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 ContentType="application/msword"/>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55"/>
  </p:handoutMasterIdLst>
  <p:sldIdLst>
    <p:sldId id="256" r:id="rId3"/>
    <p:sldId id="257" r:id="rId5"/>
    <p:sldId id="259" r:id="rId6"/>
    <p:sldId id="260" r:id="rId7"/>
    <p:sldId id="261" r:id="rId8"/>
    <p:sldId id="262" r:id="rId9"/>
    <p:sldId id="263" r:id="rId10"/>
    <p:sldId id="264" r:id="rId11"/>
    <p:sldId id="265" r:id="rId12"/>
    <p:sldId id="266" r:id="rId13"/>
    <p:sldId id="927" r:id="rId14"/>
    <p:sldId id="928" r:id="rId15"/>
    <p:sldId id="929" r:id="rId16"/>
    <p:sldId id="930" r:id="rId17"/>
    <p:sldId id="931" r:id="rId18"/>
    <p:sldId id="932" r:id="rId19"/>
    <p:sldId id="933" r:id="rId20"/>
    <p:sldId id="934" r:id="rId21"/>
    <p:sldId id="935" r:id="rId22"/>
    <p:sldId id="936" r:id="rId23"/>
    <p:sldId id="937" r:id="rId24"/>
    <p:sldId id="938" r:id="rId25"/>
    <p:sldId id="939" r:id="rId26"/>
    <p:sldId id="940" r:id="rId27"/>
    <p:sldId id="941" r:id="rId28"/>
    <p:sldId id="942" r:id="rId29"/>
    <p:sldId id="943" r:id="rId30"/>
    <p:sldId id="944" r:id="rId31"/>
    <p:sldId id="945" r:id="rId32"/>
    <p:sldId id="946" r:id="rId33"/>
    <p:sldId id="947" r:id="rId34"/>
    <p:sldId id="948" r:id="rId35"/>
    <p:sldId id="949" r:id="rId36"/>
    <p:sldId id="950" r:id="rId37"/>
    <p:sldId id="951" r:id="rId38"/>
    <p:sldId id="952" r:id="rId39"/>
    <p:sldId id="1475" r:id="rId40"/>
    <p:sldId id="1476" r:id="rId41"/>
    <p:sldId id="1477" r:id="rId42"/>
    <p:sldId id="953" r:id="rId43"/>
    <p:sldId id="954" r:id="rId44"/>
    <p:sldId id="1478" r:id="rId45"/>
    <p:sldId id="1479" r:id="rId46"/>
    <p:sldId id="1480" r:id="rId47"/>
    <p:sldId id="1481" r:id="rId48"/>
    <p:sldId id="1482" r:id="rId49"/>
    <p:sldId id="1483" r:id="rId50"/>
    <p:sldId id="955" r:id="rId51"/>
    <p:sldId id="956" r:id="rId52"/>
    <p:sldId id="957" r:id="rId53"/>
    <p:sldId id="958" r:id="rId54"/>
    <p:sldId id="959" r:id="rId55"/>
    <p:sldId id="960" r:id="rId56"/>
    <p:sldId id="961" r:id="rId57"/>
    <p:sldId id="962" r:id="rId58"/>
    <p:sldId id="963" r:id="rId59"/>
    <p:sldId id="964" r:id="rId60"/>
    <p:sldId id="965" r:id="rId61"/>
    <p:sldId id="966" r:id="rId62"/>
    <p:sldId id="967" r:id="rId63"/>
    <p:sldId id="968" r:id="rId64"/>
    <p:sldId id="969" r:id="rId65"/>
    <p:sldId id="970" r:id="rId66"/>
    <p:sldId id="971" r:id="rId67"/>
    <p:sldId id="972" r:id="rId68"/>
    <p:sldId id="973" r:id="rId69"/>
    <p:sldId id="974" r:id="rId70"/>
    <p:sldId id="975" r:id="rId71"/>
    <p:sldId id="976" r:id="rId72"/>
    <p:sldId id="977" r:id="rId73"/>
    <p:sldId id="1484" r:id="rId74"/>
    <p:sldId id="1485" r:id="rId75"/>
    <p:sldId id="978" r:id="rId76"/>
    <p:sldId id="979" r:id="rId77"/>
    <p:sldId id="980" r:id="rId78"/>
    <p:sldId id="981" r:id="rId79"/>
    <p:sldId id="982" r:id="rId80"/>
    <p:sldId id="983" r:id="rId81"/>
    <p:sldId id="984" r:id="rId82"/>
    <p:sldId id="985" r:id="rId83"/>
    <p:sldId id="986" r:id="rId84"/>
    <p:sldId id="987" r:id="rId85"/>
    <p:sldId id="988" r:id="rId86"/>
    <p:sldId id="989" r:id="rId87"/>
    <p:sldId id="990" r:id="rId88"/>
    <p:sldId id="991" r:id="rId89"/>
    <p:sldId id="992" r:id="rId90"/>
    <p:sldId id="993" r:id="rId91"/>
    <p:sldId id="994" r:id="rId92"/>
    <p:sldId id="995" r:id="rId93"/>
    <p:sldId id="996" r:id="rId94"/>
    <p:sldId id="997" r:id="rId95"/>
    <p:sldId id="998" r:id="rId96"/>
    <p:sldId id="999" r:id="rId97"/>
    <p:sldId id="1000" r:id="rId98"/>
    <p:sldId id="1001" r:id="rId99"/>
    <p:sldId id="1002" r:id="rId100"/>
    <p:sldId id="1003" r:id="rId101"/>
    <p:sldId id="1004" r:id="rId102"/>
    <p:sldId id="1005" r:id="rId103"/>
    <p:sldId id="1006" r:id="rId104"/>
    <p:sldId id="1007" r:id="rId105"/>
    <p:sldId id="1008" r:id="rId106"/>
    <p:sldId id="1009" r:id="rId107"/>
    <p:sldId id="1010" r:id="rId108"/>
    <p:sldId id="1011" r:id="rId109"/>
    <p:sldId id="1020" r:id="rId110"/>
    <p:sldId id="1013" r:id="rId111"/>
    <p:sldId id="1014" r:id="rId112"/>
    <p:sldId id="1015" r:id="rId113"/>
    <p:sldId id="1016" r:id="rId114"/>
    <p:sldId id="1017" r:id="rId115"/>
    <p:sldId id="1018" r:id="rId116"/>
    <p:sldId id="1019" r:id="rId117"/>
    <p:sldId id="691" r:id="rId118"/>
    <p:sldId id="692" r:id="rId119"/>
    <p:sldId id="693" r:id="rId120"/>
    <p:sldId id="694" r:id="rId121"/>
    <p:sldId id="695" r:id="rId122"/>
    <p:sldId id="696" r:id="rId123"/>
    <p:sldId id="697" r:id="rId124"/>
    <p:sldId id="698" r:id="rId125"/>
    <p:sldId id="699" r:id="rId126"/>
    <p:sldId id="700" r:id="rId127"/>
    <p:sldId id="701" r:id="rId128"/>
    <p:sldId id="702" r:id="rId129"/>
    <p:sldId id="703" r:id="rId130"/>
    <p:sldId id="704" r:id="rId131"/>
    <p:sldId id="705" r:id="rId132"/>
    <p:sldId id="706" r:id="rId133"/>
    <p:sldId id="707" r:id="rId134"/>
    <p:sldId id="708" r:id="rId135"/>
    <p:sldId id="709" r:id="rId136"/>
    <p:sldId id="710" r:id="rId137"/>
    <p:sldId id="711" r:id="rId138"/>
    <p:sldId id="712" r:id="rId139"/>
    <p:sldId id="713" r:id="rId140"/>
    <p:sldId id="714" r:id="rId141"/>
    <p:sldId id="715" r:id="rId142"/>
    <p:sldId id="716" r:id="rId143"/>
    <p:sldId id="1264" r:id="rId144"/>
    <p:sldId id="717" r:id="rId145"/>
    <p:sldId id="718" r:id="rId146"/>
    <p:sldId id="719" r:id="rId147"/>
    <p:sldId id="720" r:id="rId148"/>
    <p:sldId id="721" r:id="rId149"/>
    <p:sldId id="722" r:id="rId150"/>
    <p:sldId id="723" r:id="rId151"/>
    <p:sldId id="724" r:id="rId152"/>
    <p:sldId id="725" r:id="rId153"/>
    <p:sldId id="726" r:id="rId154"/>
    <p:sldId id="727" r:id="rId155"/>
    <p:sldId id="728" r:id="rId156"/>
    <p:sldId id="729" r:id="rId157"/>
    <p:sldId id="730" r:id="rId158"/>
    <p:sldId id="731" r:id="rId159"/>
    <p:sldId id="732" r:id="rId160"/>
    <p:sldId id="733" r:id="rId161"/>
    <p:sldId id="734" r:id="rId162"/>
    <p:sldId id="735" r:id="rId163"/>
    <p:sldId id="736" r:id="rId164"/>
    <p:sldId id="737" r:id="rId165"/>
    <p:sldId id="738" r:id="rId166"/>
    <p:sldId id="739" r:id="rId167"/>
    <p:sldId id="740" r:id="rId168"/>
    <p:sldId id="741" r:id="rId169"/>
    <p:sldId id="742" r:id="rId170"/>
    <p:sldId id="743" r:id="rId171"/>
    <p:sldId id="744" r:id="rId172"/>
    <p:sldId id="745" r:id="rId173"/>
    <p:sldId id="746" r:id="rId174"/>
    <p:sldId id="747" r:id="rId175"/>
    <p:sldId id="748" r:id="rId176"/>
    <p:sldId id="749" r:id="rId177"/>
    <p:sldId id="750" r:id="rId178"/>
    <p:sldId id="751" r:id="rId179"/>
    <p:sldId id="752" r:id="rId180"/>
    <p:sldId id="753" r:id="rId181"/>
    <p:sldId id="754" r:id="rId182"/>
    <p:sldId id="755" r:id="rId183"/>
    <p:sldId id="756" r:id="rId184"/>
    <p:sldId id="757" r:id="rId185"/>
    <p:sldId id="758" r:id="rId186"/>
    <p:sldId id="759" r:id="rId187"/>
    <p:sldId id="760" r:id="rId188"/>
    <p:sldId id="761" r:id="rId189"/>
    <p:sldId id="762" r:id="rId190"/>
    <p:sldId id="763" r:id="rId191"/>
    <p:sldId id="764" r:id="rId192"/>
    <p:sldId id="765" r:id="rId193"/>
    <p:sldId id="766" r:id="rId194"/>
    <p:sldId id="767" r:id="rId195"/>
    <p:sldId id="768" r:id="rId196"/>
    <p:sldId id="769" r:id="rId197"/>
    <p:sldId id="770" r:id="rId198"/>
    <p:sldId id="771" r:id="rId199"/>
    <p:sldId id="772" r:id="rId200"/>
    <p:sldId id="773" r:id="rId201"/>
    <p:sldId id="774" r:id="rId202"/>
    <p:sldId id="775" r:id="rId203"/>
    <p:sldId id="776" r:id="rId204"/>
    <p:sldId id="777" r:id="rId205"/>
    <p:sldId id="778" r:id="rId206"/>
    <p:sldId id="779" r:id="rId207"/>
    <p:sldId id="780" r:id="rId208"/>
    <p:sldId id="781" r:id="rId209"/>
    <p:sldId id="782" r:id="rId210"/>
    <p:sldId id="783" r:id="rId211"/>
    <p:sldId id="784" r:id="rId212"/>
    <p:sldId id="785" r:id="rId213"/>
    <p:sldId id="786" r:id="rId214"/>
    <p:sldId id="787" r:id="rId215"/>
    <p:sldId id="788" r:id="rId216"/>
    <p:sldId id="789" r:id="rId217"/>
    <p:sldId id="790" r:id="rId218"/>
    <p:sldId id="791" r:id="rId219"/>
    <p:sldId id="792" r:id="rId220"/>
    <p:sldId id="793" r:id="rId221"/>
    <p:sldId id="794" r:id="rId222"/>
    <p:sldId id="795" r:id="rId223"/>
    <p:sldId id="796" r:id="rId224"/>
    <p:sldId id="797" r:id="rId225"/>
    <p:sldId id="798" r:id="rId226"/>
    <p:sldId id="799" r:id="rId227"/>
    <p:sldId id="800" r:id="rId228"/>
    <p:sldId id="801" r:id="rId229"/>
    <p:sldId id="802" r:id="rId230"/>
    <p:sldId id="803" r:id="rId231"/>
    <p:sldId id="804" r:id="rId232"/>
    <p:sldId id="805" r:id="rId233"/>
    <p:sldId id="806" r:id="rId234"/>
    <p:sldId id="807" r:id="rId235"/>
    <p:sldId id="808" r:id="rId236"/>
    <p:sldId id="809" r:id="rId237"/>
    <p:sldId id="810" r:id="rId238"/>
    <p:sldId id="811" r:id="rId239"/>
    <p:sldId id="812" r:id="rId240"/>
    <p:sldId id="813" r:id="rId241"/>
    <p:sldId id="814" r:id="rId242"/>
    <p:sldId id="815" r:id="rId243"/>
    <p:sldId id="816" r:id="rId244"/>
    <p:sldId id="817" r:id="rId245"/>
    <p:sldId id="818" r:id="rId246"/>
    <p:sldId id="819" r:id="rId247"/>
    <p:sldId id="820" r:id="rId248"/>
    <p:sldId id="821" r:id="rId249"/>
    <p:sldId id="822" r:id="rId250"/>
    <p:sldId id="823" r:id="rId251"/>
    <p:sldId id="824" r:id="rId252"/>
    <p:sldId id="825" r:id="rId253"/>
    <p:sldId id="826" r:id="rId254"/>
    <p:sldId id="827" r:id="rId255"/>
    <p:sldId id="828" r:id="rId256"/>
    <p:sldId id="829" r:id="rId257"/>
    <p:sldId id="830" r:id="rId258"/>
    <p:sldId id="831" r:id="rId259"/>
    <p:sldId id="832" r:id="rId260"/>
    <p:sldId id="833" r:id="rId261"/>
    <p:sldId id="834" r:id="rId262"/>
    <p:sldId id="835" r:id="rId263"/>
    <p:sldId id="836" r:id="rId264"/>
    <p:sldId id="837" r:id="rId265"/>
    <p:sldId id="838" r:id="rId266"/>
    <p:sldId id="839" r:id="rId267"/>
    <p:sldId id="840" r:id="rId268"/>
    <p:sldId id="841" r:id="rId269"/>
    <p:sldId id="842" r:id="rId270"/>
    <p:sldId id="843" r:id="rId271"/>
    <p:sldId id="844" r:id="rId272"/>
    <p:sldId id="845" r:id="rId273"/>
    <p:sldId id="846" r:id="rId274"/>
    <p:sldId id="847" r:id="rId275"/>
    <p:sldId id="848" r:id="rId276"/>
    <p:sldId id="849" r:id="rId277"/>
    <p:sldId id="850" r:id="rId278"/>
    <p:sldId id="851" r:id="rId279"/>
    <p:sldId id="852" r:id="rId280"/>
    <p:sldId id="853" r:id="rId281"/>
    <p:sldId id="854" r:id="rId282"/>
    <p:sldId id="855" r:id="rId283"/>
    <p:sldId id="856" r:id="rId284"/>
    <p:sldId id="857" r:id="rId285"/>
    <p:sldId id="858" r:id="rId286"/>
    <p:sldId id="859" r:id="rId287"/>
    <p:sldId id="860" r:id="rId288"/>
    <p:sldId id="861" r:id="rId289"/>
    <p:sldId id="862" r:id="rId290"/>
    <p:sldId id="863" r:id="rId291"/>
    <p:sldId id="864" r:id="rId292"/>
    <p:sldId id="865" r:id="rId293"/>
    <p:sldId id="866" r:id="rId294"/>
    <p:sldId id="867" r:id="rId295"/>
    <p:sldId id="868" r:id="rId296"/>
    <p:sldId id="869" r:id="rId297"/>
    <p:sldId id="870" r:id="rId298"/>
    <p:sldId id="871" r:id="rId299"/>
    <p:sldId id="872" r:id="rId300"/>
    <p:sldId id="873" r:id="rId301"/>
    <p:sldId id="874" r:id="rId302"/>
    <p:sldId id="875" r:id="rId303"/>
    <p:sldId id="876" r:id="rId304"/>
    <p:sldId id="877" r:id="rId305"/>
    <p:sldId id="878" r:id="rId306"/>
    <p:sldId id="879" r:id="rId307"/>
    <p:sldId id="880" r:id="rId308"/>
    <p:sldId id="881" r:id="rId309"/>
    <p:sldId id="882" r:id="rId310"/>
    <p:sldId id="883" r:id="rId311"/>
    <p:sldId id="884" r:id="rId312"/>
    <p:sldId id="885" r:id="rId313"/>
    <p:sldId id="886" r:id="rId314"/>
    <p:sldId id="887" r:id="rId315"/>
    <p:sldId id="888" r:id="rId316"/>
    <p:sldId id="889" r:id="rId317"/>
    <p:sldId id="890" r:id="rId318"/>
    <p:sldId id="891" r:id="rId319"/>
    <p:sldId id="892" r:id="rId320"/>
    <p:sldId id="893" r:id="rId321"/>
    <p:sldId id="894" r:id="rId322"/>
    <p:sldId id="895" r:id="rId323"/>
    <p:sldId id="896" r:id="rId324"/>
    <p:sldId id="897" r:id="rId325"/>
    <p:sldId id="898" r:id="rId326"/>
    <p:sldId id="899" r:id="rId327"/>
    <p:sldId id="900" r:id="rId328"/>
    <p:sldId id="901" r:id="rId329"/>
    <p:sldId id="902" r:id="rId330"/>
    <p:sldId id="903" r:id="rId331"/>
    <p:sldId id="904" r:id="rId332"/>
    <p:sldId id="905" r:id="rId333"/>
    <p:sldId id="906" r:id="rId334"/>
    <p:sldId id="907" r:id="rId335"/>
    <p:sldId id="908" r:id="rId336"/>
    <p:sldId id="909" r:id="rId337"/>
    <p:sldId id="910" r:id="rId338"/>
    <p:sldId id="911" r:id="rId339"/>
    <p:sldId id="912" r:id="rId340"/>
    <p:sldId id="913" r:id="rId341"/>
    <p:sldId id="914" r:id="rId342"/>
    <p:sldId id="915" r:id="rId343"/>
    <p:sldId id="916" r:id="rId344"/>
    <p:sldId id="917" r:id="rId345"/>
    <p:sldId id="918" r:id="rId346"/>
    <p:sldId id="919" r:id="rId347"/>
    <p:sldId id="920" r:id="rId348"/>
    <p:sldId id="921" r:id="rId349"/>
    <p:sldId id="922" r:id="rId350"/>
    <p:sldId id="923" r:id="rId351"/>
    <p:sldId id="924" r:id="rId352"/>
    <p:sldId id="925" r:id="rId353"/>
    <p:sldId id="926" r:id="rId354"/>
  </p:sldIdLst>
  <p:sldSz cx="9906000" cy="6858000" type="A4"/>
  <p:notesSz cx="7010400" cy="9296400"/>
  <p:custDataLst>
    <p:tags r:id="rId359"/>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66FF66"/>
    <a:srgbClr val="66FF33"/>
    <a:srgbClr val="0000FF"/>
    <a:srgbClr val="FFFF66"/>
    <a:srgbClr val="6699FF"/>
    <a:srgbClr val="0000CC"/>
    <a:srgbClr val="000066"/>
    <a:srgbClr val="FF66FF"/>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0251" autoAdjust="0"/>
    <p:restoredTop sz="94690" autoAdjust="0"/>
  </p:normalViewPr>
  <p:slideViewPr>
    <p:cSldViewPr>
      <p:cViewPr varScale="1">
        <p:scale>
          <a:sx n="67" d="100"/>
          <a:sy n="67" d="100"/>
        </p:scale>
        <p:origin x="-834" y="-102"/>
      </p:cViewPr>
      <p:guideLst>
        <p:guide orient="horz" pos="2160"/>
        <p:guide pos="3084"/>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56" d="100"/>
          <a:sy n="56" d="100"/>
        </p:scale>
        <p:origin x="-1830" y="-96"/>
      </p:cViewPr>
      <p:guideLst>
        <p:guide orient="horz" pos="2928"/>
        <p:guide pos="2182"/>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9" Type="http://schemas.openxmlformats.org/officeDocument/2006/relationships/tags" Target="tags/tag1.xml"/><Relationship Id="rId358" Type="http://schemas.openxmlformats.org/officeDocument/2006/relationships/tableStyles" Target="tableStyles.xml"/><Relationship Id="rId357" Type="http://schemas.openxmlformats.org/officeDocument/2006/relationships/viewProps" Target="viewProps.xml"/><Relationship Id="rId356" Type="http://schemas.openxmlformats.org/officeDocument/2006/relationships/presProps" Target="presProps.xml"/><Relationship Id="rId355" Type="http://schemas.openxmlformats.org/officeDocument/2006/relationships/handoutMaster" Target="handoutMasters/handoutMaster1.xml"/><Relationship Id="rId354" Type="http://schemas.openxmlformats.org/officeDocument/2006/relationships/slide" Target="slides/slide351.xml"/><Relationship Id="rId353" Type="http://schemas.openxmlformats.org/officeDocument/2006/relationships/slide" Target="slides/slide350.xml"/><Relationship Id="rId352" Type="http://schemas.openxmlformats.org/officeDocument/2006/relationships/slide" Target="slides/slide349.xml"/><Relationship Id="rId351" Type="http://schemas.openxmlformats.org/officeDocument/2006/relationships/slide" Target="slides/slide348.xml"/><Relationship Id="rId350" Type="http://schemas.openxmlformats.org/officeDocument/2006/relationships/slide" Target="slides/slide347.xml"/><Relationship Id="rId35" Type="http://schemas.openxmlformats.org/officeDocument/2006/relationships/slide" Target="slides/slide32.xml"/><Relationship Id="rId349" Type="http://schemas.openxmlformats.org/officeDocument/2006/relationships/slide" Target="slides/slide346.xml"/><Relationship Id="rId348" Type="http://schemas.openxmlformats.org/officeDocument/2006/relationships/slide" Target="slides/slide345.xml"/><Relationship Id="rId347" Type="http://schemas.openxmlformats.org/officeDocument/2006/relationships/slide" Target="slides/slide344.xml"/><Relationship Id="rId346" Type="http://schemas.openxmlformats.org/officeDocument/2006/relationships/slide" Target="slides/slide343.xml"/><Relationship Id="rId345" Type="http://schemas.openxmlformats.org/officeDocument/2006/relationships/slide" Target="slides/slide342.xml"/><Relationship Id="rId344" Type="http://schemas.openxmlformats.org/officeDocument/2006/relationships/slide" Target="slides/slide341.xml"/><Relationship Id="rId343" Type="http://schemas.openxmlformats.org/officeDocument/2006/relationships/slide" Target="slides/slide340.xml"/><Relationship Id="rId342" Type="http://schemas.openxmlformats.org/officeDocument/2006/relationships/slide" Target="slides/slide339.xml"/><Relationship Id="rId341" Type="http://schemas.openxmlformats.org/officeDocument/2006/relationships/slide" Target="slides/slide338.xml"/><Relationship Id="rId340" Type="http://schemas.openxmlformats.org/officeDocument/2006/relationships/slide" Target="slides/slide337.xml"/><Relationship Id="rId34" Type="http://schemas.openxmlformats.org/officeDocument/2006/relationships/slide" Target="slides/slide31.xml"/><Relationship Id="rId339" Type="http://schemas.openxmlformats.org/officeDocument/2006/relationships/slide" Target="slides/slide336.xml"/><Relationship Id="rId338" Type="http://schemas.openxmlformats.org/officeDocument/2006/relationships/slide" Target="slides/slide335.xml"/><Relationship Id="rId337" Type="http://schemas.openxmlformats.org/officeDocument/2006/relationships/slide" Target="slides/slide334.xml"/><Relationship Id="rId336" Type="http://schemas.openxmlformats.org/officeDocument/2006/relationships/slide" Target="slides/slide333.xml"/><Relationship Id="rId335" Type="http://schemas.openxmlformats.org/officeDocument/2006/relationships/slide" Target="slides/slide332.xml"/><Relationship Id="rId334" Type="http://schemas.openxmlformats.org/officeDocument/2006/relationships/slide" Target="slides/slide331.xml"/><Relationship Id="rId333" Type="http://schemas.openxmlformats.org/officeDocument/2006/relationships/slide" Target="slides/slide330.xml"/><Relationship Id="rId332" Type="http://schemas.openxmlformats.org/officeDocument/2006/relationships/slide" Target="slides/slide329.xml"/><Relationship Id="rId331" Type="http://schemas.openxmlformats.org/officeDocument/2006/relationships/slide" Target="slides/slide328.xml"/><Relationship Id="rId330" Type="http://schemas.openxmlformats.org/officeDocument/2006/relationships/slide" Target="slides/slide327.xml"/><Relationship Id="rId33" Type="http://schemas.openxmlformats.org/officeDocument/2006/relationships/slide" Target="slides/slide30.xml"/><Relationship Id="rId329" Type="http://schemas.openxmlformats.org/officeDocument/2006/relationships/slide" Target="slides/slide326.xml"/><Relationship Id="rId328" Type="http://schemas.openxmlformats.org/officeDocument/2006/relationships/slide" Target="slides/slide325.xml"/><Relationship Id="rId327" Type="http://schemas.openxmlformats.org/officeDocument/2006/relationships/slide" Target="slides/slide324.xml"/><Relationship Id="rId326" Type="http://schemas.openxmlformats.org/officeDocument/2006/relationships/slide" Target="slides/slide323.xml"/><Relationship Id="rId325" Type="http://schemas.openxmlformats.org/officeDocument/2006/relationships/slide" Target="slides/slide322.xml"/><Relationship Id="rId324" Type="http://schemas.openxmlformats.org/officeDocument/2006/relationships/slide" Target="slides/slide321.xml"/><Relationship Id="rId323" Type="http://schemas.openxmlformats.org/officeDocument/2006/relationships/slide" Target="slides/slide320.xml"/><Relationship Id="rId322" Type="http://schemas.openxmlformats.org/officeDocument/2006/relationships/slide" Target="slides/slide319.xml"/><Relationship Id="rId321" Type="http://schemas.openxmlformats.org/officeDocument/2006/relationships/slide" Target="slides/slide318.xml"/><Relationship Id="rId320" Type="http://schemas.openxmlformats.org/officeDocument/2006/relationships/slide" Target="slides/slide317.xml"/><Relationship Id="rId32" Type="http://schemas.openxmlformats.org/officeDocument/2006/relationships/slide" Target="slides/slide29.xml"/><Relationship Id="rId319" Type="http://schemas.openxmlformats.org/officeDocument/2006/relationships/slide" Target="slides/slide316.xml"/><Relationship Id="rId318" Type="http://schemas.openxmlformats.org/officeDocument/2006/relationships/slide" Target="slides/slide315.xml"/><Relationship Id="rId317" Type="http://schemas.openxmlformats.org/officeDocument/2006/relationships/slide" Target="slides/slide314.xml"/><Relationship Id="rId316" Type="http://schemas.openxmlformats.org/officeDocument/2006/relationships/slide" Target="slides/slide313.xml"/><Relationship Id="rId315" Type="http://schemas.openxmlformats.org/officeDocument/2006/relationships/slide" Target="slides/slide312.xml"/><Relationship Id="rId314" Type="http://schemas.openxmlformats.org/officeDocument/2006/relationships/slide" Target="slides/slide311.xml"/><Relationship Id="rId313" Type="http://schemas.openxmlformats.org/officeDocument/2006/relationships/slide" Target="slides/slide310.xml"/><Relationship Id="rId312" Type="http://schemas.openxmlformats.org/officeDocument/2006/relationships/slide" Target="slides/slide309.xml"/><Relationship Id="rId311" Type="http://schemas.openxmlformats.org/officeDocument/2006/relationships/slide" Target="slides/slide308.xml"/><Relationship Id="rId310" Type="http://schemas.openxmlformats.org/officeDocument/2006/relationships/slide" Target="slides/slide307.xml"/><Relationship Id="rId31" Type="http://schemas.openxmlformats.org/officeDocument/2006/relationships/slide" Target="slides/slide28.xml"/><Relationship Id="rId309" Type="http://schemas.openxmlformats.org/officeDocument/2006/relationships/slide" Target="slides/slide306.xml"/><Relationship Id="rId308" Type="http://schemas.openxmlformats.org/officeDocument/2006/relationships/slide" Target="slides/slide305.xml"/><Relationship Id="rId307" Type="http://schemas.openxmlformats.org/officeDocument/2006/relationships/slide" Target="slides/slide304.xml"/><Relationship Id="rId306" Type="http://schemas.openxmlformats.org/officeDocument/2006/relationships/slide" Target="slides/slide303.xml"/><Relationship Id="rId305" Type="http://schemas.openxmlformats.org/officeDocument/2006/relationships/slide" Target="slides/slide302.xml"/><Relationship Id="rId304" Type="http://schemas.openxmlformats.org/officeDocument/2006/relationships/slide" Target="slides/slide301.xml"/><Relationship Id="rId303" Type="http://schemas.openxmlformats.org/officeDocument/2006/relationships/slide" Target="slides/slide300.xml"/><Relationship Id="rId302" Type="http://schemas.openxmlformats.org/officeDocument/2006/relationships/slide" Target="slides/slide299.xml"/><Relationship Id="rId301" Type="http://schemas.openxmlformats.org/officeDocument/2006/relationships/slide" Target="slides/slide298.xml"/><Relationship Id="rId300" Type="http://schemas.openxmlformats.org/officeDocument/2006/relationships/slide" Target="slides/slide297.xml"/><Relationship Id="rId30" Type="http://schemas.openxmlformats.org/officeDocument/2006/relationships/slide" Target="slides/slide27.xml"/><Relationship Id="rId3" Type="http://schemas.openxmlformats.org/officeDocument/2006/relationships/slide" Target="slides/slide1.xml"/><Relationship Id="rId299" Type="http://schemas.openxmlformats.org/officeDocument/2006/relationships/slide" Target="slides/slide296.xml"/><Relationship Id="rId298" Type="http://schemas.openxmlformats.org/officeDocument/2006/relationships/slide" Target="slides/slide295.xml"/><Relationship Id="rId297" Type="http://schemas.openxmlformats.org/officeDocument/2006/relationships/slide" Target="slides/slide294.xml"/><Relationship Id="rId296" Type="http://schemas.openxmlformats.org/officeDocument/2006/relationships/slide" Target="slides/slide293.xml"/><Relationship Id="rId295" Type="http://schemas.openxmlformats.org/officeDocument/2006/relationships/slide" Target="slides/slide292.xml"/><Relationship Id="rId294" Type="http://schemas.openxmlformats.org/officeDocument/2006/relationships/slide" Target="slides/slide291.xml"/><Relationship Id="rId293" Type="http://schemas.openxmlformats.org/officeDocument/2006/relationships/slide" Target="slides/slide290.xml"/><Relationship Id="rId292" Type="http://schemas.openxmlformats.org/officeDocument/2006/relationships/slide" Target="slides/slide289.xml"/><Relationship Id="rId291" Type="http://schemas.openxmlformats.org/officeDocument/2006/relationships/slide" Target="slides/slide288.xml"/><Relationship Id="rId290" Type="http://schemas.openxmlformats.org/officeDocument/2006/relationships/slide" Target="slides/slide287.xml"/><Relationship Id="rId29" Type="http://schemas.openxmlformats.org/officeDocument/2006/relationships/slide" Target="slides/slide26.xml"/><Relationship Id="rId289" Type="http://schemas.openxmlformats.org/officeDocument/2006/relationships/slide" Target="slides/slide286.xml"/><Relationship Id="rId288" Type="http://schemas.openxmlformats.org/officeDocument/2006/relationships/slide" Target="slides/slide285.xml"/><Relationship Id="rId287" Type="http://schemas.openxmlformats.org/officeDocument/2006/relationships/slide" Target="slides/slide284.xml"/><Relationship Id="rId286" Type="http://schemas.openxmlformats.org/officeDocument/2006/relationships/slide" Target="slides/slide283.xml"/><Relationship Id="rId285" Type="http://schemas.openxmlformats.org/officeDocument/2006/relationships/slide" Target="slides/slide282.xml"/><Relationship Id="rId284" Type="http://schemas.openxmlformats.org/officeDocument/2006/relationships/slide" Target="slides/slide281.xml"/><Relationship Id="rId283" Type="http://schemas.openxmlformats.org/officeDocument/2006/relationships/slide" Target="slides/slide280.xml"/><Relationship Id="rId282" Type="http://schemas.openxmlformats.org/officeDocument/2006/relationships/slide" Target="slides/slide279.xml"/><Relationship Id="rId281" Type="http://schemas.openxmlformats.org/officeDocument/2006/relationships/slide" Target="slides/slide278.xml"/><Relationship Id="rId280" Type="http://schemas.openxmlformats.org/officeDocument/2006/relationships/slide" Target="slides/slide277.xml"/><Relationship Id="rId28" Type="http://schemas.openxmlformats.org/officeDocument/2006/relationships/slide" Target="slides/slide25.xml"/><Relationship Id="rId279" Type="http://schemas.openxmlformats.org/officeDocument/2006/relationships/slide" Target="slides/slide276.xml"/><Relationship Id="rId278" Type="http://schemas.openxmlformats.org/officeDocument/2006/relationships/slide" Target="slides/slide275.xml"/><Relationship Id="rId277" Type="http://schemas.openxmlformats.org/officeDocument/2006/relationships/slide" Target="slides/slide274.xml"/><Relationship Id="rId276" Type="http://schemas.openxmlformats.org/officeDocument/2006/relationships/slide" Target="slides/slide273.xml"/><Relationship Id="rId275" Type="http://schemas.openxmlformats.org/officeDocument/2006/relationships/slide" Target="slides/slide272.xml"/><Relationship Id="rId274" Type="http://schemas.openxmlformats.org/officeDocument/2006/relationships/slide" Target="slides/slide271.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slide" Target="slides/slide24.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emf"/><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宋体" panose="02010600030101010101" pitchFamily="2" charset="-122"/>
              </a:defRPr>
            </a:lvl1pPr>
          </a:lstStyle>
          <a:p>
            <a:endParaRPr lang="zh-CN" altLang="en-US"/>
          </a:p>
        </p:txBody>
      </p:sp>
      <p:sp>
        <p:nvSpPr>
          <p:cNvPr id="25603"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宋体" panose="02010600030101010101" pitchFamily="2" charset="-122"/>
              </a:defRPr>
            </a:lvl1pPr>
          </a:lstStyle>
          <a:p>
            <a:endParaRPr lang="en-US" altLang="zh-CN"/>
          </a:p>
        </p:txBody>
      </p:sp>
      <p:sp>
        <p:nvSpPr>
          <p:cNvPr id="25604"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宋体" panose="02010600030101010101" pitchFamily="2" charset="-122"/>
              </a:defRPr>
            </a:lvl1pPr>
          </a:lstStyle>
          <a:p>
            <a:endParaRPr lang="en-US" altLang="zh-CN"/>
          </a:p>
        </p:txBody>
      </p:sp>
      <p:sp>
        <p:nvSpPr>
          <p:cNvPr id="25605"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宋体" panose="02010600030101010101" pitchFamily="2" charset="-122"/>
              </a:defRPr>
            </a:lvl1pPr>
          </a:lstStyle>
          <a:p>
            <a:fld id="{E4C64EE1-592A-45A9-9E8D-8A110C604C90}"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宋体" panose="02010600030101010101" pitchFamily="2" charset="-122"/>
              </a:defRPr>
            </a:lvl1pPr>
          </a:lstStyle>
          <a:p>
            <a:endParaRPr lang="zh-CN" altLang="en-US"/>
          </a:p>
        </p:txBody>
      </p:sp>
      <p:sp>
        <p:nvSpPr>
          <p:cNvPr id="23555"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宋体" panose="02010600030101010101" pitchFamily="2" charset="-122"/>
              </a:defRPr>
            </a:lvl1pPr>
          </a:lstStyle>
          <a:p>
            <a:endParaRPr lang="en-US" altLang="zh-CN"/>
          </a:p>
        </p:txBody>
      </p:sp>
      <p:sp>
        <p:nvSpPr>
          <p:cNvPr id="23556" name="Rectangle 4"/>
          <p:cNvSpPr>
            <a:spLocks noGrp="1" noRot="1" noChangeAspect="1" noChangeArrowheads="1" noTextEdit="1"/>
          </p:cNvSpPr>
          <p:nvPr>
            <p:ph type="sldImg" idx="2"/>
          </p:nvPr>
        </p:nvSpPr>
        <p:spPr bwMode="auto">
          <a:xfrm>
            <a:off x="987425" y="696913"/>
            <a:ext cx="5035550" cy="348615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7"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en-US" altLang="zh-CN" smtClean="0"/>
          </a:p>
          <a:p>
            <a:pPr lvl="1"/>
            <a:r>
              <a:rPr lang="en-US" altLang="zh-CN" smtClean="0"/>
              <a:t>5656</a:t>
            </a:r>
            <a:endParaRPr lang="en-US" altLang="zh-CN" smtClean="0"/>
          </a:p>
          <a:p>
            <a:pPr lvl="2"/>
            <a:r>
              <a:rPr lang="zh-CN" altLang="en-US" smtClean="0"/>
              <a:t>第三级</a:t>
            </a:r>
            <a:endParaRPr lang="en-US" altLang="zh-CN" smtClean="0"/>
          </a:p>
          <a:p>
            <a:pPr lvl="3"/>
            <a:r>
              <a:rPr lang="zh-CN" altLang="en-US" smtClean="0"/>
              <a:t>第四级</a:t>
            </a:r>
            <a:endParaRPr lang="en-US" altLang="zh-CN" smtClean="0"/>
          </a:p>
          <a:p>
            <a:pPr lvl="4"/>
            <a:r>
              <a:rPr lang="zh-CN" altLang="en-US" smtClean="0"/>
              <a:t>第五级</a:t>
            </a:r>
            <a:endParaRPr lang="en-US" altLang="zh-CN" smtClean="0"/>
          </a:p>
        </p:txBody>
      </p:sp>
      <p:sp>
        <p:nvSpPr>
          <p:cNvPr id="23558"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宋体" panose="02010600030101010101" pitchFamily="2" charset="-122"/>
              </a:defRPr>
            </a:lvl1pPr>
          </a:lstStyle>
          <a:p>
            <a:endParaRPr lang="en-US" altLang="zh-CN"/>
          </a:p>
        </p:txBody>
      </p:sp>
      <p:sp>
        <p:nvSpPr>
          <p:cNvPr id="23559"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宋体" panose="02010600030101010101" pitchFamily="2" charset="-122"/>
              </a:defRPr>
            </a:lvl1pPr>
          </a:lstStyle>
          <a:p>
            <a:fld id="{8DA2099C-E03D-4BEA-80BD-EC59252D8E32}"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1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1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1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1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1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1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1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1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1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1.xml"/></Relationships>
</file>

<file path=ppt/notesSlides/_rels/notesSlide1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2.xml"/></Relationships>
</file>

<file path=ppt/notesSlides/_rels/notesSlide1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1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8.xml"/></Relationships>
</file>

<file path=ppt/notesSlides/_rels/notesSlide1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9.xml"/></Relationships>
</file>

<file path=ppt/notesSlides/_rels/notesSlide1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4.xml"/></Relationships>
</file>

<file path=ppt/notesSlides/_rels/notesSlide2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4.xml"/></Relationships>
</file>

<file path=ppt/notesSlides/_rels/notesSlide2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5.xml"/></Relationships>
</file>

<file path=ppt/notesSlides/_rels/notesSlide2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7.xml"/></Relationships>
</file>

<file path=ppt/notesSlides/_rels/notesSlide2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8.xml"/></Relationships>
</file>

<file path=ppt/notesSlides/_rels/notesSlide2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9.xml"/></Relationships>
</file>

<file path=ppt/notesSlides/_rels/notesSlide2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0.xml"/></Relationships>
</file>

<file path=ppt/notesSlides/_rels/notesSlide2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5.xml"/></Relationships>
</file>

<file path=ppt/notesSlides/_rels/notesSlide2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6.xml"/></Relationships>
</file>

<file path=ppt/notesSlides/_rels/notesSlide2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9.xml"/></Relationships>
</file>

<file path=ppt/notesSlides/_rels/notesSlide2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1.xml"/></Relationships>
</file>

<file path=ppt/notesSlides/_rels/notesSlide2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3.xml"/></Relationships>
</file>

<file path=ppt/notesSlides/_rels/notesSlide2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4.xml"/></Relationships>
</file>

<file path=ppt/notesSlides/_rels/notesSlide2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5.xml"/></Relationships>
</file>

<file path=ppt/notesSlides/_rels/notesSlide2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6.xml"/></Relationships>
</file>

<file path=ppt/notesSlides/_rels/notesSlide2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0.xml"/></Relationships>
</file>

<file path=ppt/notesSlides/_rels/notesSlide2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1.xml"/></Relationships>
</file>

<file path=ppt/notesSlides/_rels/notesSlide2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3.xml"/></Relationships>
</file>

<file path=ppt/notesSlides/_rels/notesSlide2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5.xml"/></Relationships>
</file>

<file path=ppt/notesSlides/_rels/notesSlide2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6.xml"/></Relationships>
</file>

<file path=ppt/notesSlides/_rels/notesSlide2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7.xml"/></Relationships>
</file>

<file path=ppt/notesSlides/_rels/notesSlide2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8.xml"/></Relationships>
</file>

<file path=ppt/notesSlides/_rels/notesSlide2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9.xml"/></Relationships>
</file>

<file path=ppt/notesSlides/_rels/notesSlide2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0.xml"/></Relationships>
</file>

<file path=ppt/notesSlides/_rels/notesSlide2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1.xml"/></Relationships>
</file>

<file path=ppt/notesSlides/_rels/notesSlide2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2.xml"/></Relationships>
</file>

<file path=ppt/notesSlides/_rels/notesSlide2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3.xml"/></Relationships>
</file>

<file path=ppt/notesSlides/_rels/notesSlide2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5.xml"/></Relationships>
</file>

<file path=ppt/notesSlides/_rels/notesSlide2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6.xml"/></Relationships>
</file>

<file path=ppt/notesSlides/_rels/notesSlide2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7.xml"/></Relationships>
</file>

<file path=ppt/notesSlides/_rels/notesSlide2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8.xml"/></Relationships>
</file>

<file path=ppt/notesSlides/_rels/notesSlide2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9.xml"/></Relationships>
</file>

<file path=ppt/notesSlides/_rels/notesSlide2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0.xml"/></Relationships>
</file>

<file path=ppt/notesSlides/_rels/notesSlide2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1.xml"/></Relationships>
</file>

<file path=ppt/notesSlides/_rels/notesSlide2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2.xml"/></Relationships>
</file>

<file path=ppt/notesSlides/_rels/notesSlide2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3.xml"/></Relationships>
</file>

<file path=ppt/notesSlides/_rels/notesSlide2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8.xml"/></Relationships>
</file>

<file path=ppt/notesSlides/_rels/notesSlide2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9.xml"/></Relationships>
</file>

<file path=ppt/notesSlides/_rels/notesSlide2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0.xml"/></Relationships>
</file>

<file path=ppt/notesSlides/_rels/notesSlide2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1.xml"/></Relationships>
</file>

<file path=ppt/notesSlides/_rels/notesSlide2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2.xml"/></Relationships>
</file>

<file path=ppt/notesSlides/_rels/notesSlide2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3.xml"/></Relationships>
</file>

<file path=ppt/notesSlides/_rels/notesSlide2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5.xml"/></Relationships>
</file>

<file path=ppt/notesSlides/_rels/notesSlide2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6.xml"/></Relationships>
</file>

<file path=ppt/notesSlides/_rels/notesSlide2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7.xml"/></Relationships>
</file>

<file path=ppt/notesSlides/_rels/notesSlide2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9.xml"/></Relationships>
</file>

<file path=ppt/notesSlides/_rels/notesSlide2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3.xml"/></Relationships>
</file>

<file path=ppt/notesSlides/_rels/notesSlide2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4.xml"/></Relationships>
</file>

<file path=ppt/notesSlides/_rels/notesSlide2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396C443-04BC-4639-B5F7-E14A7E3E0041}" type="slidenum">
              <a:rPr lang="zh-CN" altLang="en-US"/>
            </a:fld>
            <a:endParaRPr lang="en-US" altLang="zh-CN"/>
          </a:p>
        </p:txBody>
      </p:sp>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38E087D-46D2-46FF-B1E6-D3609F2CF256}" type="slidenum">
              <a:rPr lang="en-US" altLang="zh-CN"/>
            </a:fld>
            <a:endParaRPr lang="en-US" altLang="zh-CN"/>
          </a:p>
        </p:txBody>
      </p:sp>
      <p:sp>
        <p:nvSpPr>
          <p:cNvPr id="968706" name="Rectangle 2"/>
          <p:cNvSpPr>
            <a:spLocks noGrp="1" noRot="1" noChangeAspect="1" noChangeArrowheads="1" noTextEdit="1"/>
          </p:cNvSpPr>
          <p:nvPr>
            <p:ph type="sldImg"/>
          </p:nvPr>
        </p:nvSpPr>
        <p:spPr/>
      </p:sp>
      <p:sp>
        <p:nvSpPr>
          <p:cNvPr id="9687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45DA563-7BCC-45AA-836E-1F17A0F0432B}" type="slidenum">
              <a:rPr lang="en-US" altLang="zh-CN"/>
            </a:fld>
            <a:endParaRPr lang="en-US" altLang="zh-CN"/>
          </a:p>
        </p:txBody>
      </p:sp>
      <p:sp>
        <p:nvSpPr>
          <p:cNvPr id="778242" name="Rectangle 2"/>
          <p:cNvSpPr>
            <a:spLocks noGrp="1" noRot="1" noChangeAspect="1" noChangeArrowheads="1" noTextEdit="1"/>
          </p:cNvSpPr>
          <p:nvPr>
            <p:ph type="sldImg"/>
          </p:nvPr>
        </p:nvSpPr>
        <p:spPr/>
      </p:sp>
      <p:sp>
        <p:nvSpPr>
          <p:cNvPr id="7782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45419D8-D2B6-4A88-8BF5-2DF25608E40D}" type="slidenum">
              <a:rPr lang="en-US" altLang="zh-CN"/>
            </a:fld>
            <a:endParaRPr lang="en-US" altLang="zh-CN"/>
          </a:p>
        </p:txBody>
      </p:sp>
      <p:sp>
        <p:nvSpPr>
          <p:cNvPr id="772098" name="Rectangle 2"/>
          <p:cNvSpPr>
            <a:spLocks noGrp="1" noRot="1" noChangeAspect="1" noChangeArrowheads="1" noTextEdit="1"/>
          </p:cNvSpPr>
          <p:nvPr>
            <p:ph type="sldImg"/>
          </p:nvPr>
        </p:nvSpPr>
        <p:spPr/>
      </p:sp>
      <p:sp>
        <p:nvSpPr>
          <p:cNvPr id="7720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ABDB1FC-2CC0-42A1-9839-54B2BEF7FA7D}" type="slidenum">
              <a:rPr lang="en-US" altLang="zh-CN"/>
            </a:fld>
            <a:endParaRPr lang="en-US" altLang="zh-CN"/>
          </a:p>
        </p:txBody>
      </p:sp>
      <p:sp>
        <p:nvSpPr>
          <p:cNvPr id="773122" name="Rectangle 2"/>
          <p:cNvSpPr>
            <a:spLocks noGrp="1" noRot="1" noChangeAspect="1" noChangeArrowheads="1" noTextEdit="1"/>
          </p:cNvSpPr>
          <p:nvPr>
            <p:ph type="sldImg"/>
          </p:nvPr>
        </p:nvSpPr>
        <p:spPr/>
      </p:sp>
      <p:sp>
        <p:nvSpPr>
          <p:cNvPr id="7731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44DD7AD-C503-482D-94AB-BF357A19B82B}" type="slidenum">
              <a:rPr lang="en-US" altLang="zh-CN"/>
            </a:fld>
            <a:endParaRPr lang="en-US" altLang="zh-CN"/>
          </a:p>
        </p:txBody>
      </p:sp>
      <p:sp>
        <p:nvSpPr>
          <p:cNvPr id="774146" name="Rectangle 2"/>
          <p:cNvSpPr>
            <a:spLocks noGrp="1" noRot="1" noChangeAspect="1" noChangeArrowheads="1" noTextEdit="1"/>
          </p:cNvSpPr>
          <p:nvPr>
            <p:ph type="sldImg"/>
          </p:nvPr>
        </p:nvSpPr>
        <p:spPr/>
      </p:sp>
      <p:sp>
        <p:nvSpPr>
          <p:cNvPr id="7741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4EE7307-1D2A-4E7A-861F-21775D152D75}" type="slidenum">
              <a:rPr lang="en-US" altLang="zh-CN"/>
            </a:fld>
            <a:endParaRPr lang="en-US" altLang="zh-CN"/>
          </a:p>
        </p:txBody>
      </p:sp>
      <p:sp>
        <p:nvSpPr>
          <p:cNvPr id="775170" name="Rectangle 2"/>
          <p:cNvSpPr>
            <a:spLocks noGrp="1" noRot="1" noChangeAspect="1" noChangeArrowheads="1" noTextEdit="1"/>
          </p:cNvSpPr>
          <p:nvPr>
            <p:ph type="sldImg"/>
          </p:nvPr>
        </p:nvSpPr>
        <p:spPr/>
      </p:sp>
      <p:sp>
        <p:nvSpPr>
          <p:cNvPr id="7751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936BACB-8BEA-4414-B872-8323683E3C0A}" type="slidenum">
              <a:rPr lang="en-US" altLang="zh-CN"/>
            </a:fld>
            <a:endParaRPr lang="en-US" altLang="zh-CN"/>
          </a:p>
        </p:txBody>
      </p:sp>
      <p:sp>
        <p:nvSpPr>
          <p:cNvPr id="776194" name="Rectangle 2"/>
          <p:cNvSpPr>
            <a:spLocks noGrp="1" noRot="1" noChangeAspect="1" noChangeArrowheads="1" noTextEdit="1"/>
          </p:cNvSpPr>
          <p:nvPr>
            <p:ph type="sldImg"/>
          </p:nvPr>
        </p:nvSpPr>
        <p:spPr/>
      </p:sp>
      <p:sp>
        <p:nvSpPr>
          <p:cNvPr id="7761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936BACB-8BEA-4414-B872-8323683E3C0A}" type="slidenum">
              <a:rPr lang="en-US" altLang="zh-CN"/>
            </a:fld>
            <a:endParaRPr lang="en-US" altLang="zh-CN"/>
          </a:p>
        </p:txBody>
      </p:sp>
      <p:sp>
        <p:nvSpPr>
          <p:cNvPr id="776194" name="Rectangle 2"/>
          <p:cNvSpPr>
            <a:spLocks noGrp="1" noRot="1" noChangeAspect="1" noChangeArrowheads="1" noTextEdit="1"/>
          </p:cNvSpPr>
          <p:nvPr>
            <p:ph type="sldImg"/>
          </p:nvPr>
        </p:nvSpPr>
        <p:spPr/>
      </p:sp>
      <p:sp>
        <p:nvSpPr>
          <p:cNvPr id="7761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95E8D68-0E6A-40DA-967E-F64B70AC3AAB}" type="slidenum">
              <a:rPr lang="en-US" altLang="zh-CN"/>
            </a:fld>
            <a:endParaRPr lang="en-US" altLang="zh-CN"/>
          </a:p>
        </p:txBody>
      </p:sp>
      <p:sp>
        <p:nvSpPr>
          <p:cNvPr id="779266" name="Rectangle 2"/>
          <p:cNvSpPr>
            <a:spLocks noGrp="1" noRot="1" noChangeAspect="1" noChangeArrowheads="1" noTextEdit="1"/>
          </p:cNvSpPr>
          <p:nvPr>
            <p:ph type="sldImg"/>
          </p:nvPr>
        </p:nvSpPr>
        <p:spPr/>
      </p:sp>
      <p:sp>
        <p:nvSpPr>
          <p:cNvPr id="7792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A361DEF-F081-4D6A-AB8A-78BFFD1024C5}" type="slidenum">
              <a:rPr lang="en-US" altLang="zh-CN"/>
            </a:fld>
            <a:endParaRPr lang="en-US" altLang="zh-CN"/>
          </a:p>
        </p:txBody>
      </p:sp>
      <p:sp>
        <p:nvSpPr>
          <p:cNvPr id="780290" name="Rectangle 2"/>
          <p:cNvSpPr>
            <a:spLocks noGrp="1" noRot="1" noChangeAspect="1" noChangeArrowheads="1" noTextEdit="1"/>
          </p:cNvSpPr>
          <p:nvPr>
            <p:ph type="sldImg"/>
          </p:nvPr>
        </p:nvSpPr>
        <p:spPr/>
      </p:sp>
      <p:sp>
        <p:nvSpPr>
          <p:cNvPr id="7802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F19F54A-7EC9-49A4-A33F-9B39622737F5}" type="slidenum">
              <a:rPr lang="en-US" altLang="zh-CN"/>
            </a:fld>
            <a:endParaRPr lang="en-US" altLang="zh-CN"/>
          </a:p>
        </p:txBody>
      </p:sp>
      <p:sp>
        <p:nvSpPr>
          <p:cNvPr id="781314" name="Rectangle 2"/>
          <p:cNvSpPr>
            <a:spLocks noGrp="1" noRot="1" noChangeAspect="1" noChangeArrowheads="1" noTextEdit="1"/>
          </p:cNvSpPr>
          <p:nvPr>
            <p:ph type="sldImg"/>
          </p:nvPr>
        </p:nvSpPr>
        <p:spPr/>
      </p:sp>
      <p:sp>
        <p:nvSpPr>
          <p:cNvPr id="7813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49F115C-B1A8-4482-AF6F-686591AE2EE0}" type="slidenum">
              <a:rPr lang="en-US" altLang="zh-CN"/>
            </a:fld>
            <a:endParaRPr lang="en-US" altLang="zh-CN"/>
          </a:p>
        </p:txBody>
      </p:sp>
      <p:sp>
        <p:nvSpPr>
          <p:cNvPr id="969730" name="Rectangle 2"/>
          <p:cNvSpPr>
            <a:spLocks noGrp="1" noRot="1" noChangeAspect="1" noChangeArrowheads="1" noTextEdit="1"/>
          </p:cNvSpPr>
          <p:nvPr>
            <p:ph type="sldImg"/>
          </p:nvPr>
        </p:nvSpPr>
        <p:spPr/>
      </p:sp>
      <p:sp>
        <p:nvSpPr>
          <p:cNvPr id="9697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23EB27C-1880-4CE7-9BCD-A64F019FDC8A}" type="slidenum">
              <a:rPr lang="en-US" altLang="zh-CN"/>
            </a:fld>
            <a:endParaRPr lang="en-US" altLang="zh-CN"/>
          </a:p>
        </p:txBody>
      </p:sp>
      <p:sp>
        <p:nvSpPr>
          <p:cNvPr id="782338" name="Rectangle 2"/>
          <p:cNvSpPr>
            <a:spLocks noGrp="1" noRot="1" noChangeAspect="1" noChangeArrowheads="1" noTextEdit="1"/>
          </p:cNvSpPr>
          <p:nvPr>
            <p:ph type="sldImg"/>
          </p:nvPr>
        </p:nvSpPr>
        <p:spPr/>
      </p:sp>
      <p:sp>
        <p:nvSpPr>
          <p:cNvPr id="782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B5979E2-D5AB-4311-958D-DBB7E09040DA}" type="slidenum">
              <a:rPr lang="en-US" altLang="zh-CN"/>
            </a:fld>
            <a:endParaRPr lang="en-US" altLang="zh-CN"/>
          </a:p>
        </p:txBody>
      </p:sp>
      <p:sp>
        <p:nvSpPr>
          <p:cNvPr id="783362" name="Rectangle 2"/>
          <p:cNvSpPr>
            <a:spLocks noGrp="1" noRot="1" noChangeAspect="1" noChangeArrowheads="1" noTextEdit="1"/>
          </p:cNvSpPr>
          <p:nvPr>
            <p:ph type="sldImg"/>
          </p:nvPr>
        </p:nvSpPr>
        <p:spPr/>
      </p:sp>
      <p:sp>
        <p:nvSpPr>
          <p:cNvPr id="7833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597263B-A801-4E1F-BF9C-976FB28BD54A}" type="slidenum">
              <a:rPr lang="en-US" altLang="zh-CN"/>
            </a:fld>
            <a:endParaRPr lang="en-US" altLang="zh-CN"/>
          </a:p>
        </p:txBody>
      </p:sp>
      <p:sp>
        <p:nvSpPr>
          <p:cNvPr id="1430530" name="Rectangle 2"/>
          <p:cNvSpPr>
            <a:spLocks noGrp="1" noRot="1" noChangeAspect="1" noChangeArrowheads="1" noTextEdit="1"/>
          </p:cNvSpPr>
          <p:nvPr>
            <p:ph type="sldImg"/>
          </p:nvPr>
        </p:nvSpPr>
        <p:spPr/>
      </p:sp>
      <p:sp>
        <p:nvSpPr>
          <p:cNvPr id="14305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23A1BE6-A0D1-4893-B442-5C299848179E}" type="slidenum">
              <a:rPr lang="en-US" altLang="zh-CN"/>
            </a:fld>
            <a:endParaRPr lang="en-US" altLang="zh-CN"/>
          </a:p>
        </p:txBody>
      </p:sp>
      <p:sp>
        <p:nvSpPr>
          <p:cNvPr id="785410" name="Rectangle 2"/>
          <p:cNvSpPr>
            <a:spLocks noGrp="1" noRot="1" noChangeAspect="1" noChangeArrowheads="1" noTextEdit="1"/>
          </p:cNvSpPr>
          <p:nvPr>
            <p:ph type="sldImg"/>
          </p:nvPr>
        </p:nvSpPr>
        <p:spPr/>
      </p:sp>
      <p:sp>
        <p:nvSpPr>
          <p:cNvPr id="7854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DFB5232-D786-4143-9552-CCB843DBF7C9}" type="slidenum">
              <a:rPr lang="en-US" altLang="zh-CN"/>
            </a:fld>
            <a:endParaRPr lang="en-US" altLang="zh-CN"/>
          </a:p>
        </p:txBody>
      </p:sp>
      <p:sp>
        <p:nvSpPr>
          <p:cNvPr id="786434" name="Rectangle 2"/>
          <p:cNvSpPr>
            <a:spLocks noGrp="1" noRot="1" noChangeAspect="1" noChangeArrowheads="1" noTextEdit="1"/>
          </p:cNvSpPr>
          <p:nvPr>
            <p:ph type="sldImg"/>
          </p:nvPr>
        </p:nvSpPr>
        <p:spPr/>
      </p:sp>
      <p:sp>
        <p:nvSpPr>
          <p:cNvPr id="7864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AFE2206-F323-42AF-8226-8FDB49869217}" type="slidenum">
              <a:rPr lang="en-US" altLang="zh-CN"/>
            </a:fld>
            <a:endParaRPr lang="en-US" altLang="zh-CN"/>
          </a:p>
        </p:txBody>
      </p:sp>
      <p:sp>
        <p:nvSpPr>
          <p:cNvPr id="788482" name="Rectangle 2"/>
          <p:cNvSpPr>
            <a:spLocks noGrp="1" noRot="1" noChangeAspect="1" noChangeArrowheads="1" noTextEdit="1"/>
          </p:cNvSpPr>
          <p:nvPr>
            <p:ph type="sldImg"/>
          </p:nvPr>
        </p:nvSpPr>
        <p:spPr/>
      </p:sp>
      <p:sp>
        <p:nvSpPr>
          <p:cNvPr id="7884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AA6AE4C-84B2-4CCB-AAD2-C3627E124DF7}" type="slidenum">
              <a:rPr lang="en-US" altLang="zh-CN"/>
            </a:fld>
            <a:endParaRPr lang="en-US" altLang="zh-CN"/>
          </a:p>
        </p:txBody>
      </p:sp>
      <p:sp>
        <p:nvSpPr>
          <p:cNvPr id="791554" name="Rectangle 2"/>
          <p:cNvSpPr>
            <a:spLocks noGrp="1" noRot="1" noChangeAspect="1" noChangeArrowheads="1" noTextEdit="1"/>
          </p:cNvSpPr>
          <p:nvPr>
            <p:ph type="sldImg"/>
          </p:nvPr>
        </p:nvSpPr>
        <p:spPr/>
      </p:sp>
      <p:sp>
        <p:nvSpPr>
          <p:cNvPr id="7915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F6688A9-BB31-4398-BF3A-BE30A6D99926}" type="slidenum">
              <a:rPr lang="en-US" altLang="zh-CN"/>
            </a:fld>
            <a:endParaRPr lang="en-US" altLang="zh-CN"/>
          </a:p>
        </p:txBody>
      </p:sp>
      <p:sp>
        <p:nvSpPr>
          <p:cNvPr id="795650" name="Rectangle 2"/>
          <p:cNvSpPr>
            <a:spLocks noGrp="1" noRot="1" noChangeAspect="1" noChangeArrowheads="1" noTextEdit="1"/>
          </p:cNvSpPr>
          <p:nvPr>
            <p:ph type="sldImg"/>
          </p:nvPr>
        </p:nvSpPr>
        <p:spPr/>
      </p:sp>
      <p:sp>
        <p:nvSpPr>
          <p:cNvPr id="7956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B8AE7ED-CA88-4746-805C-7537CBE20A1C}" type="slidenum">
              <a:rPr lang="en-US" altLang="zh-CN"/>
            </a:fld>
            <a:endParaRPr lang="en-US" altLang="zh-CN"/>
          </a:p>
        </p:txBody>
      </p:sp>
      <p:sp>
        <p:nvSpPr>
          <p:cNvPr id="992258" name="Rectangle 2"/>
          <p:cNvSpPr>
            <a:spLocks noGrp="1" noRot="1" noChangeAspect="1" noChangeArrowheads="1" noTextEdit="1"/>
          </p:cNvSpPr>
          <p:nvPr>
            <p:ph type="sldImg"/>
          </p:nvPr>
        </p:nvSpPr>
        <p:spPr/>
      </p:sp>
      <p:sp>
        <p:nvSpPr>
          <p:cNvPr id="992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AD2D9CB-01EE-47AE-8C6B-2DCB5BA06C7B}" type="slidenum">
              <a:rPr lang="en-US" altLang="zh-CN"/>
            </a:fld>
            <a:endParaRPr lang="en-US" altLang="zh-CN"/>
          </a:p>
        </p:txBody>
      </p:sp>
      <p:sp>
        <p:nvSpPr>
          <p:cNvPr id="684034" name="Rectangle 2"/>
          <p:cNvSpPr>
            <a:spLocks noGrp="1" noRot="1" noChangeAspect="1" noChangeArrowheads="1" noTextEdit="1"/>
          </p:cNvSpPr>
          <p:nvPr>
            <p:ph type="sldImg"/>
          </p:nvPr>
        </p:nvSpPr>
        <p:spPr/>
      </p:sp>
      <p:sp>
        <p:nvSpPr>
          <p:cNvPr id="6840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6BD9F58-1938-4D8C-8922-054B3FDAC032}" type="slidenum">
              <a:rPr lang="en-US" altLang="zh-CN"/>
            </a:fld>
            <a:endParaRPr lang="en-US" altLang="zh-CN"/>
          </a:p>
        </p:txBody>
      </p:sp>
      <p:sp>
        <p:nvSpPr>
          <p:cNvPr id="797698" name="Rectangle 2"/>
          <p:cNvSpPr>
            <a:spLocks noGrp="1" noRot="1" noChangeAspect="1" noChangeArrowheads="1" noTextEdit="1"/>
          </p:cNvSpPr>
          <p:nvPr>
            <p:ph type="sldImg"/>
          </p:nvPr>
        </p:nvSpPr>
        <p:spPr/>
      </p:sp>
      <p:sp>
        <p:nvSpPr>
          <p:cNvPr id="7976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29C18B0-0124-472A-B22F-ED82A54FEBB1}" type="slidenum">
              <a:rPr lang="en-US" altLang="zh-CN"/>
            </a:fld>
            <a:endParaRPr lang="en-US" altLang="zh-CN"/>
          </a:p>
        </p:txBody>
      </p:sp>
      <p:sp>
        <p:nvSpPr>
          <p:cNvPr id="798722" name="Rectangle 2"/>
          <p:cNvSpPr>
            <a:spLocks noGrp="1" noRot="1" noChangeAspect="1" noChangeArrowheads="1" noTextEdit="1"/>
          </p:cNvSpPr>
          <p:nvPr>
            <p:ph type="sldImg"/>
          </p:nvPr>
        </p:nvSpPr>
        <p:spPr/>
      </p:sp>
      <p:sp>
        <p:nvSpPr>
          <p:cNvPr id="7987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C3513D1-119B-40B4-A0ED-B4585D6EA6C1}" type="slidenum">
              <a:rPr lang="en-US" altLang="zh-CN"/>
            </a:fld>
            <a:endParaRPr lang="en-US" altLang="zh-CN"/>
          </a:p>
        </p:txBody>
      </p:sp>
      <p:sp>
        <p:nvSpPr>
          <p:cNvPr id="799746" name="Rectangle 2"/>
          <p:cNvSpPr>
            <a:spLocks noGrp="1" noRot="1" noChangeAspect="1" noChangeArrowheads="1" noTextEdit="1"/>
          </p:cNvSpPr>
          <p:nvPr>
            <p:ph type="sldImg"/>
          </p:nvPr>
        </p:nvSpPr>
        <p:spPr/>
      </p:sp>
      <p:sp>
        <p:nvSpPr>
          <p:cNvPr id="7997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223A760-3085-46D8-8182-753E0891EF30}" type="slidenum">
              <a:rPr lang="en-US" altLang="zh-CN"/>
            </a:fld>
            <a:endParaRPr lang="en-US" altLang="zh-CN"/>
          </a:p>
        </p:txBody>
      </p:sp>
      <p:sp>
        <p:nvSpPr>
          <p:cNvPr id="800770" name="Rectangle 2"/>
          <p:cNvSpPr>
            <a:spLocks noGrp="1" noRot="1" noChangeAspect="1" noChangeArrowheads="1" noTextEdit="1"/>
          </p:cNvSpPr>
          <p:nvPr>
            <p:ph type="sldImg"/>
          </p:nvPr>
        </p:nvSpPr>
        <p:spPr/>
      </p:sp>
      <p:sp>
        <p:nvSpPr>
          <p:cNvPr id="8007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1A16D1C-627C-4891-ABFE-A6A31D9AB457}" type="slidenum">
              <a:rPr lang="en-US" altLang="zh-CN"/>
            </a:fld>
            <a:endParaRPr lang="en-US" altLang="zh-CN"/>
          </a:p>
        </p:txBody>
      </p:sp>
      <p:sp>
        <p:nvSpPr>
          <p:cNvPr id="801794" name="Rectangle 2"/>
          <p:cNvSpPr>
            <a:spLocks noGrp="1" noRot="1" noChangeAspect="1" noChangeArrowheads="1" noTextEdit="1"/>
          </p:cNvSpPr>
          <p:nvPr>
            <p:ph type="sldImg"/>
          </p:nvPr>
        </p:nvSpPr>
        <p:spPr/>
      </p:sp>
      <p:sp>
        <p:nvSpPr>
          <p:cNvPr id="8017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F1A876E-3C2C-46C3-B0C0-95D84A4C4E14}" type="slidenum">
              <a:rPr lang="en-US" altLang="zh-CN"/>
            </a:fld>
            <a:endParaRPr lang="en-US" altLang="zh-CN"/>
          </a:p>
        </p:txBody>
      </p:sp>
      <p:sp>
        <p:nvSpPr>
          <p:cNvPr id="802818" name="Rectangle 2"/>
          <p:cNvSpPr>
            <a:spLocks noGrp="1" noRot="1" noChangeAspect="1" noChangeArrowheads="1" noTextEdit="1"/>
          </p:cNvSpPr>
          <p:nvPr>
            <p:ph type="sldImg"/>
          </p:nvPr>
        </p:nvSpPr>
        <p:spPr/>
      </p:sp>
      <p:sp>
        <p:nvSpPr>
          <p:cNvPr id="8028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2928BA6-A975-4AA7-B3B6-EBDE68FED28B}" type="slidenum">
              <a:rPr lang="en-US" altLang="zh-CN"/>
            </a:fld>
            <a:endParaRPr lang="en-US" altLang="zh-CN"/>
          </a:p>
        </p:txBody>
      </p:sp>
      <p:sp>
        <p:nvSpPr>
          <p:cNvPr id="803842" name="Rectangle 2"/>
          <p:cNvSpPr>
            <a:spLocks noGrp="1" noRot="1" noChangeAspect="1" noChangeArrowheads="1" noTextEdit="1"/>
          </p:cNvSpPr>
          <p:nvPr>
            <p:ph type="sldImg"/>
          </p:nvPr>
        </p:nvSpPr>
        <p:spPr/>
      </p:sp>
      <p:sp>
        <p:nvSpPr>
          <p:cNvPr id="8038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FA26C14-570E-4A65-918E-2B9F7D837DBF}" type="slidenum">
              <a:rPr lang="en-US" altLang="zh-CN"/>
            </a:fld>
            <a:endParaRPr lang="en-US" altLang="zh-CN"/>
          </a:p>
        </p:txBody>
      </p:sp>
      <p:sp>
        <p:nvSpPr>
          <p:cNvPr id="994306" name="Rectangle 2"/>
          <p:cNvSpPr>
            <a:spLocks noGrp="1" noRot="1" noChangeAspect="1" noChangeArrowheads="1" noTextEdit="1"/>
          </p:cNvSpPr>
          <p:nvPr>
            <p:ph type="sldImg"/>
          </p:nvPr>
        </p:nvSpPr>
        <p:spPr/>
      </p:sp>
      <p:sp>
        <p:nvSpPr>
          <p:cNvPr id="9943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0CE79B8-81F4-4B2F-A030-1E17DB324DE7}" type="slidenum">
              <a:rPr lang="en-US" altLang="zh-CN"/>
            </a:fld>
            <a:endParaRPr lang="en-US" altLang="zh-CN"/>
          </a:p>
        </p:txBody>
      </p:sp>
      <p:sp>
        <p:nvSpPr>
          <p:cNvPr id="996354" name="Rectangle 2"/>
          <p:cNvSpPr>
            <a:spLocks noGrp="1" noRot="1" noChangeAspect="1" noChangeArrowheads="1" noTextEdit="1"/>
          </p:cNvSpPr>
          <p:nvPr>
            <p:ph type="sldImg"/>
          </p:nvPr>
        </p:nvSpPr>
        <p:spPr/>
      </p:sp>
      <p:sp>
        <p:nvSpPr>
          <p:cNvPr id="9963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F05A3CA-4906-47B0-B299-861D534F74E5}" type="slidenum">
              <a:rPr lang="en-US" altLang="zh-CN"/>
            </a:fld>
            <a:endParaRPr lang="en-US" altLang="zh-CN"/>
          </a:p>
        </p:txBody>
      </p:sp>
      <p:sp>
        <p:nvSpPr>
          <p:cNvPr id="685058" name="Rectangle 2"/>
          <p:cNvSpPr>
            <a:spLocks noGrp="1" noRot="1" noChangeAspect="1" noChangeArrowheads="1" noTextEdit="1"/>
          </p:cNvSpPr>
          <p:nvPr>
            <p:ph type="sldImg"/>
          </p:nvPr>
        </p:nvSpPr>
        <p:spPr/>
      </p:sp>
      <p:sp>
        <p:nvSpPr>
          <p:cNvPr id="6850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0CE79B8-81F4-4B2F-A030-1E17DB324DE7}" type="slidenum">
              <a:rPr lang="en-US" altLang="zh-CN"/>
            </a:fld>
            <a:endParaRPr lang="en-US" altLang="zh-CN"/>
          </a:p>
        </p:txBody>
      </p:sp>
      <p:sp>
        <p:nvSpPr>
          <p:cNvPr id="996354" name="Rectangle 2"/>
          <p:cNvSpPr>
            <a:spLocks noGrp="1" noRot="1" noChangeAspect="1" noChangeArrowheads="1" noTextEdit="1"/>
          </p:cNvSpPr>
          <p:nvPr>
            <p:ph type="sldImg"/>
          </p:nvPr>
        </p:nvSpPr>
        <p:spPr/>
      </p:sp>
      <p:sp>
        <p:nvSpPr>
          <p:cNvPr id="9963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36B6618-07AF-4871-B679-4E9069392BAE}" type="slidenum">
              <a:rPr lang="en-US" altLang="zh-CN"/>
            </a:fld>
            <a:endParaRPr lang="en-US" altLang="zh-CN"/>
          </a:p>
        </p:txBody>
      </p:sp>
      <p:sp>
        <p:nvSpPr>
          <p:cNvPr id="804866" name="Rectangle 2"/>
          <p:cNvSpPr>
            <a:spLocks noGrp="1" noRot="1" noChangeAspect="1" noChangeArrowheads="1" noTextEdit="1"/>
          </p:cNvSpPr>
          <p:nvPr>
            <p:ph type="sldImg"/>
          </p:nvPr>
        </p:nvSpPr>
        <p:spPr/>
      </p:sp>
      <p:sp>
        <p:nvSpPr>
          <p:cNvPr id="8048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0C1AB9B-F385-4821-AA6D-80FFE4C0DC60}" type="slidenum">
              <a:rPr lang="en-US" altLang="zh-CN"/>
            </a:fld>
            <a:endParaRPr lang="en-US" altLang="zh-CN"/>
          </a:p>
        </p:txBody>
      </p:sp>
      <p:sp>
        <p:nvSpPr>
          <p:cNvPr id="806914" name="Rectangle 2"/>
          <p:cNvSpPr>
            <a:spLocks noGrp="1" noRot="1" noChangeAspect="1" noChangeArrowheads="1" noTextEdit="1"/>
          </p:cNvSpPr>
          <p:nvPr>
            <p:ph type="sldImg"/>
          </p:nvPr>
        </p:nvSpPr>
        <p:spPr/>
      </p:sp>
      <p:sp>
        <p:nvSpPr>
          <p:cNvPr id="8069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CB7E921-8880-45DB-B2E9-81946958ADF4}" type="slidenum">
              <a:rPr lang="en-US" altLang="zh-CN"/>
            </a:fld>
            <a:endParaRPr lang="en-US" altLang="zh-CN"/>
          </a:p>
        </p:txBody>
      </p:sp>
      <p:sp>
        <p:nvSpPr>
          <p:cNvPr id="807938" name="Rectangle 2"/>
          <p:cNvSpPr>
            <a:spLocks noGrp="1" noRot="1" noChangeAspect="1" noChangeArrowheads="1" noTextEdit="1"/>
          </p:cNvSpPr>
          <p:nvPr>
            <p:ph type="sldImg"/>
          </p:nvPr>
        </p:nvSpPr>
        <p:spPr/>
      </p:sp>
      <p:sp>
        <p:nvSpPr>
          <p:cNvPr id="807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B22B321-29CA-4FA5-9D43-37DD48C3F283}" type="slidenum">
              <a:rPr lang="en-US" altLang="zh-CN"/>
            </a:fld>
            <a:endParaRPr lang="en-US" altLang="zh-CN"/>
          </a:p>
        </p:txBody>
      </p:sp>
      <p:sp>
        <p:nvSpPr>
          <p:cNvPr id="808962" name="Rectangle 2"/>
          <p:cNvSpPr>
            <a:spLocks noGrp="1" noRot="1" noChangeAspect="1" noChangeArrowheads="1" noTextEdit="1"/>
          </p:cNvSpPr>
          <p:nvPr>
            <p:ph type="sldImg"/>
          </p:nvPr>
        </p:nvSpPr>
        <p:spPr/>
      </p:sp>
      <p:sp>
        <p:nvSpPr>
          <p:cNvPr id="8089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668C985-9035-4E07-B0ED-70A668539EBF}" type="slidenum">
              <a:rPr lang="en-US" altLang="zh-CN"/>
            </a:fld>
            <a:endParaRPr lang="en-US" altLang="zh-CN"/>
          </a:p>
        </p:txBody>
      </p:sp>
      <p:sp>
        <p:nvSpPr>
          <p:cNvPr id="809986" name="Rectangle 2"/>
          <p:cNvSpPr>
            <a:spLocks noGrp="1" noRot="1" noChangeAspect="1" noChangeArrowheads="1" noTextEdit="1"/>
          </p:cNvSpPr>
          <p:nvPr>
            <p:ph type="sldImg"/>
          </p:nvPr>
        </p:nvSpPr>
        <p:spPr/>
      </p:sp>
      <p:sp>
        <p:nvSpPr>
          <p:cNvPr id="8099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20DE305-6829-434F-B40D-65525745C0AE}" type="slidenum">
              <a:rPr lang="en-US" altLang="zh-CN"/>
            </a:fld>
            <a:endParaRPr lang="en-US" altLang="zh-CN"/>
          </a:p>
        </p:txBody>
      </p:sp>
      <p:sp>
        <p:nvSpPr>
          <p:cNvPr id="811010" name="Rectangle 2"/>
          <p:cNvSpPr>
            <a:spLocks noGrp="1" noRot="1" noChangeAspect="1" noChangeArrowheads="1" noTextEdit="1"/>
          </p:cNvSpPr>
          <p:nvPr>
            <p:ph type="sldImg"/>
          </p:nvPr>
        </p:nvSpPr>
        <p:spPr/>
      </p:sp>
      <p:sp>
        <p:nvSpPr>
          <p:cNvPr id="8110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1CA6CC1-9213-43CF-ABF4-AC0CE7F69341}" type="slidenum">
              <a:rPr lang="en-US" altLang="zh-CN"/>
            </a:fld>
            <a:endParaRPr lang="en-US" altLang="zh-CN"/>
          </a:p>
        </p:txBody>
      </p:sp>
      <p:sp>
        <p:nvSpPr>
          <p:cNvPr id="812034" name="Rectangle 2"/>
          <p:cNvSpPr>
            <a:spLocks noGrp="1" noRot="1" noChangeAspect="1" noChangeArrowheads="1" noTextEdit="1"/>
          </p:cNvSpPr>
          <p:nvPr>
            <p:ph type="sldImg"/>
          </p:nvPr>
        </p:nvSpPr>
        <p:spPr/>
      </p:sp>
      <p:sp>
        <p:nvSpPr>
          <p:cNvPr id="8120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7CEA855-8ED1-4370-A727-E114ACA2BE08}" type="slidenum">
              <a:rPr lang="en-US" altLang="zh-CN"/>
            </a:fld>
            <a:endParaRPr lang="en-US" altLang="zh-CN"/>
          </a:p>
        </p:txBody>
      </p:sp>
      <p:sp>
        <p:nvSpPr>
          <p:cNvPr id="813058" name="Rectangle 2"/>
          <p:cNvSpPr>
            <a:spLocks noGrp="1" noRot="1" noChangeAspect="1" noChangeArrowheads="1" noTextEdit="1"/>
          </p:cNvSpPr>
          <p:nvPr>
            <p:ph type="sldImg"/>
          </p:nvPr>
        </p:nvSpPr>
        <p:spPr/>
      </p:sp>
      <p:sp>
        <p:nvSpPr>
          <p:cNvPr id="8130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A0CC06B-C195-4110-BBDD-CC41AE4B9711}" type="slidenum">
              <a:rPr lang="en-US" altLang="zh-CN"/>
            </a:fld>
            <a:endParaRPr lang="en-US" altLang="zh-CN"/>
          </a:p>
        </p:txBody>
      </p:sp>
      <p:sp>
        <p:nvSpPr>
          <p:cNvPr id="686082" name="Rectangle 2"/>
          <p:cNvSpPr>
            <a:spLocks noGrp="1" noRot="1" noChangeAspect="1" noChangeArrowheads="1" noTextEdit="1"/>
          </p:cNvSpPr>
          <p:nvPr>
            <p:ph type="sldImg"/>
          </p:nvPr>
        </p:nvSpPr>
        <p:spPr/>
      </p:sp>
      <p:sp>
        <p:nvSpPr>
          <p:cNvPr id="686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EAD93A8-460D-49E0-B539-C5D922624B16}" type="slidenum">
              <a:rPr lang="en-US" altLang="zh-CN"/>
            </a:fld>
            <a:endParaRPr lang="en-US" altLang="zh-CN"/>
          </a:p>
        </p:txBody>
      </p:sp>
      <p:sp>
        <p:nvSpPr>
          <p:cNvPr id="814082" name="Rectangle 2"/>
          <p:cNvSpPr>
            <a:spLocks noGrp="1" noRot="1" noChangeAspect="1" noChangeArrowheads="1" noTextEdit="1"/>
          </p:cNvSpPr>
          <p:nvPr>
            <p:ph type="sldImg"/>
          </p:nvPr>
        </p:nvSpPr>
        <p:spPr/>
      </p:sp>
      <p:sp>
        <p:nvSpPr>
          <p:cNvPr id="814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860342A-8A8A-4847-9FAC-8163DC4CB094}" type="slidenum">
              <a:rPr lang="en-US" altLang="zh-CN"/>
            </a:fld>
            <a:endParaRPr lang="en-US" altLang="zh-CN"/>
          </a:p>
        </p:txBody>
      </p:sp>
      <p:sp>
        <p:nvSpPr>
          <p:cNvPr id="815106" name="Rectangle 2"/>
          <p:cNvSpPr>
            <a:spLocks noGrp="1" noRot="1" noChangeAspect="1" noChangeArrowheads="1" noTextEdit="1"/>
          </p:cNvSpPr>
          <p:nvPr>
            <p:ph type="sldImg"/>
          </p:nvPr>
        </p:nvSpPr>
        <p:spPr/>
      </p:sp>
      <p:sp>
        <p:nvSpPr>
          <p:cNvPr id="8151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0B14A88-C65B-4F17-B370-7A42462DC207}" type="slidenum">
              <a:rPr lang="en-US" altLang="zh-CN"/>
            </a:fld>
            <a:endParaRPr lang="en-US" altLang="zh-CN"/>
          </a:p>
        </p:txBody>
      </p:sp>
      <p:sp>
        <p:nvSpPr>
          <p:cNvPr id="816130" name="Rectangle 2"/>
          <p:cNvSpPr>
            <a:spLocks noGrp="1" noRot="1" noChangeAspect="1" noChangeArrowheads="1" noTextEdit="1"/>
          </p:cNvSpPr>
          <p:nvPr>
            <p:ph type="sldImg"/>
          </p:nvPr>
        </p:nvSpPr>
        <p:spPr/>
      </p:sp>
      <p:sp>
        <p:nvSpPr>
          <p:cNvPr id="8161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1D28C39-D506-4773-BC9E-4F7764F5906D}" type="slidenum">
              <a:rPr lang="en-US" altLang="zh-CN"/>
            </a:fld>
            <a:endParaRPr lang="en-US" altLang="zh-CN"/>
          </a:p>
        </p:txBody>
      </p:sp>
      <p:sp>
        <p:nvSpPr>
          <p:cNvPr id="817154" name="Rectangle 2"/>
          <p:cNvSpPr>
            <a:spLocks noGrp="1" noRot="1" noChangeAspect="1" noChangeArrowheads="1" noTextEdit="1"/>
          </p:cNvSpPr>
          <p:nvPr>
            <p:ph type="sldImg"/>
          </p:nvPr>
        </p:nvSpPr>
        <p:spPr/>
      </p:sp>
      <p:sp>
        <p:nvSpPr>
          <p:cNvPr id="8171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4797B41-6A22-4785-AA60-A2C6B0AD9B83}" type="slidenum">
              <a:rPr lang="en-US" altLang="zh-CN"/>
            </a:fld>
            <a:endParaRPr lang="en-US" altLang="zh-CN"/>
          </a:p>
        </p:txBody>
      </p:sp>
      <p:sp>
        <p:nvSpPr>
          <p:cNvPr id="818178" name="Rectangle 2"/>
          <p:cNvSpPr>
            <a:spLocks noGrp="1" noRot="1" noChangeAspect="1" noChangeArrowheads="1" noTextEdit="1"/>
          </p:cNvSpPr>
          <p:nvPr>
            <p:ph type="sldImg"/>
          </p:nvPr>
        </p:nvSpPr>
        <p:spPr/>
      </p:sp>
      <p:sp>
        <p:nvSpPr>
          <p:cNvPr id="8181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692CD90-6144-46E4-9D69-12CED1AD9882}" type="slidenum">
              <a:rPr lang="en-US" altLang="zh-CN"/>
            </a:fld>
            <a:endParaRPr lang="en-US" altLang="zh-CN"/>
          </a:p>
        </p:txBody>
      </p:sp>
      <p:sp>
        <p:nvSpPr>
          <p:cNvPr id="819202" name="Rectangle 2"/>
          <p:cNvSpPr>
            <a:spLocks noGrp="1" noRot="1" noChangeAspect="1" noChangeArrowheads="1" noTextEdit="1"/>
          </p:cNvSpPr>
          <p:nvPr>
            <p:ph type="sldImg"/>
          </p:nvPr>
        </p:nvSpPr>
        <p:spPr/>
      </p:sp>
      <p:sp>
        <p:nvSpPr>
          <p:cNvPr id="8192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150D5EE-CE5B-429F-8F1D-6CB9155B2DA1}" type="slidenum">
              <a:rPr lang="en-US" altLang="zh-CN"/>
            </a:fld>
            <a:endParaRPr lang="en-US" altLang="zh-CN"/>
          </a:p>
        </p:txBody>
      </p:sp>
      <p:sp>
        <p:nvSpPr>
          <p:cNvPr id="820226" name="Rectangle 2"/>
          <p:cNvSpPr>
            <a:spLocks noGrp="1" noRot="1" noChangeAspect="1" noChangeArrowheads="1" noTextEdit="1"/>
          </p:cNvSpPr>
          <p:nvPr>
            <p:ph type="sldImg"/>
          </p:nvPr>
        </p:nvSpPr>
        <p:spPr/>
      </p:sp>
      <p:sp>
        <p:nvSpPr>
          <p:cNvPr id="8202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150D5EE-CE5B-429F-8F1D-6CB9155B2DA1}" type="slidenum">
              <a:rPr lang="en-US" altLang="zh-CN"/>
            </a:fld>
            <a:endParaRPr lang="en-US" altLang="zh-CN"/>
          </a:p>
        </p:txBody>
      </p:sp>
      <p:sp>
        <p:nvSpPr>
          <p:cNvPr id="820226" name="Rectangle 2"/>
          <p:cNvSpPr>
            <a:spLocks noGrp="1" noRot="1" noChangeAspect="1" noChangeArrowheads="1" noTextEdit="1"/>
          </p:cNvSpPr>
          <p:nvPr>
            <p:ph type="sldImg"/>
          </p:nvPr>
        </p:nvSpPr>
        <p:spPr/>
      </p:sp>
      <p:sp>
        <p:nvSpPr>
          <p:cNvPr id="8202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2B7148E-41B7-466E-A1EE-C89D7810CE0E}" type="slidenum">
              <a:rPr lang="en-US" altLang="zh-CN"/>
            </a:fld>
            <a:endParaRPr lang="en-US" altLang="zh-CN"/>
          </a:p>
        </p:txBody>
      </p:sp>
      <p:sp>
        <p:nvSpPr>
          <p:cNvPr id="821250" name="Rectangle 2"/>
          <p:cNvSpPr>
            <a:spLocks noGrp="1" noRot="1" noChangeAspect="1" noChangeArrowheads="1" noTextEdit="1"/>
          </p:cNvSpPr>
          <p:nvPr>
            <p:ph type="sldImg"/>
          </p:nvPr>
        </p:nvSpPr>
        <p:spPr/>
      </p:sp>
      <p:sp>
        <p:nvSpPr>
          <p:cNvPr id="8212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2B7148E-41B7-466E-A1EE-C89D7810CE0E}" type="slidenum">
              <a:rPr lang="en-US" altLang="zh-CN"/>
            </a:fld>
            <a:endParaRPr lang="en-US" altLang="zh-CN"/>
          </a:p>
        </p:txBody>
      </p:sp>
      <p:sp>
        <p:nvSpPr>
          <p:cNvPr id="821250" name="Rectangle 2"/>
          <p:cNvSpPr>
            <a:spLocks noGrp="1" noRot="1" noChangeAspect="1" noChangeArrowheads="1" noTextEdit="1"/>
          </p:cNvSpPr>
          <p:nvPr>
            <p:ph type="sldImg"/>
          </p:nvPr>
        </p:nvSpPr>
        <p:spPr/>
      </p:sp>
      <p:sp>
        <p:nvSpPr>
          <p:cNvPr id="8212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ED89B19-15FF-4323-A679-71274F8177B0}" type="slidenum">
              <a:rPr lang="en-US" altLang="zh-CN"/>
            </a:fld>
            <a:endParaRPr lang="en-US" altLang="zh-CN"/>
          </a:p>
        </p:txBody>
      </p:sp>
      <p:sp>
        <p:nvSpPr>
          <p:cNvPr id="687106" name="Rectangle 2"/>
          <p:cNvSpPr>
            <a:spLocks noGrp="1" noRot="1" noChangeAspect="1" noChangeArrowheads="1" noTextEdit="1"/>
          </p:cNvSpPr>
          <p:nvPr>
            <p:ph type="sldImg"/>
          </p:nvPr>
        </p:nvSpPr>
        <p:spPr/>
      </p:sp>
      <p:sp>
        <p:nvSpPr>
          <p:cNvPr id="6871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CF1225D-0A61-4421-A330-3F55384348FB}" type="slidenum">
              <a:rPr lang="en-US" altLang="zh-CN"/>
            </a:fld>
            <a:endParaRPr lang="en-US" altLang="zh-CN"/>
          </a:p>
        </p:txBody>
      </p:sp>
      <p:sp>
        <p:nvSpPr>
          <p:cNvPr id="830466" name="Rectangle 2"/>
          <p:cNvSpPr>
            <a:spLocks noGrp="1" noRot="1" noChangeAspect="1" noChangeArrowheads="1" noTextEdit="1"/>
          </p:cNvSpPr>
          <p:nvPr>
            <p:ph type="sldImg"/>
          </p:nvPr>
        </p:nvSpPr>
        <p:spPr/>
      </p:sp>
      <p:sp>
        <p:nvSpPr>
          <p:cNvPr id="8304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AEF567C-1BD4-4F14-B248-16226ACC1A0D}" type="slidenum">
              <a:rPr lang="en-US" altLang="zh-CN"/>
            </a:fld>
            <a:endParaRPr lang="en-US" altLang="zh-CN"/>
          </a:p>
        </p:txBody>
      </p:sp>
      <p:sp>
        <p:nvSpPr>
          <p:cNvPr id="831490" name="Rectangle 2"/>
          <p:cNvSpPr>
            <a:spLocks noGrp="1" noRot="1" noChangeAspect="1" noChangeArrowheads="1" noTextEdit="1"/>
          </p:cNvSpPr>
          <p:nvPr>
            <p:ph type="sldImg"/>
          </p:nvPr>
        </p:nvSpPr>
        <p:spPr/>
      </p:sp>
      <p:sp>
        <p:nvSpPr>
          <p:cNvPr id="8314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AEF567C-1BD4-4F14-B248-16226ACC1A0D}" type="slidenum">
              <a:rPr lang="en-US" altLang="zh-CN"/>
            </a:fld>
            <a:endParaRPr lang="en-US" altLang="zh-CN"/>
          </a:p>
        </p:txBody>
      </p:sp>
      <p:sp>
        <p:nvSpPr>
          <p:cNvPr id="831490" name="Rectangle 2"/>
          <p:cNvSpPr>
            <a:spLocks noGrp="1" noRot="1" noChangeAspect="1" noChangeArrowheads="1" noTextEdit="1"/>
          </p:cNvSpPr>
          <p:nvPr>
            <p:ph type="sldImg"/>
          </p:nvPr>
        </p:nvSpPr>
        <p:spPr/>
      </p:sp>
      <p:sp>
        <p:nvSpPr>
          <p:cNvPr id="8314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555C4C8-6E28-441E-BFF5-244E29C2A19C}" type="slidenum">
              <a:rPr lang="en-US" altLang="zh-CN"/>
            </a:fld>
            <a:endParaRPr lang="en-US" altLang="zh-CN"/>
          </a:p>
        </p:txBody>
      </p:sp>
      <p:sp>
        <p:nvSpPr>
          <p:cNvPr id="833538" name="Rectangle 2"/>
          <p:cNvSpPr>
            <a:spLocks noGrp="1" noRot="1" noChangeAspect="1" noChangeArrowheads="1" noTextEdit="1"/>
          </p:cNvSpPr>
          <p:nvPr>
            <p:ph type="sldImg"/>
          </p:nvPr>
        </p:nvSpPr>
        <p:spPr/>
      </p:sp>
      <p:sp>
        <p:nvSpPr>
          <p:cNvPr id="8335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24DCE49-A576-4766-BAC1-CA3855FDEA2D}" type="slidenum">
              <a:rPr lang="en-US" altLang="zh-CN"/>
            </a:fld>
            <a:endParaRPr lang="en-US" altLang="zh-CN"/>
          </a:p>
        </p:txBody>
      </p:sp>
      <p:sp>
        <p:nvSpPr>
          <p:cNvPr id="834562" name="Rectangle 2"/>
          <p:cNvSpPr>
            <a:spLocks noGrp="1" noRot="1" noChangeAspect="1" noChangeArrowheads="1" noTextEdit="1"/>
          </p:cNvSpPr>
          <p:nvPr>
            <p:ph type="sldImg"/>
          </p:nvPr>
        </p:nvSpPr>
        <p:spPr/>
      </p:sp>
      <p:sp>
        <p:nvSpPr>
          <p:cNvPr id="8345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7B2928C-2444-4DC9-B135-B149403E8ED4}" type="slidenum">
              <a:rPr lang="en-US" altLang="zh-CN"/>
            </a:fld>
            <a:endParaRPr lang="en-US" altLang="zh-CN"/>
          </a:p>
        </p:txBody>
      </p:sp>
      <p:sp>
        <p:nvSpPr>
          <p:cNvPr id="835586" name="Rectangle 2"/>
          <p:cNvSpPr>
            <a:spLocks noGrp="1" noRot="1" noChangeAspect="1" noChangeArrowheads="1" noTextEdit="1"/>
          </p:cNvSpPr>
          <p:nvPr>
            <p:ph type="sldImg"/>
          </p:nvPr>
        </p:nvSpPr>
        <p:spPr/>
      </p:sp>
      <p:sp>
        <p:nvSpPr>
          <p:cNvPr id="8355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6F8E45E-9B42-48E4-AC50-30FB77507258}" type="slidenum">
              <a:rPr lang="en-US" altLang="zh-CN"/>
            </a:fld>
            <a:endParaRPr lang="en-US" altLang="zh-CN"/>
          </a:p>
        </p:txBody>
      </p:sp>
      <p:sp>
        <p:nvSpPr>
          <p:cNvPr id="836610" name="Rectangle 2"/>
          <p:cNvSpPr>
            <a:spLocks noGrp="1" noRot="1" noChangeAspect="1" noChangeArrowheads="1" noTextEdit="1"/>
          </p:cNvSpPr>
          <p:nvPr>
            <p:ph type="sldImg"/>
          </p:nvPr>
        </p:nvSpPr>
        <p:spPr/>
      </p:sp>
      <p:sp>
        <p:nvSpPr>
          <p:cNvPr id="8366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0A48219-729C-4032-B620-0727F37E5354}" type="slidenum">
              <a:rPr lang="en-US" altLang="zh-CN"/>
            </a:fld>
            <a:endParaRPr lang="en-US" altLang="zh-CN"/>
          </a:p>
        </p:txBody>
      </p:sp>
      <p:sp>
        <p:nvSpPr>
          <p:cNvPr id="837634" name="Rectangle 2"/>
          <p:cNvSpPr>
            <a:spLocks noGrp="1" noRot="1" noChangeAspect="1" noChangeArrowheads="1" noTextEdit="1"/>
          </p:cNvSpPr>
          <p:nvPr>
            <p:ph type="sldImg"/>
          </p:nvPr>
        </p:nvSpPr>
        <p:spPr/>
      </p:sp>
      <p:sp>
        <p:nvSpPr>
          <p:cNvPr id="83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DB0D037-A4B9-4604-B83E-8A13979F0378}" type="slidenum">
              <a:rPr lang="en-US" altLang="zh-CN"/>
            </a:fld>
            <a:endParaRPr lang="en-US" altLang="zh-CN"/>
          </a:p>
        </p:txBody>
      </p:sp>
      <p:sp>
        <p:nvSpPr>
          <p:cNvPr id="838658" name="Rectangle 2"/>
          <p:cNvSpPr>
            <a:spLocks noGrp="1" noRot="1" noChangeAspect="1" noChangeArrowheads="1" noTextEdit="1"/>
          </p:cNvSpPr>
          <p:nvPr>
            <p:ph type="sldImg"/>
          </p:nvPr>
        </p:nvSpPr>
        <p:spPr/>
      </p:sp>
      <p:sp>
        <p:nvSpPr>
          <p:cNvPr id="8386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BCB0279-6F7F-444F-A959-72E200DF0FB9}" type="slidenum">
              <a:rPr lang="en-US" altLang="zh-CN"/>
            </a:fld>
            <a:endParaRPr lang="en-US" altLang="zh-CN"/>
          </a:p>
        </p:txBody>
      </p:sp>
      <p:sp>
        <p:nvSpPr>
          <p:cNvPr id="832514" name="Rectangle 2"/>
          <p:cNvSpPr>
            <a:spLocks noGrp="1" noRot="1" noChangeAspect="1" noChangeArrowheads="1" noTextEdit="1"/>
          </p:cNvSpPr>
          <p:nvPr>
            <p:ph type="sldImg"/>
          </p:nvPr>
        </p:nvSpPr>
        <p:spPr/>
      </p:sp>
      <p:sp>
        <p:nvSpPr>
          <p:cNvPr id="8325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3058780-E170-4550-9F53-2DA4DDEE8172}" type="slidenum">
              <a:rPr lang="en-US" altLang="zh-CN"/>
            </a:fld>
            <a:endParaRPr lang="en-US" altLang="zh-CN"/>
          </a:p>
        </p:txBody>
      </p:sp>
      <p:sp>
        <p:nvSpPr>
          <p:cNvPr id="688130" name="Rectangle 2"/>
          <p:cNvSpPr>
            <a:spLocks noGrp="1" noRot="1" noChangeAspect="1" noChangeArrowheads="1" noTextEdit="1"/>
          </p:cNvSpPr>
          <p:nvPr>
            <p:ph type="sldImg"/>
          </p:nvPr>
        </p:nvSpPr>
        <p:spPr/>
      </p:sp>
      <p:sp>
        <p:nvSpPr>
          <p:cNvPr id="68813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AD691F8-0CBF-4158-B2DC-203EF9891FE3}" type="slidenum">
              <a:rPr lang="en-US" altLang="zh-CN"/>
            </a:fld>
            <a:endParaRPr lang="en-US" altLang="zh-CN"/>
          </a:p>
        </p:txBody>
      </p:sp>
      <p:sp>
        <p:nvSpPr>
          <p:cNvPr id="839682" name="Rectangle 2"/>
          <p:cNvSpPr>
            <a:spLocks noGrp="1" noRot="1" noChangeAspect="1" noChangeArrowheads="1" noTextEdit="1"/>
          </p:cNvSpPr>
          <p:nvPr>
            <p:ph type="sldImg"/>
          </p:nvPr>
        </p:nvSpPr>
        <p:spPr/>
      </p:sp>
      <p:sp>
        <p:nvSpPr>
          <p:cNvPr id="839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AD691F8-0CBF-4158-B2DC-203EF9891FE3}" type="slidenum">
              <a:rPr lang="en-US" altLang="zh-CN"/>
            </a:fld>
            <a:endParaRPr lang="en-US" altLang="zh-CN"/>
          </a:p>
        </p:txBody>
      </p:sp>
      <p:sp>
        <p:nvSpPr>
          <p:cNvPr id="839682" name="Rectangle 2"/>
          <p:cNvSpPr>
            <a:spLocks noGrp="1" noRot="1" noChangeAspect="1" noChangeArrowheads="1" noTextEdit="1"/>
          </p:cNvSpPr>
          <p:nvPr>
            <p:ph type="sldImg"/>
          </p:nvPr>
        </p:nvSpPr>
        <p:spPr/>
      </p:sp>
      <p:sp>
        <p:nvSpPr>
          <p:cNvPr id="839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6CA2B7C-8BA3-4294-A7BF-C0354EFB8949}" type="slidenum">
              <a:rPr lang="en-US" altLang="zh-CN"/>
            </a:fld>
            <a:endParaRPr lang="en-US" altLang="zh-CN"/>
          </a:p>
        </p:txBody>
      </p:sp>
      <p:sp>
        <p:nvSpPr>
          <p:cNvPr id="840706" name="Rectangle 2"/>
          <p:cNvSpPr>
            <a:spLocks noGrp="1" noRot="1" noChangeAspect="1" noChangeArrowheads="1" noTextEdit="1"/>
          </p:cNvSpPr>
          <p:nvPr>
            <p:ph type="sldImg"/>
          </p:nvPr>
        </p:nvSpPr>
        <p:spPr/>
      </p:sp>
      <p:sp>
        <p:nvSpPr>
          <p:cNvPr id="8407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B2DD947-3114-4220-8830-93100468B141}" type="slidenum">
              <a:rPr lang="en-US" altLang="zh-CN"/>
            </a:fld>
            <a:endParaRPr lang="en-US" altLang="zh-CN"/>
          </a:p>
        </p:txBody>
      </p:sp>
      <p:sp>
        <p:nvSpPr>
          <p:cNvPr id="841730" name="Rectangle 2"/>
          <p:cNvSpPr>
            <a:spLocks noGrp="1" noRot="1" noChangeAspect="1" noChangeArrowheads="1" noTextEdit="1"/>
          </p:cNvSpPr>
          <p:nvPr>
            <p:ph type="sldImg"/>
          </p:nvPr>
        </p:nvSpPr>
        <p:spPr/>
      </p:sp>
      <p:sp>
        <p:nvSpPr>
          <p:cNvPr id="8417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DB8122F-7C2A-41B8-AF98-611BBF56B910}" type="slidenum">
              <a:rPr lang="en-US" altLang="zh-CN"/>
            </a:fld>
            <a:endParaRPr lang="en-US" altLang="zh-CN"/>
          </a:p>
        </p:txBody>
      </p:sp>
      <p:sp>
        <p:nvSpPr>
          <p:cNvPr id="842754" name="Rectangle 2"/>
          <p:cNvSpPr>
            <a:spLocks noGrp="1" noRot="1" noChangeAspect="1" noChangeArrowheads="1" noTextEdit="1"/>
          </p:cNvSpPr>
          <p:nvPr>
            <p:ph type="sldImg"/>
          </p:nvPr>
        </p:nvSpPr>
        <p:spPr/>
      </p:sp>
      <p:sp>
        <p:nvSpPr>
          <p:cNvPr id="8427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46B3EF4-3C89-4158-9690-6827E4A2E4B8}" type="slidenum">
              <a:rPr lang="en-US" altLang="zh-CN"/>
            </a:fld>
            <a:endParaRPr lang="en-US" altLang="zh-CN"/>
          </a:p>
        </p:txBody>
      </p:sp>
      <p:sp>
        <p:nvSpPr>
          <p:cNvPr id="843778" name="Rectangle 2"/>
          <p:cNvSpPr>
            <a:spLocks noGrp="1" noRot="1" noChangeAspect="1" noChangeArrowheads="1" noTextEdit="1"/>
          </p:cNvSpPr>
          <p:nvPr>
            <p:ph type="sldImg"/>
          </p:nvPr>
        </p:nvSpPr>
        <p:spPr/>
      </p:sp>
      <p:sp>
        <p:nvSpPr>
          <p:cNvPr id="8437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D00F795-64D7-4202-AF58-DFEFBCE236D5}" type="slidenum">
              <a:rPr lang="en-US" altLang="zh-CN"/>
            </a:fld>
            <a:endParaRPr lang="en-US" altLang="zh-CN"/>
          </a:p>
        </p:txBody>
      </p:sp>
      <p:sp>
        <p:nvSpPr>
          <p:cNvPr id="844802" name="Rectangle 2"/>
          <p:cNvSpPr>
            <a:spLocks noGrp="1" noRot="1" noChangeAspect="1" noChangeArrowheads="1" noTextEdit="1"/>
          </p:cNvSpPr>
          <p:nvPr>
            <p:ph type="sldImg"/>
          </p:nvPr>
        </p:nvSpPr>
        <p:spPr/>
      </p:sp>
      <p:sp>
        <p:nvSpPr>
          <p:cNvPr id="8448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5B47B44-0FEC-4E85-AFE8-2DA91AC412C7}" type="slidenum">
              <a:rPr lang="en-US" altLang="zh-CN"/>
            </a:fld>
            <a:endParaRPr lang="en-US" altLang="zh-CN"/>
          </a:p>
        </p:txBody>
      </p:sp>
      <p:sp>
        <p:nvSpPr>
          <p:cNvPr id="845826" name="Rectangle 2"/>
          <p:cNvSpPr>
            <a:spLocks noGrp="1" noRot="1" noChangeAspect="1" noChangeArrowheads="1" noTextEdit="1"/>
          </p:cNvSpPr>
          <p:nvPr>
            <p:ph type="sldImg"/>
          </p:nvPr>
        </p:nvSpPr>
        <p:spPr/>
      </p:sp>
      <p:sp>
        <p:nvSpPr>
          <p:cNvPr id="8458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087CF62-2F55-4AF2-80B8-60D086A81311}" type="slidenum">
              <a:rPr lang="en-US" altLang="zh-CN"/>
            </a:fld>
            <a:endParaRPr lang="en-US" altLang="zh-CN"/>
          </a:p>
        </p:txBody>
      </p:sp>
      <p:sp>
        <p:nvSpPr>
          <p:cNvPr id="846850" name="Rectangle 2"/>
          <p:cNvSpPr>
            <a:spLocks noGrp="1" noRot="1" noChangeAspect="1" noChangeArrowheads="1" noTextEdit="1"/>
          </p:cNvSpPr>
          <p:nvPr>
            <p:ph type="sldImg"/>
          </p:nvPr>
        </p:nvSpPr>
        <p:spPr/>
      </p:sp>
      <p:sp>
        <p:nvSpPr>
          <p:cNvPr id="846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2E5837A-173E-410C-9815-03ADB1CCC55A}" type="slidenum">
              <a:rPr lang="en-US" altLang="zh-CN"/>
            </a:fld>
            <a:endParaRPr lang="en-US" altLang="zh-CN"/>
          </a:p>
        </p:txBody>
      </p:sp>
      <p:sp>
        <p:nvSpPr>
          <p:cNvPr id="847874" name="Rectangle 2"/>
          <p:cNvSpPr>
            <a:spLocks noGrp="1" noRot="1" noChangeAspect="1" noChangeArrowheads="1" noTextEdit="1"/>
          </p:cNvSpPr>
          <p:nvPr>
            <p:ph type="sldImg"/>
          </p:nvPr>
        </p:nvSpPr>
        <p:spPr/>
      </p:sp>
      <p:sp>
        <p:nvSpPr>
          <p:cNvPr id="847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0F8EF1F-672D-4C9C-8A35-376501D380A2}" type="slidenum">
              <a:rPr lang="en-US" altLang="zh-CN"/>
            </a:fld>
            <a:endParaRPr lang="en-US" altLang="zh-CN"/>
          </a:p>
        </p:txBody>
      </p:sp>
      <p:sp>
        <p:nvSpPr>
          <p:cNvPr id="973826" name="Rectangle 2"/>
          <p:cNvSpPr>
            <a:spLocks noGrp="1" noRot="1" noChangeAspect="1" noChangeArrowheads="1" noTextEdit="1"/>
          </p:cNvSpPr>
          <p:nvPr>
            <p:ph type="sldImg"/>
          </p:nvPr>
        </p:nvSpPr>
        <p:spPr/>
      </p:sp>
      <p:sp>
        <p:nvSpPr>
          <p:cNvPr id="9738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D6AA6F0-AA1B-4F02-BD00-3BBC2E494939}" type="slidenum">
              <a:rPr lang="en-US" altLang="zh-CN"/>
            </a:fld>
            <a:endParaRPr lang="en-US" altLang="zh-CN"/>
          </a:p>
        </p:txBody>
      </p:sp>
      <p:sp>
        <p:nvSpPr>
          <p:cNvPr id="848898" name="Rectangle 2"/>
          <p:cNvSpPr>
            <a:spLocks noGrp="1" noRot="1" noChangeAspect="1" noChangeArrowheads="1" noTextEdit="1"/>
          </p:cNvSpPr>
          <p:nvPr>
            <p:ph type="sldImg"/>
          </p:nvPr>
        </p:nvSpPr>
        <p:spPr/>
      </p:sp>
      <p:sp>
        <p:nvSpPr>
          <p:cNvPr id="8488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2560ABD-89DB-4FF7-86A0-489A213386C0}" type="slidenum">
              <a:rPr lang="en-US" altLang="zh-CN"/>
            </a:fld>
            <a:endParaRPr lang="en-US" altLang="zh-CN"/>
          </a:p>
        </p:txBody>
      </p:sp>
      <p:sp>
        <p:nvSpPr>
          <p:cNvPr id="849922" name="Rectangle 2"/>
          <p:cNvSpPr>
            <a:spLocks noGrp="1" noRot="1" noChangeAspect="1" noChangeArrowheads="1" noTextEdit="1"/>
          </p:cNvSpPr>
          <p:nvPr>
            <p:ph type="sldImg"/>
          </p:nvPr>
        </p:nvSpPr>
        <p:spPr/>
      </p:sp>
      <p:sp>
        <p:nvSpPr>
          <p:cNvPr id="849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B655749-84FF-464F-A831-E811DF3517DC}" type="slidenum">
              <a:rPr lang="en-US" altLang="zh-CN"/>
            </a:fld>
            <a:endParaRPr lang="en-US" altLang="zh-CN"/>
          </a:p>
        </p:txBody>
      </p:sp>
      <p:sp>
        <p:nvSpPr>
          <p:cNvPr id="850946" name="Rectangle 2"/>
          <p:cNvSpPr>
            <a:spLocks noGrp="1" noRot="1" noChangeAspect="1" noChangeArrowheads="1" noTextEdit="1"/>
          </p:cNvSpPr>
          <p:nvPr>
            <p:ph type="sldImg"/>
          </p:nvPr>
        </p:nvSpPr>
        <p:spPr/>
      </p:sp>
      <p:sp>
        <p:nvSpPr>
          <p:cNvPr id="8509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3BD5117-A241-480C-B78A-11D91E81AF4E}" type="slidenum">
              <a:rPr lang="en-US" altLang="zh-CN"/>
            </a:fld>
            <a:endParaRPr lang="en-US" altLang="zh-CN"/>
          </a:p>
        </p:txBody>
      </p:sp>
      <p:sp>
        <p:nvSpPr>
          <p:cNvPr id="851970" name="Rectangle 2"/>
          <p:cNvSpPr>
            <a:spLocks noGrp="1" noRot="1" noChangeAspect="1" noChangeArrowheads="1" noTextEdit="1"/>
          </p:cNvSpPr>
          <p:nvPr>
            <p:ph type="sldImg"/>
          </p:nvPr>
        </p:nvSpPr>
        <p:spPr/>
      </p:sp>
      <p:sp>
        <p:nvSpPr>
          <p:cNvPr id="851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F19AB98-4194-40ED-A7CA-D3CEEF3A169F}" type="slidenum">
              <a:rPr lang="en-US" altLang="zh-CN"/>
            </a:fld>
            <a:endParaRPr lang="en-US" altLang="zh-CN"/>
          </a:p>
        </p:txBody>
      </p:sp>
      <p:sp>
        <p:nvSpPr>
          <p:cNvPr id="852994" name="Rectangle 2"/>
          <p:cNvSpPr>
            <a:spLocks noGrp="1" noRot="1" noChangeAspect="1" noChangeArrowheads="1" noTextEdit="1"/>
          </p:cNvSpPr>
          <p:nvPr>
            <p:ph type="sldImg"/>
          </p:nvPr>
        </p:nvSpPr>
        <p:spPr/>
      </p:sp>
      <p:sp>
        <p:nvSpPr>
          <p:cNvPr id="8529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D5861C9-FA6C-4C15-B0DA-FECC28817154}" type="slidenum">
              <a:rPr lang="en-US" altLang="zh-CN"/>
            </a:fld>
            <a:endParaRPr lang="en-US" altLang="zh-CN"/>
          </a:p>
        </p:txBody>
      </p:sp>
      <p:sp>
        <p:nvSpPr>
          <p:cNvPr id="854018" name="Rectangle 2"/>
          <p:cNvSpPr>
            <a:spLocks noGrp="1" noRot="1" noChangeAspect="1" noChangeArrowheads="1" noTextEdit="1"/>
          </p:cNvSpPr>
          <p:nvPr>
            <p:ph type="sldImg"/>
          </p:nvPr>
        </p:nvSpPr>
        <p:spPr/>
      </p:sp>
      <p:sp>
        <p:nvSpPr>
          <p:cNvPr id="8540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4EF5497-DB49-4483-AA53-7FA8E897628D}" type="slidenum">
              <a:rPr lang="en-US" altLang="zh-CN"/>
            </a:fld>
            <a:endParaRPr lang="en-US" altLang="zh-CN"/>
          </a:p>
        </p:txBody>
      </p:sp>
      <p:sp>
        <p:nvSpPr>
          <p:cNvPr id="855042" name="Rectangle 2"/>
          <p:cNvSpPr>
            <a:spLocks noGrp="1" noRot="1" noChangeAspect="1" noChangeArrowheads="1" noTextEdit="1"/>
          </p:cNvSpPr>
          <p:nvPr>
            <p:ph type="sldImg"/>
          </p:nvPr>
        </p:nvSpPr>
        <p:spPr/>
      </p:sp>
      <p:sp>
        <p:nvSpPr>
          <p:cNvPr id="8550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3CB13F6-8427-46E6-85F6-504784CD9A4E}" type="slidenum">
              <a:rPr lang="en-US" altLang="zh-CN"/>
            </a:fld>
            <a:endParaRPr lang="en-US" altLang="zh-CN"/>
          </a:p>
        </p:txBody>
      </p:sp>
      <p:sp>
        <p:nvSpPr>
          <p:cNvPr id="859138" name="Rectangle 2"/>
          <p:cNvSpPr>
            <a:spLocks noGrp="1" noRot="1" noChangeAspect="1" noChangeArrowheads="1" noTextEdit="1"/>
          </p:cNvSpPr>
          <p:nvPr>
            <p:ph type="sldImg"/>
          </p:nvPr>
        </p:nvSpPr>
        <p:spPr/>
      </p:sp>
      <p:sp>
        <p:nvSpPr>
          <p:cNvPr id="8591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C506D67-2AC5-4025-849A-378C4AEFA9CD}" type="slidenum">
              <a:rPr lang="en-US" altLang="zh-CN"/>
            </a:fld>
            <a:endParaRPr lang="en-US" altLang="zh-CN"/>
          </a:p>
        </p:txBody>
      </p:sp>
      <p:sp>
        <p:nvSpPr>
          <p:cNvPr id="860162" name="Rectangle 2"/>
          <p:cNvSpPr>
            <a:spLocks noGrp="1" noRot="1" noChangeAspect="1" noChangeArrowheads="1" noTextEdit="1"/>
          </p:cNvSpPr>
          <p:nvPr>
            <p:ph type="sldImg"/>
          </p:nvPr>
        </p:nvSpPr>
        <p:spPr/>
      </p:sp>
      <p:sp>
        <p:nvSpPr>
          <p:cNvPr id="8601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4184C4C-2E32-4718-8117-2136A12BF9DB}" type="slidenum">
              <a:rPr lang="en-US" altLang="zh-CN"/>
            </a:fld>
            <a:endParaRPr lang="en-US" altLang="zh-CN"/>
          </a:p>
        </p:txBody>
      </p:sp>
      <p:sp>
        <p:nvSpPr>
          <p:cNvPr id="861186" name="Rectangle 2"/>
          <p:cNvSpPr>
            <a:spLocks noGrp="1" noRot="1" noChangeAspect="1" noChangeArrowheads="1" noTextEdit="1"/>
          </p:cNvSpPr>
          <p:nvPr>
            <p:ph type="sldImg"/>
          </p:nvPr>
        </p:nvSpPr>
        <p:spPr/>
      </p:sp>
      <p:sp>
        <p:nvSpPr>
          <p:cNvPr id="8611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CAE6C92-B0E8-49D7-A471-86B9FA4E51A7}" type="slidenum">
              <a:rPr lang="en-US" altLang="zh-CN"/>
            </a:fld>
            <a:endParaRPr lang="en-US" altLang="zh-CN"/>
          </a:p>
        </p:txBody>
      </p:sp>
      <p:sp>
        <p:nvSpPr>
          <p:cNvPr id="692226" name="Rectangle 2"/>
          <p:cNvSpPr>
            <a:spLocks noGrp="1" noRot="1" noChangeAspect="1" noChangeArrowheads="1" noTextEdit="1"/>
          </p:cNvSpPr>
          <p:nvPr>
            <p:ph type="sldImg"/>
          </p:nvPr>
        </p:nvSpPr>
        <p:spPr/>
      </p:sp>
      <p:sp>
        <p:nvSpPr>
          <p:cNvPr id="6922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BC35F54-7A5A-4D76-AC15-7C7DC8CD6D84}" type="slidenum">
              <a:rPr lang="en-US" altLang="zh-CN"/>
            </a:fld>
            <a:endParaRPr lang="en-US" altLang="zh-CN"/>
          </a:p>
        </p:txBody>
      </p:sp>
      <p:sp>
        <p:nvSpPr>
          <p:cNvPr id="862210" name="Rectangle 2"/>
          <p:cNvSpPr>
            <a:spLocks noGrp="1" noRot="1" noChangeAspect="1" noChangeArrowheads="1" noTextEdit="1"/>
          </p:cNvSpPr>
          <p:nvPr>
            <p:ph type="sldImg"/>
          </p:nvPr>
        </p:nvSpPr>
        <p:spPr/>
      </p:sp>
      <p:sp>
        <p:nvSpPr>
          <p:cNvPr id="8622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3C648EC-7337-4724-9FA9-BB4E7E1C3533}" type="slidenum">
              <a:rPr lang="en-US" altLang="zh-CN"/>
            </a:fld>
            <a:endParaRPr lang="en-US" altLang="zh-CN"/>
          </a:p>
        </p:txBody>
      </p:sp>
      <p:sp>
        <p:nvSpPr>
          <p:cNvPr id="863234" name="Rectangle 2"/>
          <p:cNvSpPr>
            <a:spLocks noGrp="1" noRot="1" noChangeAspect="1" noChangeArrowheads="1" noTextEdit="1"/>
          </p:cNvSpPr>
          <p:nvPr>
            <p:ph type="sldImg"/>
          </p:nvPr>
        </p:nvSpPr>
        <p:spPr/>
      </p:sp>
      <p:sp>
        <p:nvSpPr>
          <p:cNvPr id="8632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D6FB15E-DADA-4125-886A-BB1CD7135961}" type="slidenum">
              <a:rPr lang="en-US" altLang="zh-CN"/>
            </a:fld>
            <a:endParaRPr lang="en-US" altLang="zh-CN"/>
          </a:p>
        </p:txBody>
      </p:sp>
      <p:sp>
        <p:nvSpPr>
          <p:cNvPr id="864258" name="Rectangle 2"/>
          <p:cNvSpPr>
            <a:spLocks noGrp="1" noRot="1" noChangeAspect="1" noChangeArrowheads="1" noTextEdit="1"/>
          </p:cNvSpPr>
          <p:nvPr>
            <p:ph type="sldImg"/>
          </p:nvPr>
        </p:nvSpPr>
        <p:spPr/>
      </p:sp>
      <p:sp>
        <p:nvSpPr>
          <p:cNvPr id="864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AC8A220-B2C4-4B4B-B40C-AF10DEFF3D51}" type="slidenum">
              <a:rPr lang="en-US" altLang="zh-CN"/>
            </a:fld>
            <a:endParaRPr lang="en-US" altLang="zh-CN"/>
          </a:p>
        </p:txBody>
      </p:sp>
      <p:sp>
        <p:nvSpPr>
          <p:cNvPr id="865282" name="Rectangle 2"/>
          <p:cNvSpPr>
            <a:spLocks noGrp="1" noRot="1" noChangeAspect="1" noChangeArrowheads="1" noTextEdit="1"/>
          </p:cNvSpPr>
          <p:nvPr>
            <p:ph type="sldImg"/>
          </p:nvPr>
        </p:nvSpPr>
        <p:spPr/>
      </p:sp>
      <p:sp>
        <p:nvSpPr>
          <p:cNvPr id="8652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D337C0E-1AE0-4739-932C-0174C8C7F068}" type="slidenum">
              <a:rPr lang="en-US" altLang="zh-CN"/>
            </a:fld>
            <a:endParaRPr lang="en-US" altLang="zh-CN"/>
          </a:p>
        </p:txBody>
      </p:sp>
      <p:sp>
        <p:nvSpPr>
          <p:cNvPr id="866306" name="Rectangle 2"/>
          <p:cNvSpPr>
            <a:spLocks noGrp="1" noRot="1" noChangeAspect="1" noChangeArrowheads="1" noTextEdit="1"/>
          </p:cNvSpPr>
          <p:nvPr>
            <p:ph type="sldImg"/>
          </p:nvPr>
        </p:nvSpPr>
        <p:spPr/>
      </p:sp>
      <p:sp>
        <p:nvSpPr>
          <p:cNvPr id="8663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F54EA9C-A597-456B-910B-E67B0A64E0CC}" type="slidenum">
              <a:rPr lang="en-US" altLang="zh-CN"/>
            </a:fld>
            <a:endParaRPr lang="en-US" altLang="zh-CN"/>
          </a:p>
        </p:txBody>
      </p:sp>
      <p:sp>
        <p:nvSpPr>
          <p:cNvPr id="867330" name="Rectangle 2"/>
          <p:cNvSpPr>
            <a:spLocks noGrp="1" noRot="1" noChangeAspect="1" noChangeArrowheads="1" noTextEdit="1"/>
          </p:cNvSpPr>
          <p:nvPr>
            <p:ph type="sldImg"/>
          </p:nvPr>
        </p:nvSpPr>
        <p:spPr/>
      </p:sp>
      <p:sp>
        <p:nvSpPr>
          <p:cNvPr id="8673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8ECDA35-1D32-44D1-8BAA-D8400C41E4D5}" type="slidenum">
              <a:rPr lang="en-US" altLang="zh-CN"/>
            </a:fld>
            <a:endParaRPr lang="en-US" altLang="zh-CN"/>
          </a:p>
        </p:txBody>
      </p:sp>
      <p:sp>
        <p:nvSpPr>
          <p:cNvPr id="868354" name="Rectangle 2"/>
          <p:cNvSpPr>
            <a:spLocks noGrp="1" noRot="1" noChangeAspect="1" noChangeArrowheads="1" noTextEdit="1"/>
          </p:cNvSpPr>
          <p:nvPr>
            <p:ph type="sldImg"/>
          </p:nvPr>
        </p:nvSpPr>
        <p:spPr/>
      </p:sp>
      <p:sp>
        <p:nvSpPr>
          <p:cNvPr id="8683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0A392C8-E0F5-4C9D-8C8B-F2B85BAFF859}" type="slidenum">
              <a:rPr lang="en-US" altLang="zh-CN"/>
            </a:fld>
            <a:endParaRPr lang="en-US" altLang="zh-CN"/>
          </a:p>
        </p:txBody>
      </p:sp>
      <p:sp>
        <p:nvSpPr>
          <p:cNvPr id="869378" name="Rectangle 2"/>
          <p:cNvSpPr>
            <a:spLocks noGrp="1" noRot="1" noChangeAspect="1" noChangeArrowheads="1" noTextEdit="1"/>
          </p:cNvSpPr>
          <p:nvPr>
            <p:ph type="sldImg"/>
          </p:nvPr>
        </p:nvSpPr>
        <p:spPr/>
      </p:sp>
      <p:sp>
        <p:nvSpPr>
          <p:cNvPr id="8693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D8BB1B0-BFD7-4E0B-A011-778BDE3AABAE}" type="slidenum">
              <a:rPr lang="en-US" altLang="zh-CN"/>
            </a:fld>
            <a:endParaRPr lang="en-US" altLang="zh-CN"/>
          </a:p>
        </p:txBody>
      </p:sp>
      <p:sp>
        <p:nvSpPr>
          <p:cNvPr id="870402" name="Rectangle 2"/>
          <p:cNvSpPr>
            <a:spLocks noGrp="1" noRot="1" noChangeAspect="1" noChangeArrowheads="1" noTextEdit="1"/>
          </p:cNvSpPr>
          <p:nvPr>
            <p:ph type="sldImg"/>
          </p:nvPr>
        </p:nvSpPr>
        <p:spPr/>
      </p:sp>
      <p:sp>
        <p:nvSpPr>
          <p:cNvPr id="8704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769AA74-9E16-4AAA-99DE-1715F0381FB2}" type="slidenum">
              <a:rPr lang="en-US" altLang="zh-CN"/>
            </a:fld>
            <a:endParaRPr lang="en-US" altLang="zh-CN"/>
          </a:p>
        </p:txBody>
      </p:sp>
      <p:sp>
        <p:nvSpPr>
          <p:cNvPr id="951298" name="Rectangle 2"/>
          <p:cNvSpPr>
            <a:spLocks noGrp="1" noRot="1" noChangeAspect="1" noChangeArrowheads="1" noTextEdit="1"/>
          </p:cNvSpPr>
          <p:nvPr>
            <p:ph type="sldImg"/>
          </p:nvPr>
        </p:nvSpPr>
        <p:spPr/>
      </p:sp>
      <p:sp>
        <p:nvSpPr>
          <p:cNvPr id="951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CAE6C92-B0E8-49D7-A471-86B9FA4E51A7}" type="slidenum">
              <a:rPr lang="en-US" altLang="zh-CN"/>
            </a:fld>
            <a:endParaRPr lang="en-US" altLang="zh-CN"/>
          </a:p>
        </p:txBody>
      </p:sp>
      <p:sp>
        <p:nvSpPr>
          <p:cNvPr id="692226" name="Rectangle 2"/>
          <p:cNvSpPr>
            <a:spLocks noGrp="1" noRot="1" noChangeAspect="1" noChangeArrowheads="1" noTextEdit="1"/>
          </p:cNvSpPr>
          <p:nvPr>
            <p:ph type="sldImg"/>
          </p:nvPr>
        </p:nvSpPr>
        <p:spPr/>
      </p:sp>
      <p:sp>
        <p:nvSpPr>
          <p:cNvPr id="6922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05BBFAD-1E0C-49F6-9F92-3E5DD99B8450}" type="slidenum">
              <a:rPr lang="en-US" altLang="zh-CN"/>
            </a:fld>
            <a:endParaRPr lang="en-US" altLang="zh-CN"/>
          </a:p>
        </p:txBody>
      </p:sp>
      <p:sp>
        <p:nvSpPr>
          <p:cNvPr id="955394" name="Rectangle 2"/>
          <p:cNvSpPr>
            <a:spLocks noGrp="1" noRot="1" noChangeAspect="1" noChangeArrowheads="1" noTextEdit="1"/>
          </p:cNvSpPr>
          <p:nvPr>
            <p:ph type="sldImg"/>
          </p:nvPr>
        </p:nvSpPr>
        <p:spPr/>
      </p:sp>
      <p:sp>
        <p:nvSpPr>
          <p:cNvPr id="9553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D1C4596-6190-400C-B1AF-1C9DA6964C93}" type="slidenum">
              <a:rPr lang="en-US" altLang="zh-CN"/>
            </a:fld>
            <a:endParaRPr lang="en-US" altLang="zh-CN"/>
          </a:p>
        </p:txBody>
      </p:sp>
      <p:sp>
        <p:nvSpPr>
          <p:cNvPr id="957442" name="Rectangle 2"/>
          <p:cNvSpPr>
            <a:spLocks noGrp="1" noRot="1" noChangeAspect="1" noChangeArrowheads="1" noTextEdit="1"/>
          </p:cNvSpPr>
          <p:nvPr>
            <p:ph type="sldImg"/>
          </p:nvPr>
        </p:nvSpPr>
        <p:spPr/>
      </p:sp>
      <p:sp>
        <p:nvSpPr>
          <p:cNvPr id="9574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A66583B-1611-4D78-A7A0-F86D214E4102}" type="slidenum">
              <a:rPr lang="en-US" altLang="zh-CN"/>
            </a:fld>
            <a:endParaRPr lang="en-US" altLang="zh-CN"/>
          </a:p>
        </p:txBody>
      </p:sp>
      <p:sp>
        <p:nvSpPr>
          <p:cNvPr id="959490" name="Rectangle 2"/>
          <p:cNvSpPr>
            <a:spLocks noGrp="1" noRot="1" noChangeAspect="1" noChangeArrowheads="1" noTextEdit="1"/>
          </p:cNvSpPr>
          <p:nvPr>
            <p:ph type="sldImg"/>
          </p:nvPr>
        </p:nvSpPr>
        <p:spPr/>
      </p:sp>
      <p:sp>
        <p:nvSpPr>
          <p:cNvPr id="9594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A66583B-1611-4D78-A7A0-F86D214E4102}" type="slidenum">
              <a:rPr lang="en-US" altLang="zh-CN"/>
            </a:fld>
            <a:endParaRPr lang="en-US" altLang="zh-CN"/>
          </a:p>
        </p:txBody>
      </p:sp>
      <p:sp>
        <p:nvSpPr>
          <p:cNvPr id="959490" name="Rectangle 2"/>
          <p:cNvSpPr>
            <a:spLocks noGrp="1" noRot="1" noChangeAspect="1" noChangeArrowheads="1" noTextEdit="1"/>
          </p:cNvSpPr>
          <p:nvPr>
            <p:ph type="sldImg"/>
          </p:nvPr>
        </p:nvSpPr>
        <p:spPr/>
      </p:sp>
      <p:sp>
        <p:nvSpPr>
          <p:cNvPr id="9594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51B8937-2E08-4422-8605-7AD8CF844AB2}" type="slidenum">
              <a:rPr lang="en-US" altLang="zh-CN"/>
            </a:fld>
            <a:endParaRPr lang="en-US" altLang="zh-CN"/>
          </a:p>
        </p:txBody>
      </p:sp>
      <p:sp>
        <p:nvSpPr>
          <p:cNvPr id="961538" name="Rectangle 2"/>
          <p:cNvSpPr>
            <a:spLocks noGrp="1" noRot="1" noChangeAspect="1" noChangeArrowheads="1" noTextEdit="1"/>
          </p:cNvSpPr>
          <p:nvPr>
            <p:ph type="sldImg"/>
          </p:nvPr>
        </p:nvSpPr>
        <p:spPr/>
      </p:sp>
      <p:sp>
        <p:nvSpPr>
          <p:cNvPr id="9615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51B8937-2E08-4422-8605-7AD8CF844AB2}" type="slidenum">
              <a:rPr lang="en-US" altLang="zh-CN"/>
            </a:fld>
            <a:endParaRPr lang="en-US" altLang="zh-CN"/>
          </a:p>
        </p:txBody>
      </p:sp>
      <p:sp>
        <p:nvSpPr>
          <p:cNvPr id="961538" name="Rectangle 2"/>
          <p:cNvSpPr>
            <a:spLocks noGrp="1" noRot="1" noChangeAspect="1" noChangeArrowheads="1" noTextEdit="1"/>
          </p:cNvSpPr>
          <p:nvPr>
            <p:ph type="sldImg"/>
          </p:nvPr>
        </p:nvSpPr>
        <p:spPr/>
      </p:sp>
      <p:sp>
        <p:nvSpPr>
          <p:cNvPr id="9615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90B31D5-BD9B-417D-93CC-312728C16B7F}" type="slidenum">
              <a:rPr lang="en-US" altLang="zh-CN"/>
            </a:fld>
            <a:endParaRPr lang="en-US" altLang="zh-CN"/>
          </a:p>
        </p:txBody>
      </p:sp>
      <p:sp>
        <p:nvSpPr>
          <p:cNvPr id="963586" name="Rectangle 2"/>
          <p:cNvSpPr>
            <a:spLocks noGrp="1" noRot="1" noChangeAspect="1" noChangeArrowheads="1" noTextEdit="1"/>
          </p:cNvSpPr>
          <p:nvPr>
            <p:ph type="sldImg"/>
          </p:nvPr>
        </p:nvSpPr>
        <p:spPr/>
      </p:sp>
      <p:sp>
        <p:nvSpPr>
          <p:cNvPr id="9635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C36321D-2E43-403B-B123-38FC926BD311}" type="slidenum">
              <a:rPr lang="en-US" altLang="zh-CN"/>
            </a:fld>
            <a:endParaRPr lang="en-US" altLang="zh-CN"/>
          </a:p>
        </p:txBody>
      </p:sp>
      <p:sp>
        <p:nvSpPr>
          <p:cNvPr id="965634" name="Rectangle 2"/>
          <p:cNvSpPr>
            <a:spLocks noGrp="1" noRot="1" noChangeAspect="1" noChangeArrowheads="1" noTextEdit="1"/>
          </p:cNvSpPr>
          <p:nvPr>
            <p:ph type="sldImg"/>
          </p:nvPr>
        </p:nvSpPr>
        <p:spPr/>
      </p:sp>
      <p:sp>
        <p:nvSpPr>
          <p:cNvPr id="965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4F698DF-CF15-4CB4-BE04-F93761BA98AA}" type="slidenum">
              <a:rPr lang="en-US" altLang="zh-CN"/>
            </a:fld>
            <a:endParaRPr lang="en-US" altLang="zh-CN"/>
          </a:p>
        </p:txBody>
      </p:sp>
      <p:sp>
        <p:nvSpPr>
          <p:cNvPr id="693250" name="Rectangle 2"/>
          <p:cNvSpPr>
            <a:spLocks noGrp="1" noRot="1" noChangeAspect="1" noChangeArrowheads="1" noTextEdit="1"/>
          </p:cNvSpPr>
          <p:nvPr>
            <p:ph type="sldImg"/>
          </p:nvPr>
        </p:nvSpPr>
        <p:spPr/>
      </p:sp>
      <p:sp>
        <p:nvSpPr>
          <p:cNvPr id="6932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DE81ED5-CC5D-4017-B9F7-E5DF6E95A9BC}" type="slidenum">
              <a:rPr lang="en-US" altLang="zh-CN"/>
            </a:fld>
            <a:endParaRPr lang="en-US" altLang="zh-CN"/>
          </a:p>
        </p:txBody>
      </p:sp>
      <p:sp>
        <p:nvSpPr>
          <p:cNvPr id="891906" name="Rectangle 2"/>
          <p:cNvSpPr>
            <a:spLocks noGrp="1" noRot="1" noChangeAspect="1" noChangeArrowheads="1" noTextEdit="1"/>
          </p:cNvSpPr>
          <p:nvPr>
            <p:ph type="sldImg"/>
          </p:nvPr>
        </p:nvSpPr>
        <p:spPr/>
      </p:sp>
      <p:sp>
        <p:nvSpPr>
          <p:cNvPr id="8919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A205C8E-E234-4E6E-9587-FCE08C4D426E}" type="slidenum">
              <a:rPr lang="en-US" altLang="zh-CN"/>
            </a:fld>
            <a:endParaRPr lang="en-US" altLang="zh-CN"/>
          </a:p>
        </p:txBody>
      </p:sp>
      <p:sp>
        <p:nvSpPr>
          <p:cNvPr id="905218" name="Rectangle 2"/>
          <p:cNvSpPr>
            <a:spLocks noGrp="1" noRot="1" noChangeAspect="1" noChangeArrowheads="1" noTextEdit="1"/>
          </p:cNvSpPr>
          <p:nvPr>
            <p:ph type="sldImg"/>
          </p:nvPr>
        </p:nvSpPr>
        <p:spPr/>
      </p:sp>
      <p:sp>
        <p:nvSpPr>
          <p:cNvPr id="9052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496B7AD-AC4C-437B-AD11-B61F3C16D837}" type="slidenum">
              <a:rPr lang="en-US" altLang="zh-CN"/>
            </a:fld>
            <a:endParaRPr lang="en-US" altLang="zh-CN"/>
          </a:p>
        </p:txBody>
      </p:sp>
      <p:sp>
        <p:nvSpPr>
          <p:cNvPr id="906242" name="Rectangle 2"/>
          <p:cNvSpPr>
            <a:spLocks noGrp="1" noRot="1" noChangeAspect="1" noChangeArrowheads="1" noTextEdit="1"/>
          </p:cNvSpPr>
          <p:nvPr>
            <p:ph type="sldImg"/>
          </p:nvPr>
        </p:nvSpPr>
        <p:spPr/>
      </p:sp>
      <p:sp>
        <p:nvSpPr>
          <p:cNvPr id="9062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6B9CB41-0750-4083-AA94-46E18A92D9C2}" type="slidenum">
              <a:rPr lang="en-US" altLang="zh-CN"/>
            </a:fld>
            <a:endParaRPr lang="en-US" altLang="zh-CN"/>
          </a:p>
        </p:txBody>
      </p:sp>
      <p:sp>
        <p:nvSpPr>
          <p:cNvPr id="913410" name="Rectangle 2"/>
          <p:cNvSpPr>
            <a:spLocks noGrp="1" noRot="1" noChangeAspect="1" noChangeArrowheads="1" noTextEdit="1"/>
          </p:cNvSpPr>
          <p:nvPr>
            <p:ph type="sldImg"/>
          </p:nvPr>
        </p:nvSpPr>
        <p:spPr/>
      </p:sp>
      <p:sp>
        <p:nvSpPr>
          <p:cNvPr id="9134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F50B0E3-26DB-4D5C-94F3-7DBD4A268F91}" type="slidenum">
              <a:rPr lang="en-US" altLang="zh-CN"/>
            </a:fld>
            <a:endParaRPr lang="en-US" altLang="zh-CN"/>
          </a:p>
        </p:txBody>
      </p:sp>
      <p:sp>
        <p:nvSpPr>
          <p:cNvPr id="914434" name="Rectangle 2"/>
          <p:cNvSpPr>
            <a:spLocks noGrp="1" noRot="1" noChangeAspect="1" noChangeArrowheads="1" noTextEdit="1"/>
          </p:cNvSpPr>
          <p:nvPr>
            <p:ph type="sldImg"/>
          </p:nvPr>
        </p:nvSpPr>
        <p:spPr/>
      </p:sp>
      <p:sp>
        <p:nvSpPr>
          <p:cNvPr id="9144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F50B0E3-26DB-4D5C-94F3-7DBD4A268F91}" type="slidenum">
              <a:rPr lang="en-US" altLang="zh-CN"/>
            </a:fld>
            <a:endParaRPr lang="en-US" altLang="zh-CN"/>
          </a:p>
        </p:txBody>
      </p:sp>
      <p:sp>
        <p:nvSpPr>
          <p:cNvPr id="914434" name="Rectangle 2"/>
          <p:cNvSpPr>
            <a:spLocks noGrp="1" noRot="1" noChangeAspect="1" noChangeArrowheads="1" noTextEdit="1"/>
          </p:cNvSpPr>
          <p:nvPr>
            <p:ph type="sldImg"/>
          </p:nvPr>
        </p:nvSpPr>
        <p:spPr/>
      </p:sp>
      <p:sp>
        <p:nvSpPr>
          <p:cNvPr id="9144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46141B4-7B19-4170-A9F7-EB7C9F1E3FF1}" type="slidenum">
              <a:rPr lang="en-US" altLang="zh-CN"/>
            </a:fld>
            <a:endParaRPr lang="en-US" altLang="zh-CN"/>
          </a:p>
        </p:txBody>
      </p:sp>
      <p:sp>
        <p:nvSpPr>
          <p:cNvPr id="915458" name="Rectangle 2"/>
          <p:cNvSpPr>
            <a:spLocks noGrp="1" noRot="1" noChangeAspect="1" noChangeArrowheads="1" noTextEdit="1"/>
          </p:cNvSpPr>
          <p:nvPr>
            <p:ph type="sldImg"/>
          </p:nvPr>
        </p:nvSpPr>
        <p:spPr/>
      </p:sp>
      <p:sp>
        <p:nvSpPr>
          <p:cNvPr id="9154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C6E0E02-DBD0-4D14-A8C0-0C1AE568848A}" type="slidenum">
              <a:rPr lang="en-US" altLang="zh-CN"/>
            </a:fld>
            <a:endParaRPr lang="en-US" altLang="zh-CN"/>
          </a:p>
        </p:txBody>
      </p:sp>
      <p:sp>
        <p:nvSpPr>
          <p:cNvPr id="924674" name="Rectangle 2"/>
          <p:cNvSpPr>
            <a:spLocks noGrp="1" noRot="1" noChangeAspect="1" noChangeArrowheads="1" noTextEdit="1"/>
          </p:cNvSpPr>
          <p:nvPr>
            <p:ph type="sldImg"/>
          </p:nvPr>
        </p:nvSpPr>
        <p:spPr/>
      </p:sp>
      <p:sp>
        <p:nvSpPr>
          <p:cNvPr id="9246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C6E0E02-DBD0-4D14-A8C0-0C1AE568848A}" type="slidenum">
              <a:rPr lang="en-US" altLang="zh-CN"/>
            </a:fld>
            <a:endParaRPr lang="en-US" altLang="zh-CN"/>
          </a:p>
        </p:txBody>
      </p:sp>
      <p:sp>
        <p:nvSpPr>
          <p:cNvPr id="924674" name="Rectangle 2"/>
          <p:cNvSpPr>
            <a:spLocks noGrp="1" noRot="1" noChangeAspect="1" noChangeArrowheads="1" noTextEdit="1"/>
          </p:cNvSpPr>
          <p:nvPr>
            <p:ph type="sldImg"/>
          </p:nvPr>
        </p:nvSpPr>
        <p:spPr/>
      </p:sp>
      <p:sp>
        <p:nvSpPr>
          <p:cNvPr id="9246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81C144F-1E12-4628-AB95-356B76764EB0}" type="slidenum">
              <a:rPr lang="en-US" altLang="zh-CN"/>
            </a:fld>
            <a:endParaRPr lang="en-US" altLang="zh-CN"/>
          </a:p>
        </p:txBody>
      </p:sp>
      <p:sp>
        <p:nvSpPr>
          <p:cNvPr id="926722" name="Rectangle 2"/>
          <p:cNvSpPr>
            <a:spLocks noGrp="1" noRot="1" noChangeAspect="1" noChangeArrowheads="1" noTextEdit="1"/>
          </p:cNvSpPr>
          <p:nvPr>
            <p:ph type="sldImg"/>
          </p:nvPr>
        </p:nvSpPr>
        <p:spPr/>
      </p:sp>
      <p:sp>
        <p:nvSpPr>
          <p:cNvPr id="9267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1BC5511-5913-412C-9906-60FBA33977AD}" type="slidenum">
              <a:rPr lang="en-US" altLang="zh-CN"/>
            </a:fld>
            <a:endParaRPr lang="en-US" altLang="zh-CN"/>
          </a:p>
        </p:txBody>
      </p:sp>
      <p:sp>
        <p:nvSpPr>
          <p:cNvPr id="694274" name="Rectangle 2"/>
          <p:cNvSpPr>
            <a:spLocks noGrp="1" noRot="1" noChangeAspect="1" noChangeArrowheads="1" noTextEdit="1"/>
          </p:cNvSpPr>
          <p:nvPr>
            <p:ph type="sldImg"/>
          </p:nvPr>
        </p:nvSpPr>
        <p:spPr/>
      </p:sp>
      <p:sp>
        <p:nvSpPr>
          <p:cNvPr id="6942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790CE2C-7464-41B1-A237-69E136653E65}" type="slidenum">
              <a:rPr lang="en-US" altLang="zh-CN"/>
            </a:fld>
            <a:endParaRPr lang="en-US" altLang="zh-CN"/>
          </a:p>
        </p:txBody>
      </p:sp>
      <p:sp>
        <p:nvSpPr>
          <p:cNvPr id="927746" name="Rectangle 2"/>
          <p:cNvSpPr>
            <a:spLocks noGrp="1" noRot="1" noChangeAspect="1" noChangeArrowheads="1" noTextEdit="1"/>
          </p:cNvSpPr>
          <p:nvPr>
            <p:ph type="sldImg"/>
          </p:nvPr>
        </p:nvSpPr>
        <p:spPr/>
      </p:sp>
      <p:sp>
        <p:nvSpPr>
          <p:cNvPr id="9277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9FED323-EAFA-45FD-AB92-5F71EE570643}" type="slidenum">
              <a:rPr lang="en-US" altLang="zh-CN"/>
            </a:fld>
            <a:endParaRPr lang="en-US" altLang="zh-CN"/>
          </a:p>
        </p:txBody>
      </p:sp>
      <p:sp>
        <p:nvSpPr>
          <p:cNvPr id="928770" name="Rectangle 2"/>
          <p:cNvSpPr>
            <a:spLocks noGrp="1" noRot="1" noChangeAspect="1" noChangeArrowheads="1" noTextEdit="1"/>
          </p:cNvSpPr>
          <p:nvPr>
            <p:ph type="sldImg"/>
          </p:nvPr>
        </p:nvSpPr>
        <p:spPr/>
      </p:sp>
      <p:sp>
        <p:nvSpPr>
          <p:cNvPr id="9287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598E436-7411-43AC-AFCD-51F868C30DF1}" type="slidenum">
              <a:rPr lang="en-US" altLang="zh-CN"/>
            </a:fld>
            <a:endParaRPr lang="en-US" altLang="zh-CN"/>
          </a:p>
        </p:txBody>
      </p:sp>
      <p:sp>
        <p:nvSpPr>
          <p:cNvPr id="936962" name="Rectangle 2"/>
          <p:cNvSpPr>
            <a:spLocks noGrp="1" noRot="1" noChangeAspect="1" noChangeArrowheads="1" noTextEdit="1"/>
          </p:cNvSpPr>
          <p:nvPr>
            <p:ph type="sldImg"/>
          </p:nvPr>
        </p:nvSpPr>
        <p:spPr/>
      </p:sp>
      <p:sp>
        <p:nvSpPr>
          <p:cNvPr id="9369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2C21244-E152-4319-8E1A-365AA33386ED}" type="slidenum">
              <a:rPr lang="en-US" altLang="zh-CN"/>
            </a:fld>
            <a:endParaRPr lang="en-US" altLang="zh-CN"/>
          </a:p>
        </p:txBody>
      </p:sp>
      <p:sp>
        <p:nvSpPr>
          <p:cNvPr id="1002498" name="Rectangle 2"/>
          <p:cNvSpPr>
            <a:spLocks noGrp="1" noRot="1" noChangeAspect="1" noChangeArrowheads="1" noTextEdit="1"/>
          </p:cNvSpPr>
          <p:nvPr>
            <p:ph type="sldImg"/>
          </p:nvPr>
        </p:nvSpPr>
        <p:spPr/>
      </p:sp>
      <p:sp>
        <p:nvSpPr>
          <p:cNvPr id="1002499"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2C21244-E152-4319-8E1A-365AA33386ED}" type="slidenum">
              <a:rPr lang="en-US" altLang="zh-CN"/>
            </a:fld>
            <a:endParaRPr lang="en-US" altLang="zh-CN"/>
          </a:p>
        </p:txBody>
      </p:sp>
      <p:sp>
        <p:nvSpPr>
          <p:cNvPr id="1002498" name="Rectangle 2"/>
          <p:cNvSpPr>
            <a:spLocks noGrp="1" noRot="1" noChangeAspect="1" noChangeArrowheads="1" noTextEdit="1"/>
          </p:cNvSpPr>
          <p:nvPr>
            <p:ph type="sldImg"/>
          </p:nvPr>
        </p:nvSpPr>
        <p:spPr/>
      </p:sp>
      <p:sp>
        <p:nvSpPr>
          <p:cNvPr id="10024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368CD55-1ED9-49BE-A75A-4E811B281F1A}" type="slidenum">
              <a:rPr lang="en-US" altLang="zh-CN"/>
            </a:fld>
            <a:endParaRPr lang="en-US" altLang="zh-CN"/>
          </a:p>
        </p:txBody>
      </p:sp>
      <p:sp>
        <p:nvSpPr>
          <p:cNvPr id="1004546" name="Rectangle 2"/>
          <p:cNvSpPr>
            <a:spLocks noGrp="1" noRot="1" noChangeAspect="1" noChangeArrowheads="1" noTextEdit="1"/>
          </p:cNvSpPr>
          <p:nvPr>
            <p:ph type="sldImg"/>
          </p:nvPr>
        </p:nvSpPr>
        <p:spPr/>
      </p:sp>
      <p:sp>
        <p:nvSpPr>
          <p:cNvPr id="10045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9EC2336-129F-4C6C-8183-1C2E99E8495F}" type="slidenum">
              <a:rPr lang="en-US" altLang="zh-CN"/>
            </a:fld>
            <a:endParaRPr lang="en-US" altLang="zh-CN"/>
          </a:p>
        </p:txBody>
      </p:sp>
      <p:sp>
        <p:nvSpPr>
          <p:cNvPr id="873474" name="Rectangle 2"/>
          <p:cNvSpPr>
            <a:spLocks noGrp="1" noRot="1" noChangeAspect="1" noChangeArrowheads="1" noTextEdit="1"/>
          </p:cNvSpPr>
          <p:nvPr>
            <p:ph type="sldImg"/>
          </p:nvPr>
        </p:nvSpPr>
        <p:spPr/>
      </p:sp>
      <p:sp>
        <p:nvSpPr>
          <p:cNvPr id="8734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B622F9F-D46C-4F73-AAF2-8C852D3817B7}" type="slidenum">
              <a:rPr lang="en-US" altLang="zh-CN"/>
            </a:fld>
            <a:endParaRPr lang="en-US" altLang="zh-CN"/>
          </a:p>
        </p:txBody>
      </p:sp>
      <p:sp>
        <p:nvSpPr>
          <p:cNvPr id="874498" name="Rectangle 2"/>
          <p:cNvSpPr>
            <a:spLocks noGrp="1" noRot="1" noChangeAspect="1" noChangeArrowheads="1" noTextEdit="1"/>
          </p:cNvSpPr>
          <p:nvPr>
            <p:ph type="sldImg"/>
          </p:nvPr>
        </p:nvSpPr>
        <p:spPr/>
      </p:sp>
      <p:sp>
        <p:nvSpPr>
          <p:cNvPr id="8744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3F897F7-1B85-4BED-80C6-5F8A9680D28F}" type="slidenum">
              <a:rPr lang="en-US" altLang="zh-CN"/>
            </a:fld>
            <a:endParaRPr lang="en-US" altLang="zh-CN"/>
          </a:p>
        </p:txBody>
      </p:sp>
      <p:sp>
        <p:nvSpPr>
          <p:cNvPr id="1009666" name="Rectangle 2"/>
          <p:cNvSpPr>
            <a:spLocks noGrp="1" noRot="1" noChangeAspect="1" noChangeArrowheads="1" noTextEdit="1"/>
          </p:cNvSpPr>
          <p:nvPr>
            <p:ph type="sldImg"/>
          </p:nvPr>
        </p:nvSpPr>
        <p:spPr/>
      </p:sp>
      <p:sp>
        <p:nvSpPr>
          <p:cNvPr id="10096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1BC5511-5913-412C-9906-60FBA33977AD}" type="slidenum">
              <a:rPr lang="en-US" altLang="zh-CN"/>
            </a:fld>
            <a:endParaRPr lang="en-US" altLang="zh-CN"/>
          </a:p>
        </p:txBody>
      </p:sp>
      <p:sp>
        <p:nvSpPr>
          <p:cNvPr id="694274" name="Rectangle 2"/>
          <p:cNvSpPr>
            <a:spLocks noGrp="1" noRot="1" noChangeAspect="1" noChangeArrowheads="1" noTextEdit="1"/>
          </p:cNvSpPr>
          <p:nvPr>
            <p:ph type="sldImg"/>
          </p:nvPr>
        </p:nvSpPr>
        <p:spPr/>
      </p:sp>
      <p:sp>
        <p:nvSpPr>
          <p:cNvPr id="6942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FAF3159-FB72-4176-9A13-5E7DBCF05322}" type="slidenum">
              <a:rPr lang="en-US" altLang="zh-CN"/>
            </a:fld>
            <a:endParaRPr lang="en-US" altLang="zh-CN"/>
          </a:p>
        </p:txBody>
      </p:sp>
      <p:sp>
        <p:nvSpPr>
          <p:cNvPr id="1006594" name="Rectangle 2"/>
          <p:cNvSpPr>
            <a:spLocks noGrp="1" noRot="1" noChangeAspect="1" noChangeArrowheads="1" noTextEdit="1"/>
          </p:cNvSpPr>
          <p:nvPr>
            <p:ph type="sldImg"/>
          </p:nvPr>
        </p:nvSpPr>
        <p:spPr/>
      </p:sp>
      <p:sp>
        <p:nvSpPr>
          <p:cNvPr id="10065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01B79D1-9EA5-4379-AD28-98AB953F39C0}" type="slidenum">
              <a:rPr lang="en-US" altLang="zh-CN"/>
            </a:fld>
            <a:endParaRPr lang="en-US" altLang="zh-CN"/>
          </a:p>
        </p:txBody>
      </p:sp>
      <p:sp>
        <p:nvSpPr>
          <p:cNvPr id="1013762" name="Rectangle 2"/>
          <p:cNvSpPr>
            <a:spLocks noGrp="1" noRot="1" noChangeAspect="1" noChangeArrowheads="1" noTextEdit="1"/>
          </p:cNvSpPr>
          <p:nvPr>
            <p:ph type="sldImg"/>
          </p:nvPr>
        </p:nvSpPr>
        <p:spPr/>
      </p:sp>
      <p:sp>
        <p:nvSpPr>
          <p:cNvPr id="10137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01B79D1-9EA5-4379-AD28-98AB953F39C0}" type="slidenum">
              <a:rPr lang="en-US" altLang="zh-CN"/>
            </a:fld>
            <a:endParaRPr lang="en-US" altLang="zh-CN"/>
          </a:p>
        </p:txBody>
      </p:sp>
      <p:sp>
        <p:nvSpPr>
          <p:cNvPr id="1013762" name="Rectangle 2"/>
          <p:cNvSpPr>
            <a:spLocks noGrp="1" noRot="1" noChangeAspect="1" noChangeArrowheads="1" noTextEdit="1"/>
          </p:cNvSpPr>
          <p:nvPr>
            <p:ph type="sldImg"/>
          </p:nvPr>
        </p:nvSpPr>
        <p:spPr/>
      </p:sp>
      <p:sp>
        <p:nvSpPr>
          <p:cNvPr id="10137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1F2D435-7F24-4149-B2B0-81E70CD81CCF}" type="slidenum">
              <a:rPr lang="en-US" altLang="zh-CN"/>
            </a:fld>
            <a:endParaRPr lang="en-US" altLang="zh-CN"/>
          </a:p>
        </p:txBody>
      </p:sp>
      <p:sp>
        <p:nvSpPr>
          <p:cNvPr id="1014786" name="Rectangle 2"/>
          <p:cNvSpPr>
            <a:spLocks noGrp="1" noRot="1" noChangeAspect="1" noChangeArrowheads="1" noTextEdit="1"/>
          </p:cNvSpPr>
          <p:nvPr>
            <p:ph type="sldImg"/>
          </p:nvPr>
        </p:nvSpPr>
        <p:spPr/>
      </p:sp>
      <p:sp>
        <p:nvSpPr>
          <p:cNvPr id="10147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159DBEF-AB58-45D5-BA0A-F3071DFB9C83}" type="slidenum">
              <a:rPr lang="en-US" altLang="zh-CN"/>
            </a:fld>
            <a:endParaRPr lang="en-US" altLang="zh-CN"/>
          </a:p>
        </p:txBody>
      </p:sp>
      <p:sp>
        <p:nvSpPr>
          <p:cNvPr id="1015810" name="Rectangle 2"/>
          <p:cNvSpPr>
            <a:spLocks noGrp="1" noRot="1" noChangeAspect="1" noChangeArrowheads="1" noTextEdit="1"/>
          </p:cNvSpPr>
          <p:nvPr>
            <p:ph type="sldImg"/>
          </p:nvPr>
        </p:nvSpPr>
        <p:spPr/>
      </p:sp>
      <p:sp>
        <p:nvSpPr>
          <p:cNvPr id="10158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8DAB762-6D4F-4F9A-AD24-09B0031352BE}" type="slidenum">
              <a:rPr lang="en-US" altLang="zh-CN"/>
            </a:fld>
            <a:endParaRPr lang="en-US" altLang="zh-CN"/>
          </a:p>
        </p:txBody>
      </p:sp>
      <p:sp>
        <p:nvSpPr>
          <p:cNvPr id="875522" name="Rectangle 2"/>
          <p:cNvSpPr>
            <a:spLocks noGrp="1" noRot="1" noChangeAspect="1" noChangeArrowheads="1" noTextEdit="1"/>
          </p:cNvSpPr>
          <p:nvPr>
            <p:ph type="sldImg"/>
          </p:nvPr>
        </p:nvSpPr>
        <p:spPr/>
      </p:sp>
      <p:sp>
        <p:nvSpPr>
          <p:cNvPr id="8755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2DCD392-8123-4F33-B67D-F4B0406B288F}" type="slidenum">
              <a:rPr lang="en-US" altLang="zh-CN"/>
            </a:fld>
            <a:endParaRPr lang="en-US" altLang="zh-CN"/>
          </a:p>
        </p:txBody>
      </p:sp>
      <p:sp>
        <p:nvSpPr>
          <p:cNvPr id="876546" name="Rectangle 2"/>
          <p:cNvSpPr>
            <a:spLocks noGrp="1" noRot="1" noChangeAspect="1" noChangeArrowheads="1" noTextEdit="1"/>
          </p:cNvSpPr>
          <p:nvPr>
            <p:ph type="sldImg"/>
          </p:nvPr>
        </p:nvSpPr>
        <p:spPr/>
      </p:sp>
      <p:sp>
        <p:nvSpPr>
          <p:cNvPr id="8765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07A3AD9-D366-4375-9C4D-B419C9D31C1F}" type="slidenum">
              <a:rPr lang="en-US" altLang="zh-CN"/>
            </a:fld>
            <a:endParaRPr lang="en-US" altLang="zh-CN"/>
          </a:p>
        </p:txBody>
      </p:sp>
      <p:sp>
        <p:nvSpPr>
          <p:cNvPr id="877570" name="Rectangle 2"/>
          <p:cNvSpPr>
            <a:spLocks noGrp="1" noRot="1" noChangeAspect="1" noChangeArrowheads="1" noTextEdit="1"/>
          </p:cNvSpPr>
          <p:nvPr>
            <p:ph type="sldImg"/>
          </p:nvPr>
        </p:nvSpPr>
        <p:spPr/>
      </p:sp>
      <p:sp>
        <p:nvSpPr>
          <p:cNvPr id="8775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5B82C6B-9FA0-411D-8736-8AA8AF2113AD}" type="slidenum">
              <a:rPr lang="en-US" altLang="zh-CN"/>
            </a:fld>
            <a:endParaRPr lang="en-US" altLang="zh-CN"/>
          </a:p>
        </p:txBody>
      </p:sp>
      <p:sp>
        <p:nvSpPr>
          <p:cNvPr id="1018882" name="Rectangle 2"/>
          <p:cNvSpPr>
            <a:spLocks noGrp="1" noRot="1" noChangeAspect="1" noChangeArrowheads="1" noTextEdit="1"/>
          </p:cNvSpPr>
          <p:nvPr>
            <p:ph type="sldImg"/>
          </p:nvPr>
        </p:nvSpPr>
        <p:spPr/>
      </p:sp>
      <p:sp>
        <p:nvSpPr>
          <p:cNvPr id="10188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B990A17-0245-4D50-86D1-6CC0488BD676}" type="slidenum">
              <a:rPr lang="en-US" altLang="zh-CN"/>
            </a:fld>
            <a:endParaRPr lang="en-US" altLang="zh-CN"/>
          </a:p>
        </p:txBody>
      </p:sp>
      <p:sp>
        <p:nvSpPr>
          <p:cNvPr id="879618" name="Rectangle 2"/>
          <p:cNvSpPr>
            <a:spLocks noGrp="1" noRot="1" noChangeAspect="1" noChangeArrowheads="1" noTextEdit="1"/>
          </p:cNvSpPr>
          <p:nvPr>
            <p:ph type="sldImg"/>
          </p:nvPr>
        </p:nvSpPr>
        <p:spPr/>
      </p:sp>
      <p:sp>
        <p:nvSpPr>
          <p:cNvPr id="8796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fld>
            <a:endParaRPr lang="en-US" altLang="zh-CN"/>
          </a:p>
        </p:txBody>
      </p:sp>
      <p:sp>
        <p:nvSpPr>
          <p:cNvPr id="695298" name="Rectangle 2"/>
          <p:cNvSpPr>
            <a:spLocks noGrp="1" noRot="1" noChangeAspect="1" noChangeArrowheads="1" noTextEdit="1"/>
          </p:cNvSpPr>
          <p:nvPr>
            <p:ph type="sldImg"/>
          </p:nvPr>
        </p:nvSpPr>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B990A17-0245-4D50-86D1-6CC0488BD676}" type="slidenum">
              <a:rPr lang="en-US" altLang="zh-CN"/>
            </a:fld>
            <a:endParaRPr lang="en-US" altLang="zh-CN"/>
          </a:p>
        </p:txBody>
      </p:sp>
      <p:sp>
        <p:nvSpPr>
          <p:cNvPr id="879618" name="Rectangle 2"/>
          <p:cNvSpPr>
            <a:spLocks noGrp="1" noRot="1" noChangeAspect="1" noChangeArrowheads="1" noTextEdit="1"/>
          </p:cNvSpPr>
          <p:nvPr>
            <p:ph type="sldImg"/>
          </p:nvPr>
        </p:nvSpPr>
        <p:spPr/>
      </p:sp>
      <p:sp>
        <p:nvSpPr>
          <p:cNvPr id="8796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50476C8-0578-4E49-AF64-BC147A8DC980}" type="slidenum">
              <a:rPr lang="en-US" altLang="zh-CN"/>
            </a:fld>
            <a:endParaRPr lang="en-US" altLang="zh-CN"/>
          </a:p>
        </p:txBody>
      </p:sp>
      <p:sp>
        <p:nvSpPr>
          <p:cNvPr id="1022978" name="Rectangle 2"/>
          <p:cNvSpPr>
            <a:spLocks noGrp="1" noRot="1" noChangeAspect="1" noChangeArrowheads="1" noTextEdit="1"/>
          </p:cNvSpPr>
          <p:nvPr>
            <p:ph type="sldImg"/>
          </p:nvPr>
        </p:nvSpPr>
        <p:spPr/>
      </p:sp>
      <p:sp>
        <p:nvSpPr>
          <p:cNvPr id="10229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C9C045E-0711-433B-BE75-02675AB0DBB7}" type="slidenum">
              <a:rPr lang="en-US" altLang="zh-CN"/>
            </a:fld>
            <a:endParaRPr lang="en-US" altLang="zh-CN"/>
          </a:p>
        </p:txBody>
      </p:sp>
      <p:sp>
        <p:nvSpPr>
          <p:cNvPr id="1024002" name="Rectangle 2"/>
          <p:cNvSpPr>
            <a:spLocks noGrp="1" noRot="1" noChangeAspect="1" noChangeArrowheads="1" noTextEdit="1"/>
          </p:cNvSpPr>
          <p:nvPr>
            <p:ph type="sldImg"/>
          </p:nvPr>
        </p:nvSpPr>
        <p:spPr/>
      </p:sp>
      <p:sp>
        <p:nvSpPr>
          <p:cNvPr id="10240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C9C045E-0711-433B-BE75-02675AB0DBB7}" type="slidenum">
              <a:rPr lang="en-US" altLang="zh-CN"/>
            </a:fld>
            <a:endParaRPr lang="en-US" altLang="zh-CN"/>
          </a:p>
        </p:txBody>
      </p:sp>
      <p:sp>
        <p:nvSpPr>
          <p:cNvPr id="1024002" name="Rectangle 2"/>
          <p:cNvSpPr>
            <a:spLocks noGrp="1" noRot="1" noChangeAspect="1" noChangeArrowheads="1" noTextEdit="1"/>
          </p:cNvSpPr>
          <p:nvPr>
            <p:ph type="sldImg"/>
          </p:nvPr>
        </p:nvSpPr>
        <p:spPr/>
      </p:sp>
      <p:sp>
        <p:nvSpPr>
          <p:cNvPr id="10240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D64FC6D-0D81-49C1-8424-C92897C152C2}" type="slidenum">
              <a:rPr lang="en-US" altLang="zh-CN"/>
            </a:fld>
            <a:endParaRPr lang="en-US" altLang="zh-CN"/>
          </a:p>
        </p:txBody>
      </p:sp>
      <p:sp>
        <p:nvSpPr>
          <p:cNvPr id="1025026" name="Rectangle 2"/>
          <p:cNvSpPr>
            <a:spLocks noGrp="1" noRot="1" noChangeAspect="1" noChangeArrowheads="1" noTextEdit="1"/>
          </p:cNvSpPr>
          <p:nvPr>
            <p:ph type="sldImg"/>
          </p:nvPr>
        </p:nvSpPr>
        <p:spPr/>
      </p:sp>
      <p:sp>
        <p:nvSpPr>
          <p:cNvPr id="10250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93ED594-F1D1-46FF-BBD6-9C3ED595EC78}" type="slidenum">
              <a:rPr lang="en-US" altLang="zh-CN"/>
            </a:fld>
            <a:endParaRPr lang="en-US" altLang="zh-CN"/>
          </a:p>
        </p:txBody>
      </p:sp>
      <p:sp>
        <p:nvSpPr>
          <p:cNvPr id="880642" name="Rectangle 2"/>
          <p:cNvSpPr>
            <a:spLocks noGrp="1" noRot="1" noChangeAspect="1" noChangeArrowheads="1" noTextEdit="1"/>
          </p:cNvSpPr>
          <p:nvPr>
            <p:ph type="sldImg"/>
          </p:nvPr>
        </p:nvSpPr>
        <p:spPr/>
      </p:sp>
      <p:sp>
        <p:nvSpPr>
          <p:cNvPr id="8806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28AC648-E83B-4044-AD9E-4AC6247CED4C}" type="slidenum">
              <a:rPr lang="en-US" altLang="zh-CN"/>
            </a:fld>
            <a:endParaRPr lang="en-US" altLang="zh-CN"/>
          </a:p>
        </p:txBody>
      </p:sp>
      <p:sp>
        <p:nvSpPr>
          <p:cNvPr id="1027074" name="Rectangle 2"/>
          <p:cNvSpPr>
            <a:spLocks noGrp="1" noRot="1" noChangeAspect="1" noChangeArrowheads="1" noTextEdit="1"/>
          </p:cNvSpPr>
          <p:nvPr>
            <p:ph type="sldImg"/>
          </p:nvPr>
        </p:nvSpPr>
        <p:spPr/>
      </p:sp>
      <p:sp>
        <p:nvSpPr>
          <p:cNvPr id="10270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1B6619F-EE16-44ED-BEB0-FC3E85EE3DA0}" type="slidenum">
              <a:rPr lang="en-US" altLang="zh-CN"/>
            </a:fld>
            <a:endParaRPr lang="en-US" altLang="zh-CN"/>
          </a:p>
        </p:txBody>
      </p:sp>
      <p:sp>
        <p:nvSpPr>
          <p:cNvPr id="881666" name="Rectangle 2"/>
          <p:cNvSpPr>
            <a:spLocks noGrp="1" noRot="1" noChangeAspect="1" noChangeArrowheads="1" noTextEdit="1"/>
          </p:cNvSpPr>
          <p:nvPr>
            <p:ph type="sldImg"/>
          </p:nvPr>
        </p:nvSpPr>
        <p:spPr/>
      </p:sp>
      <p:sp>
        <p:nvSpPr>
          <p:cNvPr id="8816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C10F30A-C0FE-424B-A1DB-A3B33D0934F5}" type="slidenum">
              <a:rPr lang="en-US" altLang="zh-CN"/>
            </a:fld>
            <a:endParaRPr lang="en-US" altLang="zh-CN"/>
          </a:p>
        </p:txBody>
      </p:sp>
      <p:sp>
        <p:nvSpPr>
          <p:cNvPr id="883714" name="Rectangle 2"/>
          <p:cNvSpPr>
            <a:spLocks noGrp="1" noRot="1" noChangeAspect="1" noChangeArrowheads="1" noTextEdit="1"/>
          </p:cNvSpPr>
          <p:nvPr>
            <p:ph type="sldImg"/>
          </p:nvPr>
        </p:nvSpPr>
        <p:spPr/>
      </p:sp>
      <p:sp>
        <p:nvSpPr>
          <p:cNvPr id="883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fld>
            <a:endParaRPr lang="en-US" altLang="zh-CN"/>
          </a:p>
        </p:txBody>
      </p:sp>
      <p:sp>
        <p:nvSpPr>
          <p:cNvPr id="695298" name="Rectangle 2"/>
          <p:cNvSpPr>
            <a:spLocks noGrp="1" noRot="1" noChangeAspect="1" noChangeArrowheads="1" noTextEdit="1"/>
          </p:cNvSpPr>
          <p:nvPr>
            <p:ph type="sldImg"/>
          </p:nvPr>
        </p:nvSpPr>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C10F30A-C0FE-424B-A1DB-A3B33D0934F5}" type="slidenum">
              <a:rPr lang="en-US" altLang="zh-CN"/>
            </a:fld>
            <a:endParaRPr lang="en-US" altLang="zh-CN"/>
          </a:p>
        </p:txBody>
      </p:sp>
      <p:sp>
        <p:nvSpPr>
          <p:cNvPr id="883714" name="Rectangle 2"/>
          <p:cNvSpPr>
            <a:spLocks noGrp="1" noRot="1" noChangeAspect="1" noChangeArrowheads="1" noTextEdit="1"/>
          </p:cNvSpPr>
          <p:nvPr>
            <p:ph type="sldImg"/>
          </p:nvPr>
        </p:nvSpPr>
        <p:spPr/>
      </p:sp>
      <p:sp>
        <p:nvSpPr>
          <p:cNvPr id="883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C10F30A-C0FE-424B-A1DB-A3B33D0934F5}" type="slidenum">
              <a:rPr lang="en-US" altLang="zh-CN"/>
            </a:fld>
            <a:endParaRPr lang="en-US" altLang="zh-CN"/>
          </a:p>
        </p:txBody>
      </p:sp>
      <p:sp>
        <p:nvSpPr>
          <p:cNvPr id="883714" name="Rectangle 2"/>
          <p:cNvSpPr>
            <a:spLocks noGrp="1" noRot="1" noChangeAspect="1" noChangeArrowheads="1" noTextEdit="1"/>
          </p:cNvSpPr>
          <p:nvPr>
            <p:ph type="sldImg"/>
          </p:nvPr>
        </p:nvSpPr>
        <p:spPr/>
      </p:sp>
      <p:sp>
        <p:nvSpPr>
          <p:cNvPr id="883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C10F30A-C0FE-424B-A1DB-A3B33D0934F5}" type="slidenum">
              <a:rPr lang="en-US" altLang="zh-CN"/>
            </a:fld>
            <a:endParaRPr lang="en-US" altLang="zh-CN"/>
          </a:p>
        </p:txBody>
      </p:sp>
      <p:sp>
        <p:nvSpPr>
          <p:cNvPr id="883714" name="Rectangle 2"/>
          <p:cNvSpPr>
            <a:spLocks noGrp="1" noRot="1" noChangeAspect="1" noChangeArrowheads="1" noTextEdit="1"/>
          </p:cNvSpPr>
          <p:nvPr>
            <p:ph type="sldImg"/>
          </p:nvPr>
        </p:nvSpPr>
        <p:spPr/>
      </p:sp>
      <p:sp>
        <p:nvSpPr>
          <p:cNvPr id="883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3E9E5E4-E9F0-4FB4-96F1-3F02F49F6C7D}" type="slidenum">
              <a:rPr lang="en-US" altLang="zh-CN"/>
            </a:fld>
            <a:endParaRPr lang="en-US" altLang="zh-CN"/>
          </a:p>
        </p:txBody>
      </p:sp>
      <p:sp>
        <p:nvSpPr>
          <p:cNvPr id="884738" name="Rectangle 2"/>
          <p:cNvSpPr>
            <a:spLocks noGrp="1" noRot="1" noChangeAspect="1" noChangeArrowheads="1" noTextEdit="1"/>
          </p:cNvSpPr>
          <p:nvPr>
            <p:ph type="sldImg"/>
          </p:nvPr>
        </p:nvSpPr>
        <p:spPr/>
      </p:sp>
      <p:sp>
        <p:nvSpPr>
          <p:cNvPr id="884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C73907F-6786-4362-B78D-FED619960788}" type="slidenum">
              <a:rPr lang="en-US" altLang="zh-CN"/>
            </a:fld>
            <a:endParaRPr lang="en-US" altLang="zh-CN"/>
          </a:p>
        </p:txBody>
      </p:sp>
      <p:sp>
        <p:nvSpPr>
          <p:cNvPr id="885762" name="Rectangle 2"/>
          <p:cNvSpPr>
            <a:spLocks noGrp="1" noRot="1" noChangeAspect="1" noChangeArrowheads="1" noTextEdit="1"/>
          </p:cNvSpPr>
          <p:nvPr>
            <p:ph type="sldImg"/>
          </p:nvPr>
        </p:nvSpPr>
        <p:spPr/>
      </p:sp>
      <p:sp>
        <p:nvSpPr>
          <p:cNvPr id="8857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0C69918-442B-453B-BAC2-644FBFC5D4E3}" type="slidenum">
              <a:rPr lang="en-US" altLang="zh-CN"/>
            </a:fld>
            <a:endParaRPr lang="en-US" altLang="zh-CN"/>
          </a:p>
        </p:txBody>
      </p:sp>
      <p:sp>
        <p:nvSpPr>
          <p:cNvPr id="886786" name="Rectangle 2"/>
          <p:cNvSpPr>
            <a:spLocks noGrp="1" noRot="1" noChangeAspect="1" noChangeArrowheads="1" noTextEdit="1"/>
          </p:cNvSpPr>
          <p:nvPr>
            <p:ph type="sldImg"/>
          </p:nvPr>
        </p:nvSpPr>
        <p:spPr/>
      </p:sp>
      <p:sp>
        <p:nvSpPr>
          <p:cNvPr id="8867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02E4CFA-B43A-4005-AA1D-8FFD9997318C}" type="slidenum">
              <a:rPr lang="en-US" altLang="zh-CN"/>
            </a:fld>
            <a:endParaRPr lang="en-US" altLang="zh-CN"/>
          </a:p>
        </p:txBody>
      </p:sp>
      <p:sp>
        <p:nvSpPr>
          <p:cNvPr id="887810" name="Rectangle 2"/>
          <p:cNvSpPr>
            <a:spLocks noGrp="1" noRot="1" noChangeAspect="1" noChangeArrowheads="1" noTextEdit="1"/>
          </p:cNvSpPr>
          <p:nvPr>
            <p:ph type="sldImg"/>
          </p:nvPr>
        </p:nvSpPr>
        <p:spPr/>
      </p:sp>
      <p:sp>
        <p:nvSpPr>
          <p:cNvPr id="8878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02E4CFA-B43A-4005-AA1D-8FFD9997318C}" type="slidenum">
              <a:rPr lang="en-US" altLang="zh-CN"/>
            </a:fld>
            <a:endParaRPr lang="en-US" altLang="zh-CN"/>
          </a:p>
        </p:txBody>
      </p:sp>
      <p:sp>
        <p:nvSpPr>
          <p:cNvPr id="887810" name="Rectangle 2"/>
          <p:cNvSpPr>
            <a:spLocks noGrp="1" noRot="1" noChangeAspect="1" noChangeArrowheads="1" noTextEdit="1"/>
          </p:cNvSpPr>
          <p:nvPr>
            <p:ph type="sldImg"/>
          </p:nvPr>
        </p:nvSpPr>
        <p:spPr/>
      </p:sp>
      <p:sp>
        <p:nvSpPr>
          <p:cNvPr id="8878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3279857-3A84-4C58-9A56-25DD549F0230}" type="slidenum">
              <a:rPr lang="en-US" altLang="zh-CN"/>
            </a:fld>
            <a:endParaRPr lang="en-US" altLang="zh-CN"/>
          </a:p>
        </p:txBody>
      </p:sp>
      <p:sp>
        <p:nvSpPr>
          <p:cNvPr id="888834" name="Rectangle 2"/>
          <p:cNvSpPr>
            <a:spLocks noGrp="1" noRot="1" noChangeAspect="1" noChangeArrowheads="1" noTextEdit="1"/>
          </p:cNvSpPr>
          <p:nvPr>
            <p:ph type="sldImg"/>
          </p:nvPr>
        </p:nvSpPr>
        <p:spPr/>
      </p:sp>
      <p:sp>
        <p:nvSpPr>
          <p:cNvPr id="8888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3279857-3A84-4C58-9A56-25DD549F0230}" type="slidenum">
              <a:rPr lang="en-US" altLang="zh-CN"/>
            </a:fld>
            <a:endParaRPr lang="en-US" altLang="zh-CN"/>
          </a:p>
        </p:txBody>
      </p:sp>
      <p:sp>
        <p:nvSpPr>
          <p:cNvPr id="888834" name="Rectangle 2"/>
          <p:cNvSpPr>
            <a:spLocks noGrp="1" noRot="1" noChangeAspect="1" noChangeArrowheads="1" noTextEdit="1"/>
          </p:cNvSpPr>
          <p:nvPr>
            <p:ph type="sldImg"/>
          </p:nvPr>
        </p:nvSpPr>
        <p:spPr/>
      </p:sp>
      <p:sp>
        <p:nvSpPr>
          <p:cNvPr id="8888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fld>
            <a:endParaRPr lang="en-US" altLang="zh-CN"/>
          </a:p>
        </p:txBody>
      </p:sp>
      <p:sp>
        <p:nvSpPr>
          <p:cNvPr id="695298" name="Rectangle 2"/>
          <p:cNvSpPr>
            <a:spLocks noGrp="1" noRot="1" noChangeAspect="1" noChangeArrowheads="1" noTextEdit="1"/>
          </p:cNvSpPr>
          <p:nvPr>
            <p:ph type="sldImg"/>
          </p:nvPr>
        </p:nvSpPr>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3279857-3A84-4C58-9A56-25DD549F0230}" type="slidenum">
              <a:rPr lang="en-US" altLang="zh-CN"/>
            </a:fld>
            <a:endParaRPr lang="en-US" altLang="zh-CN"/>
          </a:p>
        </p:txBody>
      </p:sp>
      <p:sp>
        <p:nvSpPr>
          <p:cNvPr id="888834" name="Rectangle 2"/>
          <p:cNvSpPr>
            <a:spLocks noGrp="1" noRot="1" noChangeAspect="1" noChangeArrowheads="1" noTextEdit="1"/>
          </p:cNvSpPr>
          <p:nvPr>
            <p:ph type="sldImg"/>
          </p:nvPr>
        </p:nvSpPr>
        <p:spPr/>
      </p:sp>
      <p:sp>
        <p:nvSpPr>
          <p:cNvPr id="8888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fld>
            <a:endParaRPr lang="en-US" altLang="zh-CN"/>
          </a:p>
        </p:txBody>
      </p:sp>
      <p:sp>
        <p:nvSpPr>
          <p:cNvPr id="695298" name="Rectangle 2"/>
          <p:cNvSpPr>
            <a:spLocks noGrp="1" noRot="1" noChangeAspect="1" noChangeArrowheads="1" noTextEdit="1"/>
          </p:cNvSpPr>
          <p:nvPr>
            <p:ph type="sldImg"/>
          </p:nvPr>
        </p:nvSpPr>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fld>
            <a:endParaRPr lang="en-US" altLang="zh-CN"/>
          </a:p>
        </p:txBody>
      </p:sp>
      <p:sp>
        <p:nvSpPr>
          <p:cNvPr id="695298" name="Rectangle 2"/>
          <p:cNvSpPr>
            <a:spLocks noGrp="1" noRot="1" noChangeAspect="1" noChangeArrowheads="1" noTextEdit="1"/>
          </p:cNvSpPr>
          <p:nvPr>
            <p:ph type="sldImg"/>
          </p:nvPr>
        </p:nvSpPr>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fld>
            <a:endParaRPr lang="en-US" altLang="zh-CN"/>
          </a:p>
        </p:txBody>
      </p:sp>
      <p:sp>
        <p:nvSpPr>
          <p:cNvPr id="695298" name="Rectangle 2"/>
          <p:cNvSpPr>
            <a:spLocks noGrp="1" noRot="1" noChangeAspect="1" noChangeArrowheads="1" noTextEdit="1"/>
          </p:cNvSpPr>
          <p:nvPr>
            <p:ph type="sldImg"/>
          </p:nvPr>
        </p:nvSpPr>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fld>
            <a:endParaRPr lang="en-US" altLang="zh-CN"/>
          </a:p>
        </p:txBody>
      </p:sp>
      <p:sp>
        <p:nvSpPr>
          <p:cNvPr id="695298" name="Rectangle 2"/>
          <p:cNvSpPr>
            <a:spLocks noGrp="1" noRot="1" noChangeAspect="1" noChangeArrowheads="1" noTextEdit="1"/>
          </p:cNvSpPr>
          <p:nvPr>
            <p:ph type="sldImg"/>
          </p:nvPr>
        </p:nvSpPr>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598E436-7411-43AC-AFCD-51F868C30DF1}" type="slidenum">
              <a:rPr lang="en-US" altLang="zh-CN"/>
            </a:fld>
            <a:endParaRPr lang="en-US" altLang="zh-CN"/>
          </a:p>
        </p:txBody>
      </p:sp>
      <p:sp>
        <p:nvSpPr>
          <p:cNvPr id="936962" name="Rectangle 2"/>
          <p:cNvSpPr>
            <a:spLocks noGrp="1" noRot="1" noChangeAspect="1" noChangeArrowheads="1" noTextEdit="1"/>
          </p:cNvSpPr>
          <p:nvPr>
            <p:ph type="sldImg"/>
          </p:nvPr>
        </p:nvSpPr>
        <p:spPr/>
      </p:sp>
      <p:sp>
        <p:nvSpPr>
          <p:cNvPr id="9369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fld>
            <a:endParaRPr lang="en-US" altLang="zh-CN"/>
          </a:p>
        </p:txBody>
      </p:sp>
      <p:sp>
        <p:nvSpPr>
          <p:cNvPr id="695298" name="Rectangle 2"/>
          <p:cNvSpPr>
            <a:spLocks noGrp="1" noRot="1" noChangeAspect="1" noChangeArrowheads="1" noTextEdit="1"/>
          </p:cNvSpPr>
          <p:nvPr>
            <p:ph type="sldImg"/>
          </p:nvPr>
        </p:nvSpPr>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fld>
            <a:endParaRPr lang="en-US" altLang="zh-CN"/>
          </a:p>
        </p:txBody>
      </p:sp>
      <p:sp>
        <p:nvSpPr>
          <p:cNvPr id="695298" name="Rectangle 2"/>
          <p:cNvSpPr>
            <a:spLocks noGrp="1" noRot="1" noChangeAspect="1" noChangeArrowheads="1" noTextEdit="1"/>
          </p:cNvSpPr>
          <p:nvPr>
            <p:ph type="sldImg"/>
          </p:nvPr>
        </p:nvSpPr>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6196ED6-554D-4CAA-9263-9DA50CF4B7A7}" type="slidenum">
              <a:rPr lang="en-US" altLang="zh-CN"/>
            </a:fld>
            <a:endParaRPr lang="en-US" altLang="zh-CN"/>
          </a:p>
        </p:txBody>
      </p:sp>
      <p:sp>
        <p:nvSpPr>
          <p:cNvPr id="705538" name="Rectangle 2"/>
          <p:cNvSpPr>
            <a:spLocks noGrp="1" noRot="1" noChangeAspect="1" noChangeArrowheads="1" noTextEdit="1"/>
          </p:cNvSpPr>
          <p:nvPr>
            <p:ph type="sldImg"/>
          </p:nvPr>
        </p:nvSpPr>
        <p:spPr/>
      </p:sp>
      <p:sp>
        <p:nvSpPr>
          <p:cNvPr id="7055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1936ADB-363D-44D0-BDD8-8DDDF0D8D5AE}" type="slidenum">
              <a:rPr lang="en-US" altLang="zh-CN"/>
            </a:fld>
            <a:endParaRPr lang="en-US" altLang="zh-CN"/>
          </a:p>
        </p:txBody>
      </p:sp>
      <p:sp>
        <p:nvSpPr>
          <p:cNvPr id="706562" name="Rectangle 2"/>
          <p:cNvSpPr>
            <a:spLocks noGrp="1" noRot="1" noChangeAspect="1" noChangeArrowheads="1" noTextEdit="1"/>
          </p:cNvSpPr>
          <p:nvPr>
            <p:ph type="sldImg"/>
          </p:nvPr>
        </p:nvSpPr>
        <p:spPr/>
      </p:sp>
      <p:sp>
        <p:nvSpPr>
          <p:cNvPr id="7065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A683EDB-8550-41BC-B065-463E70B5D5FE}" type="slidenum">
              <a:rPr lang="en-US" altLang="zh-CN"/>
            </a:fld>
            <a:endParaRPr lang="en-US" altLang="zh-CN"/>
          </a:p>
        </p:txBody>
      </p:sp>
      <p:sp>
        <p:nvSpPr>
          <p:cNvPr id="707586" name="Rectangle 2"/>
          <p:cNvSpPr>
            <a:spLocks noGrp="1" noRot="1" noChangeAspect="1" noChangeArrowheads="1" noTextEdit="1"/>
          </p:cNvSpPr>
          <p:nvPr>
            <p:ph type="sldImg"/>
          </p:nvPr>
        </p:nvSpPr>
        <p:spPr/>
      </p:sp>
      <p:sp>
        <p:nvSpPr>
          <p:cNvPr id="7075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E97D5F8-D34B-48CA-960F-DB9DA5157E06}" type="slidenum">
              <a:rPr lang="en-US" altLang="zh-CN"/>
            </a:fld>
            <a:endParaRPr lang="en-US" altLang="zh-CN"/>
          </a:p>
        </p:txBody>
      </p:sp>
      <p:sp>
        <p:nvSpPr>
          <p:cNvPr id="708610" name="Rectangle 2"/>
          <p:cNvSpPr>
            <a:spLocks noGrp="1" noRot="1" noChangeAspect="1" noChangeArrowheads="1" noTextEdit="1"/>
          </p:cNvSpPr>
          <p:nvPr>
            <p:ph type="sldImg"/>
          </p:nvPr>
        </p:nvSpPr>
        <p:spPr/>
      </p:sp>
      <p:sp>
        <p:nvSpPr>
          <p:cNvPr id="7086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71A32FD-4560-46D9-B75A-A64F05383F5F}" type="slidenum">
              <a:rPr lang="en-US" altLang="zh-CN"/>
            </a:fld>
            <a:endParaRPr lang="en-US" altLang="zh-CN"/>
          </a:p>
        </p:txBody>
      </p:sp>
      <p:sp>
        <p:nvSpPr>
          <p:cNvPr id="709634" name="Rectangle 2"/>
          <p:cNvSpPr>
            <a:spLocks noGrp="1" noRot="1" noChangeAspect="1" noChangeArrowheads="1" noTextEdit="1"/>
          </p:cNvSpPr>
          <p:nvPr>
            <p:ph type="sldImg"/>
          </p:nvPr>
        </p:nvSpPr>
        <p:spPr/>
      </p:sp>
      <p:sp>
        <p:nvSpPr>
          <p:cNvPr id="709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CFD5C55-7000-42F4-B920-956DD3BA0496}" type="slidenum">
              <a:rPr lang="en-US" altLang="zh-CN"/>
            </a:fld>
            <a:endParaRPr lang="en-US" altLang="zh-CN"/>
          </a:p>
        </p:txBody>
      </p:sp>
      <p:sp>
        <p:nvSpPr>
          <p:cNvPr id="718850" name="Rectangle 2"/>
          <p:cNvSpPr>
            <a:spLocks noGrp="1" noRot="1" noChangeAspect="1" noChangeArrowheads="1" noTextEdit="1"/>
          </p:cNvSpPr>
          <p:nvPr>
            <p:ph type="sldImg"/>
          </p:nvPr>
        </p:nvSpPr>
        <p:spPr/>
      </p:sp>
      <p:sp>
        <p:nvSpPr>
          <p:cNvPr id="718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CFD5C55-7000-42F4-B920-956DD3BA0496}" type="slidenum">
              <a:rPr lang="en-US" altLang="zh-CN"/>
            </a:fld>
            <a:endParaRPr lang="en-US" altLang="zh-CN"/>
          </a:p>
        </p:txBody>
      </p:sp>
      <p:sp>
        <p:nvSpPr>
          <p:cNvPr id="718850" name="Rectangle 2"/>
          <p:cNvSpPr>
            <a:spLocks noGrp="1" noRot="1" noChangeAspect="1" noChangeArrowheads="1" noTextEdit="1"/>
          </p:cNvSpPr>
          <p:nvPr>
            <p:ph type="sldImg"/>
          </p:nvPr>
        </p:nvSpPr>
        <p:spPr/>
      </p:sp>
      <p:sp>
        <p:nvSpPr>
          <p:cNvPr id="718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871A663-6E23-4A95-A949-16377AD56FCB}" type="slidenum">
              <a:rPr lang="en-US" altLang="zh-CN"/>
            </a:fld>
            <a:endParaRPr lang="en-US" altLang="zh-CN"/>
          </a:p>
        </p:txBody>
      </p:sp>
      <p:sp>
        <p:nvSpPr>
          <p:cNvPr id="719874" name="Rectangle 2"/>
          <p:cNvSpPr>
            <a:spLocks noGrp="1" noRot="1" noChangeAspect="1" noChangeArrowheads="1" noTextEdit="1"/>
          </p:cNvSpPr>
          <p:nvPr>
            <p:ph type="sldImg"/>
          </p:nvPr>
        </p:nvSpPr>
        <p:spPr/>
      </p:sp>
      <p:sp>
        <p:nvSpPr>
          <p:cNvPr id="719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20F19DF-9530-4BF9-9A7B-1284D1693B95}" type="slidenum">
              <a:rPr lang="en-US" altLang="zh-CN"/>
            </a:fld>
            <a:endParaRPr lang="en-US" altLang="zh-CN"/>
          </a:p>
        </p:txBody>
      </p:sp>
      <p:sp>
        <p:nvSpPr>
          <p:cNvPr id="937986" name="Rectangle 2"/>
          <p:cNvSpPr>
            <a:spLocks noGrp="1" noRot="1" noChangeAspect="1" noChangeArrowheads="1" noTextEdit="1"/>
          </p:cNvSpPr>
          <p:nvPr>
            <p:ph type="sldImg"/>
          </p:nvPr>
        </p:nvSpPr>
        <p:spPr/>
      </p:sp>
      <p:sp>
        <p:nvSpPr>
          <p:cNvPr id="9379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9973D2-888E-4B29-B31F-601590F8F7CD}" type="slidenum">
              <a:rPr lang="en-US" altLang="zh-CN"/>
            </a:fld>
            <a:endParaRPr lang="en-US" altLang="zh-CN"/>
          </a:p>
        </p:txBody>
      </p:sp>
      <p:sp>
        <p:nvSpPr>
          <p:cNvPr id="720898" name="Rectangle 2"/>
          <p:cNvSpPr>
            <a:spLocks noGrp="1" noRot="1" noChangeAspect="1" noChangeArrowheads="1" noTextEdit="1"/>
          </p:cNvSpPr>
          <p:nvPr>
            <p:ph type="sldImg"/>
          </p:nvPr>
        </p:nvSpPr>
        <p:spPr/>
      </p:sp>
      <p:sp>
        <p:nvSpPr>
          <p:cNvPr id="7208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A2C025A-004F-4177-A9EC-2B3AE2E1744C}" type="slidenum">
              <a:rPr lang="en-US" altLang="zh-CN"/>
            </a:fld>
            <a:endParaRPr lang="en-US" altLang="zh-CN"/>
          </a:p>
        </p:txBody>
      </p:sp>
      <p:sp>
        <p:nvSpPr>
          <p:cNvPr id="721922" name="Rectangle 2"/>
          <p:cNvSpPr>
            <a:spLocks noGrp="1" noRot="1" noChangeAspect="1" noChangeArrowheads="1" noTextEdit="1"/>
          </p:cNvSpPr>
          <p:nvPr>
            <p:ph type="sldImg"/>
          </p:nvPr>
        </p:nvSpPr>
        <p:spPr/>
      </p:sp>
      <p:sp>
        <p:nvSpPr>
          <p:cNvPr id="721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4273E1E-8948-4B2F-8BCA-D9268C444C9A}" type="slidenum">
              <a:rPr lang="en-US" altLang="zh-CN"/>
            </a:fld>
            <a:endParaRPr lang="en-US" altLang="zh-CN"/>
          </a:p>
        </p:txBody>
      </p:sp>
      <p:sp>
        <p:nvSpPr>
          <p:cNvPr id="722946" name="Rectangle 2"/>
          <p:cNvSpPr>
            <a:spLocks noGrp="1" noRot="1" noChangeAspect="1" noChangeArrowheads="1" noTextEdit="1"/>
          </p:cNvSpPr>
          <p:nvPr>
            <p:ph type="sldImg"/>
          </p:nvPr>
        </p:nvSpPr>
        <p:spPr/>
      </p:sp>
      <p:sp>
        <p:nvSpPr>
          <p:cNvPr id="7229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982D66F-71AF-49CE-9BF7-BB9F1827CB8C}" type="slidenum">
              <a:rPr lang="en-US" altLang="zh-CN"/>
            </a:fld>
            <a:endParaRPr lang="en-US" altLang="zh-CN"/>
          </a:p>
        </p:txBody>
      </p:sp>
      <p:sp>
        <p:nvSpPr>
          <p:cNvPr id="723970" name="Rectangle 2"/>
          <p:cNvSpPr>
            <a:spLocks noGrp="1" noRot="1" noChangeAspect="1" noChangeArrowheads="1" noTextEdit="1"/>
          </p:cNvSpPr>
          <p:nvPr>
            <p:ph type="sldImg"/>
          </p:nvPr>
        </p:nvSpPr>
        <p:spPr/>
      </p:sp>
      <p:sp>
        <p:nvSpPr>
          <p:cNvPr id="723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982D66F-71AF-49CE-9BF7-BB9F1827CB8C}" type="slidenum">
              <a:rPr lang="en-US" altLang="zh-CN"/>
            </a:fld>
            <a:endParaRPr lang="en-US" altLang="zh-CN"/>
          </a:p>
        </p:txBody>
      </p:sp>
      <p:sp>
        <p:nvSpPr>
          <p:cNvPr id="723970" name="Rectangle 2"/>
          <p:cNvSpPr>
            <a:spLocks noGrp="1" noRot="1" noChangeAspect="1" noChangeArrowheads="1" noTextEdit="1"/>
          </p:cNvSpPr>
          <p:nvPr>
            <p:ph type="sldImg"/>
          </p:nvPr>
        </p:nvSpPr>
        <p:spPr/>
      </p:sp>
      <p:sp>
        <p:nvSpPr>
          <p:cNvPr id="723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982D66F-71AF-49CE-9BF7-BB9F1827CB8C}" type="slidenum">
              <a:rPr lang="en-US" altLang="zh-CN"/>
            </a:fld>
            <a:endParaRPr lang="en-US" altLang="zh-CN"/>
          </a:p>
        </p:txBody>
      </p:sp>
      <p:sp>
        <p:nvSpPr>
          <p:cNvPr id="723970" name="Rectangle 2"/>
          <p:cNvSpPr>
            <a:spLocks noGrp="1" noRot="1" noChangeAspect="1" noChangeArrowheads="1" noTextEdit="1"/>
          </p:cNvSpPr>
          <p:nvPr>
            <p:ph type="sldImg"/>
          </p:nvPr>
        </p:nvSpPr>
        <p:spPr/>
      </p:sp>
      <p:sp>
        <p:nvSpPr>
          <p:cNvPr id="723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982D66F-71AF-49CE-9BF7-BB9F1827CB8C}" type="slidenum">
              <a:rPr lang="en-US" altLang="zh-CN"/>
            </a:fld>
            <a:endParaRPr lang="en-US" altLang="zh-CN"/>
          </a:p>
        </p:txBody>
      </p:sp>
      <p:sp>
        <p:nvSpPr>
          <p:cNvPr id="723970" name="Rectangle 2"/>
          <p:cNvSpPr>
            <a:spLocks noGrp="1" noRot="1" noChangeAspect="1" noChangeArrowheads="1" noTextEdit="1"/>
          </p:cNvSpPr>
          <p:nvPr>
            <p:ph type="sldImg"/>
          </p:nvPr>
        </p:nvSpPr>
        <p:spPr/>
      </p:sp>
      <p:sp>
        <p:nvSpPr>
          <p:cNvPr id="723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458E5E-FC0C-4FD7-B244-271AAA9A5C8F}" type="slidenum">
              <a:rPr lang="en-US" altLang="zh-CN"/>
            </a:fld>
            <a:endParaRPr lang="en-US" altLang="zh-CN"/>
          </a:p>
        </p:txBody>
      </p:sp>
      <p:sp>
        <p:nvSpPr>
          <p:cNvPr id="728066" name="Rectangle 2"/>
          <p:cNvSpPr>
            <a:spLocks noGrp="1" noRot="1" noChangeAspect="1" noChangeArrowheads="1" noTextEdit="1"/>
          </p:cNvSpPr>
          <p:nvPr>
            <p:ph type="sldImg"/>
          </p:nvPr>
        </p:nvSpPr>
        <p:spPr/>
      </p:sp>
      <p:sp>
        <p:nvSpPr>
          <p:cNvPr id="7280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458E5E-FC0C-4FD7-B244-271AAA9A5C8F}" type="slidenum">
              <a:rPr lang="en-US" altLang="zh-CN"/>
            </a:fld>
            <a:endParaRPr lang="en-US" altLang="zh-CN"/>
          </a:p>
        </p:txBody>
      </p:sp>
      <p:sp>
        <p:nvSpPr>
          <p:cNvPr id="728066" name="Rectangle 2"/>
          <p:cNvSpPr>
            <a:spLocks noGrp="1" noRot="1" noChangeAspect="1" noChangeArrowheads="1" noTextEdit="1"/>
          </p:cNvSpPr>
          <p:nvPr>
            <p:ph type="sldImg"/>
          </p:nvPr>
        </p:nvSpPr>
        <p:spPr/>
      </p:sp>
      <p:sp>
        <p:nvSpPr>
          <p:cNvPr id="7280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7B47D36-7CBF-4DEB-87D0-9E56B30394FC}" type="slidenum">
              <a:rPr lang="en-US" altLang="zh-CN"/>
            </a:fld>
            <a:endParaRPr lang="en-US" altLang="zh-CN"/>
          </a:p>
        </p:txBody>
      </p:sp>
      <p:sp>
        <p:nvSpPr>
          <p:cNvPr id="975874" name="Rectangle 2"/>
          <p:cNvSpPr>
            <a:spLocks noGrp="1" noRot="1" noChangeAspect="1" noChangeArrowheads="1" noTextEdit="1"/>
          </p:cNvSpPr>
          <p:nvPr>
            <p:ph type="sldImg"/>
          </p:nvPr>
        </p:nvSpPr>
        <p:spPr/>
      </p:sp>
      <p:sp>
        <p:nvSpPr>
          <p:cNvPr id="975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27119DD-5ADD-487A-8C2A-9D71D3664BD0}" type="slidenum">
              <a:rPr lang="en-US" altLang="zh-CN"/>
            </a:fld>
            <a:endParaRPr lang="en-US" altLang="zh-CN"/>
          </a:p>
        </p:txBody>
      </p:sp>
      <p:sp>
        <p:nvSpPr>
          <p:cNvPr id="941058" name="Rectangle 2"/>
          <p:cNvSpPr>
            <a:spLocks noGrp="1" noRot="1" noChangeAspect="1" noChangeArrowheads="1" noTextEdit="1"/>
          </p:cNvSpPr>
          <p:nvPr>
            <p:ph type="sldImg"/>
          </p:nvPr>
        </p:nvSpPr>
        <p:spPr/>
      </p:sp>
      <p:sp>
        <p:nvSpPr>
          <p:cNvPr id="9410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7B47D36-7CBF-4DEB-87D0-9E56B30394FC}" type="slidenum">
              <a:rPr lang="en-US" altLang="zh-CN"/>
            </a:fld>
            <a:endParaRPr lang="en-US" altLang="zh-CN"/>
          </a:p>
        </p:txBody>
      </p:sp>
      <p:sp>
        <p:nvSpPr>
          <p:cNvPr id="975874" name="Rectangle 2"/>
          <p:cNvSpPr>
            <a:spLocks noGrp="1" noRot="1" noChangeAspect="1" noChangeArrowheads="1" noTextEdit="1"/>
          </p:cNvSpPr>
          <p:nvPr>
            <p:ph type="sldImg"/>
          </p:nvPr>
        </p:nvSpPr>
        <p:spPr/>
      </p:sp>
      <p:sp>
        <p:nvSpPr>
          <p:cNvPr id="975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93D8214-CD35-446E-89B0-9B03985C7EFD}" type="slidenum">
              <a:rPr lang="en-US" altLang="zh-CN"/>
            </a:fld>
            <a:endParaRPr lang="en-US" altLang="zh-CN"/>
          </a:p>
        </p:txBody>
      </p:sp>
      <p:sp>
        <p:nvSpPr>
          <p:cNvPr id="729090" name="Rectangle 2"/>
          <p:cNvSpPr>
            <a:spLocks noGrp="1" noRot="1" noChangeAspect="1" noChangeArrowheads="1" noTextEdit="1"/>
          </p:cNvSpPr>
          <p:nvPr>
            <p:ph type="sldImg"/>
          </p:nvPr>
        </p:nvSpPr>
        <p:spPr/>
      </p:sp>
      <p:sp>
        <p:nvSpPr>
          <p:cNvPr id="7290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71A2FB1-E858-427E-A5C2-3DD5B048B49C}" type="slidenum">
              <a:rPr lang="en-US" altLang="zh-CN"/>
            </a:fld>
            <a:endParaRPr lang="en-US" altLang="zh-CN"/>
          </a:p>
        </p:txBody>
      </p:sp>
      <p:sp>
        <p:nvSpPr>
          <p:cNvPr id="730114" name="Rectangle 2"/>
          <p:cNvSpPr>
            <a:spLocks noGrp="1" noRot="1" noChangeAspect="1" noChangeArrowheads="1" noTextEdit="1"/>
          </p:cNvSpPr>
          <p:nvPr>
            <p:ph type="sldImg"/>
          </p:nvPr>
        </p:nvSpPr>
        <p:spPr/>
      </p:sp>
      <p:sp>
        <p:nvSpPr>
          <p:cNvPr id="7301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F2644A8-C28B-4C50-9B9F-785F9A4FB994}" type="slidenum">
              <a:rPr lang="en-US" altLang="zh-CN"/>
            </a:fld>
            <a:endParaRPr lang="en-US" altLang="zh-CN"/>
          </a:p>
        </p:txBody>
      </p:sp>
      <p:sp>
        <p:nvSpPr>
          <p:cNvPr id="731138" name="Rectangle 2"/>
          <p:cNvSpPr>
            <a:spLocks noGrp="1" noRot="1" noChangeAspect="1" noChangeArrowheads="1" noTextEdit="1"/>
          </p:cNvSpPr>
          <p:nvPr>
            <p:ph type="sldImg"/>
          </p:nvPr>
        </p:nvSpPr>
        <p:spPr/>
      </p:sp>
      <p:sp>
        <p:nvSpPr>
          <p:cNvPr id="7311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37DB466-E460-49DF-91D8-725E3D74EE3C}" type="slidenum">
              <a:rPr lang="en-US" altLang="zh-CN"/>
            </a:fld>
            <a:endParaRPr lang="en-US" altLang="zh-CN"/>
          </a:p>
        </p:txBody>
      </p:sp>
      <p:sp>
        <p:nvSpPr>
          <p:cNvPr id="732162" name="Rectangle 2"/>
          <p:cNvSpPr>
            <a:spLocks noGrp="1" noRot="1" noChangeAspect="1" noChangeArrowheads="1" noTextEdit="1"/>
          </p:cNvSpPr>
          <p:nvPr>
            <p:ph type="sldImg"/>
          </p:nvPr>
        </p:nvSpPr>
        <p:spPr/>
      </p:sp>
      <p:sp>
        <p:nvSpPr>
          <p:cNvPr id="7321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F77D370-ECBE-45C8-9A49-43F4DF94BF76}" type="slidenum">
              <a:rPr lang="en-US" altLang="zh-CN"/>
            </a:fld>
            <a:endParaRPr lang="en-US" altLang="zh-CN"/>
          </a:p>
        </p:txBody>
      </p:sp>
      <p:sp>
        <p:nvSpPr>
          <p:cNvPr id="977922" name="Rectangle 2"/>
          <p:cNvSpPr>
            <a:spLocks noGrp="1" noRot="1" noChangeAspect="1" noChangeArrowheads="1" noTextEdit="1"/>
          </p:cNvSpPr>
          <p:nvPr>
            <p:ph type="sldImg"/>
          </p:nvPr>
        </p:nvSpPr>
        <p:spPr/>
      </p:sp>
      <p:sp>
        <p:nvSpPr>
          <p:cNvPr id="977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F77D370-ECBE-45C8-9A49-43F4DF94BF76}" type="slidenum">
              <a:rPr lang="en-US" altLang="zh-CN"/>
            </a:fld>
            <a:endParaRPr lang="en-US" altLang="zh-CN"/>
          </a:p>
        </p:txBody>
      </p:sp>
      <p:sp>
        <p:nvSpPr>
          <p:cNvPr id="977922" name="Rectangle 2"/>
          <p:cNvSpPr>
            <a:spLocks noGrp="1" noRot="1" noChangeAspect="1" noChangeArrowheads="1" noTextEdit="1"/>
          </p:cNvSpPr>
          <p:nvPr>
            <p:ph type="sldImg"/>
          </p:nvPr>
        </p:nvSpPr>
        <p:spPr/>
      </p:sp>
      <p:sp>
        <p:nvSpPr>
          <p:cNvPr id="977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CF0935B-4DEA-4EF8-8239-91476F264453}" type="slidenum">
              <a:rPr lang="en-US" altLang="zh-CN"/>
            </a:fld>
            <a:endParaRPr lang="en-US" altLang="zh-CN"/>
          </a:p>
        </p:txBody>
      </p:sp>
      <p:sp>
        <p:nvSpPr>
          <p:cNvPr id="733186" name="Rectangle 2"/>
          <p:cNvSpPr>
            <a:spLocks noGrp="1" noRot="1" noChangeAspect="1" noChangeArrowheads="1" noTextEdit="1"/>
          </p:cNvSpPr>
          <p:nvPr>
            <p:ph type="sldImg"/>
          </p:nvPr>
        </p:nvSpPr>
        <p:spPr/>
      </p:sp>
      <p:sp>
        <p:nvSpPr>
          <p:cNvPr id="7331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3EA6B5A-A5E0-4945-9E1A-57D325D78178}" type="slidenum">
              <a:rPr lang="en-US" altLang="zh-CN"/>
            </a:fld>
            <a:endParaRPr lang="en-US" altLang="zh-CN"/>
          </a:p>
        </p:txBody>
      </p:sp>
      <p:sp>
        <p:nvSpPr>
          <p:cNvPr id="735234" name="Rectangle 2"/>
          <p:cNvSpPr>
            <a:spLocks noGrp="1" noRot="1" noChangeAspect="1" noChangeArrowheads="1" noTextEdit="1"/>
          </p:cNvSpPr>
          <p:nvPr>
            <p:ph type="sldImg"/>
          </p:nvPr>
        </p:nvSpPr>
        <p:spPr/>
      </p:sp>
      <p:sp>
        <p:nvSpPr>
          <p:cNvPr id="7352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27CFD8B-AAA5-42B2-8F60-674FF82D1440}" type="slidenum">
              <a:rPr lang="en-US" altLang="zh-CN"/>
            </a:fld>
            <a:endParaRPr lang="en-US" altLang="zh-CN"/>
          </a:p>
        </p:txBody>
      </p:sp>
      <p:sp>
        <p:nvSpPr>
          <p:cNvPr id="942082" name="Rectangle 2"/>
          <p:cNvSpPr>
            <a:spLocks noGrp="1" noRot="1" noChangeAspect="1" noChangeArrowheads="1" noTextEdit="1"/>
          </p:cNvSpPr>
          <p:nvPr>
            <p:ph type="sldImg"/>
          </p:nvPr>
        </p:nvSpPr>
        <p:spPr/>
      </p:sp>
      <p:sp>
        <p:nvSpPr>
          <p:cNvPr id="942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773EBA8-8C44-41A7-AFF5-405B0AFD672E}" type="slidenum">
              <a:rPr lang="en-US" altLang="zh-CN"/>
            </a:fld>
            <a:endParaRPr lang="en-US" altLang="zh-CN"/>
          </a:p>
        </p:txBody>
      </p:sp>
      <p:sp>
        <p:nvSpPr>
          <p:cNvPr id="746498" name="Rectangle 2"/>
          <p:cNvSpPr>
            <a:spLocks noGrp="1" noRot="1" noChangeAspect="1" noChangeArrowheads="1" noTextEdit="1"/>
          </p:cNvSpPr>
          <p:nvPr>
            <p:ph type="sldImg"/>
          </p:nvPr>
        </p:nvSpPr>
        <p:spPr/>
      </p:sp>
      <p:sp>
        <p:nvSpPr>
          <p:cNvPr id="7464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B2EEAAF-9746-4A21-AFDB-8EDB16962191}" type="slidenum">
              <a:rPr lang="en-US" altLang="zh-CN"/>
            </a:fld>
            <a:endParaRPr lang="en-US" altLang="zh-CN"/>
          </a:p>
        </p:txBody>
      </p:sp>
      <p:sp>
        <p:nvSpPr>
          <p:cNvPr id="944130" name="Rectangle 2"/>
          <p:cNvSpPr>
            <a:spLocks noGrp="1" noRot="1" noChangeAspect="1" noChangeArrowheads="1" noTextEdit="1"/>
          </p:cNvSpPr>
          <p:nvPr>
            <p:ph type="sldImg"/>
          </p:nvPr>
        </p:nvSpPr>
        <p:spPr/>
      </p:sp>
      <p:sp>
        <p:nvSpPr>
          <p:cNvPr id="9441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31E4B0A-F1C6-4E8B-8159-F356B6BD0310}" type="slidenum">
              <a:rPr lang="en-US" altLang="zh-CN"/>
            </a:fld>
            <a:endParaRPr lang="en-US" altLang="zh-CN"/>
          </a:p>
        </p:txBody>
      </p:sp>
      <p:sp>
        <p:nvSpPr>
          <p:cNvPr id="749570" name="Rectangle 2"/>
          <p:cNvSpPr>
            <a:spLocks noGrp="1" noRot="1" noChangeAspect="1" noChangeArrowheads="1" noTextEdit="1"/>
          </p:cNvSpPr>
          <p:nvPr>
            <p:ph type="sldImg"/>
          </p:nvPr>
        </p:nvSpPr>
        <p:spPr/>
      </p:sp>
      <p:sp>
        <p:nvSpPr>
          <p:cNvPr id="7495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70A8311-8C5A-4209-AA51-28B973F18E5D}" type="slidenum">
              <a:rPr lang="en-US" altLang="zh-CN"/>
            </a:fld>
            <a:endParaRPr lang="en-US" altLang="zh-CN"/>
          </a:p>
        </p:txBody>
      </p:sp>
      <p:sp>
        <p:nvSpPr>
          <p:cNvPr id="751618" name="Rectangle 2"/>
          <p:cNvSpPr>
            <a:spLocks noGrp="1" noRot="1" noChangeAspect="1" noChangeArrowheads="1" noTextEdit="1"/>
          </p:cNvSpPr>
          <p:nvPr>
            <p:ph type="sldImg"/>
          </p:nvPr>
        </p:nvSpPr>
        <p:spPr/>
      </p:sp>
      <p:sp>
        <p:nvSpPr>
          <p:cNvPr id="7516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A6220B0-AB1A-4B03-AA78-731B9F6ADD0C}" type="slidenum">
              <a:rPr lang="en-US" altLang="zh-CN"/>
            </a:fld>
            <a:endParaRPr lang="en-US" altLang="zh-CN"/>
          </a:p>
        </p:txBody>
      </p:sp>
      <p:sp>
        <p:nvSpPr>
          <p:cNvPr id="753666" name="Rectangle 2"/>
          <p:cNvSpPr>
            <a:spLocks noGrp="1" noRot="1" noChangeAspect="1" noChangeArrowheads="1" noTextEdit="1"/>
          </p:cNvSpPr>
          <p:nvPr>
            <p:ph type="sldImg"/>
          </p:nvPr>
        </p:nvSpPr>
        <p:spPr/>
      </p:sp>
      <p:sp>
        <p:nvSpPr>
          <p:cNvPr id="7536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E5C6FC3-905D-4DD9-84C7-5604EE75BE63}" type="slidenum">
              <a:rPr lang="en-US" altLang="zh-CN"/>
            </a:fld>
            <a:endParaRPr lang="en-US" altLang="zh-CN"/>
          </a:p>
        </p:txBody>
      </p:sp>
      <p:sp>
        <p:nvSpPr>
          <p:cNvPr id="754690" name="Rectangle 2"/>
          <p:cNvSpPr>
            <a:spLocks noGrp="1" noRot="1" noChangeAspect="1" noChangeArrowheads="1" noTextEdit="1"/>
          </p:cNvSpPr>
          <p:nvPr>
            <p:ph type="sldImg"/>
          </p:nvPr>
        </p:nvSpPr>
        <p:spPr/>
      </p:sp>
      <p:sp>
        <p:nvSpPr>
          <p:cNvPr id="7546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8CBF2AB-50C1-4198-BCAC-BCB46C010BA9}" type="slidenum">
              <a:rPr lang="en-US" altLang="zh-CN"/>
            </a:fld>
            <a:endParaRPr lang="en-US" altLang="zh-CN"/>
          </a:p>
        </p:txBody>
      </p:sp>
      <p:sp>
        <p:nvSpPr>
          <p:cNvPr id="755714" name="Rectangle 2"/>
          <p:cNvSpPr>
            <a:spLocks noGrp="1" noRot="1" noChangeAspect="1" noChangeArrowheads="1" noTextEdit="1"/>
          </p:cNvSpPr>
          <p:nvPr>
            <p:ph type="sldImg"/>
          </p:nvPr>
        </p:nvSpPr>
        <p:spPr/>
      </p:sp>
      <p:sp>
        <p:nvSpPr>
          <p:cNvPr id="755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64D4B62-D429-4479-A0EF-943F3B8B52E6}" type="slidenum">
              <a:rPr lang="en-US" altLang="zh-CN"/>
            </a:fld>
            <a:endParaRPr lang="en-US" altLang="zh-CN"/>
          </a:p>
        </p:txBody>
      </p:sp>
      <p:sp>
        <p:nvSpPr>
          <p:cNvPr id="979970" name="Rectangle 2"/>
          <p:cNvSpPr>
            <a:spLocks noGrp="1" noRot="1" noChangeAspect="1" noChangeArrowheads="1" noTextEdit="1"/>
          </p:cNvSpPr>
          <p:nvPr>
            <p:ph type="sldImg"/>
          </p:nvPr>
        </p:nvSpPr>
        <p:spPr/>
      </p:sp>
      <p:sp>
        <p:nvSpPr>
          <p:cNvPr id="979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577F4EA-EB7D-450E-9B34-952ABA84ABAA}" type="slidenum">
              <a:rPr lang="en-US" altLang="zh-CN"/>
            </a:fld>
            <a:endParaRPr lang="en-US" altLang="zh-CN"/>
          </a:p>
        </p:txBody>
      </p:sp>
      <p:sp>
        <p:nvSpPr>
          <p:cNvPr id="946178" name="Rectangle 2"/>
          <p:cNvSpPr>
            <a:spLocks noGrp="1" noRot="1" noChangeAspect="1" noChangeArrowheads="1" noTextEdit="1"/>
          </p:cNvSpPr>
          <p:nvPr>
            <p:ph type="sldImg"/>
          </p:nvPr>
        </p:nvSpPr>
        <p:spPr/>
      </p:sp>
      <p:sp>
        <p:nvSpPr>
          <p:cNvPr id="9461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E2E564-1880-4268-BCA5-270B7019BAB6}" type="slidenum">
              <a:rPr lang="en-US" altLang="zh-CN"/>
            </a:fld>
            <a:endParaRPr lang="en-US" altLang="zh-CN"/>
          </a:p>
        </p:txBody>
      </p:sp>
      <p:sp>
        <p:nvSpPr>
          <p:cNvPr id="756738" name="Rectangle 2"/>
          <p:cNvSpPr>
            <a:spLocks noGrp="1" noRot="1" noChangeAspect="1" noChangeArrowheads="1" noTextEdit="1"/>
          </p:cNvSpPr>
          <p:nvPr>
            <p:ph type="sldImg"/>
          </p:nvPr>
        </p:nvSpPr>
        <p:spPr/>
      </p:sp>
      <p:sp>
        <p:nvSpPr>
          <p:cNvPr id="756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9233D14-F62F-4D6A-9794-D79ADF694C57}" type="slidenum">
              <a:rPr lang="en-US" altLang="zh-CN"/>
            </a:fld>
            <a:endParaRPr lang="en-US" altLang="zh-CN"/>
          </a:p>
        </p:txBody>
      </p:sp>
      <p:sp>
        <p:nvSpPr>
          <p:cNvPr id="982018" name="Rectangle 2"/>
          <p:cNvSpPr>
            <a:spLocks noGrp="1" noRot="1" noChangeAspect="1" noChangeArrowheads="1" noTextEdit="1"/>
          </p:cNvSpPr>
          <p:nvPr>
            <p:ph type="sldImg"/>
          </p:nvPr>
        </p:nvSpPr>
        <p:spPr/>
      </p:sp>
      <p:sp>
        <p:nvSpPr>
          <p:cNvPr id="9820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1A4FD96-FFEB-450B-9C34-A82CBDCB5B3C}" type="slidenum">
              <a:rPr lang="en-US" altLang="zh-CN"/>
            </a:fld>
            <a:endParaRPr lang="en-US" altLang="zh-CN"/>
          </a:p>
        </p:txBody>
      </p:sp>
      <p:sp>
        <p:nvSpPr>
          <p:cNvPr id="984066" name="Rectangle 2"/>
          <p:cNvSpPr>
            <a:spLocks noGrp="1" noRot="1" noChangeAspect="1" noChangeArrowheads="1" noTextEdit="1"/>
          </p:cNvSpPr>
          <p:nvPr>
            <p:ph type="sldImg"/>
          </p:nvPr>
        </p:nvSpPr>
        <p:spPr/>
      </p:sp>
      <p:sp>
        <p:nvSpPr>
          <p:cNvPr id="9840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8A71A18-D962-4E63-AF33-27632838C1E1}" type="slidenum">
              <a:rPr lang="en-US" altLang="zh-CN"/>
            </a:fld>
            <a:endParaRPr lang="en-US" altLang="zh-CN"/>
          </a:p>
        </p:txBody>
      </p:sp>
      <p:sp>
        <p:nvSpPr>
          <p:cNvPr id="758786" name="Rectangle 2"/>
          <p:cNvSpPr>
            <a:spLocks noGrp="1" noRot="1" noChangeAspect="1" noChangeArrowheads="1" noTextEdit="1"/>
          </p:cNvSpPr>
          <p:nvPr>
            <p:ph type="sldImg"/>
          </p:nvPr>
        </p:nvSpPr>
        <p:spPr/>
      </p:sp>
      <p:sp>
        <p:nvSpPr>
          <p:cNvPr id="7587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87EF9AF-84F7-470E-86D6-7BE7742424EA}" type="slidenum">
              <a:rPr lang="en-US" altLang="zh-CN"/>
            </a:fld>
            <a:endParaRPr lang="en-US" altLang="zh-CN"/>
          </a:p>
        </p:txBody>
      </p:sp>
      <p:sp>
        <p:nvSpPr>
          <p:cNvPr id="757762" name="Rectangle 2"/>
          <p:cNvSpPr>
            <a:spLocks noGrp="1" noRot="1" noChangeAspect="1" noChangeArrowheads="1" noTextEdit="1"/>
          </p:cNvSpPr>
          <p:nvPr>
            <p:ph type="sldImg"/>
          </p:nvPr>
        </p:nvSpPr>
        <p:spPr/>
      </p:sp>
      <p:sp>
        <p:nvSpPr>
          <p:cNvPr id="7577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1ECBC36-E9A5-4B5E-A8C7-F23A2DC79DBD}" type="slidenum">
              <a:rPr lang="en-US" altLang="zh-CN"/>
            </a:fld>
            <a:endParaRPr lang="en-US" altLang="zh-CN"/>
          </a:p>
        </p:txBody>
      </p:sp>
      <p:sp>
        <p:nvSpPr>
          <p:cNvPr id="759810" name="Rectangle 2"/>
          <p:cNvSpPr>
            <a:spLocks noGrp="1" noRot="1" noChangeAspect="1" noChangeArrowheads="1" noTextEdit="1"/>
          </p:cNvSpPr>
          <p:nvPr>
            <p:ph type="sldImg"/>
          </p:nvPr>
        </p:nvSpPr>
        <p:spPr/>
      </p:sp>
      <p:sp>
        <p:nvSpPr>
          <p:cNvPr id="7598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C3316A4-3F47-4041-AB7C-2A2EDDCC02A8}" type="slidenum">
              <a:rPr lang="en-US" altLang="zh-CN"/>
            </a:fld>
            <a:endParaRPr lang="en-US" altLang="zh-CN"/>
          </a:p>
        </p:txBody>
      </p:sp>
      <p:sp>
        <p:nvSpPr>
          <p:cNvPr id="760834" name="Rectangle 2"/>
          <p:cNvSpPr>
            <a:spLocks noGrp="1" noRot="1" noChangeAspect="1" noChangeArrowheads="1" noTextEdit="1"/>
          </p:cNvSpPr>
          <p:nvPr>
            <p:ph type="sldImg"/>
          </p:nvPr>
        </p:nvSpPr>
        <p:spPr/>
      </p:sp>
      <p:sp>
        <p:nvSpPr>
          <p:cNvPr id="7608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C897423-168C-4009-BF89-CF6DCC5F7DFD}" type="slidenum">
              <a:rPr lang="en-US" altLang="zh-CN"/>
            </a:fld>
            <a:endParaRPr lang="en-US" altLang="zh-CN"/>
          </a:p>
        </p:txBody>
      </p:sp>
      <p:sp>
        <p:nvSpPr>
          <p:cNvPr id="761858" name="Rectangle 2"/>
          <p:cNvSpPr>
            <a:spLocks noGrp="1" noRot="1" noChangeAspect="1" noChangeArrowheads="1" noTextEdit="1"/>
          </p:cNvSpPr>
          <p:nvPr>
            <p:ph type="sldImg"/>
          </p:nvPr>
        </p:nvSpPr>
        <p:spPr/>
      </p:sp>
      <p:sp>
        <p:nvSpPr>
          <p:cNvPr id="7618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9467ED-FEA1-4986-8B8E-84516EF0EBBC}" type="slidenum">
              <a:rPr lang="en-US" altLang="zh-CN"/>
            </a:fld>
            <a:endParaRPr lang="en-US" altLang="zh-CN"/>
          </a:p>
        </p:txBody>
      </p:sp>
      <p:sp>
        <p:nvSpPr>
          <p:cNvPr id="762882" name="Rectangle 2"/>
          <p:cNvSpPr>
            <a:spLocks noGrp="1" noRot="1" noChangeAspect="1" noChangeArrowheads="1" noTextEdit="1"/>
          </p:cNvSpPr>
          <p:nvPr>
            <p:ph type="sldImg"/>
          </p:nvPr>
        </p:nvSpPr>
        <p:spPr/>
      </p:sp>
      <p:sp>
        <p:nvSpPr>
          <p:cNvPr id="7628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0DE3723-F1D7-46C4-96B0-BDB7BFCDBAE7}" type="slidenum">
              <a:rPr lang="en-US" altLang="zh-CN"/>
            </a:fld>
            <a:endParaRPr lang="en-US" altLang="zh-CN"/>
          </a:p>
        </p:txBody>
      </p:sp>
      <p:sp>
        <p:nvSpPr>
          <p:cNvPr id="763906" name="Rectangle 2"/>
          <p:cNvSpPr>
            <a:spLocks noGrp="1" noRot="1" noChangeAspect="1" noChangeArrowheads="1" noTextEdit="1"/>
          </p:cNvSpPr>
          <p:nvPr>
            <p:ph type="sldImg"/>
          </p:nvPr>
        </p:nvSpPr>
        <p:spPr/>
      </p:sp>
      <p:sp>
        <p:nvSpPr>
          <p:cNvPr id="7639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6A7CE71-09BB-4E35-9255-5CB971AC7444}" type="slidenum">
              <a:rPr lang="en-US" altLang="zh-CN"/>
            </a:fld>
            <a:endParaRPr lang="en-US" altLang="zh-CN"/>
          </a:p>
        </p:txBody>
      </p:sp>
      <p:sp>
        <p:nvSpPr>
          <p:cNvPr id="948226" name="Rectangle 2"/>
          <p:cNvSpPr>
            <a:spLocks noGrp="1" noRot="1" noChangeAspect="1" noChangeArrowheads="1" noTextEdit="1"/>
          </p:cNvSpPr>
          <p:nvPr>
            <p:ph type="sldImg"/>
          </p:nvPr>
        </p:nvSpPr>
        <p:spPr/>
      </p:sp>
      <p:sp>
        <p:nvSpPr>
          <p:cNvPr id="9482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0B342BC-AB0F-415A-A0BA-509EE28B8790}" type="slidenum">
              <a:rPr lang="en-US" altLang="zh-CN"/>
            </a:fld>
            <a:endParaRPr lang="en-US" altLang="zh-CN"/>
          </a:p>
        </p:txBody>
      </p:sp>
      <p:sp>
        <p:nvSpPr>
          <p:cNvPr id="764930" name="Rectangle 2"/>
          <p:cNvSpPr>
            <a:spLocks noGrp="1" noRot="1" noChangeAspect="1" noChangeArrowheads="1" noTextEdit="1"/>
          </p:cNvSpPr>
          <p:nvPr>
            <p:ph type="sldImg"/>
          </p:nvPr>
        </p:nvSpPr>
        <p:spPr/>
      </p:sp>
      <p:sp>
        <p:nvSpPr>
          <p:cNvPr id="7649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9FF9436-BE10-461D-964D-17CEE21827CB}" type="slidenum">
              <a:rPr lang="en-US" altLang="zh-CN"/>
            </a:fld>
            <a:endParaRPr lang="en-US" altLang="zh-CN"/>
          </a:p>
        </p:txBody>
      </p:sp>
      <p:sp>
        <p:nvSpPr>
          <p:cNvPr id="765954" name="Rectangle 2"/>
          <p:cNvSpPr>
            <a:spLocks noGrp="1" noRot="1" noChangeAspect="1" noChangeArrowheads="1" noTextEdit="1"/>
          </p:cNvSpPr>
          <p:nvPr>
            <p:ph type="sldImg"/>
          </p:nvPr>
        </p:nvSpPr>
        <p:spPr/>
      </p:sp>
      <p:sp>
        <p:nvSpPr>
          <p:cNvPr id="7659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89FAC91-1C29-4F50-A8B3-5A76002797C2}" type="slidenum">
              <a:rPr lang="en-US" altLang="zh-CN"/>
            </a:fld>
            <a:endParaRPr lang="en-US" altLang="zh-CN"/>
          </a:p>
        </p:txBody>
      </p:sp>
      <p:sp>
        <p:nvSpPr>
          <p:cNvPr id="766978" name="Rectangle 2"/>
          <p:cNvSpPr>
            <a:spLocks noGrp="1" noRot="1" noChangeAspect="1" noChangeArrowheads="1" noTextEdit="1"/>
          </p:cNvSpPr>
          <p:nvPr>
            <p:ph type="sldImg"/>
          </p:nvPr>
        </p:nvSpPr>
        <p:spPr/>
      </p:sp>
      <p:sp>
        <p:nvSpPr>
          <p:cNvPr id="7669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70DB3FF-38D7-4F7A-813C-8A5E11986C5D}" type="slidenum">
              <a:rPr lang="en-US" altLang="zh-CN"/>
            </a:fld>
            <a:endParaRPr lang="en-US" altLang="zh-CN"/>
          </a:p>
        </p:txBody>
      </p:sp>
      <p:sp>
        <p:nvSpPr>
          <p:cNvPr id="768002" name="Rectangle 2"/>
          <p:cNvSpPr>
            <a:spLocks noGrp="1" noRot="1" noChangeAspect="1" noChangeArrowheads="1" noTextEdit="1"/>
          </p:cNvSpPr>
          <p:nvPr>
            <p:ph type="sldImg"/>
          </p:nvPr>
        </p:nvSpPr>
        <p:spPr/>
      </p:sp>
      <p:sp>
        <p:nvSpPr>
          <p:cNvPr id="7680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61E7F40-C913-42AF-A3E8-23007970080F}" type="slidenum">
              <a:rPr lang="en-US" altLang="zh-CN"/>
            </a:fld>
            <a:endParaRPr lang="en-US" altLang="zh-CN"/>
          </a:p>
        </p:txBody>
      </p:sp>
      <p:sp>
        <p:nvSpPr>
          <p:cNvPr id="769026" name="Rectangle 2"/>
          <p:cNvSpPr>
            <a:spLocks noGrp="1" noRot="1" noChangeAspect="1" noChangeArrowheads="1" noTextEdit="1"/>
          </p:cNvSpPr>
          <p:nvPr>
            <p:ph type="sldImg"/>
          </p:nvPr>
        </p:nvSpPr>
        <p:spPr/>
      </p:sp>
      <p:sp>
        <p:nvSpPr>
          <p:cNvPr id="7690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4BD22E6-81C7-4348-9A64-6985BF195515}" type="slidenum">
              <a:rPr lang="en-US" altLang="zh-CN"/>
            </a:fld>
            <a:endParaRPr lang="en-US" altLang="zh-CN"/>
          </a:p>
        </p:txBody>
      </p:sp>
      <p:sp>
        <p:nvSpPr>
          <p:cNvPr id="770050" name="Rectangle 2"/>
          <p:cNvSpPr>
            <a:spLocks noGrp="1" noRot="1" noChangeAspect="1" noChangeArrowheads="1" noTextEdit="1"/>
          </p:cNvSpPr>
          <p:nvPr>
            <p:ph type="sldImg"/>
          </p:nvPr>
        </p:nvSpPr>
        <p:spPr/>
      </p:sp>
      <p:sp>
        <p:nvSpPr>
          <p:cNvPr id="7700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9B20834-3848-4F8E-8419-A6C587AB80D2}" type="slidenum">
              <a:rPr lang="en-US" altLang="zh-CN"/>
            </a:fld>
            <a:endParaRPr lang="en-US" altLang="zh-CN"/>
          </a:p>
        </p:txBody>
      </p:sp>
      <p:sp>
        <p:nvSpPr>
          <p:cNvPr id="986114" name="Rectangle 2"/>
          <p:cNvSpPr>
            <a:spLocks noGrp="1" noRot="1" noChangeAspect="1" noChangeArrowheads="1" noTextEdit="1"/>
          </p:cNvSpPr>
          <p:nvPr>
            <p:ph type="sldImg"/>
          </p:nvPr>
        </p:nvSpPr>
        <p:spPr/>
      </p:sp>
      <p:sp>
        <p:nvSpPr>
          <p:cNvPr id="9861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61FF732-88D8-48A8-BF09-B04731ECD67A}" type="slidenum">
              <a:rPr lang="en-US" altLang="zh-CN"/>
            </a:fld>
            <a:endParaRPr lang="en-US" altLang="zh-CN"/>
          </a:p>
        </p:txBody>
      </p:sp>
      <p:sp>
        <p:nvSpPr>
          <p:cNvPr id="988162" name="Rectangle 2"/>
          <p:cNvSpPr>
            <a:spLocks noGrp="1" noRot="1" noChangeAspect="1" noChangeArrowheads="1" noTextEdit="1"/>
          </p:cNvSpPr>
          <p:nvPr>
            <p:ph type="sldImg"/>
          </p:nvPr>
        </p:nvSpPr>
        <p:spPr/>
      </p:sp>
      <p:sp>
        <p:nvSpPr>
          <p:cNvPr id="9881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C0EAD94-2641-432B-BAD0-13B9DA09B7F9}" type="slidenum">
              <a:rPr lang="en-US" altLang="zh-CN"/>
            </a:fld>
            <a:endParaRPr lang="en-US" altLang="zh-CN"/>
          </a:p>
        </p:txBody>
      </p:sp>
      <p:sp>
        <p:nvSpPr>
          <p:cNvPr id="990210" name="Rectangle 2"/>
          <p:cNvSpPr>
            <a:spLocks noGrp="1" noRot="1" noChangeAspect="1" noChangeArrowheads="1" noTextEdit="1"/>
          </p:cNvSpPr>
          <p:nvPr>
            <p:ph type="sldImg"/>
          </p:nvPr>
        </p:nvSpPr>
        <p:spPr/>
      </p:sp>
      <p:sp>
        <p:nvSpPr>
          <p:cNvPr id="9902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6EFEA88-5EE0-4B12-A7A4-E1298A5C9FD1}" type="slidenum">
              <a:rPr lang="en-US" altLang="zh-CN"/>
            </a:fld>
            <a:endParaRPr lang="en-US" altLang="zh-CN"/>
          </a:p>
        </p:txBody>
      </p:sp>
      <p:sp>
        <p:nvSpPr>
          <p:cNvPr id="771074" name="Rectangle 2"/>
          <p:cNvSpPr>
            <a:spLocks noGrp="1" noRot="1" noChangeAspect="1" noChangeArrowheads="1" noTextEdit="1"/>
          </p:cNvSpPr>
          <p:nvPr>
            <p:ph type="sldImg"/>
          </p:nvPr>
        </p:nvSpPr>
        <p:spPr/>
      </p:sp>
      <p:sp>
        <p:nvSpPr>
          <p:cNvPr id="771075"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742950" y="685800"/>
            <a:ext cx="8420100" cy="2127250"/>
          </a:xfrm>
        </p:spPr>
        <p:txBody>
          <a:bodyPr/>
          <a:lstStyle>
            <a:lvl1pPr algn="ctr">
              <a:defRPr sz="5400" b="1">
                <a:solidFill>
                  <a:srgbClr val="333399"/>
                </a:solidFill>
                <a:latin typeface="黑体" panose="02010609060101010101" pitchFamily="2" charset="-122"/>
                <a:ea typeface="黑体" panose="02010609060101010101" pitchFamily="2" charset="-122"/>
              </a:defRPr>
            </a:lvl1pPr>
          </a:lstStyle>
          <a:p>
            <a:pPr lvl="0"/>
            <a:r>
              <a:rPr lang="zh-CN" altLang="en-US" noProof="0" smtClean="0"/>
              <a:t>单击此处编辑母版标题样式</a:t>
            </a:r>
            <a:endParaRPr lang="en-US" altLang="zh-CN" noProof="0" dirty="0" smtClean="0"/>
          </a:p>
        </p:txBody>
      </p:sp>
      <p:sp>
        <p:nvSpPr>
          <p:cNvPr id="16387" name="Rectangle 3"/>
          <p:cNvSpPr>
            <a:spLocks noGrp="1" noChangeArrowheads="1"/>
          </p:cNvSpPr>
          <p:nvPr>
            <p:ph type="subTitle" idx="1"/>
          </p:nvPr>
        </p:nvSpPr>
        <p:spPr>
          <a:xfrm>
            <a:off x="1485900" y="3270250"/>
            <a:ext cx="6934200" cy="2209800"/>
          </a:xfrm>
        </p:spPr>
        <p:txBody>
          <a:bodyPr/>
          <a:lstStyle>
            <a:lvl1pPr marL="0" indent="0" algn="ctr">
              <a:buFont typeface="Wingdings" panose="05000000000000000000" pitchFamily="2" charset="2"/>
              <a:buNone/>
              <a:defRPr sz="3600" b="1">
                <a:latin typeface="黑体" panose="02010609060101010101" pitchFamily="2" charset="-122"/>
                <a:ea typeface="黑体" panose="02010609060101010101" pitchFamily="2" charset="-122"/>
              </a:defRPr>
            </a:lvl1pPr>
          </a:lstStyle>
          <a:p>
            <a:pPr lvl="0"/>
            <a:r>
              <a:rPr lang="zh-CN" altLang="en-US" noProof="0" smtClean="0"/>
              <a:t>单击此处编辑母版副标题样式</a:t>
            </a:r>
            <a:endParaRPr lang="en-US" altLang="zh-CN" noProof="0" dirty="0" smtClean="0"/>
          </a:p>
        </p:txBody>
      </p:sp>
      <p:sp>
        <p:nvSpPr>
          <p:cNvPr id="16388" name="Rectangle 4"/>
          <p:cNvSpPr>
            <a:spLocks noGrp="1" noChangeArrowheads="1"/>
          </p:cNvSpPr>
          <p:nvPr>
            <p:ph type="dt" sz="half" idx="2"/>
          </p:nvPr>
        </p:nvSpPr>
        <p:spPr/>
        <p:txBody>
          <a:bodyPr/>
          <a:lstStyle>
            <a:lvl1pPr>
              <a:defRPr/>
            </a:lvl1pPr>
          </a:lstStyle>
          <a:p>
            <a:endParaRPr lang="en-US" altLang="zh-CN"/>
          </a:p>
        </p:txBody>
      </p:sp>
      <p:sp>
        <p:nvSpPr>
          <p:cNvPr id="16389" name="Rectangle 5"/>
          <p:cNvSpPr>
            <a:spLocks noGrp="1" noChangeArrowheads="1"/>
          </p:cNvSpPr>
          <p:nvPr>
            <p:ph type="ftr" sz="quarter" idx="3"/>
          </p:nvPr>
        </p:nvSpPr>
        <p:spPr/>
        <p:txBody>
          <a:bodyPr/>
          <a:lstStyle>
            <a:lvl1pPr>
              <a:defRPr/>
            </a:lvl1pPr>
          </a:lstStyle>
          <a:p>
            <a:endParaRPr lang="en-US" altLang="zh-CN"/>
          </a:p>
        </p:txBody>
      </p:sp>
      <p:sp>
        <p:nvSpPr>
          <p:cNvPr id="16390" name="Rectangle 6"/>
          <p:cNvSpPr>
            <a:spLocks noGrp="1" noChangeArrowheads="1"/>
          </p:cNvSpPr>
          <p:nvPr>
            <p:ph type="sldNum" sz="quarter" idx="4"/>
          </p:nvPr>
        </p:nvSpPr>
        <p:spPr/>
        <p:txBody>
          <a:bodyPr/>
          <a:lstStyle>
            <a:lvl1pPr>
              <a:defRPr/>
            </a:lvl1pPr>
          </a:lstStyle>
          <a:p>
            <a:fld id="{AC80574E-8B94-4515-ADE1-BF6C35829DF0}" type="slidenum">
              <a:rPr lang="zh-CN" altLang="en-US"/>
            </a:fld>
            <a:endParaRPr lang="en-US" altLang="zh-CN"/>
          </a:p>
        </p:txBody>
      </p:sp>
      <p:sp>
        <p:nvSpPr>
          <p:cNvPr id="16392" name="Rectangle 8" descr="Gold bar"/>
          <p:cNvSpPr>
            <a:spLocks noChangeArrowheads="1"/>
          </p:cNvSpPr>
          <p:nvPr/>
        </p:nvSpPr>
        <p:spPr bwMode="auto">
          <a:xfrm>
            <a:off x="247650" y="2889250"/>
            <a:ext cx="3109913" cy="2016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3" name="Rectangle 9" descr="Orange bar"/>
          <p:cNvSpPr>
            <a:spLocks noChangeArrowheads="1"/>
          </p:cNvSpPr>
          <p:nvPr/>
        </p:nvSpPr>
        <p:spPr bwMode="auto">
          <a:xfrm>
            <a:off x="3357563" y="2889250"/>
            <a:ext cx="3108325" cy="2016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4" name="Rectangle 10" descr="Slate bar"/>
          <p:cNvSpPr>
            <a:spLocks noChangeArrowheads="1"/>
          </p:cNvSpPr>
          <p:nvPr/>
        </p:nvSpPr>
        <p:spPr bwMode="auto">
          <a:xfrm>
            <a:off x="6465888" y="2889250"/>
            <a:ext cx="3109912" cy="201613"/>
          </a:xfrm>
          <a:prstGeom prst="rect">
            <a:avLst/>
          </a:prstGeom>
          <a:solidFill>
            <a:srgbClr val="333399"/>
          </a:solidFill>
          <a:ln>
            <a:noFill/>
          </a:ln>
          <a:effectLst/>
        </p:spPr>
        <p:txBody>
          <a:bodyPr wrap="none" anchor="ctr"/>
          <a:lstStyle/>
          <a:p>
            <a:endParaRPr lang="zh-CN" altLang="en-US">
              <a:solidFill>
                <a:srgbClr val="333399"/>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2236A91-AB49-49FF-BD59-8386391FD12B}" type="slidenum">
              <a:rPr lang="zh-CN" altLang="en-US"/>
            </a:fld>
            <a:endParaRPr lang="en-US" altLang="zh-CN"/>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7813"/>
            <a:ext cx="2379662"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277813"/>
            <a:ext cx="653415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98FACEB-921B-4428-A32E-7A6FF935A2DD}" type="slidenum">
              <a:rPr lang="zh-CN" altLang="en-US"/>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88504" y="188640"/>
            <a:ext cx="8915400" cy="79208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196752"/>
            <a:ext cx="4381500" cy="493417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4" name="内容占位符 3"/>
          <p:cNvSpPr>
            <a:spLocks noGrp="1"/>
          </p:cNvSpPr>
          <p:nvPr>
            <p:ph sz="quarter" idx="2"/>
          </p:nvPr>
        </p:nvSpPr>
        <p:spPr>
          <a:xfrm>
            <a:off x="5029200" y="1196752"/>
            <a:ext cx="4381500" cy="237658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内容占位符 4"/>
          <p:cNvSpPr>
            <a:spLocks noGrp="1"/>
          </p:cNvSpPr>
          <p:nvPr>
            <p:ph sz="quarter" idx="3"/>
          </p:nvPr>
        </p:nvSpPr>
        <p:spPr>
          <a:xfrm>
            <a:off x="5029200" y="3754339"/>
            <a:ext cx="4381500" cy="237658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7099300" y="6248400"/>
            <a:ext cx="2311400" cy="457200"/>
          </a:xfrm>
        </p:spPr>
        <p:txBody>
          <a:bodyPr/>
          <a:lstStyle>
            <a:lvl1pPr>
              <a:defRPr/>
            </a:lvl1pPr>
          </a:lstStyle>
          <a:p>
            <a:fld id="{3C52F4D9-41EC-423B-B963-42D1C41ACCC5}" type="slidenum">
              <a:rPr lang="zh-CN" altLang="en-US"/>
            </a:fld>
            <a:endParaRPr lang="en-US" altLang="zh-CN"/>
          </a:p>
        </p:txBody>
      </p:sp>
      <p:sp>
        <p:nvSpPr>
          <p:cNvPr id="9"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1"/>
            <a:ext cx="8915400" cy="79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196752"/>
            <a:ext cx="4381500" cy="493417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4" name="剪贴画占位符 3"/>
          <p:cNvSpPr>
            <a:spLocks noGrp="1"/>
          </p:cNvSpPr>
          <p:nvPr>
            <p:ph type="clipArt" sz="half" idx="2" hasCustomPrompt="1"/>
          </p:nvPr>
        </p:nvSpPr>
        <p:spPr>
          <a:xfrm>
            <a:off x="5029200" y="1196752"/>
            <a:ext cx="4381500" cy="4934173"/>
          </a:xfrm>
        </p:spPr>
        <p:txBody>
          <a:bodyPr/>
          <a:lstStyle/>
          <a:p>
            <a:r>
              <a:rPr lang="zh-CN" altLang="en-US" smtClean="0"/>
              <a:t>单击图标添加剪 贴画</a:t>
            </a:r>
            <a:endParaRPr lang="zh-CN" altLang="en-US"/>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966CAE82-64C7-4E5B-88D2-F38A61F120C5}" type="slidenum">
              <a:rPr lang="zh-CN" altLang="en-US"/>
            </a:fld>
            <a:endParaRPr lang="en-US" altLang="zh-CN"/>
          </a:p>
        </p:txBody>
      </p:sp>
      <p:sp>
        <p:nvSpPr>
          <p:cNvPr id="8"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95300" y="1196752"/>
            <a:ext cx="9066212" cy="4934173"/>
          </a:xfrm>
        </p:spPr>
        <p:txBody>
          <a:bodyPr/>
          <a:lstStyle>
            <a:lvl1pPr>
              <a:defRPr sz="3200" b="1">
                <a:solidFill>
                  <a:schemeClr val="tx1"/>
                </a:solidFill>
                <a:latin typeface="+mn-lt"/>
                <a:ea typeface="黑体" panose="02010609060101010101" pitchFamily="2" charset="-122"/>
              </a:defRPr>
            </a:lvl1pPr>
            <a:lvl2pP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defRPr sz="2000" b="1">
                <a:solidFill>
                  <a:schemeClr val="tx1"/>
                </a:solidFill>
                <a:latin typeface="+mn-lt"/>
                <a:ea typeface="黑体" panose="02010609060101010101" pitchFamily="2"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lvl1pPr>
              <a:defRPr/>
            </a:lvl1pPr>
          </a:lstStyle>
          <a:p>
            <a:endParaRPr lang="en-US" altLang="zh-CN" dirty="0"/>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AC79822-BC0D-4DE8-A7E5-90A3732A2B82}" type="slidenum">
              <a:rPr lang="zh-CN" altLang="en-US"/>
            </a:fld>
            <a:endParaRPr lang="en-US" altLang="zh-CN"/>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634858" cy="1362075"/>
          </a:xfrm>
        </p:spPr>
        <p:txBody>
          <a:bodyPr anchor="t"/>
          <a:lstStyle>
            <a:lvl1pPr algn="l">
              <a:defRPr sz="4400" b="1" cap="all">
                <a:solidFill>
                  <a:srgbClr val="333399"/>
                </a:solidFill>
                <a:latin typeface="+mn-lt"/>
                <a:ea typeface="黑体" panose="02010609060101010101" pitchFamily="2"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782638" y="2906713"/>
            <a:ext cx="863485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3F47B36-077D-42FE-9DED-0C77CB87E4B3}"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196752"/>
            <a:ext cx="4460304" cy="4934173"/>
          </a:xfrm>
        </p:spPr>
        <p:txBody>
          <a:bodyPr/>
          <a:lstStyle>
            <a:lvl1pPr>
              <a:defRPr sz="3200" b="1">
                <a:solidFill>
                  <a:schemeClr val="tx1"/>
                </a:solidFill>
                <a:latin typeface="+mn-lt"/>
                <a:ea typeface="黑体" panose="02010609060101010101" pitchFamily="2" charset="-122"/>
              </a:defRPr>
            </a:lvl1pPr>
            <a:lvl2pPr>
              <a:buClr>
                <a:schemeClr val="accent2"/>
              </a:buCl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buClr>
                <a:srgbClr val="333399"/>
              </a:buClr>
              <a:defRPr sz="2000" b="1">
                <a:solidFill>
                  <a:schemeClr val="tx1"/>
                </a:solidFill>
                <a:latin typeface="+mn-lt"/>
                <a:ea typeface="黑体" panose="02010609060101010101" pitchFamily="2" charset="-122"/>
              </a:defRPr>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4" name="内容占位符 3"/>
          <p:cNvSpPr>
            <a:spLocks noGrp="1"/>
          </p:cNvSpPr>
          <p:nvPr>
            <p:ph sz="half" idx="2"/>
          </p:nvPr>
        </p:nvSpPr>
        <p:spPr>
          <a:xfrm>
            <a:off x="5101208" y="1196752"/>
            <a:ext cx="4460304" cy="4934173"/>
          </a:xfrm>
        </p:spPr>
        <p:txBody>
          <a:bodyPr/>
          <a:lstStyle>
            <a:lvl1pPr>
              <a:defRPr sz="3200" b="1">
                <a:solidFill>
                  <a:schemeClr val="tx1"/>
                </a:solidFill>
                <a:latin typeface="+mn-lt"/>
                <a:ea typeface="黑体" panose="02010609060101010101" pitchFamily="2" charset="-122"/>
              </a:defRPr>
            </a:lvl1pPr>
            <a:lvl2pPr>
              <a:buClr>
                <a:schemeClr val="accent2"/>
              </a:buCl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buClr>
                <a:srgbClr val="333399"/>
              </a:buClr>
              <a:defRPr sz="2000" b="1">
                <a:solidFill>
                  <a:schemeClr val="tx1"/>
                </a:solidFill>
                <a:latin typeface="+mn-lt"/>
                <a:ea typeface="黑体" panose="02010609060101010101" pitchFamily="2" charset="-122"/>
              </a:defRPr>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0B52295-AD8D-47A8-A4D5-D2F6B9F48E3F}" type="slidenum">
              <a:rPr lang="zh-CN" altLang="en-US"/>
            </a:fld>
            <a:endParaRPr lang="en-US" altLang="zh-CN"/>
          </a:p>
        </p:txBody>
      </p:sp>
      <p:sp>
        <p:nvSpPr>
          <p:cNvPr id="8"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495299" y="1207874"/>
            <a:ext cx="4455513" cy="639762"/>
          </a:xfrm>
        </p:spPr>
        <p:txBody>
          <a:bodyPr anchor="b"/>
          <a:lstStyle>
            <a:lvl1pPr marL="0" indent="0">
              <a:buNone/>
              <a:defRPr sz="3200" b="1">
                <a:latin typeface="+mn-lt"/>
                <a:ea typeface="黑体" panose="0201060906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95299" y="1872534"/>
            <a:ext cx="4455513" cy="4292770"/>
          </a:xfrm>
        </p:spPr>
        <p:txBody>
          <a:bodyPr/>
          <a:lstStyle>
            <a:lvl1pPr>
              <a:defRPr sz="3200" b="1">
                <a:solidFill>
                  <a:schemeClr val="tx1"/>
                </a:solidFill>
                <a:latin typeface="+mn-lt"/>
                <a:ea typeface="黑体" panose="02010609060101010101" pitchFamily="2" charset="-122"/>
              </a:defRPr>
            </a:lvl1pPr>
            <a:lvl2pP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defRPr sz="2000" b="1">
                <a:solidFill>
                  <a:schemeClr val="tx1"/>
                </a:solidFill>
                <a:latin typeface="+mn-lt"/>
                <a:ea typeface="黑体" panose="02010609060101010101" pitchFamily="2" charset="-122"/>
              </a:defRPr>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文本占位符 4"/>
          <p:cNvSpPr>
            <a:spLocks noGrp="1"/>
          </p:cNvSpPr>
          <p:nvPr>
            <p:ph type="body" sz="quarter" idx="3"/>
          </p:nvPr>
        </p:nvSpPr>
        <p:spPr>
          <a:xfrm>
            <a:off x="5104383" y="1207874"/>
            <a:ext cx="4457129" cy="639762"/>
          </a:xfrm>
        </p:spPr>
        <p:txBody>
          <a:bodyPr anchor="b"/>
          <a:lstStyle>
            <a:lvl1pPr marL="0" indent="0">
              <a:buNone/>
              <a:defRPr sz="3200" b="1">
                <a:latin typeface="+mn-lt"/>
                <a:ea typeface="黑体" panose="0201060906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104383" y="1872534"/>
            <a:ext cx="4457129" cy="4292770"/>
          </a:xfrm>
        </p:spPr>
        <p:txBody>
          <a:bodyPr/>
          <a:lstStyle>
            <a:lvl1pPr>
              <a:defRPr sz="3200" b="1">
                <a:solidFill>
                  <a:schemeClr val="tx1"/>
                </a:solidFill>
                <a:latin typeface="+mn-lt"/>
                <a:ea typeface="黑体" panose="02010609060101010101" pitchFamily="2" charset="-122"/>
              </a:defRPr>
            </a:lvl1pPr>
            <a:lvl2pP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defRPr sz="2000" b="1">
                <a:solidFill>
                  <a:schemeClr val="tx1"/>
                </a:solidFill>
                <a:latin typeface="+mn-lt"/>
                <a:ea typeface="黑体" panose="02010609060101010101" pitchFamily="2" charset="-122"/>
              </a:defRPr>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FAC03054-A18C-4CF4-8FEF-67B6C74EC7CF}" type="slidenum">
              <a:rPr lang="zh-CN" altLang="en-US"/>
            </a:fld>
            <a:endParaRPr lang="en-US" altLang="zh-CN"/>
          </a:p>
        </p:txBody>
      </p:sp>
      <p:sp>
        <p:nvSpPr>
          <p:cNvPr id="10"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14338B79-8FD5-46F1-8A19-651A319ADB19}" type="slidenum">
              <a:rPr lang="zh-CN" altLang="en-US"/>
            </a:fld>
            <a:endParaRPr lang="en-US" altLang="zh-CN"/>
          </a:p>
        </p:txBody>
      </p:sp>
      <p:sp>
        <p:nvSpPr>
          <p:cNvPr id="6"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37DC1DE-D772-415A-B75D-6C2A3BBF0EE5}"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6880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FB74B41-85B4-4984-A2A4-801BFDC62CF6}" type="slidenum">
              <a:rPr lang="zh-CN" altLang="en-US"/>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4FEF2C3-09B7-48D6-BCFF-274B159605E4}"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95300" y="188640"/>
            <a:ext cx="906621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dirty="0" smtClean="0"/>
              <a:t>单击此处编辑母版标题样式</a:t>
            </a:r>
            <a:endParaRPr lang="en-US" altLang="zh-CN" dirty="0" smtClean="0"/>
          </a:p>
        </p:txBody>
      </p:sp>
      <p:sp>
        <p:nvSpPr>
          <p:cNvPr id="15363" name="Rectangle 3"/>
          <p:cNvSpPr>
            <a:spLocks noGrp="1" noChangeArrowheads="1"/>
          </p:cNvSpPr>
          <p:nvPr>
            <p:ph type="body" idx="1"/>
          </p:nvPr>
        </p:nvSpPr>
        <p:spPr bwMode="auto">
          <a:xfrm>
            <a:off x="495300" y="1196752"/>
            <a:ext cx="9066212" cy="4934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endParaRPr lang="en-US" altLang="zh-CN" dirty="0" smtClean="0"/>
          </a:p>
          <a:p>
            <a:pPr lvl="1"/>
            <a:r>
              <a:rPr lang="zh-CN" altLang="en-US" dirty="0" smtClean="0"/>
              <a:t>第二级</a:t>
            </a:r>
            <a:endParaRPr lang="en-US" altLang="zh-CN" dirty="0" smtClean="0"/>
          </a:p>
          <a:p>
            <a:pPr lvl="2"/>
            <a:r>
              <a:rPr lang="zh-CN" altLang="en-US" dirty="0" smtClean="0"/>
              <a:t>第三级</a:t>
            </a:r>
            <a:endParaRPr lang="en-US" altLang="zh-CN" dirty="0" smtClean="0"/>
          </a:p>
          <a:p>
            <a:pPr lvl="3"/>
            <a:r>
              <a:rPr lang="zh-CN" altLang="en-US" dirty="0" smtClean="0"/>
              <a:t>第四级</a:t>
            </a:r>
            <a:endParaRPr lang="en-US" altLang="zh-CN" dirty="0" smtClean="0"/>
          </a:p>
          <a:p>
            <a:pPr lvl="4"/>
            <a:r>
              <a:rPr lang="zh-CN" altLang="en-US" dirty="0" smtClean="0"/>
              <a:t>第五级</a:t>
            </a:r>
            <a:endParaRPr lang="en-US" altLang="zh-CN" dirty="0" smtClean="0"/>
          </a:p>
        </p:txBody>
      </p:sp>
      <p:sp>
        <p:nvSpPr>
          <p:cNvPr id="15364" name="Rectangle 4"/>
          <p:cNvSpPr>
            <a:spLocks noGrp="1" noChangeArrowheads="1"/>
          </p:cNvSpPr>
          <p:nvPr>
            <p:ph type="dt" sz="half" idx="2"/>
          </p:nvPr>
        </p:nvSpPr>
        <p:spPr bwMode="auto">
          <a:xfrm>
            <a:off x="495300" y="6356176"/>
            <a:ext cx="231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000">
                <a:ea typeface="宋体" panose="02010600030101010101" pitchFamily="2" charset="-122"/>
              </a:defRPr>
            </a:lvl1pPr>
          </a:lstStyle>
          <a:p>
            <a:endParaRPr lang="en-US" altLang="zh-CN" dirty="0"/>
          </a:p>
        </p:txBody>
      </p:sp>
      <p:sp>
        <p:nvSpPr>
          <p:cNvPr id="15365" name="Rectangle 5"/>
          <p:cNvSpPr>
            <a:spLocks noGrp="1" noChangeArrowheads="1"/>
          </p:cNvSpPr>
          <p:nvPr>
            <p:ph type="ftr" sz="quarter" idx="3"/>
          </p:nvPr>
        </p:nvSpPr>
        <p:spPr bwMode="auto">
          <a:xfrm>
            <a:off x="3384550" y="6356176"/>
            <a:ext cx="313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000">
                <a:ea typeface="宋体" panose="02010600030101010101" pitchFamily="2" charset="-122"/>
              </a:defRPr>
            </a:lvl1pPr>
          </a:lstStyle>
          <a:p>
            <a:endParaRPr lang="en-US" altLang="zh-CN"/>
          </a:p>
        </p:txBody>
      </p:sp>
      <p:sp>
        <p:nvSpPr>
          <p:cNvPr id="15366" name="Rectangle 6"/>
          <p:cNvSpPr>
            <a:spLocks noGrp="1" noChangeArrowheads="1"/>
          </p:cNvSpPr>
          <p:nvPr>
            <p:ph type="sldNum" sz="quarter" idx="4"/>
          </p:nvPr>
        </p:nvSpPr>
        <p:spPr bwMode="auto">
          <a:xfrm>
            <a:off x="7099300" y="6356176"/>
            <a:ext cx="231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000">
                <a:ea typeface="宋体" panose="02010600030101010101" pitchFamily="2" charset="-122"/>
              </a:defRPr>
            </a:lvl1pPr>
          </a:lstStyle>
          <a:p>
            <a:fld id="{67B052E9-C54A-4603-AE2F-EB72B006DB6C}" type="slidenum">
              <a:rPr lang="zh-CN" altLang="en-US"/>
            </a:fld>
            <a:endParaRPr lang="en-US" altLang="zh-CN"/>
          </a:p>
        </p:txBody>
      </p:sp>
      <p:sp>
        <p:nvSpPr>
          <p:cNvPr id="15367" name="Rectangle 7" descr="Gold bar"/>
          <p:cNvSpPr>
            <a:spLocks noChangeArrowheads="1"/>
          </p:cNvSpPr>
          <p:nvPr/>
        </p:nvSpPr>
        <p:spPr bwMode="auto">
          <a:xfrm>
            <a:off x="0" y="0"/>
            <a:ext cx="247650" cy="22860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sp>
        <p:nvSpPr>
          <p:cNvPr id="15369" name="Rectangle 9" descr="Orange bar"/>
          <p:cNvSpPr>
            <a:spLocks noChangeArrowheads="1"/>
          </p:cNvSpPr>
          <p:nvPr/>
        </p:nvSpPr>
        <p:spPr bwMode="auto">
          <a:xfrm>
            <a:off x="0" y="2286000"/>
            <a:ext cx="247650" cy="2286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sp>
        <p:nvSpPr>
          <p:cNvPr id="15370" name="Rectangle 10" descr="Slate bar"/>
          <p:cNvSpPr>
            <a:spLocks noChangeArrowheads="1"/>
          </p:cNvSpPr>
          <p:nvPr/>
        </p:nvSpPr>
        <p:spPr bwMode="auto">
          <a:xfrm>
            <a:off x="0" y="4572000"/>
            <a:ext cx="247650" cy="2286000"/>
          </a:xfrm>
          <a:prstGeom prst="rect">
            <a:avLst/>
          </a:prstGeom>
          <a:solidFill>
            <a:srgbClr val="333399"/>
          </a:solidFill>
          <a:ln>
            <a:noFill/>
          </a:ln>
          <a:effec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pic>
        <p:nvPicPr>
          <p:cNvPr id="11" name="Picture 2" descr="computer networking 的图像结果"/>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69424" y="188640"/>
            <a:ext cx="1124935" cy="81245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l" rtl="0" eaLnBrk="1" fontAlgn="base" hangingPunct="1">
        <a:spcBef>
          <a:spcPct val="0"/>
        </a:spcBef>
        <a:spcAft>
          <a:spcPct val="0"/>
        </a:spcAft>
        <a:defRPr sz="4400" b="1">
          <a:solidFill>
            <a:srgbClr val="333399"/>
          </a:solidFill>
          <a:latin typeface="+mn-lt"/>
          <a:ea typeface="黑体" panose="02010609060101010101" pitchFamily="2" charset="-122"/>
          <a:cs typeface="+mj-cs"/>
        </a:defRPr>
      </a:lvl1pPr>
      <a:lvl2pPr algn="l" rtl="0" eaLnBrk="1" fontAlgn="base" hangingPunct="1">
        <a:spcBef>
          <a:spcPct val="0"/>
        </a:spcBef>
        <a:spcAft>
          <a:spcPct val="0"/>
        </a:spcAft>
        <a:defRPr sz="4400">
          <a:solidFill>
            <a:schemeClr val="tx2"/>
          </a:solidFill>
          <a:latin typeface="Times New Roman" panose="02020603050405020304" pitchFamily="18" charset="0"/>
        </a:defRPr>
      </a:lvl2pPr>
      <a:lvl3pPr algn="l" rtl="0" eaLnBrk="1" fontAlgn="base" hangingPunct="1">
        <a:spcBef>
          <a:spcPct val="0"/>
        </a:spcBef>
        <a:spcAft>
          <a:spcPct val="0"/>
        </a:spcAft>
        <a:defRPr sz="4400">
          <a:solidFill>
            <a:schemeClr val="tx2"/>
          </a:solidFill>
          <a:latin typeface="Times New Roman" panose="02020603050405020304" pitchFamily="18" charset="0"/>
        </a:defRPr>
      </a:lvl3pPr>
      <a:lvl4pPr algn="l" rtl="0" eaLnBrk="1" fontAlgn="base" hangingPunct="1">
        <a:spcBef>
          <a:spcPct val="0"/>
        </a:spcBef>
        <a:spcAft>
          <a:spcPct val="0"/>
        </a:spcAft>
        <a:defRPr sz="4400">
          <a:solidFill>
            <a:schemeClr val="tx2"/>
          </a:solidFill>
          <a:latin typeface="Times New Roman" panose="02020603050405020304" pitchFamily="18" charset="0"/>
        </a:defRPr>
      </a:lvl4pPr>
      <a:lvl5pPr algn="l" rtl="0" eaLnBrk="1" fontAlgn="base" hangingPunct="1">
        <a:spcBef>
          <a:spcPct val="0"/>
        </a:spcBef>
        <a:spcAft>
          <a:spcPct val="0"/>
        </a:spcAft>
        <a:defRPr sz="4400">
          <a:solidFill>
            <a:schemeClr val="tx2"/>
          </a:solidFill>
          <a:latin typeface="Times New Roman" panose="02020603050405020304" pitchFamily="18" charset="0"/>
        </a:defRPr>
      </a:lvl5pPr>
      <a:lvl6pPr marL="457200" algn="l" rtl="0" eaLnBrk="1" fontAlgn="base" hangingPunct="1">
        <a:spcBef>
          <a:spcPct val="0"/>
        </a:spcBef>
        <a:spcAft>
          <a:spcPct val="0"/>
        </a:spcAft>
        <a:defRPr sz="4400">
          <a:solidFill>
            <a:schemeClr val="tx2"/>
          </a:solidFill>
          <a:latin typeface="Times New Roman" panose="02020603050405020304" pitchFamily="18" charset="0"/>
        </a:defRPr>
      </a:lvl6pPr>
      <a:lvl7pPr marL="914400" algn="l" rtl="0" eaLnBrk="1" fontAlgn="base" hangingPunct="1">
        <a:spcBef>
          <a:spcPct val="0"/>
        </a:spcBef>
        <a:spcAft>
          <a:spcPct val="0"/>
        </a:spcAft>
        <a:defRPr sz="4400">
          <a:solidFill>
            <a:schemeClr val="tx2"/>
          </a:solidFill>
          <a:latin typeface="Times New Roman" panose="02020603050405020304" pitchFamily="18" charset="0"/>
        </a:defRPr>
      </a:lvl7pPr>
      <a:lvl8pPr marL="1371600" algn="l" rtl="0" eaLnBrk="1" fontAlgn="base" hangingPunct="1">
        <a:spcBef>
          <a:spcPct val="0"/>
        </a:spcBef>
        <a:spcAft>
          <a:spcPct val="0"/>
        </a:spcAft>
        <a:defRPr sz="4400">
          <a:solidFill>
            <a:schemeClr val="tx2"/>
          </a:solidFill>
          <a:latin typeface="Times New Roman" panose="02020603050405020304" pitchFamily="18" charset="0"/>
        </a:defRPr>
      </a:lvl8pPr>
      <a:lvl9pPr marL="1828800" algn="l" rtl="0" eaLnBrk="1" fontAlgn="base" hangingPunct="1">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1" fontAlgn="base" hangingPunct="1">
        <a:lnSpc>
          <a:spcPct val="110000"/>
        </a:lnSpc>
        <a:spcBef>
          <a:spcPts val="6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image" Target="../media/image3.wmf"/></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7" Type="http://schemas.openxmlformats.org/officeDocument/2006/relationships/notesSlide" Target="../notesSlides/notesSlide82.xml"/><Relationship Id="rId6" Type="http://schemas.openxmlformats.org/officeDocument/2006/relationships/vmlDrawing" Target="../drawings/vmlDrawing1.vml"/><Relationship Id="rId5" Type="http://schemas.openxmlformats.org/officeDocument/2006/relationships/slideLayout" Target="../slideLayouts/slideLayout6.xml"/><Relationship Id="rId4" Type="http://schemas.openxmlformats.org/officeDocument/2006/relationships/image" Target="../media/image2.wmf"/><Relationship Id="rId3" Type="http://schemas.openxmlformats.org/officeDocument/2006/relationships/image" Target="../media/image21.emf"/><Relationship Id="rId2" Type="http://schemas.openxmlformats.org/officeDocument/2006/relationships/oleObject" Target="../embeddings/oleObject1.bin"/><Relationship Id="rId1" Type="http://schemas.openxmlformats.org/officeDocument/2006/relationships/image" Target="../media/image3.wmf"/></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4" Type="http://schemas.openxmlformats.org/officeDocument/2006/relationships/notesSlide" Target="../notesSlides/notesSlide89.xml"/><Relationship Id="rId3" Type="http://schemas.openxmlformats.org/officeDocument/2006/relationships/slideLayout" Target="../slideLayouts/slideLayout6.xml"/><Relationship Id="rId2" Type="http://schemas.openxmlformats.org/officeDocument/2006/relationships/image" Target="../media/image3.wmf"/><Relationship Id="rId1" Type="http://schemas.openxmlformats.org/officeDocument/2006/relationships/image" Target="../media/image2.wmf"/></Relationships>
</file>

<file path=ppt/slides/_rels/slide121.xml.rels><?xml version="1.0" encoding="UTF-8" standalone="yes"?>
<Relationships xmlns="http://schemas.openxmlformats.org/package/2006/relationships"><Relationship Id="rId4" Type="http://schemas.openxmlformats.org/officeDocument/2006/relationships/notesSlide" Target="../notesSlides/notesSlide90.xml"/><Relationship Id="rId3" Type="http://schemas.openxmlformats.org/officeDocument/2006/relationships/slideLayout" Target="../slideLayouts/slideLayout6.xml"/><Relationship Id="rId2" Type="http://schemas.openxmlformats.org/officeDocument/2006/relationships/image" Target="../media/image3.wmf"/><Relationship Id="rId1" Type="http://schemas.openxmlformats.org/officeDocument/2006/relationships/image" Target="../media/image2.wmf"/></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4" Type="http://schemas.openxmlformats.org/officeDocument/2006/relationships/notesSlide" Target="../notesSlides/notesSlide101.x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image" Target="../media/image2.wmf"/></Relationships>
</file>

<file path=ppt/slides/_rels/slide136.xml.rels><?xml version="1.0" encoding="UTF-8" standalone="yes"?>
<Relationships xmlns="http://schemas.openxmlformats.org/package/2006/relationships"><Relationship Id="rId4" Type="http://schemas.openxmlformats.org/officeDocument/2006/relationships/notesSlide" Target="../notesSlides/notesSlide102.x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image" Target="../media/image2.wmf"/></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4" Type="http://schemas.openxmlformats.org/officeDocument/2006/relationships/notesSlide" Target="../notesSlides/notesSlide104.x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image" Target="../media/image2.wmf"/></Relationships>
</file>

<file path=ppt/slides/_rels/slide139.xml.rels><?xml version="1.0" encoding="UTF-8" standalone="yes"?>
<Relationships xmlns="http://schemas.openxmlformats.org/package/2006/relationships"><Relationship Id="rId4" Type="http://schemas.openxmlformats.org/officeDocument/2006/relationships/notesSlide" Target="../notesSlides/notesSlide105.x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image" Target="../media/image2.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4" Type="http://schemas.openxmlformats.org/officeDocument/2006/relationships/notesSlide" Target="../notesSlides/notesSlide106.x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image" Target="../media/image2.wm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6.xml"/><Relationship Id="rId2" Type="http://schemas.openxmlformats.org/officeDocument/2006/relationships/image" Target="../media/image3.wmf"/><Relationship Id="rId1" Type="http://schemas.openxmlformats.org/officeDocument/2006/relationships/image" Target="../media/image2.wmf"/></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7.xml"/><Relationship Id="rId1" Type="http://schemas.openxmlformats.org/officeDocument/2006/relationships/image" Target="../media/image3.wmf"/></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wmf"/><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wmf"/><Relationship Id="rId1" Type="http://schemas.openxmlformats.org/officeDocument/2006/relationships/image" Target="../media/image3.wmf"/></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7.xml"/><Relationship Id="rId1" Type="http://schemas.openxmlformats.org/officeDocument/2006/relationships/image" Target="../media/image3.wmf"/></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7.xml"/><Relationship Id="rId1" Type="http://schemas.openxmlformats.org/officeDocument/2006/relationships/image" Target="../media/image3.wmf"/></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7.xml"/><Relationship Id="rId1" Type="http://schemas.openxmlformats.org/officeDocument/2006/relationships/image" Target="../media/image3.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7.xml"/><Relationship Id="rId1" Type="http://schemas.openxmlformats.org/officeDocument/2006/relationships/image" Target="../media/image3.wmf"/></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7.xml"/><Relationship Id="rId1" Type="http://schemas.openxmlformats.org/officeDocument/2006/relationships/image" Target="../media/image3.wmf"/></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7.xml"/><Relationship Id="rId1" Type="http://schemas.openxmlformats.org/officeDocument/2006/relationships/image" Target="../media/image3.wmf"/></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6.xml"/><Relationship Id="rId1" Type="http://schemas.openxmlformats.org/officeDocument/2006/relationships/image" Target="../media/image3.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6.xml"/><Relationship Id="rId1" Type="http://schemas.openxmlformats.org/officeDocument/2006/relationships/image" Target="../media/image3.wmf"/></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6.xml"/><Relationship Id="rId1" Type="http://schemas.openxmlformats.org/officeDocument/2006/relationships/image" Target="../media/image3.wmf"/></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6.xml"/><Relationship Id="rId1" Type="http://schemas.openxmlformats.org/officeDocument/2006/relationships/image" Target="../media/image3.wmf"/></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7.xml"/><Relationship Id="rId1" Type="http://schemas.openxmlformats.org/officeDocument/2006/relationships/image" Target="../media/image3.wmf"/></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6.xml"/><Relationship Id="rId1" Type="http://schemas.openxmlformats.org/officeDocument/2006/relationships/image" Target="../media/image3.wmf"/></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4" Type="http://schemas.openxmlformats.org/officeDocument/2006/relationships/notesSlide" Target="../notesSlides/notesSlide209.xml"/><Relationship Id="rId3" Type="http://schemas.openxmlformats.org/officeDocument/2006/relationships/slideLayout" Target="../slideLayouts/slideLayout6.xml"/><Relationship Id="rId2" Type="http://schemas.openxmlformats.org/officeDocument/2006/relationships/image" Target="../media/image3.wmf"/><Relationship Id="rId1" Type="http://schemas.openxmlformats.org/officeDocument/2006/relationships/image" Target="../media/image2.wmf"/></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4" Type="http://schemas.openxmlformats.org/officeDocument/2006/relationships/notesSlide" Target="../notesSlides/notesSlide210.xml"/><Relationship Id="rId3" Type="http://schemas.openxmlformats.org/officeDocument/2006/relationships/slideLayout" Target="../slideLayouts/slideLayout6.xml"/><Relationship Id="rId2" Type="http://schemas.openxmlformats.org/officeDocument/2006/relationships/image" Target="../media/image3.wmf"/><Relationship Id="rId1" Type="http://schemas.openxmlformats.org/officeDocument/2006/relationships/image" Target="../media/image2.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7" Type="http://schemas.openxmlformats.org/officeDocument/2006/relationships/notesSlide" Target="../notesSlides/notesSlide214.xml"/><Relationship Id="rId6" Type="http://schemas.openxmlformats.org/officeDocument/2006/relationships/vmlDrawing" Target="../drawings/vmlDrawing2.vml"/><Relationship Id="rId5" Type="http://schemas.openxmlformats.org/officeDocument/2006/relationships/slideLayout" Target="../slideLayouts/slideLayout6.xml"/><Relationship Id="rId4" Type="http://schemas.openxmlformats.org/officeDocument/2006/relationships/image" Target="../media/image24.wmf"/><Relationship Id="rId3" Type="http://schemas.openxmlformats.org/officeDocument/2006/relationships/oleObject" Target="../embeddings/oleObject2.bin"/><Relationship Id="rId2" Type="http://schemas.openxmlformats.org/officeDocument/2006/relationships/image" Target="../media/image3.wmf"/><Relationship Id="rId1" Type="http://schemas.openxmlformats.org/officeDocument/2006/relationships/image" Target="../media/image2.wmf"/></Relationships>
</file>

<file path=ppt/slides/_rels/slide286.xml.rels><?xml version="1.0" encoding="UTF-8" standalone="yes"?>
<Relationships xmlns="http://schemas.openxmlformats.org/package/2006/relationships"><Relationship Id="rId7" Type="http://schemas.openxmlformats.org/officeDocument/2006/relationships/notesSlide" Target="../notesSlides/notesSlide215.xml"/><Relationship Id="rId6" Type="http://schemas.openxmlformats.org/officeDocument/2006/relationships/vmlDrawing" Target="../drawings/vmlDrawing3.vml"/><Relationship Id="rId5" Type="http://schemas.openxmlformats.org/officeDocument/2006/relationships/slideLayout" Target="../slideLayouts/slideLayout6.xml"/><Relationship Id="rId4" Type="http://schemas.openxmlformats.org/officeDocument/2006/relationships/image" Target="../media/image24.wmf"/><Relationship Id="rId3" Type="http://schemas.openxmlformats.org/officeDocument/2006/relationships/oleObject" Target="../embeddings/oleObject3.bin"/><Relationship Id="rId2" Type="http://schemas.openxmlformats.org/officeDocument/2006/relationships/image" Target="../media/image3.wmf"/><Relationship Id="rId1" Type="http://schemas.openxmlformats.org/officeDocument/2006/relationships/image" Target="../media/image2.wmf"/></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4" Type="http://schemas.openxmlformats.org/officeDocument/2006/relationships/notesSlide" Target="../notesSlides/notesSlide219.xml"/><Relationship Id="rId3" Type="http://schemas.openxmlformats.org/officeDocument/2006/relationships/slideLayout" Target="../slideLayouts/slideLayout6.xml"/><Relationship Id="rId2" Type="http://schemas.openxmlformats.org/officeDocument/2006/relationships/image" Target="../media/image2.wmf"/><Relationship Id="rId1" Type="http://schemas.openxmlformats.org/officeDocument/2006/relationships/image" Target="../media/image3.wmf"/></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4" Type="http://schemas.openxmlformats.org/officeDocument/2006/relationships/notesSlide" Target="../notesSlides/notesSlide221.xml"/><Relationship Id="rId3" Type="http://schemas.openxmlformats.org/officeDocument/2006/relationships/slideLayout" Target="../slideLayouts/slideLayout6.xml"/><Relationship Id="rId2" Type="http://schemas.openxmlformats.org/officeDocument/2006/relationships/image" Target="../media/image25.wmf"/><Relationship Id="rId1" Type="http://schemas.openxmlformats.org/officeDocument/2006/relationships/image" Target="../media/image2.wmf"/></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4" Type="http://schemas.openxmlformats.org/officeDocument/2006/relationships/notesSlide" Target="../notesSlides/notesSlide234.xml"/><Relationship Id="rId3" Type="http://schemas.openxmlformats.org/officeDocument/2006/relationships/slideLayout" Target="../slideLayouts/slideLayout7.xml"/><Relationship Id="rId2" Type="http://schemas.openxmlformats.org/officeDocument/2006/relationships/image" Target="../media/image2.wmf"/><Relationship Id="rId1" Type="http://schemas.openxmlformats.org/officeDocument/2006/relationships/image" Target="../media/image3.w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7" Type="http://schemas.openxmlformats.org/officeDocument/2006/relationships/notesSlide" Target="../notesSlides/notesSlide235.xml"/><Relationship Id="rId6" Type="http://schemas.openxmlformats.org/officeDocument/2006/relationships/vmlDrawing" Target="../drawings/vmlDrawing4.vml"/><Relationship Id="rId5" Type="http://schemas.openxmlformats.org/officeDocument/2006/relationships/slideLayout" Target="../slideLayouts/slideLayout6.xml"/><Relationship Id="rId4" Type="http://schemas.openxmlformats.org/officeDocument/2006/relationships/image" Target="../media/image27.wmf"/><Relationship Id="rId3" Type="http://schemas.openxmlformats.org/officeDocument/2006/relationships/image" Target="../media/image3.wmf"/><Relationship Id="rId2" Type="http://schemas.openxmlformats.org/officeDocument/2006/relationships/image" Target="../media/image26.wmf"/><Relationship Id="rId1" Type="http://schemas.openxmlformats.org/officeDocument/2006/relationships/oleObject" Target="../embeddings/oleObject4.bin"/></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7" Type="http://schemas.openxmlformats.org/officeDocument/2006/relationships/notesSlide" Target="../notesSlides/notesSlide243.xml"/><Relationship Id="rId6" Type="http://schemas.openxmlformats.org/officeDocument/2006/relationships/vmlDrawing" Target="../drawings/vmlDrawing5.vml"/><Relationship Id="rId5" Type="http://schemas.openxmlformats.org/officeDocument/2006/relationships/slideLayout" Target="../slideLayouts/slideLayout6.xml"/><Relationship Id="rId4" Type="http://schemas.openxmlformats.org/officeDocument/2006/relationships/image" Target="../media/image3.wmf"/><Relationship Id="rId3" Type="http://schemas.openxmlformats.org/officeDocument/2006/relationships/image" Target="../media/image26.wmf"/><Relationship Id="rId2" Type="http://schemas.openxmlformats.org/officeDocument/2006/relationships/oleObject" Target="../embeddings/oleObject5.bin"/><Relationship Id="rId1" Type="http://schemas.openxmlformats.org/officeDocument/2006/relationships/image" Target="../media/image2.wmf"/></Relationships>
</file>

<file path=ppt/slides/_rels/slide322.xml.rels><?xml version="1.0" encoding="UTF-8" standalone="yes"?>
<Relationships xmlns="http://schemas.openxmlformats.org/package/2006/relationships"><Relationship Id="rId7" Type="http://schemas.openxmlformats.org/officeDocument/2006/relationships/notesSlide" Target="../notesSlides/notesSlide244.xml"/><Relationship Id="rId6" Type="http://schemas.openxmlformats.org/officeDocument/2006/relationships/vmlDrawing" Target="../drawings/vmlDrawing6.vml"/><Relationship Id="rId5" Type="http://schemas.openxmlformats.org/officeDocument/2006/relationships/slideLayout" Target="../slideLayouts/slideLayout7.xml"/><Relationship Id="rId4" Type="http://schemas.openxmlformats.org/officeDocument/2006/relationships/image" Target="../media/image3.wmf"/><Relationship Id="rId3" Type="http://schemas.openxmlformats.org/officeDocument/2006/relationships/image" Target="../media/image26.wmf"/><Relationship Id="rId2" Type="http://schemas.openxmlformats.org/officeDocument/2006/relationships/oleObject" Target="../embeddings/oleObject6.bin"/><Relationship Id="rId1" Type="http://schemas.openxmlformats.org/officeDocument/2006/relationships/image" Target="../media/image2.wmf"/></Relationships>
</file>

<file path=ppt/slides/_rels/slide323.xml.rels><?xml version="1.0" encoding="UTF-8" standalone="yes"?>
<Relationships xmlns="http://schemas.openxmlformats.org/package/2006/relationships"><Relationship Id="rId4" Type="http://schemas.openxmlformats.org/officeDocument/2006/relationships/notesSlide" Target="../notesSlides/notesSlide245.xml"/><Relationship Id="rId3" Type="http://schemas.openxmlformats.org/officeDocument/2006/relationships/slideLayout" Target="../slideLayouts/slideLayout2.xml"/><Relationship Id="rId2" Type="http://schemas.openxmlformats.org/officeDocument/2006/relationships/image" Target="../media/image2.wmf"/><Relationship Id="rId1" Type="http://schemas.openxmlformats.org/officeDocument/2006/relationships/image" Target="../media/image3.wmf"/></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7" Type="http://schemas.openxmlformats.org/officeDocument/2006/relationships/notesSlide" Target="../notesSlides/notesSlide248.xml"/><Relationship Id="rId6" Type="http://schemas.openxmlformats.org/officeDocument/2006/relationships/vmlDrawing" Target="../drawings/vmlDrawing7.vml"/><Relationship Id="rId5" Type="http://schemas.openxmlformats.org/officeDocument/2006/relationships/slideLayout" Target="../slideLayouts/slideLayout6.xml"/><Relationship Id="rId4" Type="http://schemas.openxmlformats.org/officeDocument/2006/relationships/image" Target="../media/image2.wmf"/><Relationship Id="rId3" Type="http://schemas.openxmlformats.org/officeDocument/2006/relationships/image" Target="../media/image25.wmf"/><Relationship Id="rId2" Type="http://schemas.openxmlformats.org/officeDocument/2006/relationships/image" Target="../media/image26.wmf"/><Relationship Id="rId1" Type="http://schemas.openxmlformats.org/officeDocument/2006/relationships/oleObject" Target="../embeddings/oleObject7.bin"/></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wmf"/></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9" Type="http://schemas.openxmlformats.org/officeDocument/2006/relationships/vmlDrawing" Target="../drawings/vmlDrawing8.vml"/><Relationship Id="rId8" Type="http://schemas.openxmlformats.org/officeDocument/2006/relationships/slideLayout" Target="../slideLayouts/slideLayout6.xml"/><Relationship Id="rId7" Type="http://schemas.openxmlformats.org/officeDocument/2006/relationships/image" Target="../media/image28.wmf"/><Relationship Id="rId6" Type="http://schemas.openxmlformats.org/officeDocument/2006/relationships/image" Target="../media/image31.wmf"/><Relationship Id="rId5" Type="http://schemas.openxmlformats.org/officeDocument/2006/relationships/oleObject" Target="../embeddings/Document3.doc"/><Relationship Id="rId4" Type="http://schemas.openxmlformats.org/officeDocument/2006/relationships/image" Target="../media/image30.emf"/><Relationship Id="rId3" Type="http://schemas.openxmlformats.org/officeDocument/2006/relationships/oleObject" Target="../embeddings/Document2.doc"/><Relationship Id="rId2" Type="http://schemas.openxmlformats.org/officeDocument/2006/relationships/image" Target="../media/image29.emf"/><Relationship Id="rId1" Type="http://schemas.openxmlformats.org/officeDocument/2006/relationships/oleObject" Target="../embeddings/Document1.doc"/></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8.wmf"/><Relationship Id="rId2" Type="http://schemas.openxmlformats.org/officeDocument/2006/relationships/image" Target="../media/image2.wmf"/><Relationship Id="rId1" Type="http://schemas.openxmlformats.org/officeDocument/2006/relationships/image" Target="../media/image3.wmf"/></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8.wmf"/><Relationship Id="rId2" Type="http://schemas.openxmlformats.org/officeDocument/2006/relationships/image" Target="../media/image2.wmf"/><Relationship Id="rId1" Type="http://schemas.openxmlformats.org/officeDocument/2006/relationships/image" Target="../media/image3.wmf"/></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6.xml"/><Relationship Id="rId2" Type="http://schemas.openxmlformats.org/officeDocument/2006/relationships/image" Target="../media/image3.wmf"/><Relationship Id="rId1" Type="http://schemas.openxmlformats.org/officeDocument/2006/relationships/image" Target="../media/image2.w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wmf"/></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wmf"/></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wm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wmf"/></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wmf"/></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wmf"/></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wmf"/></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wmf"/></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image" Target="../media/image2.wmf"/></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image" Target="../media/image2.wmf"/></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image" Target="../media/image2.wmf"/></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image" Target="../media/image2.w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2.w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6.xml"/><Relationship Id="rId2" Type="http://schemas.openxmlformats.org/officeDocument/2006/relationships/image" Target="../media/image2.wmf"/><Relationship Id="rId1" Type="http://schemas.openxmlformats.org/officeDocument/2006/relationships/image" Target="../media/image3.wm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6.xml"/><Relationship Id="rId2" Type="http://schemas.openxmlformats.org/officeDocument/2006/relationships/image" Target="../media/image3.wmf"/><Relationship Id="rId1" Type="http://schemas.openxmlformats.org/officeDocument/2006/relationships/image" Target="../media/image2.w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zh-CN" altLang="en-US" dirty="0">
                <a:latin typeface="+mn-lt"/>
              </a:rPr>
              <a:t>第 </a:t>
            </a:r>
            <a:r>
              <a:rPr lang="en-US" altLang="zh-CN" dirty="0" smtClean="0">
                <a:latin typeface="+mn-lt"/>
              </a:rPr>
              <a:t>4 </a:t>
            </a:r>
            <a:r>
              <a:rPr lang="zh-CN" altLang="en-US" dirty="0">
                <a:latin typeface="+mn-lt"/>
              </a:rPr>
              <a:t>章 </a:t>
            </a:r>
            <a:r>
              <a:rPr lang="zh-CN" altLang="en-US" dirty="0" smtClean="0">
                <a:latin typeface="+mn-lt"/>
              </a:rPr>
              <a:t> 网络层</a:t>
            </a:r>
            <a:endParaRPr lang="zh-CN" altLang="en-US" dirty="0">
              <a:latin typeface="+mn-lt"/>
            </a:endParaRPr>
          </a:p>
        </p:txBody>
      </p:sp>
      <p:sp>
        <p:nvSpPr>
          <p:cNvPr id="2051" name="Rectangle 3"/>
          <p:cNvSpPr>
            <a:spLocks noGrp="1" noChangeArrowheads="1"/>
          </p:cNvSpPr>
          <p:nvPr>
            <p:ph type="subTitle" idx="1"/>
          </p:nvPr>
        </p:nvSpPr>
        <p:spPr/>
        <p:txBody>
          <a:bodyPr/>
          <a:lstStyle/>
          <a:p>
            <a:endParaRPr lang="zh-CN" altLang="en-US">
              <a:ea typeface="宋体" panose="02010600030101010101" pitchFamily="2" charset="-122"/>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7371" name="Group 171"/>
          <p:cNvGraphicFramePr>
            <a:graphicFrameLocks noGrp="1"/>
          </p:cNvGraphicFramePr>
          <p:nvPr/>
        </p:nvGraphicFramePr>
        <p:xfrm>
          <a:off x="488503" y="1290155"/>
          <a:ext cx="9217025" cy="4803141"/>
        </p:xfrm>
        <a:graphic>
          <a:graphicData uri="http://schemas.openxmlformats.org/drawingml/2006/table">
            <a:tbl>
              <a:tblPr firstRow="1" bandRow="1">
                <a:tableStyleId>{073A0DAA-6AF3-43AB-8588-CEC1D06C72B9}</a:tableStyleId>
              </a:tblPr>
              <a:tblGrid>
                <a:gridCol w="2016225"/>
                <a:gridCol w="3312368"/>
                <a:gridCol w="3888432"/>
              </a:tblGrid>
              <a:tr h="62388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1" u="none" strike="noStrike" cap="none" normalizeH="0" baseline="0" dirty="0" smtClean="0">
                          <a:ln>
                            <a:noFill/>
                          </a:ln>
                          <a:solidFill>
                            <a:schemeClr val="tx1"/>
                          </a:solidFill>
                          <a:effectLst/>
                          <a:latin typeface="+mn-lt"/>
                          <a:ea typeface="黑体" panose="02010609060101010101" pitchFamily="2" charset="-122"/>
                        </a:rPr>
                        <a:t>对比的方面</a:t>
                      </a:r>
                      <a:endParaRPr kumimoji="0" lang="zh-CN" altLang="en-US" sz="24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1" u="none" strike="noStrike" cap="none" normalizeH="0" baseline="0" dirty="0" smtClean="0">
                          <a:ln>
                            <a:noFill/>
                          </a:ln>
                          <a:solidFill>
                            <a:schemeClr val="tx1"/>
                          </a:solidFill>
                          <a:effectLst/>
                          <a:latin typeface="+mn-lt"/>
                          <a:ea typeface="黑体" panose="02010609060101010101" pitchFamily="2" charset="-122"/>
                        </a:rPr>
                        <a:t>虚电路服务</a:t>
                      </a:r>
                      <a:endParaRPr kumimoji="0" lang="zh-CN" altLang="en-US" sz="24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1" u="none" strike="noStrike" cap="none" normalizeH="0" baseline="0" dirty="0" smtClean="0">
                          <a:ln>
                            <a:noFill/>
                          </a:ln>
                          <a:solidFill>
                            <a:schemeClr val="tx1"/>
                          </a:solidFill>
                          <a:effectLst/>
                          <a:latin typeface="+mn-lt"/>
                          <a:ea typeface="黑体" panose="02010609060101010101" pitchFamily="2" charset="-122"/>
                        </a:rPr>
                        <a:t>数据报服务</a:t>
                      </a:r>
                      <a:endParaRPr kumimoji="0" lang="zh-CN" altLang="en-US" sz="24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3603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思路</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可靠通信应当由网络来保证</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可靠通信应当由用户主机来保证</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195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连接的建立</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必须有</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不需要</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238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终点地址</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仅在连接建立阶段使用，每个分组使用短的虚电路号</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每个分组都有终点的完整地址</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238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分组的转发</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属于同一条虚电路的分组均按照同一路由进行转发</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每个分组独立选择路由进行转发</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238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当结点出故障时</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所有通过出故障的结点的虚电路均不能工作</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出故障的结点可能会丢失分组，一些路由可能会发生变化</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3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分组的顺序</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总是按发送顺序到达终点</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到达终点时不一定按发送顺序</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874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端到端的差错处理和流量控制</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可以由网络负责，也可以由用户主机负责</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由用户主机负责</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3" name="标题 2"/>
          <p:cNvSpPr>
            <a:spLocks noGrp="1"/>
          </p:cNvSpPr>
          <p:nvPr>
            <p:ph type="title"/>
          </p:nvPr>
        </p:nvSpPr>
        <p:spPr/>
        <p:txBody>
          <a:bodyPr/>
          <a:lstStyle/>
          <a:p>
            <a:pPr lvl="0" algn="ctr"/>
            <a:r>
              <a:rPr lang="zh-CN" altLang="en-US" sz="4000" dirty="0">
                <a:latin typeface="黑体" panose="02010609060101010101" pitchFamily="2" charset="-122"/>
                <a:cs typeface="Times New Roman" panose="02020603050405020304" pitchFamily="18" charset="0"/>
              </a:rPr>
              <a:t>虚电路服务与数据报服务的</a:t>
            </a:r>
            <a:r>
              <a:rPr lang="zh-CN" altLang="en-US" sz="4000" dirty="0" smtClean="0">
                <a:latin typeface="黑体" panose="02010609060101010101" pitchFamily="2" charset="-122"/>
                <a:cs typeface="Times New Roman" panose="02020603050405020304" pitchFamily="18" charset="0"/>
              </a:rPr>
              <a:t>对比</a:t>
            </a:r>
            <a:endParaRPr lang="zh-CN" altLang="en-US" sz="4000"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13545"/>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endParaRPr kumimoji="1" lang="zh-CN" altLang="en-US" sz="2000" b="1">
              <a:solidFill>
                <a:srgbClr val="0000CC"/>
              </a:solidFill>
              <a:latin typeface="+mn-lt"/>
              <a:ea typeface="黑体" panose="02010609060101010101" pitchFamily="2" charset="-122"/>
            </a:endParaRPr>
          </a:p>
        </p:txBody>
      </p:sp>
      <p:sp>
        <p:nvSpPr>
          <p:cNvPr id="379958" name="Rectangle 54"/>
          <p:cNvSpPr>
            <a:spLocks noChangeArrowheads="1"/>
          </p:cNvSpPr>
          <p:nvPr/>
        </p:nvSpPr>
        <p:spPr bwMode="auto">
          <a:xfrm>
            <a:off x="507339" y="3669307"/>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部分</a:t>
            </a:r>
            <a:endParaRPr kumimoji="1" lang="zh-CN" altLang="en-US" sz="2000" b="1">
              <a:solidFill>
                <a:srgbClr val="0000CC"/>
              </a:solidFill>
              <a:latin typeface="+mn-lt"/>
              <a:ea typeface="黑体" panose="02010609060101010101" pitchFamily="2" charset="-122"/>
            </a:endParaRPr>
          </a:p>
        </p:txBody>
      </p:sp>
      <p:sp>
        <p:nvSpPr>
          <p:cNvPr id="379912" name="Rectangle 8"/>
          <p:cNvSpPr>
            <a:spLocks noChangeArrowheads="1"/>
          </p:cNvSpPr>
          <p:nvPr/>
        </p:nvSpPr>
        <p:spPr bwMode="auto">
          <a:xfrm>
            <a:off x="3351875" y="1611908"/>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02382"/>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56682"/>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53232"/>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9614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4064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7879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2329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1032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1032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05670"/>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10320"/>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18532"/>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62757"/>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2297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379928" name="Rectangle 24"/>
          <p:cNvSpPr>
            <a:spLocks noChangeArrowheads="1"/>
          </p:cNvSpPr>
          <p:nvPr/>
        </p:nvSpPr>
        <p:spPr bwMode="auto">
          <a:xfrm>
            <a:off x="2182416" y="122297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379929" name="Rectangle 25"/>
          <p:cNvSpPr>
            <a:spLocks noChangeArrowheads="1"/>
          </p:cNvSpPr>
          <p:nvPr/>
        </p:nvSpPr>
        <p:spPr bwMode="auto">
          <a:xfrm>
            <a:off x="3260726" y="122297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endParaRPr kumimoji="1" lang="en-US" altLang="zh-CN" sz="2000" b="1">
              <a:solidFill>
                <a:srgbClr val="0000CC"/>
              </a:solidFill>
              <a:latin typeface="+mn-lt"/>
              <a:ea typeface="黑体" panose="02010609060101010101" pitchFamily="2" charset="-122"/>
            </a:endParaRPr>
          </a:p>
        </p:txBody>
      </p:sp>
      <p:sp>
        <p:nvSpPr>
          <p:cNvPr id="379930" name="Rectangle 26"/>
          <p:cNvSpPr>
            <a:spLocks noChangeArrowheads="1"/>
          </p:cNvSpPr>
          <p:nvPr/>
        </p:nvSpPr>
        <p:spPr bwMode="auto">
          <a:xfrm>
            <a:off x="5374350"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379931" name="Rectangle 27"/>
          <p:cNvSpPr>
            <a:spLocks noChangeArrowheads="1"/>
          </p:cNvSpPr>
          <p:nvPr/>
        </p:nvSpPr>
        <p:spPr bwMode="auto">
          <a:xfrm>
            <a:off x="6237685"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endParaRPr kumimoji="1" lang="en-US" altLang="zh-CN" sz="2000" b="1">
              <a:solidFill>
                <a:srgbClr val="0000CC"/>
              </a:solidFill>
              <a:latin typeface="+mn-lt"/>
              <a:ea typeface="黑体" panose="02010609060101010101" pitchFamily="2" charset="-122"/>
            </a:endParaRPr>
          </a:p>
        </p:txBody>
      </p:sp>
      <p:sp>
        <p:nvSpPr>
          <p:cNvPr id="379932" name="Rectangle 28"/>
          <p:cNvSpPr>
            <a:spLocks noChangeArrowheads="1"/>
          </p:cNvSpPr>
          <p:nvPr/>
        </p:nvSpPr>
        <p:spPr bwMode="auto">
          <a:xfrm>
            <a:off x="7510331"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379933" name="Rectangle 29"/>
          <p:cNvSpPr>
            <a:spLocks noChangeArrowheads="1"/>
          </p:cNvSpPr>
          <p:nvPr/>
        </p:nvSpPr>
        <p:spPr bwMode="auto">
          <a:xfrm>
            <a:off x="9365986"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379934" name="Rectangle 30"/>
          <p:cNvSpPr>
            <a:spLocks noChangeArrowheads="1"/>
          </p:cNvSpPr>
          <p:nvPr/>
        </p:nvSpPr>
        <p:spPr bwMode="auto">
          <a:xfrm>
            <a:off x="1331120" y="1637307"/>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379935" name="Rectangle 31"/>
          <p:cNvSpPr>
            <a:spLocks noChangeArrowheads="1"/>
          </p:cNvSpPr>
          <p:nvPr/>
        </p:nvSpPr>
        <p:spPr bwMode="auto">
          <a:xfrm>
            <a:off x="5542889" y="2113557"/>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endParaRPr kumimoji="1" lang="zh-CN" altLang="en-US" sz="2000" b="1">
              <a:solidFill>
                <a:srgbClr val="0000CC"/>
              </a:solidFill>
              <a:latin typeface="+mn-lt"/>
              <a:ea typeface="黑体" panose="02010609060101010101" pitchFamily="2" charset="-122"/>
            </a:endParaRPr>
          </a:p>
        </p:txBody>
      </p:sp>
      <p:sp>
        <p:nvSpPr>
          <p:cNvPr id="379936" name="Rectangle 32"/>
          <p:cNvSpPr>
            <a:spLocks noChangeArrowheads="1"/>
          </p:cNvSpPr>
          <p:nvPr/>
        </p:nvSpPr>
        <p:spPr bwMode="auto">
          <a:xfrm>
            <a:off x="1544374" y="2518370"/>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endParaRPr kumimoji="1" lang="zh-CN" altLang="en-US" sz="2000" b="1">
              <a:solidFill>
                <a:srgbClr val="0000CC"/>
              </a:solidFill>
              <a:latin typeface="+mn-lt"/>
              <a:ea typeface="黑体" panose="02010609060101010101" pitchFamily="2" charset="-122"/>
            </a:endParaRPr>
          </a:p>
        </p:txBody>
      </p:sp>
      <p:sp>
        <p:nvSpPr>
          <p:cNvPr id="379937" name="Rectangle 33"/>
          <p:cNvSpPr>
            <a:spLocks noChangeArrowheads="1"/>
          </p:cNvSpPr>
          <p:nvPr/>
        </p:nvSpPr>
        <p:spPr bwMode="auto">
          <a:xfrm>
            <a:off x="3852334" y="2518370"/>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endParaRPr kumimoji="1" lang="zh-CN" altLang="en-US" sz="2000" b="1">
              <a:solidFill>
                <a:srgbClr val="0000CC"/>
              </a:solidFill>
              <a:latin typeface="+mn-lt"/>
              <a:ea typeface="黑体" panose="02010609060101010101" pitchFamily="2" charset="-122"/>
            </a:endParaRPr>
          </a:p>
        </p:txBody>
      </p:sp>
      <p:sp>
        <p:nvSpPr>
          <p:cNvPr id="379938" name="Rectangle 34"/>
          <p:cNvSpPr>
            <a:spLocks noChangeArrowheads="1"/>
          </p:cNvSpPr>
          <p:nvPr/>
        </p:nvSpPr>
        <p:spPr bwMode="auto">
          <a:xfrm>
            <a:off x="2784344" y="211355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endParaRPr kumimoji="1" lang="zh-CN" altLang="en-US" sz="2000" b="1">
              <a:solidFill>
                <a:srgbClr val="0000CC"/>
              </a:solidFill>
              <a:latin typeface="+mn-lt"/>
              <a:ea typeface="黑体" panose="02010609060101010101" pitchFamily="2" charset="-122"/>
            </a:endParaRPr>
          </a:p>
        </p:txBody>
      </p:sp>
      <p:sp>
        <p:nvSpPr>
          <p:cNvPr id="379939" name="Rectangle 35"/>
          <p:cNvSpPr>
            <a:spLocks noChangeArrowheads="1"/>
          </p:cNvSpPr>
          <p:nvPr/>
        </p:nvSpPr>
        <p:spPr bwMode="auto">
          <a:xfrm>
            <a:off x="3663157" y="1637307"/>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endParaRPr kumimoji="1" lang="zh-CN" altLang="en-US" sz="2000" b="1">
              <a:solidFill>
                <a:srgbClr val="0000CC"/>
              </a:solidFill>
              <a:latin typeface="+mn-lt"/>
              <a:ea typeface="黑体" panose="02010609060101010101" pitchFamily="2" charset="-122"/>
            </a:endParaRPr>
          </a:p>
        </p:txBody>
      </p:sp>
      <p:sp>
        <p:nvSpPr>
          <p:cNvPr id="379940" name="Rectangle 36"/>
          <p:cNvSpPr>
            <a:spLocks noChangeArrowheads="1"/>
          </p:cNvSpPr>
          <p:nvPr/>
        </p:nvSpPr>
        <p:spPr bwMode="auto">
          <a:xfrm>
            <a:off x="7049427" y="163730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endParaRPr kumimoji="1" lang="zh-CN" altLang="en-US" sz="2000" b="1">
              <a:solidFill>
                <a:srgbClr val="0000CC"/>
              </a:solidFill>
              <a:latin typeface="+mn-lt"/>
              <a:ea typeface="黑体" panose="02010609060101010101" pitchFamily="2" charset="-122"/>
            </a:endParaRPr>
          </a:p>
        </p:txBody>
      </p:sp>
      <p:sp>
        <p:nvSpPr>
          <p:cNvPr id="379941" name="Rectangle 37"/>
          <p:cNvSpPr>
            <a:spLocks noChangeArrowheads="1"/>
          </p:cNvSpPr>
          <p:nvPr/>
        </p:nvSpPr>
        <p:spPr bwMode="auto">
          <a:xfrm>
            <a:off x="7343511" y="211355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endParaRPr kumimoji="1" lang="zh-CN" altLang="en-US" sz="2000" b="1">
              <a:solidFill>
                <a:srgbClr val="0000CC"/>
              </a:solidFill>
              <a:latin typeface="+mn-lt"/>
              <a:ea typeface="黑体" panose="02010609060101010101" pitchFamily="2" charset="-122"/>
            </a:endParaRPr>
          </a:p>
        </p:txBody>
      </p:sp>
      <p:sp>
        <p:nvSpPr>
          <p:cNvPr id="379942" name="Rectangle 38"/>
          <p:cNvSpPr>
            <a:spLocks noChangeArrowheads="1"/>
          </p:cNvSpPr>
          <p:nvPr/>
        </p:nvSpPr>
        <p:spPr bwMode="auto">
          <a:xfrm>
            <a:off x="8127736" y="384710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endParaRPr kumimoji="1" lang="zh-CN" altLang="en-US" sz="2000" b="1" dirty="0">
              <a:solidFill>
                <a:srgbClr val="C00000"/>
              </a:solidFill>
              <a:latin typeface="+mn-lt"/>
              <a:ea typeface="黑体" panose="02010609060101010101" pitchFamily="2" charset="-122"/>
            </a:endParaRPr>
          </a:p>
        </p:txBody>
      </p:sp>
      <p:sp>
        <p:nvSpPr>
          <p:cNvPr id="379943" name="Rectangle 39"/>
          <p:cNvSpPr>
            <a:spLocks noChangeArrowheads="1"/>
          </p:cNvSpPr>
          <p:nvPr/>
        </p:nvSpPr>
        <p:spPr bwMode="auto">
          <a:xfrm>
            <a:off x="6419983" y="2518370"/>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endParaRPr kumimoji="1" lang="zh-CN" altLang="en-US" sz="2000" b="1">
              <a:solidFill>
                <a:srgbClr val="0000CC"/>
              </a:solidFill>
              <a:latin typeface="+mn-lt"/>
              <a:ea typeface="黑体" panose="02010609060101010101" pitchFamily="2" charset="-122"/>
            </a:endParaRPr>
          </a:p>
        </p:txBody>
      </p:sp>
      <p:sp>
        <p:nvSpPr>
          <p:cNvPr id="379944" name="Rectangle 40"/>
          <p:cNvSpPr>
            <a:spLocks noChangeArrowheads="1"/>
          </p:cNvSpPr>
          <p:nvPr/>
        </p:nvSpPr>
        <p:spPr bwMode="auto">
          <a:xfrm>
            <a:off x="4784461" y="297715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endParaRPr kumimoji="1" lang="zh-CN" altLang="en-US" sz="2000" b="1">
              <a:solidFill>
                <a:srgbClr val="0000CC"/>
              </a:solidFill>
              <a:latin typeface="+mn-lt"/>
              <a:ea typeface="黑体" panose="02010609060101010101" pitchFamily="2" charset="-122"/>
            </a:endParaRPr>
          </a:p>
        </p:txBody>
      </p:sp>
      <p:sp>
        <p:nvSpPr>
          <p:cNvPr id="379945" name="Rectangle 41"/>
          <p:cNvSpPr>
            <a:spLocks noChangeArrowheads="1"/>
          </p:cNvSpPr>
          <p:nvPr/>
        </p:nvSpPr>
        <p:spPr bwMode="auto">
          <a:xfrm>
            <a:off x="4507575" y="3418482"/>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endParaRPr kumimoji="1" lang="zh-CN" altLang="en-US" sz="2000" b="1">
              <a:solidFill>
                <a:srgbClr val="0000CC"/>
              </a:solidFill>
              <a:latin typeface="+mn-lt"/>
              <a:ea typeface="黑体" panose="02010609060101010101" pitchFamily="2" charset="-122"/>
            </a:endParaRPr>
          </a:p>
        </p:txBody>
      </p:sp>
      <p:sp>
        <p:nvSpPr>
          <p:cNvPr id="379946" name="Rectangle 42"/>
          <p:cNvSpPr>
            <a:spLocks noChangeArrowheads="1"/>
          </p:cNvSpPr>
          <p:nvPr/>
        </p:nvSpPr>
        <p:spPr bwMode="auto">
          <a:xfrm>
            <a:off x="2414588" y="3847107"/>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endParaRPr kumimoji="1" lang="zh-CN" altLang="en-US" sz="2000" b="1" dirty="0">
              <a:solidFill>
                <a:srgbClr val="C00000"/>
              </a:solidFill>
              <a:latin typeface="+mn-lt"/>
              <a:ea typeface="黑体" panose="02010609060101010101" pitchFamily="2" charset="-122"/>
            </a:endParaRPr>
          </a:p>
        </p:txBody>
      </p:sp>
      <p:sp>
        <p:nvSpPr>
          <p:cNvPr id="379947" name="Rectangle 43"/>
          <p:cNvSpPr>
            <a:spLocks noChangeArrowheads="1"/>
          </p:cNvSpPr>
          <p:nvPr/>
        </p:nvSpPr>
        <p:spPr bwMode="auto">
          <a:xfrm>
            <a:off x="658681" y="120868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379948" name="Rectangle 44"/>
          <p:cNvSpPr>
            <a:spLocks noChangeArrowheads="1"/>
          </p:cNvSpPr>
          <p:nvPr/>
        </p:nvSpPr>
        <p:spPr bwMode="auto">
          <a:xfrm>
            <a:off x="2170378" y="1618257"/>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endParaRPr kumimoji="1" lang="zh-CN" altLang="en-US" sz="2000" b="1">
              <a:solidFill>
                <a:srgbClr val="0000CC"/>
              </a:solidFill>
              <a:latin typeface="+mn-lt"/>
              <a:ea typeface="黑体" panose="02010609060101010101" pitchFamily="2" charset="-122"/>
            </a:endParaRPr>
          </a:p>
        </p:txBody>
      </p:sp>
      <p:grpSp>
        <p:nvGrpSpPr>
          <p:cNvPr id="379950" name="Group 46"/>
          <p:cNvGrpSpPr/>
          <p:nvPr/>
        </p:nvGrpSpPr>
        <p:grpSpPr bwMode="auto">
          <a:xfrm>
            <a:off x="1159140" y="3988395"/>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3997921"/>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90032"/>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endParaRPr kumimoji="1" lang="zh-CN" altLang="en-US" sz="2000" b="1">
              <a:solidFill>
                <a:srgbClr val="0000CC"/>
              </a:solidFill>
              <a:latin typeface="+mn-lt"/>
              <a:ea typeface="黑体" panose="02010609060101010101" pitchFamily="2" charset="-122"/>
            </a:endParaRPr>
          </a:p>
        </p:txBody>
      </p:sp>
      <p:grpSp>
        <p:nvGrpSpPr>
          <p:cNvPr id="379998" name="Group 94"/>
          <p:cNvGrpSpPr/>
          <p:nvPr/>
        </p:nvGrpSpPr>
        <p:grpSpPr bwMode="auto">
          <a:xfrm>
            <a:off x="265981" y="1581746"/>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p:txBody>
        </p:sp>
      </p:grpSp>
      <p:sp>
        <p:nvSpPr>
          <p:cNvPr id="380001" name="AutoShape 97"/>
          <p:cNvSpPr/>
          <p:nvPr/>
        </p:nvSpPr>
        <p:spPr bwMode="auto">
          <a:xfrm>
            <a:off x="998834" y="1653182"/>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60" name="Group 77"/>
          <p:cNvGrpSpPr/>
          <p:nvPr/>
        </p:nvGrpSpPr>
        <p:grpSpPr bwMode="auto">
          <a:xfrm>
            <a:off x="1332839" y="2478682"/>
            <a:ext cx="8267039" cy="3830638"/>
            <a:chOff x="775" y="1410"/>
            <a:chExt cx="4807" cy="2413"/>
          </a:xfrm>
        </p:grpSpPr>
        <p:sp>
          <p:nvSpPr>
            <p:cNvPr id="61" name="Text Box 74"/>
            <p:cNvSpPr txBox="1">
              <a:spLocks noChangeArrowheads="1"/>
            </p:cNvSpPr>
            <p:nvPr/>
          </p:nvSpPr>
          <p:spPr bwMode="auto">
            <a:xfrm>
              <a:off x="775" y="3067"/>
              <a:ext cx="4807"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defRPr sz="2400" b="1">
                  <a:solidFill>
                    <a:srgbClr val="0000CC"/>
                  </a:solidFill>
                  <a:latin typeface="+mn-lt"/>
                  <a:ea typeface="黑体" panose="02010609060101010101" pitchFamily="2" charset="-122"/>
                </a:defRPr>
              </a:lvl1pPr>
            </a:lstStyle>
            <a:p>
              <a:r>
                <a:rPr lang="zh-CN" altLang="en-US" dirty="0" smtClean="0"/>
                <a:t>协议</a:t>
              </a:r>
              <a:r>
                <a:rPr lang="en-US" altLang="zh-CN" dirty="0" smtClean="0"/>
                <a:t>——</a:t>
              </a:r>
              <a:r>
                <a:rPr lang="zh-CN" altLang="en-US" dirty="0" smtClean="0"/>
                <a:t>占</a:t>
              </a:r>
              <a:r>
                <a:rPr lang="en-US" altLang="zh-CN" dirty="0" smtClean="0"/>
                <a:t>8 </a:t>
              </a:r>
              <a:r>
                <a:rPr lang="zh-CN" altLang="en-US" dirty="0" smtClean="0"/>
                <a:t>位，指出</a:t>
              </a:r>
              <a:r>
                <a:rPr lang="zh-CN" altLang="en-US" dirty="0"/>
                <a:t>此数据报携带的数据使用何种</a:t>
              </a:r>
              <a:r>
                <a:rPr lang="zh-CN" altLang="en-US" dirty="0" smtClean="0"/>
                <a:t>协议，</a:t>
              </a:r>
              <a:endParaRPr lang="en-US" altLang="zh-CN" dirty="0" smtClean="0"/>
            </a:p>
            <a:p>
              <a:r>
                <a:rPr lang="zh-CN" altLang="en-US" dirty="0" smtClean="0"/>
                <a:t>以便</a:t>
              </a:r>
              <a:r>
                <a:rPr lang="zh-CN" altLang="en-US" dirty="0"/>
                <a:t>目的主机的 </a:t>
              </a:r>
              <a:r>
                <a:rPr lang="en-US" altLang="zh-CN" dirty="0"/>
                <a:t>IP </a:t>
              </a:r>
              <a:r>
                <a:rPr lang="zh-CN" altLang="en-US" dirty="0"/>
                <a:t>层将</a:t>
              </a:r>
              <a:r>
                <a:rPr lang="zh-CN" altLang="en-US" dirty="0" smtClean="0"/>
                <a:t>数据部分</a:t>
              </a:r>
              <a:endParaRPr lang="en-US" altLang="zh-CN" dirty="0" smtClean="0"/>
            </a:p>
            <a:p>
              <a:r>
                <a:rPr lang="zh-CN" altLang="en-US" dirty="0" smtClean="0"/>
                <a:t>上交给那个</a:t>
              </a:r>
              <a:r>
                <a:rPr lang="zh-CN" altLang="en-US" dirty="0"/>
                <a:t>处理过程</a:t>
              </a:r>
              <a:endParaRPr lang="zh-CN" altLang="en-US" dirty="0"/>
            </a:p>
          </p:txBody>
        </p:sp>
        <p:sp>
          <p:nvSpPr>
            <p:cNvPr id="62" name="Rectangle 75"/>
            <p:cNvSpPr>
              <a:spLocks noChangeArrowheads="1"/>
            </p:cNvSpPr>
            <p:nvPr/>
          </p:nvSpPr>
          <p:spPr bwMode="auto">
            <a:xfrm>
              <a:off x="1971" y="1410"/>
              <a:ext cx="1227" cy="307"/>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500"/>
                                  </p:stCondLst>
                                  <p:childTnLst>
                                    <p:anim calcmode="discrete" valueType="str">
                                      <p:cBhvr>
                                        <p:cTn id="6" dur="1000" fill="hold"/>
                                        <p:tgtEl>
                                          <p:spTgt spid="6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2" name="Rectangle 4"/>
          <p:cNvSpPr>
            <a:spLocks noChangeArrowheads="1"/>
          </p:cNvSpPr>
          <p:nvPr/>
        </p:nvSpPr>
        <p:spPr bwMode="auto">
          <a:xfrm>
            <a:off x="342982" y="2133600"/>
            <a:ext cx="9362546" cy="628650"/>
          </a:xfrm>
          <a:prstGeom prst="rect">
            <a:avLst/>
          </a:prstGeom>
          <a:solidFill>
            <a:srgbClr val="FFFF99"/>
          </a:solidFill>
          <a:ln w="28575">
            <a:solidFill>
              <a:schemeClr val="tx1"/>
            </a:solidFill>
            <a:miter lim="800000"/>
          </a:ln>
          <a:effectLst>
            <a:outerShdw dist="35921" dir="2700000" algn="ctr" rotWithShape="0">
              <a:schemeClr val="bg2"/>
            </a:outerShdw>
          </a:effectLst>
        </p:spPr>
        <p:txBody>
          <a:bodyPr wrap="none" anchor="ctr"/>
          <a:lstStyle/>
          <a:p>
            <a:pPr algn="ctr"/>
            <a:endParaRPr kumimoji="1" lang="zh-CN" altLang="zh-CN" sz="3200" b="1">
              <a:solidFill>
                <a:srgbClr val="000099"/>
              </a:solidFill>
              <a:latin typeface="+mn-lt"/>
              <a:ea typeface="黑体" panose="02010609060101010101" pitchFamily="2" charset="-122"/>
            </a:endParaRPr>
          </a:p>
        </p:txBody>
      </p:sp>
      <p:sp>
        <p:nvSpPr>
          <p:cNvPr id="478213" name="Rectangle 5"/>
          <p:cNvSpPr>
            <a:spLocks noChangeArrowheads="1"/>
          </p:cNvSpPr>
          <p:nvPr/>
        </p:nvSpPr>
        <p:spPr bwMode="auto">
          <a:xfrm>
            <a:off x="342982" y="2762251"/>
            <a:ext cx="9362546" cy="1743075"/>
          </a:xfrm>
          <a:prstGeom prst="rect">
            <a:avLst/>
          </a:prstGeom>
          <a:solidFill>
            <a:srgbClr val="CCECFF"/>
          </a:solidFill>
          <a:ln w="2857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78219" name="Rectangle 11"/>
          <p:cNvSpPr>
            <a:spLocks noChangeArrowheads="1"/>
          </p:cNvSpPr>
          <p:nvPr/>
        </p:nvSpPr>
        <p:spPr bwMode="auto">
          <a:xfrm>
            <a:off x="1920032" y="3390901"/>
            <a:ext cx="6208448" cy="487363"/>
          </a:xfrm>
          <a:prstGeom prst="rect">
            <a:avLst/>
          </a:prstGeom>
          <a:solidFill>
            <a:srgbClr val="FF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14" name="Rectangle 6"/>
          <p:cNvSpPr>
            <a:spLocks noChangeArrowheads="1"/>
          </p:cNvSpPr>
          <p:nvPr/>
        </p:nvSpPr>
        <p:spPr bwMode="auto">
          <a:xfrm>
            <a:off x="1959586" y="3425825"/>
            <a:ext cx="1350037" cy="44608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15" name="Text Box 7"/>
          <p:cNvSpPr txBox="1">
            <a:spLocks noChangeArrowheads="1"/>
          </p:cNvSpPr>
          <p:nvPr/>
        </p:nvSpPr>
        <p:spPr bwMode="auto">
          <a:xfrm>
            <a:off x="560512" y="2215555"/>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n-lt"/>
                <a:ea typeface="黑体" panose="02010609060101010101" pitchFamily="2" charset="-122"/>
              </a:rPr>
              <a:t>运输层</a:t>
            </a:r>
            <a:endParaRPr kumimoji="1" lang="zh-CN" altLang="en-US" sz="2400" b="1" dirty="0">
              <a:solidFill>
                <a:srgbClr val="000099"/>
              </a:solidFill>
              <a:latin typeface="+mn-lt"/>
              <a:ea typeface="黑体" panose="02010609060101010101" pitchFamily="2" charset="-122"/>
            </a:endParaRPr>
          </a:p>
        </p:txBody>
      </p:sp>
      <p:sp>
        <p:nvSpPr>
          <p:cNvPr id="478216" name="Text Box 8"/>
          <p:cNvSpPr txBox="1">
            <a:spLocks noChangeArrowheads="1"/>
          </p:cNvSpPr>
          <p:nvPr/>
        </p:nvSpPr>
        <p:spPr bwMode="auto">
          <a:xfrm>
            <a:off x="560512" y="3255367"/>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网络层</a:t>
            </a:r>
            <a:endParaRPr kumimoji="1" lang="zh-CN" altLang="en-US" sz="2400" b="1">
              <a:solidFill>
                <a:srgbClr val="000099"/>
              </a:solidFill>
              <a:latin typeface="+mn-lt"/>
              <a:ea typeface="黑体" panose="02010609060101010101" pitchFamily="2" charset="-122"/>
            </a:endParaRPr>
          </a:p>
        </p:txBody>
      </p:sp>
      <p:sp>
        <p:nvSpPr>
          <p:cNvPr id="478217" name="Line 9"/>
          <p:cNvSpPr>
            <a:spLocks noChangeShapeType="1"/>
          </p:cNvSpPr>
          <p:nvPr/>
        </p:nvSpPr>
        <p:spPr bwMode="auto">
          <a:xfrm>
            <a:off x="3309623" y="3390901"/>
            <a:ext cx="0" cy="4873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8218" name="Text Box 10"/>
          <p:cNvSpPr txBox="1">
            <a:spLocks noChangeArrowheads="1"/>
          </p:cNvSpPr>
          <p:nvPr/>
        </p:nvSpPr>
        <p:spPr bwMode="auto">
          <a:xfrm>
            <a:off x="2195198" y="3382964"/>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首部</a:t>
            </a:r>
            <a:endParaRPr kumimoji="1" lang="zh-CN" altLang="en-US" sz="2000" b="1">
              <a:solidFill>
                <a:srgbClr val="000099"/>
              </a:solidFill>
              <a:latin typeface="+mn-lt"/>
              <a:ea typeface="黑体" panose="02010609060101010101" pitchFamily="2" charset="-122"/>
            </a:endParaRPr>
          </a:p>
        </p:txBody>
      </p:sp>
      <p:sp>
        <p:nvSpPr>
          <p:cNvPr id="478221" name="Rectangle 13"/>
          <p:cNvSpPr>
            <a:spLocks noChangeArrowheads="1"/>
          </p:cNvSpPr>
          <p:nvPr/>
        </p:nvSpPr>
        <p:spPr bwMode="auto">
          <a:xfrm>
            <a:off x="4608066" y="2273300"/>
            <a:ext cx="1110985" cy="349250"/>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22" name="Text Box 14"/>
          <p:cNvSpPr txBox="1">
            <a:spLocks noChangeArrowheads="1"/>
          </p:cNvSpPr>
          <p:nvPr/>
        </p:nvSpPr>
        <p:spPr bwMode="auto">
          <a:xfrm>
            <a:off x="4778326" y="2239963"/>
            <a:ext cx="6992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TCP</a:t>
            </a:r>
            <a:endParaRPr kumimoji="1" lang="en-US" altLang="zh-CN" sz="2000" b="1">
              <a:solidFill>
                <a:srgbClr val="000099"/>
              </a:solidFill>
              <a:latin typeface="+mn-lt"/>
              <a:ea typeface="黑体" panose="02010609060101010101" pitchFamily="2" charset="-122"/>
            </a:endParaRPr>
          </a:p>
        </p:txBody>
      </p:sp>
      <p:sp>
        <p:nvSpPr>
          <p:cNvPr id="478223" name="Rectangle 15"/>
          <p:cNvSpPr>
            <a:spLocks noChangeArrowheads="1"/>
          </p:cNvSpPr>
          <p:nvPr/>
        </p:nvSpPr>
        <p:spPr bwMode="auto">
          <a:xfrm>
            <a:off x="5997657" y="2273300"/>
            <a:ext cx="1112706" cy="349250"/>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24" name="Text Box 16"/>
          <p:cNvSpPr txBox="1">
            <a:spLocks noChangeArrowheads="1"/>
          </p:cNvSpPr>
          <p:nvPr/>
        </p:nvSpPr>
        <p:spPr bwMode="auto">
          <a:xfrm>
            <a:off x="6143840" y="2273301"/>
            <a:ext cx="728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UDP</a:t>
            </a:r>
            <a:endParaRPr kumimoji="1" lang="en-US" altLang="zh-CN" sz="2000" b="1">
              <a:solidFill>
                <a:srgbClr val="000099"/>
              </a:solidFill>
              <a:latin typeface="+mn-lt"/>
              <a:ea typeface="黑体" panose="02010609060101010101" pitchFamily="2" charset="-122"/>
            </a:endParaRPr>
          </a:p>
        </p:txBody>
      </p:sp>
      <p:sp>
        <p:nvSpPr>
          <p:cNvPr id="478225" name="Rectangle 17"/>
          <p:cNvSpPr>
            <a:spLocks noChangeArrowheads="1"/>
          </p:cNvSpPr>
          <p:nvPr/>
        </p:nvSpPr>
        <p:spPr bwMode="auto">
          <a:xfrm>
            <a:off x="2289787" y="2892425"/>
            <a:ext cx="1112706" cy="349250"/>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26" name="Text Box 18"/>
          <p:cNvSpPr txBox="1">
            <a:spLocks noChangeArrowheads="1"/>
          </p:cNvSpPr>
          <p:nvPr/>
        </p:nvSpPr>
        <p:spPr bwMode="auto">
          <a:xfrm>
            <a:off x="2382655" y="2857501"/>
            <a:ext cx="8258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ICMP</a:t>
            </a:r>
            <a:endParaRPr kumimoji="1" lang="en-US" altLang="zh-CN" sz="2000" b="1">
              <a:solidFill>
                <a:srgbClr val="000099"/>
              </a:solidFill>
              <a:latin typeface="+mn-lt"/>
              <a:ea typeface="黑体" panose="02010609060101010101" pitchFamily="2" charset="-122"/>
            </a:endParaRPr>
          </a:p>
        </p:txBody>
      </p:sp>
      <p:sp>
        <p:nvSpPr>
          <p:cNvPr id="478227" name="Rectangle 19"/>
          <p:cNvSpPr>
            <a:spLocks noChangeArrowheads="1"/>
          </p:cNvSpPr>
          <p:nvPr/>
        </p:nvSpPr>
        <p:spPr bwMode="auto">
          <a:xfrm>
            <a:off x="3588230" y="2892425"/>
            <a:ext cx="1110985" cy="349250"/>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28" name="Text Box 20"/>
          <p:cNvSpPr txBox="1">
            <a:spLocks noChangeArrowheads="1"/>
          </p:cNvSpPr>
          <p:nvPr/>
        </p:nvSpPr>
        <p:spPr bwMode="auto">
          <a:xfrm>
            <a:off x="3682817" y="2857501"/>
            <a:ext cx="8386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IGMP</a:t>
            </a:r>
            <a:endParaRPr kumimoji="1" lang="en-US" altLang="zh-CN" sz="2000" b="1">
              <a:solidFill>
                <a:srgbClr val="000099"/>
              </a:solidFill>
              <a:latin typeface="+mn-lt"/>
              <a:ea typeface="黑体" panose="02010609060101010101" pitchFamily="2" charset="-122"/>
            </a:endParaRPr>
          </a:p>
        </p:txBody>
      </p:sp>
      <p:sp>
        <p:nvSpPr>
          <p:cNvPr id="478229" name="Rectangle 21"/>
          <p:cNvSpPr>
            <a:spLocks noChangeArrowheads="1"/>
          </p:cNvSpPr>
          <p:nvPr/>
        </p:nvSpPr>
        <p:spPr bwMode="auto">
          <a:xfrm>
            <a:off x="7442283" y="2892425"/>
            <a:ext cx="1110985" cy="349250"/>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30" name="Text Box 22"/>
          <p:cNvSpPr txBox="1">
            <a:spLocks noChangeArrowheads="1"/>
          </p:cNvSpPr>
          <p:nvPr/>
        </p:nvSpPr>
        <p:spPr bwMode="auto">
          <a:xfrm>
            <a:off x="7536871" y="2857501"/>
            <a:ext cx="8835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OSPF</a:t>
            </a:r>
            <a:endParaRPr kumimoji="1" lang="en-US" altLang="zh-CN" sz="2000" b="1">
              <a:solidFill>
                <a:srgbClr val="000099"/>
              </a:solidFill>
              <a:latin typeface="+mn-lt"/>
              <a:ea typeface="黑体" panose="02010609060101010101" pitchFamily="2" charset="-122"/>
            </a:endParaRPr>
          </a:p>
        </p:txBody>
      </p:sp>
      <p:sp>
        <p:nvSpPr>
          <p:cNvPr id="478233" name="Line 25"/>
          <p:cNvSpPr>
            <a:spLocks noChangeShapeType="1"/>
          </p:cNvSpPr>
          <p:nvPr/>
        </p:nvSpPr>
        <p:spPr bwMode="auto">
          <a:xfrm flipV="1">
            <a:off x="6090526" y="2622551"/>
            <a:ext cx="464344" cy="976313"/>
          </a:xfrm>
          <a:prstGeom prst="line">
            <a:avLst/>
          </a:prstGeom>
          <a:noFill/>
          <a:ln w="76200">
            <a:solidFill>
              <a:srgbClr val="C0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8235" name="Line 27"/>
          <p:cNvSpPr>
            <a:spLocks noChangeShapeType="1"/>
          </p:cNvSpPr>
          <p:nvPr/>
        </p:nvSpPr>
        <p:spPr bwMode="auto">
          <a:xfrm flipH="1" flipV="1">
            <a:off x="5161839" y="2622550"/>
            <a:ext cx="940727" cy="996950"/>
          </a:xfrm>
          <a:prstGeom prst="line">
            <a:avLst/>
          </a:prstGeom>
          <a:noFill/>
          <a:ln w="76200">
            <a:solidFill>
              <a:srgbClr val="C0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8236" name="Line 28"/>
          <p:cNvSpPr>
            <a:spLocks noChangeShapeType="1"/>
          </p:cNvSpPr>
          <p:nvPr/>
        </p:nvSpPr>
        <p:spPr bwMode="auto">
          <a:xfrm flipH="1" flipV="1">
            <a:off x="4723293" y="3175000"/>
            <a:ext cx="1411948" cy="463550"/>
          </a:xfrm>
          <a:prstGeom prst="line">
            <a:avLst/>
          </a:prstGeom>
          <a:noFill/>
          <a:ln w="76200">
            <a:solidFill>
              <a:srgbClr val="C0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8237" name="Line 29"/>
          <p:cNvSpPr>
            <a:spLocks noChangeShapeType="1"/>
          </p:cNvSpPr>
          <p:nvPr/>
        </p:nvSpPr>
        <p:spPr bwMode="auto">
          <a:xfrm flipH="1" flipV="1">
            <a:off x="3117007" y="3255963"/>
            <a:ext cx="3014794" cy="373062"/>
          </a:xfrm>
          <a:prstGeom prst="line">
            <a:avLst/>
          </a:prstGeom>
          <a:noFill/>
          <a:ln w="76200">
            <a:solidFill>
              <a:srgbClr val="C0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8238" name="Line 30"/>
          <p:cNvSpPr>
            <a:spLocks noChangeShapeType="1"/>
          </p:cNvSpPr>
          <p:nvPr/>
        </p:nvSpPr>
        <p:spPr bwMode="auto">
          <a:xfrm flipV="1">
            <a:off x="6118042" y="3173414"/>
            <a:ext cx="1295004" cy="447675"/>
          </a:xfrm>
          <a:prstGeom prst="line">
            <a:avLst/>
          </a:prstGeom>
          <a:noFill/>
          <a:ln w="76200">
            <a:solidFill>
              <a:srgbClr val="C0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8239" name="Text Box 31"/>
          <p:cNvSpPr txBox="1">
            <a:spLocks noChangeArrowheads="1"/>
          </p:cNvSpPr>
          <p:nvPr/>
        </p:nvSpPr>
        <p:spPr bwMode="auto">
          <a:xfrm>
            <a:off x="3464405" y="3463926"/>
            <a:ext cx="14285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数 据 部 分</a:t>
            </a:r>
            <a:endParaRPr kumimoji="1" lang="zh-CN" altLang="en-US" sz="2000" b="1">
              <a:solidFill>
                <a:srgbClr val="000099"/>
              </a:solidFill>
              <a:latin typeface="+mn-lt"/>
              <a:ea typeface="黑体" panose="02010609060101010101" pitchFamily="2" charset="-122"/>
            </a:endParaRPr>
          </a:p>
        </p:txBody>
      </p:sp>
      <p:sp>
        <p:nvSpPr>
          <p:cNvPr id="478240" name="Line 32"/>
          <p:cNvSpPr>
            <a:spLocks noChangeShapeType="1"/>
          </p:cNvSpPr>
          <p:nvPr/>
        </p:nvSpPr>
        <p:spPr bwMode="auto">
          <a:xfrm>
            <a:off x="1920032" y="4156075"/>
            <a:ext cx="620844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8241" name="Text Box 33"/>
          <p:cNvSpPr txBox="1">
            <a:spLocks noChangeArrowheads="1"/>
          </p:cNvSpPr>
          <p:nvPr/>
        </p:nvSpPr>
        <p:spPr bwMode="auto">
          <a:xfrm>
            <a:off x="4327740" y="3927476"/>
            <a:ext cx="1266885" cy="40011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IP </a:t>
            </a:r>
            <a:r>
              <a:rPr kumimoji="1" lang="zh-CN" altLang="en-US" sz="2000" b="1">
                <a:solidFill>
                  <a:srgbClr val="000099"/>
                </a:solidFill>
                <a:latin typeface="+mn-lt"/>
                <a:ea typeface="黑体" panose="02010609060101010101" pitchFamily="2" charset="-122"/>
              </a:rPr>
              <a:t>数据报</a:t>
            </a:r>
            <a:endParaRPr kumimoji="1" lang="zh-CN" altLang="en-US" sz="2000" b="1">
              <a:solidFill>
                <a:srgbClr val="000099"/>
              </a:solidFill>
              <a:latin typeface="+mn-lt"/>
              <a:ea typeface="黑体" panose="02010609060101010101" pitchFamily="2" charset="-122"/>
            </a:endParaRPr>
          </a:p>
        </p:txBody>
      </p:sp>
      <p:grpSp>
        <p:nvGrpSpPr>
          <p:cNvPr id="478246" name="Group 38"/>
          <p:cNvGrpSpPr/>
          <p:nvPr/>
        </p:nvGrpSpPr>
        <p:grpSpPr bwMode="auto">
          <a:xfrm>
            <a:off x="2877955" y="3644902"/>
            <a:ext cx="4954721" cy="2016126"/>
            <a:chOff x="1632" y="2296"/>
            <a:chExt cx="2881" cy="1270"/>
          </a:xfrm>
        </p:grpSpPr>
        <p:sp>
          <p:nvSpPr>
            <p:cNvPr id="478242" name="Rectangle 34"/>
            <p:cNvSpPr>
              <a:spLocks noChangeArrowheads="1"/>
            </p:cNvSpPr>
            <p:nvPr/>
          </p:nvSpPr>
          <p:spPr bwMode="auto">
            <a:xfrm>
              <a:off x="1632" y="2296"/>
              <a:ext cx="227" cy="10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43" name="AutoShape 35"/>
            <p:cNvSpPr>
              <a:spLocks noChangeArrowheads="1"/>
            </p:cNvSpPr>
            <p:nvPr/>
          </p:nvSpPr>
          <p:spPr bwMode="auto">
            <a:xfrm>
              <a:off x="2344" y="3033"/>
              <a:ext cx="2169" cy="506"/>
            </a:xfrm>
            <a:prstGeom prst="wedgeRoundRectCallout">
              <a:avLst>
                <a:gd name="adj1" fmla="val -78317"/>
                <a:gd name="adj2" fmla="val -177774"/>
                <a:gd name="adj3" fmla="val 16667"/>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1" lang="zh-CN" altLang="zh-CN" sz="3200" b="1">
                <a:solidFill>
                  <a:srgbClr val="000099"/>
                </a:solidFill>
                <a:latin typeface="+mn-lt"/>
                <a:ea typeface="黑体" panose="02010609060101010101" pitchFamily="2" charset="-122"/>
              </a:endParaRPr>
            </a:p>
          </p:txBody>
        </p:sp>
        <p:sp>
          <p:nvSpPr>
            <p:cNvPr id="478244" name="Text Box 36"/>
            <p:cNvSpPr txBox="1">
              <a:spLocks noChangeArrowheads="1"/>
            </p:cNvSpPr>
            <p:nvPr/>
          </p:nvSpPr>
          <p:spPr bwMode="auto">
            <a:xfrm>
              <a:off x="2426" y="3043"/>
              <a:ext cx="2004"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400" b="1" dirty="0">
                  <a:solidFill>
                    <a:srgbClr val="C00000"/>
                  </a:solidFill>
                  <a:latin typeface="+mn-lt"/>
                  <a:ea typeface="黑体" panose="02010609060101010101" pitchFamily="2" charset="-122"/>
                </a:rPr>
                <a:t>协议</a:t>
              </a:r>
              <a:r>
                <a:rPr kumimoji="1" lang="zh-CN" altLang="en-US" sz="2400" b="1" dirty="0">
                  <a:solidFill>
                    <a:srgbClr val="000099"/>
                  </a:solidFill>
                  <a:latin typeface="+mn-lt"/>
                  <a:ea typeface="黑体" panose="02010609060101010101" pitchFamily="2" charset="-122"/>
                </a:rPr>
                <a:t>字段指出应将数据</a:t>
              </a:r>
              <a:endParaRPr kumimoji="1" lang="zh-CN" altLang="en-US" sz="2400" b="1" dirty="0">
                <a:solidFill>
                  <a:srgbClr val="000099"/>
                </a:solidFill>
                <a:latin typeface="+mn-lt"/>
                <a:ea typeface="黑体" panose="02010609060101010101" pitchFamily="2" charset="-122"/>
              </a:endParaRPr>
            </a:p>
            <a:p>
              <a:pPr algn="ctr"/>
              <a:r>
                <a:rPr kumimoji="1" lang="zh-CN" altLang="en-US" sz="2400" b="1" dirty="0">
                  <a:solidFill>
                    <a:srgbClr val="000099"/>
                  </a:solidFill>
                  <a:latin typeface="+mn-lt"/>
                  <a:ea typeface="黑体" panose="02010609060101010101" pitchFamily="2" charset="-122"/>
                </a:rPr>
                <a:t>部分交给哪一个进程</a:t>
              </a:r>
              <a:endParaRPr kumimoji="1" lang="zh-CN" altLang="en-US" sz="2400" b="1" dirty="0">
                <a:solidFill>
                  <a:srgbClr val="000099"/>
                </a:solidFill>
                <a:latin typeface="+mn-lt"/>
                <a:ea typeface="黑体" panose="02010609060101010101" pitchFamily="2" charset="-122"/>
              </a:endParaRPr>
            </a:p>
          </p:txBody>
        </p:sp>
      </p:grpSp>
      <p:sp>
        <p:nvSpPr>
          <p:cNvPr id="32" name="矩形 31"/>
          <p:cNvSpPr/>
          <p:nvPr/>
        </p:nvSpPr>
        <p:spPr>
          <a:xfrm>
            <a:off x="1127678" y="476672"/>
            <a:ext cx="7497730" cy="1077218"/>
          </a:xfrm>
          <a:prstGeom prst="rect">
            <a:avLst/>
          </a:prstGeom>
          <a:solidFill>
            <a:srgbClr val="66FF66"/>
          </a:solidFill>
          <a:ln w="9525">
            <a:solidFill>
              <a:schemeClr val="folHlink"/>
            </a:solidFill>
            <a:miter lim="800000"/>
          </a:ln>
          <a:effectLst>
            <a:outerShdw dist="35921" dir="2700000" algn="ctr" rotWithShape="0">
              <a:schemeClr val="bg2"/>
            </a:outerShdw>
          </a:effectLst>
        </p:spPr>
        <p:txBody>
          <a:bodyPr wrap="square">
            <a:spAutoFit/>
          </a:bodyPr>
          <a:lstStyle/>
          <a:p>
            <a:pPr algn="ctr"/>
            <a:r>
              <a:rPr lang="en-US" altLang="zh-CN" sz="3200" b="1" dirty="0" smtClean="0">
                <a:solidFill>
                  <a:srgbClr val="000066"/>
                </a:solidFill>
                <a:latin typeface="Arial" panose="020B0604020202020204" pitchFamily="34" charset="0"/>
                <a:ea typeface="黑体" panose="02010609060101010101" pitchFamily="2" charset="-122"/>
              </a:rPr>
              <a:t>IP </a:t>
            </a:r>
            <a:r>
              <a:rPr lang="zh-CN" altLang="en-US" sz="3200" b="1" dirty="0" smtClean="0">
                <a:solidFill>
                  <a:srgbClr val="000066"/>
                </a:solidFill>
                <a:latin typeface="Arial" panose="020B0604020202020204" pitchFamily="34" charset="0"/>
                <a:ea typeface="黑体" panose="02010609060101010101" pitchFamily="2" charset="-122"/>
              </a:rPr>
              <a:t>协议支持多种协议，</a:t>
            </a:r>
            <a:endParaRPr lang="en-US" altLang="zh-CN" sz="3200" b="1" dirty="0" smtClean="0">
              <a:solidFill>
                <a:srgbClr val="000066"/>
              </a:solidFill>
              <a:latin typeface="Arial" panose="020B0604020202020204" pitchFamily="34" charset="0"/>
              <a:ea typeface="黑体" panose="02010609060101010101" pitchFamily="2" charset="-122"/>
            </a:endParaRPr>
          </a:p>
          <a:p>
            <a:pPr algn="ctr"/>
            <a:r>
              <a:rPr lang="en-US" altLang="zh-CN" sz="3200" b="1" dirty="0" smtClean="0">
                <a:solidFill>
                  <a:srgbClr val="000066"/>
                </a:solidFill>
                <a:latin typeface="Arial" panose="020B0604020202020204" pitchFamily="34" charset="0"/>
                <a:ea typeface="黑体" panose="02010609060101010101" pitchFamily="2" charset="-122"/>
              </a:rPr>
              <a:t>IP </a:t>
            </a:r>
            <a:r>
              <a:rPr lang="zh-CN" altLang="en-US" sz="3200" b="1" dirty="0" smtClean="0">
                <a:solidFill>
                  <a:srgbClr val="000066"/>
                </a:solidFill>
                <a:latin typeface="Arial" panose="020B0604020202020204" pitchFamily="34" charset="0"/>
                <a:ea typeface="黑体" panose="02010609060101010101" pitchFamily="2" charset="-122"/>
              </a:rPr>
              <a:t>数据报可以封装多种协议 </a:t>
            </a:r>
            <a:r>
              <a:rPr lang="en-US" altLang="zh-CN" sz="3200" b="1" dirty="0" smtClean="0">
                <a:solidFill>
                  <a:srgbClr val="000066"/>
                </a:solidFill>
                <a:latin typeface="Arial" panose="020B0604020202020204" pitchFamily="34" charset="0"/>
                <a:ea typeface="黑体" panose="02010609060101010101" pitchFamily="2" charset="-122"/>
              </a:rPr>
              <a:t>PDU</a:t>
            </a:r>
            <a:r>
              <a:rPr lang="zh-CN" altLang="en-US" sz="3200" b="1" dirty="0" smtClean="0">
                <a:solidFill>
                  <a:srgbClr val="000066"/>
                </a:solidFill>
                <a:latin typeface="Arial" panose="020B0604020202020204" pitchFamily="34" charset="0"/>
                <a:ea typeface="黑体" panose="02010609060101010101" pitchFamily="2" charset="-122"/>
              </a:rPr>
              <a:t>。</a:t>
            </a:r>
            <a:endParaRPr lang="zh-CN" altLang="en-US" sz="3200" b="1" dirty="0">
              <a:solidFill>
                <a:srgbClr val="000066"/>
              </a:solidFill>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500"/>
                                  </p:stCondLst>
                                  <p:childTnLst>
                                    <p:anim calcmode="discrete" valueType="str">
                                      <p:cBhvr>
                                        <p:cTn id="6" dur="1000" fill="hold"/>
                                        <p:tgtEl>
                                          <p:spTgt spid="478246"/>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2" fill="hold" grpId="0" nodeType="afterEffect">
                                  <p:stCondLst>
                                    <p:cond delay="0"/>
                                  </p:stCondLst>
                                  <p:childTnLst>
                                    <p:set>
                                      <p:cBhvr>
                                        <p:cTn id="9" dur="1" fill="hold">
                                          <p:stCondLst>
                                            <p:cond delay="0"/>
                                          </p:stCondLst>
                                        </p:cTn>
                                        <p:tgtEl>
                                          <p:spTgt spid="478237"/>
                                        </p:tgtEl>
                                        <p:attrNameLst>
                                          <p:attrName>style.visibility</p:attrName>
                                        </p:attrNameLst>
                                      </p:cBhvr>
                                      <p:to>
                                        <p:strVal val="visible"/>
                                      </p:to>
                                    </p:set>
                                    <p:animEffect transition="in" filter="wipe(right)">
                                      <p:cBhvr>
                                        <p:cTn id="10" dur="500"/>
                                        <p:tgtEl>
                                          <p:spTgt spid="478237"/>
                                        </p:tgtEl>
                                      </p:cBhvr>
                                    </p:animEffect>
                                  </p:childTnLst>
                                </p:cTn>
                              </p:par>
                            </p:childTnLst>
                          </p:cTn>
                        </p:par>
                        <p:par>
                          <p:cTn id="11" fill="hold">
                            <p:stCondLst>
                              <p:cond delay="2000"/>
                            </p:stCondLst>
                            <p:childTnLst>
                              <p:par>
                                <p:cTn id="12" presetID="22" presetClass="entr" presetSubtype="2" fill="hold" grpId="0" nodeType="afterEffect">
                                  <p:stCondLst>
                                    <p:cond delay="0"/>
                                  </p:stCondLst>
                                  <p:childTnLst>
                                    <p:set>
                                      <p:cBhvr>
                                        <p:cTn id="13" dur="1" fill="hold">
                                          <p:stCondLst>
                                            <p:cond delay="0"/>
                                          </p:stCondLst>
                                        </p:cTn>
                                        <p:tgtEl>
                                          <p:spTgt spid="478236"/>
                                        </p:tgtEl>
                                        <p:attrNameLst>
                                          <p:attrName>style.visibility</p:attrName>
                                        </p:attrNameLst>
                                      </p:cBhvr>
                                      <p:to>
                                        <p:strVal val="visible"/>
                                      </p:to>
                                    </p:set>
                                    <p:animEffect transition="in" filter="wipe(right)">
                                      <p:cBhvr>
                                        <p:cTn id="14" dur="500"/>
                                        <p:tgtEl>
                                          <p:spTgt spid="478236"/>
                                        </p:tgtEl>
                                      </p:cBhvr>
                                    </p:animEffect>
                                  </p:childTnLst>
                                </p:cTn>
                              </p:par>
                            </p:childTnLst>
                          </p:cTn>
                        </p:par>
                        <p:par>
                          <p:cTn id="15" fill="hold">
                            <p:stCondLst>
                              <p:cond delay="2500"/>
                            </p:stCondLst>
                            <p:childTnLst>
                              <p:par>
                                <p:cTn id="16" presetID="22" presetClass="entr" presetSubtype="4" fill="hold" grpId="0" nodeType="afterEffect">
                                  <p:stCondLst>
                                    <p:cond delay="0"/>
                                  </p:stCondLst>
                                  <p:childTnLst>
                                    <p:set>
                                      <p:cBhvr>
                                        <p:cTn id="17" dur="1" fill="hold">
                                          <p:stCondLst>
                                            <p:cond delay="0"/>
                                          </p:stCondLst>
                                        </p:cTn>
                                        <p:tgtEl>
                                          <p:spTgt spid="478235"/>
                                        </p:tgtEl>
                                        <p:attrNameLst>
                                          <p:attrName>style.visibility</p:attrName>
                                        </p:attrNameLst>
                                      </p:cBhvr>
                                      <p:to>
                                        <p:strVal val="visible"/>
                                      </p:to>
                                    </p:set>
                                    <p:animEffect transition="in" filter="wipe(down)">
                                      <p:cBhvr>
                                        <p:cTn id="18" dur="500"/>
                                        <p:tgtEl>
                                          <p:spTgt spid="478235"/>
                                        </p:tgtEl>
                                      </p:cBhvr>
                                    </p:animEffect>
                                  </p:childTnLst>
                                </p:cTn>
                              </p:par>
                            </p:childTnLst>
                          </p:cTn>
                        </p:par>
                        <p:par>
                          <p:cTn id="19" fill="hold">
                            <p:stCondLst>
                              <p:cond delay="3000"/>
                            </p:stCondLst>
                            <p:childTnLst>
                              <p:par>
                                <p:cTn id="20" presetID="22" presetClass="entr" presetSubtype="4" fill="hold" grpId="0" nodeType="afterEffect">
                                  <p:stCondLst>
                                    <p:cond delay="0"/>
                                  </p:stCondLst>
                                  <p:childTnLst>
                                    <p:set>
                                      <p:cBhvr>
                                        <p:cTn id="21" dur="1" fill="hold">
                                          <p:stCondLst>
                                            <p:cond delay="0"/>
                                          </p:stCondLst>
                                        </p:cTn>
                                        <p:tgtEl>
                                          <p:spTgt spid="478233"/>
                                        </p:tgtEl>
                                        <p:attrNameLst>
                                          <p:attrName>style.visibility</p:attrName>
                                        </p:attrNameLst>
                                      </p:cBhvr>
                                      <p:to>
                                        <p:strVal val="visible"/>
                                      </p:to>
                                    </p:set>
                                    <p:animEffect transition="in" filter="wipe(down)">
                                      <p:cBhvr>
                                        <p:cTn id="22" dur="500"/>
                                        <p:tgtEl>
                                          <p:spTgt spid="478233"/>
                                        </p:tgtEl>
                                      </p:cBhvr>
                                    </p:animEffect>
                                  </p:childTnLst>
                                </p:cTn>
                              </p:par>
                            </p:childTnLst>
                          </p:cTn>
                        </p:par>
                        <p:par>
                          <p:cTn id="23" fill="hold">
                            <p:stCondLst>
                              <p:cond delay="3500"/>
                            </p:stCondLst>
                            <p:childTnLst>
                              <p:par>
                                <p:cTn id="24" presetID="22" presetClass="entr" presetSubtype="8" fill="hold" grpId="0" nodeType="afterEffect">
                                  <p:stCondLst>
                                    <p:cond delay="0"/>
                                  </p:stCondLst>
                                  <p:childTnLst>
                                    <p:set>
                                      <p:cBhvr>
                                        <p:cTn id="25" dur="1" fill="hold">
                                          <p:stCondLst>
                                            <p:cond delay="0"/>
                                          </p:stCondLst>
                                        </p:cTn>
                                        <p:tgtEl>
                                          <p:spTgt spid="478238"/>
                                        </p:tgtEl>
                                        <p:attrNameLst>
                                          <p:attrName>style.visibility</p:attrName>
                                        </p:attrNameLst>
                                      </p:cBhvr>
                                      <p:to>
                                        <p:strVal val="visible"/>
                                      </p:to>
                                    </p:set>
                                    <p:animEffect transition="in" filter="wipe(left)">
                                      <p:cBhvr>
                                        <p:cTn id="26" dur="500"/>
                                        <p:tgtEl>
                                          <p:spTgt spid="478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33" grpId="0" animBg="1"/>
      <p:bldP spid="478235" grpId="0" animBg="1"/>
      <p:bldP spid="478236" grpId="0" animBg="1"/>
      <p:bldP spid="478237" grpId="0" animBg="1"/>
      <p:bldP spid="47823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13545"/>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endParaRPr kumimoji="1" lang="zh-CN" altLang="en-US" sz="2000" b="1">
              <a:solidFill>
                <a:srgbClr val="0000CC"/>
              </a:solidFill>
              <a:latin typeface="+mn-lt"/>
              <a:ea typeface="黑体" panose="02010609060101010101" pitchFamily="2" charset="-122"/>
            </a:endParaRPr>
          </a:p>
        </p:txBody>
      </p:sp>
      <p:sp>
        <p:nvSpPr>
          <p:cNvPr id="379958" name="Rectangle 54"/>
          <p:cNvSpPr>
            <a:spLocks noChangeArrowheads="1"/>
          </p:cNvSpPr>
          <p:nvPr/>
        </p:nvSpPr>
        <p:spPr bwMode="auto">
          <a:xfrm>
            <a:off x="507339" y="3669307"/>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部分</a:t>
            </a:r>
            <a:endParaRPr kumimoji="1" lang="zh-CN" altLang="en-US" sz="2000" b="1">
              <a:solidFill>
                <a:srgbClr val="0000CC"/>
              </a:solidFill>
              <a:latin typeface="+mn-lt"/>
              <a:ea typeface="黑体" panose="02010609060101010101" pitchFamily="2" charset="-122"/>
            </a:endParaRPr>
          </a:p>
        </p:txBody>
      </p:sp>
      <p:sp>
        <p:nvSpPr>
          <p:cNvPr id="379912" name="Rectangle 8"/>
          <p:cNvSpPr>
            <a:spLocks noChangeArrowheads="1"/>
          </p:cNvSpPr>
          <p:nvPr/>
        </p:nvSpPr>
        <p:spPr bwMode="auto">
          <a:xfrm>
            <a:off x="3351875" y="1611908"/>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02382"/>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56682"/>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53232"/>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9614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4064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7879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2329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1032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1032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05670"/>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10320"/>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18532"/>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62757"/>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2297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379928" name="Rectangle 24"/>
          <p:cNvSpPr>
            <a:spLocks noChangeArrowheads="1"/>
          </p:cNvSpPr>
          <p:nvPr/>
        </p:nvSpPr>
        <p:spPr bwMode="auto">
          <a:xfrm>
            <a:off x="2182416" y="122297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379929" name="Rectangle 25"/>
          <p:cNvSpPr>
            <a:spLocks noChangeArrowheads="1"/>
          </p:cNvSpPr>
          <p:nvPr/>
        </p:nvSpPr>
        <p:spPr bwMode="auto">
          <a:xfrm>
            <a:off x="3260726" y="122297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endParaRPr kumimoji="1" lang="en-US" altLang="zh-CN" sz="2000" b="1">
              <a:solidFill>
                <a:srgbClr val="0000CC"/>
              </a:solidFill>
              <a:latin typeface="+mn-lt"/>
              <a:ea typeface="黑体" panose="02010609060101010101" pitchFamily="2" charset="-122"/>
            </a:endParaRPr>
          </a:p>
        </p:txBody>
      </p:sp>
      <p:sp>
        <p:nvSpPr>
          <p:cNvPr id="379930" name="Rectangle 26"/>
          <p:cNvSpPr>
            <a:spLocks noChangeArrowheads="1"/>
          </p:cNvSpPr>
          <p:nvPr/>
        </p:nvSpPr>
        <p:spPr bwMode="auto">
          <a:xfrm>
            <a:off x="5374350"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379931" name="Rectangle 27"/>
          <p:cNvSpPr>
            <a:spLocks noChangeArrowheads="1"/>
          </p:cNvSpPr>
          <p:nvPr/>
        </p:nvSpPr>
        <p:spPr bwMode="auto">
          <a:xfrm>
            <a:off x="6237685"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endParaRPr kumimoji="1" lang="en-US" altLang="zh-CN" sz="2000" b="1">
              <a:solidFill>
                <a:srgbClr val="0000CC"/>
              </a:solidFill>
              <a:latin typeface="+mn-lt"/>
              <a:ea typeface="黑体" panose="02010609060101010101" pitchFamily="2" charset="-122"/>
            </a:endParaRPr>
          </a:p>
        </p:txBody>
      </p:sp>
      <p:sp>
        <p:nvSpPr>
          <p:cNvPr id="379932" name="Rectangle 28"/>
          <p:cNvSpPr>
            <a:spLocks noChangeArrowheads="1"/>
          </p:cNvSpPr>
          <p:nvPr/>
        </p:nvSpPr>
        <p:spPr bwMode="auto">
          <a:xfrm>
            <a:off x="7510331"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379933" name="Rectangle 29"/>
          <p:cNvSpPr>
            <a:spLocks noChangeArrowheads="1"/>
          </p:cNvSpPr>
          <p:nvPr/>
        </p:nvSpPr>
        <p:spPr bwMode="auto">
          <a:xfrm>
            <a:off x="9365986"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379934" name="Rectangle 30"/>
          <p:cNvSpPr>
            <a:spLocks noChangeArrowheads="1"/>
          </p:cNvSpPr>
          <p:nvPr/>
        </p:nvSpPr>
        <p:spPr bwMode="auto">
          <a:xfrm>
            <a:off x="1331120" y="1637307"/>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379935" name="Rectangle 31"/>
          <p:cNvSpPr>
            <a:spLocks noChangeArrowheads="1"/>
          </p:cNvSpPr>
          <p:nvPr/>
        </p:nvSpPr>
        <p:spPr bwMode="auto">
          <a:xfrm>
            <a:off x="5542889" y="2113557"/>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endParaRPr kumimoji="1" lang="zh-CN" altLang="en-US" sz="2000" b="1">
              <a:solidFill>
                <a:srgbClr val="0000CC"/>
              </a:solidFill>
              <a:latin typeface="+mn-lt"/>
              <a:ea typeface="黑体" panose="02010609060101010101" pitchFamily="2" charset="-122"/>
            </a:endParaRPr>
          </a:p>
        </p:txBody>
      </p:sp>
      <p:sp>
        <p:nvSpPr>
          <p:cNvPr id="379936" name="Rectangle 32"/>
          <p:cNvSpPr>
            <a:spLocks noChangeArrowheads="1"/>
          </p:cNvSpPr>
          <p:nvPr/>
        </p:nvSpPr>
        <p:spPr bwMode="auto">
          <a:xfrm>
            <a:off x="1544374" y="2518370"/>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endParaRPr kumimoji="1" lang="zh-CN" altLang="en-US" sz="2000" b="1">
              <a:solidFill>
                <a:srgbClr val="0000CC"/>
              </a:solidFill>
              <a:latin typeface="+mn-lt"/>
              <a:ea typeface="黑体" panose="02010609060101010101" pitchFamily="2" charset="-122"/>
            </a:endParaRPr>
          </a:p>
        </p:txBody>
      </p:sp>
      <p:sp>
        <p:nvSpPr>
          <p:cNvPr id="379937" name="Rectangle 33"/>
          <p:cNvSpPr>
            <a:spLocks noChangeArrowheads="1"/>
          </p:cNvSpPr>
          <p:nvPr/>
        </p:nvSpPr>
        <p:spPr bwMode="auto">
          <a:xfrm>
            <a:off x="3852334" y="2518370"/>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endParaRPr kumimoji="1" lang="zh-CN" altLang="en-US" sz="2000" b="1">
              <a:solidFill>
                <a:srgbClr val="0000CC"/>
              </a:solidFill>
              <a:latin typeface="+mn-lt"/>
              <a:ea typeface="黑体" panose="02010609060101010101" pitchFamily="2" charset="-122"/>
            </a:endParaRPr>
          </a:p>
        </p:txBody>
      </p:sp>
      <p:sp>
        <p:nvSpPr>
          <p:cNvPr id="379938" name="Rectangle 34"/>
          <p:cNvSpPr>
            <a:spLocks noChangeArrowheads="1"/>
          </p:cNvSpPr>
          <p:nvPr/>
        </p:nvSpPr>
        <p:spPr bwMode="auto">
          <a:xfrm>
            <a:off x="2784344" y="211355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endParaRPr kumimoji="1" lang="zh-CN" altLang="en-US" sz="2000" b="1">
              <a:solidFill>
                <a:srgbClr val="0000CC"/>
              </a:solidFill>
              <a:latin typeface="+mn-lt"/>
              <a:ea typeface="黑体" panose="02010609060101010101" pitchFamily="2" charset="-122"/>
            </a:endParaRPr>
          </a:p>
        </p:txBody>
      </p:sp>
      <p:sp>
        <p:nvSpPr>
          <p:cNvPr id="379939" name="Rectangle 35"/>
          <p:cNvSpPr>
            <a:spLocks noChangeArrowheads="1"/>
          </p:cNvSpPr>
          <p:nvPr/>
        </p:nvSpPr>
        <p:spPr bwMode="auto">
          <a:xfrm>
            <a:off x="3663157" y="1637307"/>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endParaRPr kumimoji="1" lang="zh-CN" altLang="en-US" sz="2000" b="1">
              <a:solidFill>
                <a:srgbClr val="0000CC"/>
              </a:solidFill>
              <a:latin typeface="+mn-lt"/>
              <a:ea typeface="黑体" panose="02010609060101010101" pitchFamily="2" charset="-122"/>
            </a:endParaRPr>
          </a:p>
        </p:txBody>
      </p:sp>
      <p:sp>
        <p:nvSpPr>
          <p:cNvPr id="379940" name="Rectangle 36"/>
          <p:cNvSpPr>
            <a:spLocks noChangeArrowheads="1"/>
          </p:cNvSpPr>
          <p:nvPr/>
        </p:nvSpPr>
        <p:spPr bwMode="auto">
          <a:xfrm>
            <a:off x="7049427" y="163730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endParaRPr kumimoji="1" lang="zh-CN" altLang="en-US" sz="2000" b="1">
              <a:solidFill>
                <a:srgbClr val="0000CC"/>
              </a:solidFill>
              <a:latin typeface="+mn-lt"/>
              <a:ea typeface="黑体" panose="02010609060101010101" pitchFamily="2" charset="-122"/>
            </a:endParaRPr>
          </a:p>
        </p:txBody>
      </p:sp>
      <p:sp>
        <p:nvSpPr>
          <p:cNvPr id="379941" name="Rectangle 37"/>
          <p:cNvSpPr>
            <a:spLocks noChangeArrowheads="1"/>
          </p:cNvSpPr>
          <p:nvPr/>
        </p:nvSpPr>
        <p:spPr bwMode="auto">
          <a:xfrm>
            <a:off x="7343511" y="211355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endParaRPr kumimoji="1" lang="zh-CN" altLang="en-US" sz="2000" b="1">
              <a:solidFill>
                <a:srgbClr val="0000CC"/>
              </a:solidFill>
              <a:latin typeface="+mn-lt"/>
              <a:ea typeface="黑体" panose="02010609060101010101" pitchFamily="2" charset="-122"/>
            </a:endParaRPr>
          </a:p>
        </p:txBody>
      </p:sp>
      <p:sp>
        <p:nvSpPr>
          <p:cNvPr id="379942" name="Rectangle 38"/>
          <p:cNvSpPr>
            <a:spLocks noChangeArrowheads="1"/>
          </p:cNvSpPr>
          <p:nvPr/>
        </p:nvSpPr>
        <p:spPr bwMode="auto">
          <a:xfrm>
            <a:off x="8127736" y="384710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endParaRPr kumimoji="1" lang="zh-CN" altLang="en-US" sz="2000" b="1" dirty="0">
              <a:solidFill>
                <a:srgbClr val="C00000"/>
              </a:solidFill>
              <a:latin typeface="+mn-lt"/>
              <a:ea typeface="黑体" panose="02010609060101010101" pitchFamily="2" charset="-122"/>
            </a:endParaRPr>
          </a:p>
        </p:txBody>
      </p:sp>
      <p:sp>
        <p:nvSpPr>
          <p:cNvPr id="379943" name="Rectangle 39"/>
          <p:cNvSpPr>
            <a:spLocks noChangeArrowheads="1"/>
          </p:cNvSpPr>
          <p:nvPr/>
        </p:nvSpPr>
        <p:spPr bwMode="auto">
          <a:xfrm>
            <a:off x="6419983" y="2518370"/>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endParaRPr kumimoji="1" lang="zh-CN" altLang="en-US" sz="2000" b="1">
              <a:solidFill>
                <a:srgbClr val="0000CC"/>
              </a:solidFill>
              <a:latin typeface="+mn-lt"/>
              <a:ea typeface="黑体" panose="02010609060101010101" pitchFamily="2" charset="-122"/>
            </a:endParaRPr>
          </a:p>
        </p:txBody>
      </p:sp>
      <p:sp>
        <p:nvSpPr>
          <p:cNvPr id="379944" name="Rectangle 40"/>
          <p:cNvSpPr>
            <a:spLocks noChangeArrowheads="1"/>
          </p:cNvSpPr>
          <p:nvPr/>
        </p:nvSpPr>
        <p:spPr bwMode="auto">
          <a:xfrm>
            <a:off x="4784461" y="297715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endParaRPr kumimoji="1" lang="zh-CN" altLang="en-US" sz="2000" b="1">
              <a:solidFill>
                <a:srgbClr val="0000CC"/>
              </a:solidFill>
              <a:latin typeface="+mn-lt"/>
              <a:ea typeface="黑体" panose="02010609060101010101" pitchFamily="2" charset="-122"/>
            </a:endParaRPr>
          </a:p>
        </p:txBody>
      </p:sp>
      <p:sp>
        <p:nvSpPr>
          <p:cNvPr id="379945" name="Rectangle 41"/>
          <p:cNvSpPr>
            <a:spLocks noChangeArrowheads="1"/>
          </p:cNvSpPr>
          <p:nvPr/>
        </p:nvSpPr>
        <p:spPr bwMode="auto">
          <a:xfrm>
            <a:off x="4507575" y="3418482"/>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endParaRPr kumimoji="1" lang="zh-CN" altLang="en-US" sz="2000" b="1">
              <a:solidFill>
                <a:srgbClr val="0000CC"/>
              </a:solidFill>
              <a:latin typeface="+mn-lt"/>
              <a:ea typeface="黑体" panose="02010609060101010101" pitchFamily="2" charset="-122"/>
            </a:endParaRPr>
          </a:p>
        </p:txBody>
      </p:sp>
      <p:sp>
        <p:nvSpPr>
          <p:cNvPr id="379946" name="Rectangle 42"/>
          <p:cNvSpPr>
            <a:spLocks noChangeArrowheads="1"/>
          </p:cNvSpPr>
          <p:nvPr/>
        </p:nvSpPr>
        <p:spPr bwMode="auto">
          <a:xfrm>
            <a:off x="2414588" y="3847107"/>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endParaRPr kumimoji="1" lang="zh-CN" altLang="en-US" sz="2000" b="1" dirty="0">
              <a:solidFill>
                <a:srgbClr val="C00000"/>
              </a:solidFill>
              <a:latin typeface="+mn-lt"/>
              <a:ea typeface="黑体" panose="02010609060101010101" pitchFamily="2" charset="-122"/>
            </a:endParaRPr>
          </a:p>
        </p:txBody>
      </p:sp>
      <p:sp>
        <p:nvSpPr>
          <p:cNvPr id="379947" name="Rectangle 43"/>
          <p:cNvSpPr>
            <a:spLocks noChangeArrowheads="1"/>
          </p:cNvSpPr>
          <p:nvPr/>
        </p:nvSpPr>
        <p:spPr bwMode="auto">
          <a:xfrm>
            <a:off x="658681" y="120868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379948" name="Rectangle 44"/>
          <p:cNvSpPr>
            <a:spLocks noChangeArrowheads="1"/>
          </p:cNvSpPr>
          <p:nvPr/>
        </p:nvSpPr>
        <p:spPr bwMode="auto">
          <a:xfrm>
            <a:off x="2170378" y="1618257"/>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endParaRPr kumimoji="1" lang="zh-CN" altLang="en-US" sz="2000" b="1">
              <a:solidFill>
                <a:srgbClr val="0000CC"/>
              </a:solidFill>
              <a:latin typeface="+mn-lt"/>
              <a:ea typeface="黑体" panose="02010609060101010101" pitchFamily="2" charset="-122"/>
            </a:endParaRPr>
          </a:p>
        </p:txBody>
      </p:sp>
      <p:grpSp>
        <p:nvGrpSpPr>
          <p:cNvPr id="379950" name="Group 46"/>
          <p:cNvGrpSpPr/>
          <p:nvPr/>
        </p:nvGrpSpPr>
        <p:grpSpPr bwMode="auto">
          <a:xfrm>
            <a:off x="1159140" y="3988395"/>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3997921"/>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90032"/>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endParaRPr kumimoji="1" lang="zh-CN" altLang="en-US" sz="2000" b="1">
              <a:solidFill>
                <a:srgbClr val="0000CC"/>
              </a:solidFill>
              <a:latin typeface="+mn-lt"/>
              <a:ea typeface="黑体" panose="02010609060101010101" pitchFamily="2" charset="-122"/>
            </a:endParaRPr>
          </a:p>
        </p:txBody>
      </p:sp>
      <p:grpSp>
        <p:nvGrpSpPr>
          <p:cNvPr id="379998" name="Group 94"/>
          <p:cNvGrpSpPr/>
          <p:nvPr/>
        </p:nvGrpSpPr>
        <p:grpSpPr bwMode="auto">
          <a:xfrm>
            <a:off x="265981" y="1581746"/>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p:txBody>
        </p:sp>
      </p:grpSp>
      <p:sp>
        <p:nvSpPr>
          <p:cNvPr id="380001" name="AutoShape 97"/>
          <p:cNvSpPr/>
          <p:nvPr/>
        </p:nvSpPr>
        <p:spPr bwMode="auto">
          <a:xfrm>
            <a:off x="998834" y="1653182"/>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7" name="Group 77"/>
          <p:cNvGrpSpPr/>
          <p:nvPr/>
        </p:nvGrpSpPr>
        <p:grpSpPr bwMode="auto">
          <a:xfrm>
            <a:off x="2466180" y="2478682"/>
            <a:ext cx="7264404" cy="3830638"/>
            <a:chOff x="1434" y="1410"/>
            <a:chExt cx="4224" cy="2413"/>
          </a:xfrm>
        </p:grpSpPr>
        <p:sp>
          <p:nvSpPr>
            <p:cNvPr id="58" name="Text Box 74"/>
            <p:cNvSpPr txBox="1">
              <a:spLocks noChangeArrowheads="1"/>
            </p:cNvSpPr>
            <p:nvPr/>
          </p:nvSpPr>
          <p:spPr bwMode="auto">
            <a:xfrm>
              <a:off x="1434" y="3067"/>
              <a:ext cx="4042"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defRPr sz="2400" b="1">
                  <a:solidFill>
                    <a:srgbClr val="0000CC"/>
                  </a:solidFill>
                  <a:latin typeface="+mn-lt"/>
                  <a:ea typeface="黑体" panose="02010609060101010101" pitchFamily="2" charset="-122"/>
                </a:defRPr>
              </a:lvl1pPr>
            </a:lstStyle>
            <a:p>
              <a:r>
                <a:rPr lang="zh-CN" altLang="en-US" dirty="0"/>
                <a:t>首部检验</a:t>
              </a:r>
              <a:r>
                <a:rPr lang="zh-CN" altLang="en-US" dirty="0" smtClean="0"/>
                <a:t>和</a:t>
              </a:r>
              <a:r>
                <a:rPr lang="en-US" altLang="zh-CN" dirty="0" smtClean="0"/>
                <a:t>——</a:t>
              </a:r>
              <a:r>
                <a:rPr lang="zh-CN" altLang="en-US" dirty="0" smtClean="0"/>
                <a:t>占</a:t>
              </a:r>
              <a:r>
                <a:rPr lang="en-US" altLang="zh-CN" dirty="0" smtClean="0"/>
                <a:t>16 </a:t>
              </a:r>
              <a:r>
                <a:rPr lang="zh-CN" altLang="en-US" dirty="0" smtClean="0"/>
                <a:t>位，</a:t>
              </a:r>
              <a:r>
                <a:rPr lang="zh-CN" altLang="en-US" dirty="0" smtClean="0">
                  <a:solidFill>
                    <a:srgbClr val="C00000"/>
                  </a:solidFill>
                </a:rPr>
                <a:t>只检验</a:t>
              </a:r>
              <a:r>
                <a:rPr lang="zh-CN" altLang="en-US" dirty="0">
                  <a:solidFill>
                    <a:srgbClr val="C00000"/>
                  </a:solidFill>
                </a:rPr>
                <a:t>数据报的</a:t>
              </a:r>
              <a:r>
                <a:rPr lang="zh-CN" altLang="en-US" dirty="0" smtClean="0">
                  <a:solidFill>
                    <a:srgbClr val="C00000"/>
                  </a:solidFill>
                </a:rPr>
                <a:t>首部</a:t>
              </a:r>
              <a:r>
                <a:rPr lang="zh-CN" altLang="en-US" dirty="0">
                  <a:solidFill>
                    <a:srgbClr val="C00000"/>
                  </a:solidFill>
                </a:rPr>
                <a:t>，</a:t>
              </a:r>
              <a:endParaRPr lang="zh-CN" altLang="en-US" dirty="0">
                <a:solidFill>
                  <a:srgbClr val="C00000"/>
                </a:solidFill>
              </a:endParaRPr>
            </a:p>
            <a:p>
              <a:pPr algn="l"/>
              <a:r>
                <a:rPr lang="zh-CN" altLang="en-US" dirty="0"/>
                <a:t>不检验数据部分</a:t>
              </a:r>
              <a:r>
                <a:rPr lang="zh-CN" altLang="en-US" dirty="0" smtClean="0"/>
                <a:t>。这里</a:t>
              </a:r>
              <a:r>
                <a:rPr lang="zh-CN" altLang="en-US" dirty="0"/>
                <a:t>不采用 </a:t>
              </a:r>
              <a:r>
                <a:rPr lang="en-US" altLang="zh-CN" dirty="0"/>
                <a:t>CRC </a:t>
              </a:r>
              <a:r>
                <a:rPr lang="zh-CN" altLang="en-US" dirty="0"/>
                <a:t>检验码而采用简单的计算方法。 </a:t>
              </a:r>
              <a:endParaRPr lang="zh-CN" altLang="en-US" dirty="0"/>
            </a:p>
          </p:txBody>
        </p:sp>
        <p:sp>
          <p:nvSpPr>
            <p:cNvPr id="59" name="Rectangle 75"/>
            <p:cNvSpPr>
              <a:spLocks noChangeArrowheads="1"/>
            </p:cNvSpPr>
            <p:nvPr/>
          </p:nvSpPr>
          <p:spPr bwMode="auto">
            <a:xfrm>
              <a:off x="3195" y="1410"/>
              <a:ext cx="2463" cy="307"/>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500"/>
                                  </p:st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6" name="Rectangle 66"/>
          <p:cNvSpPr>
            <a:spLocks noChangeArrowheads="1"/>
          </p:cNvSpPr>
          <p:nvPr/>
        </p:nvSpPr>
        <p:spPr bwMode="auto">
          <a:xfrm>
            <a:off x="4083083" y="5263283"/>
            <a:ext cx="1902090" cy="871537"/>
          </a:xfrm>
          <a:prstGeom prst="rect">
            <a:avLst/>
          </a:prstGeom>
          <a:solidFill>
            <a:srgbClr val="FFCC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284" name="Text Box 4"/>
          <p:cNvSpPr txBox="1">
            <a:spLocks noChangeArrowheads="1"/>
          </p:cNvSpPr>
          <p:nvPr/>
        </p:nvSpPr>
        <p:spPr bwMode="auto">
          <a:xfrm>
            <a:off x="722610" y="764307"/>
            <a:ext cx="2495417" cy="406400"/>
          </a:xfrm>
          <a:prstGeom prst="rect">
            <a:avLst/>
          </a:prstGeom>
          <a:solidFill>
            <a:srgbClr val="99FF33"/>
          </a:solidFill>
          <a:ln w="9525">
            <a:solidFill>
              <a:schemeClr val="folHlink"/>
            </a:solidFill>
            <a:miter lim="800000"/>
          </a:ln>
          <a:effectLst>
            <a:outerShdw dist="35921" dir="2700000" algn="ctr" rotWithShape="0">
              <a:schemeClr val="bg2"/>
            </a:outerShdw>
          </a:effectLst>
        </p:spPr>
        <p:txBody>
          <a:bodyPr>
            <a:spAutoFit/>
          </a:bodyPr>
          <a:lstStyle/>
          <a:p>
            <a:pPr algn="ctr"/>
            <a:r>
              <a:rPr kumimoji="1" lang="zh-CN" altLang="en-US" sz="2000" b="1">
                <a:solidFill>
                  <a:srgbClr val="0000CC"/>
                </a:solidFill>
                <a:latin typeface="+mn-lt"/>
                <a:ea typeface="黑体" panose="02010609060101010101" pitchFamily="2" charset="-122"/>
              </a:rPr>
              <a:t>发送端</a:t>
            </a:r>
            <a:endParaRPr kumimoji="1" lang="zh-CN" altLang="en-US" sz="2000" b="1">
              <a:solidFill>
                <a:srgbClr val="0000CC"/>
              </a:solidFill>
              <a:latin typeface="+mn-lt"/>
              <a:ea typeface="黑体" panose="02010609060101010101" pitchFamily="2" charset="-122"/>
            </a:endParaRPr>
          </a:p>
        </p:txBody>
      </p:sp>
      <p:sp>
        <p:nvSpPr>
          <p:cNvPr id="481285" name="Text Box 5"/>
          <p:cNvSpPr txBox="1">
            <a:spLocks noChangeArrowheads="1"/>
          </p:cNvSpPr>
          <p:nvPr/>
        </p:nvSpPr>
        <p:spPr bwMode="auto">
          <a:xfrm>
            <a:off x="6728123" y="764307"/>
            <a:ext cx="2418027" cy="406400"/>
          </a:xfrm>
          <a:prstGeom prst="rect">
            <a:avLst/>
          </a:prstGeom>
          <a:solidFill>
            <a:srgbClr val="CCCCFF"/>
          </a:solidFill>
          <a:ln w="9525">
            <a:solidFill>
              <a:schemeClr val="folHlink"/>
            </a:solidFill>
            <a:miter lim="800000"/>
          </a:ln>
          <a:effectLst>
            <a:outerShdw dist="35921" dir="2700000" algn="ctr" rotWithShape="0">
              <a:schemeClr val="bg2"/>
            </a:outerShdw>
          </a:effectLst>
        </p:spPr>
        <p:txBody>
          <a:bodyPr>
            <a:spAutoFit/>
          </a:bodyPr>
          <a:lstStyle/>
          <a:p>
            <a:pPr algn="ctr"/>
            <a:r>
              <a:rPr kumimoji="1" lang="zh-CN" altLang="en-US" sz="2000" b="1">
                <a:solidFill>
                  <a:srgbClr val="0000CC"/>
                </a:solidFill>
                <a:latin typeface="+mn-lt"/>
                <a:ea typeface="黑体" panose="02010609060101010101" pitchFamily="2" charset="-122"/>
              </a:rPr>
              <a:t>接收端</a:t>
            </a:r>
            <a:endParaRPr kumimoji="1" lang="zh-CN" altLang="en-US" sz="2000" b="1">
              <a:solidFill>
                <a:srgbClr val="0000CC"/>
              </a:solidFill>
              <a:latin typeface="+mn-lt"/>
              <a:ea typeface="黑体" panose="02010609060101010101" pitchFamily="2" charset="-122"/>
            </a:endParaRPr>
          </a:p>
        </p:txBody>
      </p:sp>
      <p:sp>
        <p:nvSpPr>
          <p:cNvPr id="481286" name="Rectangle 6"/>
          <p:cNvSpPr>
            <a:spLocks noChangeArrowheads="1"/>
          </p:cNvSpPr>
          <p:nvPr/>
        </p:nvSpPr>
        <p:spPr bwMode="auto">
          <a:xfrm>
            <a:off x="1749326" y="1388195"/>
            <a:ext cx="1463543" cy="296863"/>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481287" name="Text Box 7"/>
          <p:cNvSpPr txBox="1">
            <a:spLocks noChangeArrowheads="1"/>
          </p:cNvSpPr>
          <p:nvPr/>
        </p:nvSpPr>
        <p:spPr bwMode="auto">
          <a:xfrm>
            <a:off x="1002936" y="1327870"/>
            <a:ext cx="6559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 </a:t>
            </a:r>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481288" name="Rectangle 8"/>
          <p:cNvSpPr>
            <a:spLocks noChangeArrowheads="1"/>
          </p:cNvSpPr>
          <p:nvPr/>
        </p:nvSpPr>
        <p:spPr bwMode="auto">
          <a:xfrm>
            <a:off x="1749326" y="1805708"/>
            <a:ext cx="1463543" cy="295275"/>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481289" name="Text Box 9"/>
          <p:cNvSpPr txBox="1">
            <a:spLocks noChangeArrowheads="1"/>
          </p:cNvSpPr>
          <p:nvPr/>
        </p:nvSpPr>
        <p:spPr bwMode="auto">
          <a:xfrm>
            <a:off x="1002936" y="1743795"/>
            <a:ext cx="6559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 </a:t>
            </a:r>
            <a:r>
              <a:rPr kumimoji="1" lang="en-US" altLang="zh-CN" sz="2000" b="1">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grpSp>
        <p:nvGrpSpPr>
          <p:cNvPr id="481347" name="Group 67"/>
          <p:cNvGrpSpPr/>
          <p:nvPr/>
        </p:nvGrpSpPr>
        <p:grpSpPr bwMode="auto">
          <a:xfrm>
            <a:off x="722610" y="2339105"/>
            <a:ext cx="2490258" cy="400049"/>
            <a:chOff x="295" y="1111"/>
            <a:chExt cx="1448" cy="252"/>
          </a:xfrm>
        </p:grpSpPr>
        <p:sp>
          <p:nvSpPr>
            <p:cNvPr id="481290" name="Rectangle 10"/>
            <p:cNvSpPr>
              <a:spLocks noChangeArrowheads="1"/>
            </p:cNvSpPr>
            <p:nvPr/>
          </p:nvSpPr>
          <p:spPr bwMode="auto">
            <a:xfrm>
              <a:off x="892" y="1158"/>
              <a:ext cx="851" cy="18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0000CC"/>
                  </a:solidFill>
                  <a:latin typeface="+mn-lt"/>
                  <a:ea typeface="黑体" panose="02010609060101010101" pitchFamily="2" charset="-122"/>
                </a:rPr>
                <a:t>置为全 </a:t>
              </a:r>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481291" name="Text Box 11"/>
            <p:cNvSpPr txBox="1">
              <a:spLocks noChangeArrowheads="1"/>
            </p:cNvSpPr>
            <p:nvPr/>
          </p:nvSpPr>
          <p:spPr bwMode="auto">
            <a:xfrm>
              <a:off x="295" y="1111"/>
              <a:ext cx="5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检验和</a:t>
              </a:r>
              <a:endParaRPr kumimoji="1" lang="zh-CN" altLang="en-US" sz="2000" b="1">
                <a:solidFill>
                  <a:srgbClr val="0000CC"/>
                </a:solidFill>
                <a:latin typeface="+mn-lt"/>
                <a:ea typeface="黑体" panose="02010609060101010101" pitchFamily="2" charset="-122"/>
              </a:endParaRPr>
            </a:p>
          </p:txBody>
        </p:sp>
      </p:grpSp>
      <p:sp>
        <p:nvSpPr>
          <p:cNvPr id="481292" name="Rectangle 12"/>
          <p:cNvSpPr>
            <a:spLocks noChangeArrowheads="1"/>
          </p:cNvSpPr>
          <p:nvPr/>
        </p:nvSpPr>
        <p:spPr bwMode="auto">
          <a:xfrm>
            <a:off x="1749326" y="3021732"/>
            <a:ext cx="1463543" cy="296862"/>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481293" name="Text Box 13"/>
          <p:cNvSpPr txBox="1">
            <a:spLocks noChangeArrowheads="1"/>
          </p:cNvSpPr>
          <p:nvPr/>
        </p:nvSpPr>
        <p:spPr bwMode="auto">
          <a:xfrm>
            <a:off x="1002936" y="2961408"/>
            <a:ext cx="6703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 </a:t>
            </a:r>
            <a:r>
              <a:rPr kumimoji="1" lang="en-US" altLang="zh-CN" sz="2000" b="1">
                <a:solidFill>
                  <a:srgbClr val="0000CC"/>
                </a:solidFill>
                <a:latin typeface="+mn-lt"/>
                <a:ea typeface="黑体" panose="02010609060101010101" pitchFamily="2" charset="-122"/>
              </a:rPr>
              <a:t>n</a:t>
            </a:r>
            <a:endParaRPr kumimoji="1" lang="en-US" altLang="zh-CN" sz="2000" b="1">
              <a:solidFill>
                <a:srgbClr val="0000CC"/>
              </a:solidFill>
              <a:latin typeface="+mn-lt"/>
              <a:ea typeface="黑体" panose="02010609060101010101" pitchFamily="2" charset="-122"/>
            </a:endParaRPr>
          </a:p>
        </p:txBody>
      </p:sp>
      <p:grpSp>
        <p:nvGrpSpPr>
          <p:cNvPr id="481348" name="Group 68"/>
          <p:cNvGrpSpPr/>
          <p:nvPr/>
        </p:nvGrpSpPr>
        <p:grpSpPr bwMode="auto">
          <a:xfrm>
            <a:off x="500756" y="3551956"/>
            <a:ext cx="2712112" cy="708024"/>
            <a:chOff x="166" y="1875"/>
            <a:chExt cx="1577" cy="446"/>
          </a:xfrm>
        </p:grpSpPr>
        <p:sp>
          <p:nvSpPr>
            <p:cNvPr id="481294" name="Rectangle 14"/>
            <p:cNvSpPr>
              <a:spLocks noChangeArrowheads="1"/>
            </p:cNvSpPr>
            <p:nvPr/>
          </p:nvSpPr>
          <p:spPr bwMode="auto">
            <a:xfrm>
              <a:off x="892" y="2000"/>
              <a:ext cx="851" cy="188"/>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481295" name="Text Box 15"/>
            <p:cNvSpPr txBox="1">
              <a:spLocks noChangeArrowheads="1"/>
            </p:cNvSpPr>
            <p:nvPr/>
          </p:nvSpPr>
          <p:spPr bwMode="auto">
            <a:xfrm>
              <a:off x="166" y="1875"/>
              <a:ext cx="704"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反码算术</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运算求和</a:t>
              </a:r>
              <a:endParaRPr kumimoji="1" lang="zh-CN" altLang="en-US" sz="2000" b="1">
                <a:solidFill>
                  <a:srgbClr val="0000CC"/>
                </a:solidFill>
                <a:latin typeface="+mn-lt"/>
                <a:ea typeface="黑体" panose="02010609060101010101" pitchFamily="2" charset="-122"/>
              </a:endParaRPr>
            </a:p>
          </p:txBody>
        </p:sp>
      </p:grpSp>
      <p:sp>
        <p:nvSpPr>
          <p:cNvPr id="481299" name="Text Box 19"/>
          <p:cNvSpPr txBox="1">
            <a:spLocks noChangeArrowheads="1"/>
          </p:cNvSpPr>
          <p:nvPr/>
        </p:nvSpPr>
        <p:spPr bwMode="auto">
          <a:xfrm>
            <a:off x="2132839" y="2020020"/>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endParaRPr kumimoji="1" lang="en-US" altLang="zh-CN" sz="2000" b="1">
              <a:solidFill>
                <a:srgbClr val="0000CC"/>
              </a:solidFill>
              <a:latin typeface="+mn-lt"/>
              <a:ea typeface="黑体" panose="02010609060101010101" pitchFamily="2" charset="-122"/>
            </a:endParaRPr>
          </a:p>
        </p:txBody>
      </p:sp>
      <p:sp>
        <p:nvSpPr>
          <p:cNvPr id="481300" name="Text Box 20"/>
          <p:cNvSpPr txBox="1">
            <a:spLocks noChangeArrowheads="1"/>
          </p:cNvSpPr>
          <p:nvPr/>
        </p:nvSpPr>
        <p:spPr bwMode="auto">
          <a:xfrm>
            <a:off x="2115641" y="2610570"/>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endParaRPr kumimoji="1" lang="en-US" altLang="zh-CN" sz="2000" b="1">
              <a:solidFill>
                <a:srgbClr val="0000CC"/>
              </a:solidFill>
              <a:latin typeface="+mn-lt"/>
              <a:ea typeface="黑体" panose="02010609060101010101" pitchFamily="2" charset="-122"/>
            </a:endParaRPr>
          </a:p>
        </p:txBody>
      </p:sp>
      <p:sp>
        <p:nvSpPr>
          <p:cNvPr id="481301" name="Line 21"/>
          <p:cNvSpPr>
            <a:spLocks noChangeShapeType="1"/>
          </p:cNvSpPr>
          <p:nvPr/>
        </p:nvSpPr>
        <p:spPr bwMode="auto">
          <a:xfrm>
            <a:off x="818918" y="3455119"/>
            <a:ext cx="292880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481349" name="Group 69"/>
          <p:cNvGrpSpPr/>
          <p:nvPr/>
        </p:nvGrpSpPr>
        <p:grpSpPr bwMode="auto">
          <a:xfrm>
            <a:off x="1530913" y="4152032"/>
            <a:ext cx="1081748" cy="501650"/>
            <a:chOff x="765" y="2253"/>
            <a:chExt cx="629" cy="316"/>
          </a:xfrm>
        </p:grpSpPr>
        <p:sp>
          <p:nvSpPr>
            <p:cNvPr id="481298" name="AutoShape 18"/>
            <p:cNvSpPr>
              <a:spLocks noChangeArrowheads="1"/>
            </p:cNvSpPr>
            <p:nvPr/>
          </p:nvSpPr>
          <p:spPr bwMode="auto">
            <a:xfrm>
              <a:off x="1293" y="2253"/>
              <a:ext cx="101" cy="316"/>
            </a:xfrm>
            <a:prstGeom prst="downArrow">
              <a:avLst>
                <a:gd name="adj1" fmla="val 50000"/>
                <a:gd name="adj2" fmla="val 78218"/>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302" name="Text Box 22"/>
            <p:cNvSpPr txBox="1">
              <a:spLocks noChangeArrowheads="1"/>
            </p:cNvSpPr>
            <p:nvPr/>
          </p:nvSpPr>
          <p:spPr bwMode="auto">
            <a:xfrm>
              <a:off x="765" y="2264"/>
              <a:ext cx="5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取反码</a:t>
              </a:r>
              <a:endParaRPr kumimoji="1" lang="zh-CN" altLang="en-US" sz="2000" b="1">
                <a:solidFill>
                  <a:srgbClr val="0000CC"/>
                </a:solidFill>
                <a:latin typeface="+mn-lt"/>
                <a:ea typeface="黑体" panose="02010609060101010101" pitchFamily="2" charset="-122"/>
              </a:endParaRPr>
            </a:p>
          </p:txBody>
        </p:sp>
      </p:grpSp>
      <p:sp>
        <p:nvSpPr>
          <p:cNvPr id="481303" name="AutoShape 23"/>
          <p:cNvSpPr/>
          <p:nvPr/>
        </p:nvSpPr>
        <p:spPr bwMode="auto">
          <a:xfrm>
            <a:off x="645219" y="1402483"/>
            <a:ext cx="173700" cy="1931987"/>
          </a:xfrm>
          <a:prstGeom prst="leftBrace">
            <a:avLst>
              <a:gd name="adj1" fmla="val 100412"/>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304" name="Text Box 24"/>
          <p:cNvSpPr txBox="1">
            <a:spLocks noChangeArrowheads="1"/>
          </p:cNvSpPr>
          <p:nvPr/>
        </p:nvSpPr>
        <p:spPr bwMode="auto">
          <a:xfrm>
            <a:off x="215271" y="1597745"/>
            <a:ext cx="441146"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据</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报</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首</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p:txBody>
      </p:sp>
      <p:sp>
        <p:nvSpPr>
          <p:cNvPr id="481305" name="Rectangle 25"/>
          <p:cNvSpPr>
            <a:spLocks noChangeArrowheads="1"/>
          </p:cNvSpPr>
          <p:nvPr/>
        </p:nvSpPr>
        <p:spPr bwMode="auto">
          <a:xfrm>
            <a:off x="4091682" y="4509219"/>
            <a:ext cx="1893491" cy="742950"/>
          </a:xfrm>
          <a:prstGeom prst="rect">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306" name="Rectangle 26"/>
          <p:cNvSpPr>
            <a:spLocks noChangeArrowheads="1"/>
          </p:cNvSpPr>
          <p:nvPr/>
        </p:nvSpPr>
        <p:spPr bwMode="auto">
          <a:xfrm>
            <a:off x="5049606" y="4815608"/>
            <a:ext cx="926967" cy="13493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307" name="Text Box 27"/>
          <p:cNvSpPr txBox="1">
            <a:spLocks noChangeArrowheads="1"/>
          </p:cNvSpPr>
          <p:nvPr/>
        </p:nvSpPr>
        <p:spPr bwMode="auto">
          <a:xfrm>
            <a:off x="4449399" y="4123458"/>
            <a:ext cx="12668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endParaRPr kumimoji="1" lang="zh-CN" altLang="en-US" sz="2000" b="1">
              <a:solidFill>
                <a:srgbClr val="0000CC"/>
              </a:solidFill>
              <a:latin typeface="+mn-lt"/>
              <a:ea typeface="黑体" panose="02010609060101010101" pitchFamily="2" charset="-122"/>
            </a:endParaRPr>
          </a:p>
        </p:txBody>
      </p:sp>
      <p:sp>
        <p:nvSpPr>
          <p:cNvPr id="481308" name="Line 28"/>
          <p:cNvSpPr>
            <a:spLocks noChangeShapeType="1"/>
          </p:cNvSpPr>
          <p:nvPr/>
        </p:nvSpPr>
        <p:spPr bwMode="auto">
          <a:xfrm>
            <a:off x="4091682" y="4656857"/>
            <a:ext cx="189349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09" name="Line 29"/>
          <p:cNvSpPr>
            <a:spLocks noChangeShapeType="1"/>
          </p:cNvSpPr>
          <p:nvPr/>
        </p:nvSpPr>
        <p:spPr bwMode="auto">
          <a:xfrm>
            <a:off x="4091682" y="4807669"/>
            <a:ext cx="189349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0" name="Line 30"/>
          <p:cNvSpPr>
            <a:spLocks noChangeShapeType="1"/>
          </p:cNvSpPr>
          <p:nvPr/>
        </p:nvSpPr>
        <p:spPr bwMode="auto">
          <a:xfrm>
            <a:off x="4091682" y="4955307"/>
            <a:ext cx="189349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1" name="Line 31"/>
          <p:cNvSpPr>
            <a:spLocks noChangeShapeType="1"/>
          </p:cNvSpPr>
          <p:nvPr/>
        </p:nvSpPr>
        <p:spPr bwMode="auto">
          <a:xfrm>
            <a:off x="4091682" y="5102944"/>
            <a:ext cx="189349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2" name="Line 32"/>
          <p:cNvSpPr>
            <a:spLocks noChangeShapeType="1"/>
          </p:cNvSpPr>
          <p:nvPr/>
        </p:nvSpPr>
        <p:spPr bwMode="auto">
          <a:xfrm>
            <a:off x="4091682" y="5252169"/>
            <a:ext cx="189349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3" name="Line 33"/>
          <p:cNvSpPr>
            <a:spLocks noChangeShapeType="1"/>
          </p:cNvSpPr>
          <p:nvPr/>
        </p:nvSpPr>
        <p:spPr bwMode="auto">
          <a:xfrm>
            <a:off x="5039287" y="4509219"/>
            <a:ext cx="0" cy="4460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4" name="Line 34"/>
          <p:cNvSpPr>
            <a:spLocks noChangeShapeType="1"/>
          </p:cNvSpPr>
          <p:nvPr/>
        </p:nvSpPr>
        <p:spPr bwMode="auto">
          <a:xfrm>
            <a:off x="4607619" y="4807669"/>
            <a:ext cx="0" cy="1476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5" name="Line 35"/>
          <p:cNvSpPr>
            <a:spLocks noChangeShapeType="1"/>
          </p:cNvSpPr>
          <p:nvPr/>
        </p:nvSpPr>
        <p:spPr bwMode="auto">
          <a:xfrm>
            <a:off x="4607619" y="4509219"/>
            <a:ext cx="0" cy="1476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6" name="Line 36"/>
          <p:cNvSpPr>
            <a:spLocks noChangeShapeType="1"/>
          </p:cNvSpPr>
          <p:nvPr/>
        </p:nvSpPr>
        <p:spPr bwMode="auto">
          <a:xfrm>
            <a:off x="4351371" y="4509219"/>
            <a:ext cx="0" cy="1476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7" name="Line 37"/>
          <p:cNvSpPr>
            <a:spLocks noChangeShapeType="1"/>
          </p:cNvSpPr>
          <p:nvPr/>
        </p:nvSpPr>
        <p:spPr bwMode="auto">
          <a:xfrm>
            <a:off x="5183750" y="4656857"/>
            <a:ext cx="0" cy="1508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8" name="Line 38"/>
          <p:cNvSpPr>
            <a:spLocks noChangeShapeType="1"/>
          </p:cNvSpPr>
          <p:nvPr/>
        </p:nvSpPr>
        <p:spPr bwMode="auto">
          <a:xfrm>
            <a:off x="5469235" y="5102945"/>
            <a:ext cx="0" cy="1492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481351" name="Group 71"/>
          <p:cNvGrpSpPr/>
          <p:nvPr/>
        </p:nvGrpSpPr>
        <p:grpSpPr bwMode="auto">
          <a:xfrm>
            <a:off x="765605" y="4661624"/>
            <a:ext cx="2447264" cy="400051"/>
            <a:chOff x="320" y="2574"/>
            <a:chExt cx="1423" cy="252"/>
          </a:xfrm>
        </p:grpSpPr>
        <p:sp>
          <p:nvSpPr>
            <p:cNvPr id="481296" name="Rectangle 16"/>
            <p:cNvSpPr>
              <a:spLocks noChangeArrowheads="1"/>
            </p:cNvSpPr>
            <p:nvPr/>
          </p:nvSpPr>
          <p:spPr bwMode="auto">
            <a:xfrm>
              <a:off x="892" y="2619"/>
              <a:ext cx="851" cy="186"/>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481297" name="Text Box 17"/>
            <p:cNvSpPr txBox="1">
              <a:spLocks noChangeArrowheads="1"/>
            </p:cNvSpPr>
            <p:nvPr/>
          </p:nvSpPr>
          <p:spPr bwMode="auto">
            <a:xfrm>
              <a:off x="320" y="2574"/>
              <a:ext cx="5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检验和</a:t>
              </a:r>
              <a:endParaRPr kumimoji="1" lang="zh-CN" altLang="en-US" sz="2000" b="1">
                <a:solidFill>
                  <a:srgbClr val="0000CC"/>
                </a:solidFill>
                <a:latin typeface="+mn-lt"/>
                <a:ea typeface="黑体" panose="02010609060101010101" pitchFamily="2" charset="-122"/>
              </a:endParaRPr>
            </a:p>
          </p:txBody>
        </p:sp>
      </p:grpSp>
      <p:sp>
        <p:nvSpPr>
          <p:cNvPr id="481319" name="Line 39"/>
          <p:cNvSpPr>
            <a:spLocks noChangeShapeType="1"/>
          </p:cNvSpPr>
          <p:nvPr/>
        </p:nvSpPr>
        <p:spPr bwMode="auto">
          <a:xfrm>
            <a:off x="3231786" y="4893394"/>
            <a:ext cx="2323439"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20" name="Rectangle 40"/>
          <p:cNvSpPr>
            <a:spLocks noChangeArrowheads="1"/>
          </p:cNvSpPr>
          <p:nvPr/>
        </p:nvSpPr>
        <p:spPr bwMode="auto">
          <a:xfrm>
            <a:off x="7667129" y="1388195"/>
            <a:ext cx="1463542" cy="296863"/>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481321" name="Text Box 41"/>
          <p:cNvSpPr txBox="1">
            <a:spLocks noChangeArrowheads="1"/>
          </p:cNvSpPr>
          <p:nvPr/>
        </p:nvSpPr>
        <p:spPr bwMode="auto">
          <a:xfrm>
            <a:off x="6919019" y="1327870"/>
            <a:ext cx="6559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 </a:t>
            </a:r>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481322" name="Rectangle 42"/>
          <p:cNvSpPr>
            <a:spLocks noChangeArrowheads="1"/>
          </p:cNvSpPr>
          <p:nvPr/>
        </p:nvSpPr>
        <p:spPr bwMode="auto">
          <a:xfrm>
            <a:off x="7667129" y="1805708"/>
            <a:ext cx="1463542" cy="295275"/>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481323" name="Text Box 43"/>
          <p:cNvSpPr txBox="1">
            <a:spLocks noChangeArrowheads="1"/>
          </p:cNvSpPr>
          <p:nvPr/>
        </p:nvSpPr>
        <p:spPr bwMode="auto">
          <a:xfrm>
            <a:off x="6919019" y="1743795"/>
            <a:ext cx="6559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 </a:t>
            </a:r>
            <a:r>
              <a:rPr kumimoji="1" lang="en-US" altLang="zh-CN" sz="2000" b="1">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grpSp>
        <p:nvGrpSpPr>
          <p:cNvPr id="481353" name="Group 73"/>
          <p:cNvGrpSpPr/>
          <p:nvPr/>
        </p:nvGrpSpPr>
        <p:grpSpPr bwMode="auto">
          <a:xfrm>
            <a:off x="6671370" y="2324822"/>
            <a:ext cx="2459302" cy="400051"/>
            <a:chOff x="3754" y="1102"/>
            <a:chExt cx="1430" cy="252"/>
          </a:xfrm>
        </p:grpSpPr>
        <p:sp>
          <p:nvSpPr>
            <p:cNvPr id="481324" name="Rectangle 44"/>
            <p:cNvSpPr>
              <a:spLocks noChangeArrowheads="1"/>
            </p:cNvSpPr>
            <p:nvPr/>
          </p:nvSpPr>
          <p:spPr bwMode="auto">
            <a:xfrm>
              <a:off x="4333" y="1158"/>
              <a:ext cx="851" cy="186"/>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481325" name="Text Box 45"/>
            <p:cNvSpPr txBox="1">
              <a:spLocks noChangeArrowheads="1"/>
            </p:cNvSpPr>
            <p:nvPr/>
          </p:nvSpPr>
          <p:spPr bwMode="auto">
            <a:xfrm>
              <a:off x="3754" y="1102"/>
              <a:ext cx="5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检验和</a:t>
              </a:r>
              <a:endParaRPr kumimoji="1" lang="zh-CN" altLang="en-US" sz="2000" b="1">
                <a:solidFill>
                  <a:srgbClr val="0000CC"/>
                </a:solidFill>
                <a:latin typeface="+mn-lt"/>
                <a:ea typeface="黑体" panose="02010609060101010101" pitchFamily="2" charset="-122"/>
              </a:endParaRPr>
            </a:p>
          </p:txBody>
        </p:sp>
      </p:grpSp>
      <p:sp>
        <p:nvSpPr>
          <p:cNvPr id="481326" name="Rectangle 46"/>
          <p:cNvSpPr>
            <a:spLocks noChangeArrowheads="1"/>
          </p:cNvSpPr>
          <p:nvPr/>
        </p:nvSpPr>
        <p:spPr bwMode="auto">
          <a:xfrm>
            <a:off x="7667129" y="3021732"/>
            <a:ext cx="1463542" cy="296862"/>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481327" name="Text Box 47"/>
          <p:cNvSpPr txBox="1">
            <a:spLocks noChangeArrowheads="1"/>
          </p:cNvSpPr>
          <p:nvPr/>
        </p:nvSpPr>
        <p:spPr bwMode="auto">
          <a:xfrm>
            <a:off x="6919019" y="2961408"/>
            <a:ext cx="6703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 </a:t>
            </a:r>
            <a:r>
              <a:rPr kumimoji="1" lang="en-US" altLang="zh-CN" sz="2000" b="1">
                <a:solidFill>
                  <a:srgbClr val="0000CC"/>
                </a:solidFill>
                <a:latin typeface="+mn-lt"/>
                <a:ea typeface="黑体" panose="02010609060101010101" pitchFamily="2" charset="-122"/>
              </a:rPr>
              <a:t>n</a:t>
            </a:r>
            <a:endParaRPr kumimoji="1" lang="en-US" altLang="zh-CN" sz="2000" b="1">
              <a:solidFill>
                <a:srgbClr val="0000CC"/>
              </a:solidFill>
              <a:latin typeface="+mn-lt"/>
              <a:ea typeface="黑体" panose="02010609060101010101" pitchFamily="2" charset="-122"/>
            </a:endParaRPr>
          </a:p>
        </p:txBody>
      </p:sp>
      <p:grpSp>
        <p:nvGrpSpPr>
          <p:cNvPr id="481354" name="Group 74"/>
          <p:cNvGrpSpPr/>
          <p:nvPr/>
        </p:nvGrpSpPr>
        <p:grpSpPr bwMode="auto">
          <a:xfrm>
            <a:off x="6416840" y="3551956"/>
            <a:ext cx="2713831" cy="708024"/>
            <a:chOff x="3606" y="1875"/>
            <a:chExt cx="1578" cy="446"/>
          </a:xfrm>
        </p:grpSpPr>
        <p:sp>
          <p:nvSpPr>
            <p:cNvPr id="481328" name="Rectangle 48"/>
            <p:cNvSpPr>
              <a:spLocks noChangeArrowheads="1"/>
            </p:cNvSpPr>
            <p:nvPr/>
          </p:nvSpPr>
          <p:spPr bwMode="auto">
            <a:xfrm>
              <a:off x="4333" y="2000"/>
              <a:ext cx="851" cy="188"/>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481329" name="Text Box 49"/>
            <p:cNvSpPr txBox="1">
              <a:spLocks noChangeArrowheads="1"/>
            </p:cNvSpPr>
            <p:nvPr/>
          </p:nvSpPr>
          <p:spPr bwMode="auto">
            <a:xfrm>
              <a:off x="3606" y="1875"/>
              <a:ext cx="704"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反码算术</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运算求和</a:t>
              </a:r>
              <a:endParaRPr kumimoji="1" lang="zh-CN" altLang="en-US" sz="2000" b="1">
                <a:solidFill>
                  <a:srgbClr val="0000CC"/>
                </a:solidFill>
                <a:latin typeface="+mn-lt"/>
                <a:ea typeface="黑体" panose="02010609060101010101" pitchFamily="2" charset="-122"/>
              </a:endParaRPr>
            </a:p>
          </p:txBody>
        </p:sp>
      </p:grpSp>
      <p:grpSp>
        <p:nvGrpSpPr>
          <p:cNvPr id="481356" name="Group 76"/>
          <p:cNvGrpSpPr/>
          <p:nvPr/>
        </p:nvGrpSpPr>
        <p:grpSpPr bwMode="auto">
          <a:xfrm>
            <a:off x="6958575" y="4661624"/>
            <a:ext cx="2172096" cy="400051"/>
            <a:chOff x="3921" y="2574"/>
            <a:chExt cx="1263" cy="252"/>
          </a:xfrm>
        </p:grpSpPr>
        <p:sp>
          <p:nvSpPr>
            <p:cNvPr id="481330" name="Rectangle 50"/>
            <p:cNvSpPr>
              <a:spLocks noChangeArrowheads="1"/>
            </p:cNvSpPr>
            <p:nvPr/>
          </p:nvSpPr>
          <p:spPr bwMode="auto">
            <a:xfrm>
              <a:off x="4333" y="2619"/>
              <a:ext cx="851" cy="186"/>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481331" name="Text Box 51"/>
            <p:cNvSpPr txBox="1">
              <a:spLocks noChangeArrowheads="1"/>
            </p:cNvSpPr>
            <p:nvPr/>
          </p:nvSpPr>
          <p:spPr bwMode="auto">
            <a:xfrm>
              <a:off x="3921" y="2574"/>
              <a:ext cx="40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结果</a:t>
              </a:r>
              <a:endParaRPr kumimoji="1" lang="zh-CN" altLang="en-US" sz="2000" b="1">
                <a:solidFill>
                  <a:srgbClr val="0000CC"/>
                </a:solidFill>
                <a:latin typeface="+mn-lt"/>
                <a:ea typeface="黑体" panose="02010609060101010101" pitchFamily="2" charset="-122"/>
              </a:endParaRPr>
            </a:p>
          </p:txBody>
        </p:sp>
      </p:grpSp>
      <p:sp>
        <p:nvSpPr>
          <p:cNvPr id="481333" name="Text Box 53"/>
          <p:cNvSpPr txBox="1">
            <a:spLocks noChangeArrowheads="1"/>
          </p:cNvSpPr>
          <p:nvPr/>
        </p:nvSpPr>
        <p:spPr bwMode="auto">
          <a:xfrm>
            <a:off x="8050642" y="2020020"/>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endParaRPr kumimoji="1" lang="en-US" altLang="zh-CN" sz="2000" b="1">
              <a:solidFill>
                <a:srgbClr val="0000CC"/>
              </a:solidFill>
              <a:latin typeface="+mn-lt"/>
              <a:ea typeface="黑体" panose="02010609060101010101" pitchFamily="2" charset="-122"/>
            </a:endParaRPr>
          </a:p>
        </p:txBody>
      </p:sp>
      <p:sp>
        <p:nvSpPr>
          <p:cNvPr id="481334" name="Text Box 54"/>
          <p:cNvSpPr txBox="1">
            <a:spLocks noChangeArrowheads="1"/>
          </p:cNvSpPr>
          <p:nvPr/>
        </p:nvSpPr>
        <p:spPr bwMode="auto">
          <a:xfrm>
            <a:off x="8033444" y="2610570"/>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endParaRPr kumimoji="1" lang="en-US" altLang="zh-CN" sz="2000" b="1">
              <a:solidFill>
                <a:srgbClr val="0000CC"/>
              </a:solidFill>
              <a:latin typeface="+mn-lt"/>
              <a:ea typeface="黑体" panose="02010609060101010101" pitchFamily="2" charset="-122"/>
            </a:endParaRPr>
          </a:p>
        </p:txBody>
      </p:sp>
      <p:sp>
        <p:nvSpPr>
          <p:cNvPr id="481335" name="Line 55"/>
          <p:cNvSpPr>
            <a:spLocks noChangeShapeType="1"/>
          </p:cNvSpPr>
          <p:nvPr/>
        </p:nvSpPr>
        <p:spPr bwMode="auto">
          <a:xfrm>
            <a:off x="6863986" y="3455119"/>
            <a:ext cx="2799821"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481355" name="Group 75"/>
          <p:cNvGrpSpPr/>
          <p:nvPr/>
        </p:nvGrpSpPr>
        <p:grpSpPr bwMode="auto">
          <a:xfrm>
            <a:off x="7352407" y="4152032"/>
            <a:ext cx="1174618" cy="501650"/>
            <a:chOff x="4150" y="2253"/>
            <a:chExt cx="683" cy="316"/>
          </a:xfrm>
        </p:grpSpPr>
        <p:sp>
          <p:nvSpPr>
            <p:cNvPr id="481332" name="AutoShape 52"/>
            <p:cNvSpPr>
              <a:spLocks noChangeArrowheads="1"/>
            </p:cNvSpPr>
            <p:nvPr/>
          </p:nvSpPr>
          <p:spPr bwMode="auto">
            <a:xfrm>
              <a:off x="4733" y="2253"/>
              <a:ext cx="100" cy="316"/>
            </a:xfrm>
            <a:prstGeom prst="downArrow">
              <a:avLst>
                <a:gd name="adj1" fmla="val 50000"/>
                <a:gd name="adj2" fmla="val 79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336" name="Text Box 56"/>
            <p:cNvSpPr txBox="1">
              <a:spLocks noChangeArrowheads="1"/>
            </p:cNvSpPr>
            <p:nvPr/>
          </p:nvSpPr>
          <p:spPr bwMode="auto">
            <a:xfrm>
              <a:off x="4150" y="2264"/>
              <a:ext cx="5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取反码</a:t>
              </a:r>
              <a:endParaRPr kumimoji="1" lang="zh-CN" altLang="en-US" sz="2000" b="1">
                <a:solidFill>
                  <a:srgbClr val="0000CC"/>
                </a:solidFill>
                <a:latin typeface="+mn-lt"/>
                <a:ea typeface="黑体" panose="02010609060101010101" pitchFamily="2" charset="-122"/>
              </a:endParaRPr>
            </a:p>
          </p:txBody>
        </p:sp>
      </p:grpSp>
      <p:sp>
        <p:nvSpPr>
          <p:cNvPr id="481337" name="AutoShape 57"/>
          <p:cNvSpPr/>
          <p:nvPr/>
        </p:nvSpPr>
        <p:spPr bwMode="auto">
          <a:xfrm>
            <a:off x="6649012" y="1402483"/>
            <a:ext cx="171979" cy="1931987"/>
          </a:xfrm>
          <a:prstGeom prst="leftBrace">
            <a:avLst>
              <a:gd name="adj1" fmla="val 101417"/>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1">
              <a:solidFill>
                <a:srgbClr val="0000CC"/>
              </a:solidFill>
              <a:latin typeface="+mn-lt"/>
              <a:ea typeface="黑体" panose="02010609060101010101" pitchFamily="2" charset="-122"/>
            </a:endParaRPr>
          </a:p>
        </p:txBody>
      </p:sp>
      <p:sp>
        <p:nvSpPr>
          <p:cNvPr id="481338" name="Text Box 58"/>
          <p:cNvSpPr txBox="1">
            <a:spLocks noChangeArrowheads="1"/>
          </p:cNvSpPr>
          <p:nvPr/>
        </p:nvSpPr>
        <p:spPr bwMode="auto">
          <a:xfrm>
            <a:off x="4435640" y="5477595"/>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数据部分</a:t>
            </a:r>
            <a:endParaRPr kumimoji="1" lang="zh-CN" altLang="en-US" sz="2000" b="1">
              <a:solidFill>
                <a:srgbClr val="0000CC"/>
              </a:solidFill>
              <a:latin typeface="+mn-lt"/>
              <a:ea typeface="黑体" panose="02010609060101010101" pitchFamily="2" charset="-122"/>
            </a:endParaRPr>
          </a:p>
        </p:txBody>
      </p:sp>
      <p:sp>
        <p:nvSpPr>
          <p:cNvPr id="481339" name="AutoShape 59"/>
          <p:cNvSpPr/>
          <p:nvPr/>
        </p:nvSpPr>
        <p:spPr bwMode="auto">
          <a:xfrm>
            <a:off x="5985173" y="4523507"/>
            <a:ext cx="173698" cy="742950"/>
          </a:xfrm>
          <a:prstGeom prst="rightBrace">
            <a:avLst>
              <a:gd name="adj1" fmla="val 38614"/>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340" name="Freeform 60"/>
          <p:cNvSpPr/>
          <p:nvPr/>
        </p:nvSpPr>
        <p:spPr bwMode="auto">
          <a:xfrm>
            <a:off x="6158872" y="2367682"/>
            <a:ext cx="491860" cy="2525712"/>
          </a:xfrm>
          <a:custGeom>
            <a:avLst/>
            <a:gdLst>
              <a:gd name="T0" fmla="*/ 0 w 464"/>
              <a:gd name="T1" fmla="*/ 1624 h 1624"/>
              <a:gd name="T2" fmla="*/ 56 w 464"/>
              <a:gd name="T3" fmla="*/ 1624 h 1624"/>
              <a:gd name="T4" fmla="*/ 56 w 464"/>
              <a:gd name="T5" fmla="*/ 0 h 1624"/>
              <a:gd name="T6" fmla="*/ 464 w 464"/>
              <a:gd name="T7" fmla="*/ 0 h 1624"/>
            </a:gdLst>
            <a:ahLst/>
            <a:cxnLst>
              <a:cxn ang="0">
                <a:pos x="T0" y="T1"/>
              </a:cxn>
              <a:cxn ang="0">
                <a:pos x="T2" y="T3"/>
              </a:cxn>
              <a:cxn ang="0">
                <a:pos x="T4" y="T5"/>
              </a:cxn>
              <a:cxn ang="0">
                <a:pos x="T6" y="T7"/>
              </a:cxn>
            </a:cxnLst>
            <a:rect l="0" t="0" r="r" b="b"/>
            <a:pathLst>
              <a:path w="464" h="1624">
                <a:moveTo>
                  <a:pt x="0" y="1624"/>
                </a:moveTo>
                <a:lnTo>
                  <a:pt x="56" y="1624"/>
                </a:lnTo>
                <a:lnTo>
                  <a:pt x="56" y="0"/>
                </a:lnTo>
                <a:lnTo>
                  <a:pt x="464" y="0"/>
                </a:lnTo>
              </a:path>
            </a:pathLst>
          </a:custGeom>
          <a:noFill/>
          <a:ln w="28575" cmpd="sng">
            <a:solidFill>
              <a:schemeClr val="tx1"/>
            </a:solidFill>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481357" name="Group 77"/>
          <p:cNvGrpSpPr/>
          <p:nvPr/>
        </p:nvGrpSpPr>
        <p:grpSpPr bwMode="auto">
          <a:xfrm>
            <a:off x="7166669" y="5136282"/>
            <a:ext cx="2682875" cy="1389062"/>
            <a:chOff x="4042" y="2873"/>
            <a:chExt cx="1560" cy="875"/>
          </a:xfrm>
        </p:grpSpPr>
        <p:sp>
          <p:nvSpPr>
            <p:cNvPr id="481341" name="AutoShape 61"/>
            <p:cNvSpPr>
              <a:spLocks noChangeArrowheads="1"/>
            </p:cNvSpPr>
            <p:nvPr/>
          </p:nvSpPr>
          <p:spPr bwMode="auto">
            <a:xfrm>
              <a:off x="4742" y="2873"/>
              <a:ext cx="101" cy="316"/>
            </a:xfrm>
            <a:prstGeom prst="downArrow">
              <a:avLst>
                <a:gd name="adj1" fmla="val 50000"/>
                <a:gd name="adj2" fmla="val 78218"/>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342" name="Rectangle 62"/>
            <p:cNvSpPr>
              <a:spLocks noChangeArrowheads="1"/>
            </p:cNvSpPr>
            <p:nvPr/>
          </p:nvSpPr>
          <p:spPr bwMode="auto">
            <a:xfrm>
              <a:off x="4042" y="3235"/>
              <a:ext cx="1560" cy="513"/>
            </a:xfrm>
            <a:prstGeom prst="rect">
              <a:avLst/>
            </a:prstGeom>
            <a:solidFill>
              <a:srgbClr val="CCECFF"/>
            </a:solidFill>
            <a:ln w="12700">
              <a:solidFill>
                <a:srgbClr val="333399"/>
              </a:solidFill>
              <a:miter lim="800000"/>
            </a:ln>
            <a:effectLst>
              <a:outerShdw dist="35921" dir="2700000" algn="ctr" rotWithShape="0">
                <a:schemeClr val="bg2"/>
              </a:outerShdw>
            </a:effectLst>
          </p:spPr>
          <p:txBody>
            <a:bodyPr wrap="none" anchor="ctr"/>
            <a:lstStyle/>
            <a:p>
              <a:r>
                <a:rPr kumimoji="1" lang="zh-CN" altLang="en-US" sz="2000" b="1">
                  <a:solidFill>
                    <a:srgbClr val="0000CC"/>
                  </a:solidFill>
                  <a:latin typeface="+mn-lt"/>
                  <a:ea typeface="黑体" panose="02010609060101010101" pitchFamily="2" charset="-122"/>
                </a:rPr>
                <a:t>若结果为 </a:t>
              </a:r>
              <a:r>
                <a:rPr kumimoji="1" lang="en-US" altLang="zh-CN" sz="2000" b="1">
                  <a:solidFill>
                    <a:srgbClr val="0000CC"/>
                  </a:solidFill>
                  <a:latin typeface="+mn-lt"/>
                  <a:ea typeface="黑体" panose="02010609060101010101" pitchFamily="2" charset="-122"/>
                </a:rPr>
                <a:t>0, </a:t>
              </a:r>
              <a:r>
                <a:rPr kumimoji="1" lang="zh-CN" altLang="en-US" sz="2000" b="1">
                  <a:solidFill>
                    <a:srgbClr val="0000CC"/>
                  </a:solidFill>
                  <a:latin typeface="+mn-lt"/>
                  <a:ea typeface="黑体" panose="02010609060101010101" pitchFamily="2" charset="-122"/>
                </a:rPr>
                <a:t>则保留；</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否则，丢弃该数据报</a:t>
              </a:r>
              <a:endParaRPr kumimoji="1" lang="zh-CN" altLang="en-US" sz="2000" b="1">
                <a:solidFill>
                  <a:srgbClr val="0000CC"/>
                </a:solidFill>
                <a:latin typeface="+mn-lt"/>
                <a:ea typeface="黑体" panose="02010609060101010101" pitchFamily="2" charset="-122"/>
              </a:endParaRPr>
            </a:p>
          </p:txBody>
        </p:sp>
      </p:grpSp>
      <p:grpSp>
        <p:nvGrpSpPr>
          <p:cNvPr id="481352" name="Group 72"/>
          <p:cNvGrpSpPr/>
          <p:nvPr/>
        </p:nvGrpSpPr>
        <p:grpSpPr bwMode="auto">
          <a:xfrm>
            <a:off x="1202433" y="5463308"/>
            <a:ext cx="3124861" cy="708025"/>
            <a:chOff x="574" y="3079"/>
            <a:chExt cx="1817" cy="446"/>
          </a:xfrm>
        </p:grpSpPr>
        <p:sp>
          <p:nvSpPr>
            <p:cNvPr id="481343" name="Text Box 63"/>
            <p:cNvSpPr txBox="1">
              <a:spLocks noChangeArrowheads="1"/>
            </p:cNvSpPr>
            <p:nvPr/>
          </p:nvSpPr>
          <p:spPr bwMode="auto">
            <a:xfrm>
              <a:off x="574" y="3079"/>
              <a:ext cx="145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数据部分</a:t>
              </a:r>
              <a:endParaRPr kumimoji="1" lang="zh-CN" altLang="en-US" sz="2000" b="1">
                <a:solidFill>
                  <a:srgbClr val="0000CC"/>
                </a:solidFill>
                <a:latin typeface="+mn-lt"/>
                <a:ea typeface="黑体" panose="02010609060101010101" pitchFamily="2" charset="-122"/>
              </a:endParaRPr>
            </a:p>
            <a:p>
              <a:pPr algn="ctr"/>
              <a:r>
                <a:rPr kumimoji="1" lang="zh-CN" altLang="en-US" sz="2000" b="1">
                  <a:solidFill>
                    <a:srgbClr val="0000CC"/>
                  </a:solidFill>
                  <a:latin typeface="+mn-lt"/>
                  <a:ea typeface="黑体" panose="02010609060101010101" pitchFamily="2" charset="-122"/>
                </a:rPr>
                <a:t>不参与检验和的计算</a:t>
              </a:r>
              <a:endParaRPr kumimoji="1" lang="zh-CN" altLang="en-US" sz="2000" b="1">
                <a:solidFill>
                  <a:srgbClr val="0000CC"/>
                </a:solidFill>
                <a:latin typeface="+mn-lt"/>
                <a:ea typeface="黑体" panose="02010609060101010101" pitchFamily="2" charset="-122"/>
              </a:endParaRPr>
            </a:p>
          </p:txBody>
        </p:sp>
        <p:sp>
          <p:nvSpPr>
            <p:cNvPr id="481344" name="Line 64"/>
            <p:cNvSpPr>
              <a:spLocks noChangeShapeType="1"/>
            </p:cNvSpPr>
            <p:nvPr/>
          </p:nvSpPr>
          <p:spPr bwMode="auto">
            <a:xfrm>
              <a:off x="2020" y="3266"/>
              <a:ext cx="371"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74" name="矩形 73"/>
          <p:cNvSpPr/>
          <p:nvPr/>
        </p:nvSpPr>
        <p:spPr>
          <a:xfrm>
            <a:off x="317174" y="97468"/>
            <a:ext cx="8380242" cy="461665"/>
          </a:xfrm>
          <a:prstGeom prst="rect">
            <a:avLst/>
          </a:prstGeom>
          <a:solidFill>
            <a:srgbClr val="FFFFCC"/>
          </a:solidFill>
          <a:ln w="9525">
            <a:solidFill>
              <a:schemeClr val="folHlink"/>
            </a:solidFill>
            <a:miter lim="800000"/>
          </a:ln>
          <a:effectLst>
            <a:outerShdw dist="35921" dir="2700000" algn="ctr" rotWithShape="0">
              <a:schemeClr val="bg2"/>
            </a:outerShdw>
          </a:effectLst>
        </p:spPr>
        <p:txBody>
          <a:bodyPr wrap="square">
            <a:spAutoFit/>
          </a:bodyPr>
          <a:lstStyle/>
          <a:p>
            <a:pPr algn="ctr"/>
            <a:r>
              <a:rPr lang="en-US" altLang="zh-CN" sz="2400" b="1" dirty="0" smtClean="0">
                <a:solidFill>
                  <a:srgbClr val="0000CC"/>
                </a:solidFill>
                <a:latin typeface="Arial" panose="020B0604020202020204" pitchFamily="34" charset="0"/>
                <a:ea typeface="黑体" panose="02010609060101010101" pitchFamily="2" charset="-122"/>
              </a:rPr>
              <a:t>IP </a:t>
            </a:r>
            <a:r>
              <a:rPr lang="zh-CN" altLang="en-US" sz="2400" b="1" dirty="0" smtClean="0">
                <a:solidFill>
                  <a:srgbClr val="0000CC"/>
                </a:solidFill>
                <a:latin typeface="Arial" panose="020B0604020202020204" pitchFamily="34" charset="0"/>
                <a:ea typeface="黑体" panose="02010609060101010101" pitchFamily="2" charset="-122"/>
              </a:rPr>
              <a:t>数据报</a:t>
            </a:r>
            <a:r>
              <a:rPr lang="zh-CN" altLang="zh-CN" sz="2400" b="1" dirty="0">
                <a:solidFill>
                  <a:srgbClr val="0000CC"/>
                </a:solidFill>
                <a:latin typeface="Arial" panose="020B0604020202020204" pitchFamily="34" charset="0"/>
                <a:ea typeface="黑体" panose="02010609060101010101" pitchFamily="2" charset="-122"/>
              </a:rPr>
              <a:t>首部检验和的</a:t>
            </a:r>
            <a:r>
              <a:rPr lang="zh-CN" altLang="zh-CN" sz="2400" b="1" dirty="0" smtClean="0">
                <a:solidFill>
                  <a:srgbClr val="0000CC"/>
                </a:solidFill>
                <a:latin typeface="Arial" panose="020B0604020202020204" pitchFamily="34" charset="0"/>
                <a:ea typeface="黑体" panose="02010609060101010101" pitchFamily="2" charset="-122"/>
              </a:rPr>
              <a:t>计算</a:t>
            </a:r>
            <a:r>
              <a:rPr lang="zh-CN" altLang="en-US" sz="2400" b="1" dirty="0" smtClean="0">
                <a:solidFill>
                  <a:srgbClr val="0000CC"/>
                </a:solidFill>
                <a:latin typeface="Arial" panose="020B0604020202020204" pitchFamily="34" charset="0"/>
                <a:ea typeface="黑体" panose="02010609060101010101" pitchFamily="2" charset="-122"/>
              </a:rPr>
              <a:t>采用 </a:t>
            </a:r>
            <a:r>
              <a:rPr lang="en-US" altLang="zh-CN" sz="2400" b="1" dirty="0" smtClean="0">
                <a:solidFill>
                  <a:srgbClr val="0000CC"/>
                </a:solidFill>
                <a:latin typeface="Arial" panose="020B0604020202020204" pitchFamily="34" charset="0"/>
                <a:ea typeface="黑体" panose="02010609060101010101" pitchFamily="2" charset="-122"/>
              </a:rPr>
              <a:t>16 </a:t>
            </a:r>
            <a:r>
              <a:rPr lang="zh-CN" altLang="en-US" sz="2400" b="1" dirty="0" smtClean="0">
                <a:solidFill>
                  <a:srgbClr val="0000CC"/>
                </a:solidFill>
                <a:latin typeface="Arial" panose="020B0604020202020204" pitchFamily="34" charset="0"/>
                <a:ea typeface="黑体" panose="02010609060101010101" pitchFamily="2" charset="-122"/>
              </a:rPr>
              <a:t>位</a:t>
            </a:r>
            <a:r>
              <a:rPr lang="zh-CN" altLang="zh-CN" sz="2400" b="1" dirty="0" smtClean="0">
                <a:solidFill>
                  <a:srgbClr val="C00000"/>
                </a:solidFill>
                <a:latin typeface="Arial" panose="020B0604020202020204" pitchFamily="34" charset="0"/>
                <a:ea typeface="黑体" panose="02010609060101010101" pitchFamily="2" charset="-122"/>
              </a:rPr>
              <a:t>二进制</a:t>
            </a:r>
            <a:r>
              <a:rPr lang="zh-CN" altLang="zh-CN" sz="2400" b="1" dirty="0">
                <a:solidFill>
                  <a:srgbClr val="C00000"/>
                </a:solidFill>
                <a:latin typeface="Arial" panose="020B0604020202020204" pitchFamily="34" charset="0"/>
                <a:ea typeface="黑体" panose="02010609060101010101" pitchFamily="2" charset="-122"/>
              </a:rPr>
              <a:t>反码</a:t>
            </a:r>
            <a:r>
              <a:rPr lang="zh-CN" altLang="zh-CN" sz="2400" b="1" dirty="0" smtClean="0">
                <a:solidFill>
                  <a:srgbClr val="C00000"/>
                </a:solidFill>
                <a:latin typeface="Arial" panose="020B0604020202020204" pitchFamily="34" charset="0"/>
                <a:ea typeface="黑体" panose="02010609060101010101" pitchFamily="2" charset="-122"/>
              </a:rPr>
              <a:t>求和</a:t>
            </a:r>
            <a:r>
              <a:rPr lang="zh-CN" altLang="en-US" sz="2400" b="1" dirty="0">
                <a:solidFill>
                  <a:srgbClr val="C00000"/>
                </a:solidFill>
                <a:latin typeface="Arial" panose="020B0604020202020204" pitchFamily="34" charset="0"/>
                <a:ea typeface="黑体" panose="02010609060101010101" pitchFamily="2" charset="-122"/>
              </a:rPr>
              <a:t>算法</a:t>
            </a:r>
            <a:endParaRPr lang="zh-CN" altLang="en-US" sz="2400" b="1" dirty="0">
              <a:solidFill>
                <a:srgbClr val="C00000"/>
              </a:solidFill>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1000" fill="hold"/>
                                        <p:tgtEl>
                                          <p:spTgt spid="481347"/>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481348"/>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2000" fill="hold" nodeType="clickEffect">
                                  <p:stCondLst>
                                    <p:cond delay="0"/>
                                  </p:stCondLst>
                                  <p:childTnLst>
                                    <p:anim calcmode="discrete" valueType="str">
                                      <p:cBhvr>
                                        <p:cTn id="14" dur="1000" fill="hold"/>
                                        <p:tgtEl>
                                          <p:spTgt spid="481352"/>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481349"/>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2000" fill="hold" nodeType="clickEffect">
                                  <p:stCondLst>
                                    <p:cond delay="0"/>
                                  </p:stCondLst>
                                  <p:childTnLst>
                                    <p:anim calcmode="discrete" valueType="str">
                                      <p:cBhvr>
                                        <p:cTn id="22" dur="1000" fill="hold"/>
                                        <p:tgtEl>
                                          <p:spTgt spid="481351"/>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81319"/>
                                        </p:tgtEl>
                                        <p:attrNameLst>
                                          <p:attrName>style.visibility</p:attrName>
                                        </p:attrNameLst>
                                      </p:cBhvr>
                                      <p:to>
                                        <p:strVal val="visible"/>
                                      </p:to>
                                    </p:set>
                                    <p:animEffect transition="in" filter="wipe(left)">
                                      <p:cBhvr>
                                        <p:cTn id="27" dur="2000"/>
                                        <p:tgtEl>
                                          <p:spTgt spid="481319"/>
                                        </p:tgtEl>
                                      </p:cBhvr>
                                    </p:animEffec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2000" fill="hold" nodeType="clickEffect">
                                  <p:stCondLst>
                                    <p:cond delay="0"/>
                                  </p:stCondLst>
                                  <p:childTnLst>
                                    <p:anim calcmode="discrete" valueType="str">
                                      <p:cBhvr>
                                        <p:cTn id="31" dur="1000" fill="hold"/>
                                        <p:tgtEl>
                                          <p:spTgt spid="481353"/>
                                        </p:tgtEl>
                                        <p:attrNameLst>
                                          <p:attrName>style.visibility</p:attrName>
                                        </p:attrNameLst>
                                      </p:cBhvr>
                                      <p:tavLst>
                                        <p:tav tm="0">
                                          <p:val>
                                            <p:strVal val="hidden"/>
                                          </p:val>
                                        </p:tav>
                                        <p:tav tm="50000">
                                          <p:val>
                                            <p:strVal val="visible"/>
                                          </p:val>
                                        </p:tav>
                                      </p:tavLst>
                                    </p:anim>
                                  </p:childTnLst>
                                </p:cTn>
                              </p:par>
                            </p:childTnLst>
                          </p:cTn>
                        </p:par>
                      </p:childTnLst>
                    </p:cTn>
                  </p:par>
                  <p:par>
                    <p:cTn id="32" fill="hold">
                      <p:stCondLst>
                        <p:cond delay="indefinite"/>
                      </p:stCondLst>
                      <p:childTnLst>
                        <p:par>
                          <p:cTn id="33" fill="hold">
                            <p:stCondLst>
                              <p:cond delay="0"/>
                            </p:stCondLst>
                            <p:childTnLst>
                              <p:par>
                                <p:cTn id="34" presetID="35" presetClass="emph" presetSubtype="0" repeatCount="2000" fill="hold" nodeType="clickEffect">
                                  <p:stCondLst>
                                    <p:cond delay="0"/>
                                  </p:stCondLst>
                                  <p:childTnLst>
                                    <p:anim calcmode="discrete" valueType="str">
                                      <p:cBhvr>
                                        <p:cTn id="35" dur="1000" fill="hold"/>
                                        <p:tgtEl>
                                          <p:spTgt spid="481354"/>
                                        </p:tgtEl>
                                        <p:attrNameLst>
                                          <p:attrName>style.visibility</p:attrName>
                                        </p:attrNameLst>
                                      </p:cBhvr>
                                      <p:tavLst>
                                        <p:tav tm="0">
                                          <p:val>
                                            <p:strVal val="hidden"/>
                                          </p:val>
                                        </p:tav>
                                        <p:tav tm="50000">
                                          <p:val>
                                            <p:strVal val="visible"/>
                                          </p:val>
                                        </p:tav>
                                      </p:tavLst>
                                    </p:anim>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2000" fill="hold" nodeType="clickEffect">
                                  <p:stCondLst>
                                    <p:cond delay="0"/>
                                  </p:stCondLst>
                                  <p:childTnLst>
                                    <p:anim calcmode="discrete" valueType="str">
                                      <p:cBhvr>
                                        <p:cTn id="39" dur="1000" fill="hold"/>
                                        <p:tgtEl>
                                          <p:spTgt spid="481355"/>
                                        </p:tgtEl>
                                        <p:attrNameLst>
                                          <p:attrName>style.visibility</p:attrName>
                                        </p:attrNameLst>
                                      </p:cBhvr>
                                      <p:tavLst>
                                        <p:tav tm="0">
                                          <p:val>
                                            <p:strVal val="hidden"/>
                                          </p:val>
                                        </p:tav>
                                        <p:tav tm="50000">
                                          <p:val>
                                            <p:strVal val="visible"/>
                                          </p:val>
                                        </p:tav>
                                      </p:tavLst>
                                    </p:anim>
                                  </p:childTnLst>
                                </p:cTn>
                              </p:par>
                            </p:childTnLst>
                          </p:cTn>
                        </p:par>
                      </p:childTnLst>
                    </p:cTn>
                  </p:par>
                  <p:par>
                    <p:cTn id="40" fill="hold">
                      <p:stCondLst>
                        <p:cond delay="indefinite"/>
                      </p:stCondLst>
                      <p:childTnLst>
                        <p:par>
                          <p:cTn id="41" fill="hold">
                            <p:stCondLst>
                              <p:cond delay="0"/>
                            </p:stCondLst>
                            <p:childTnLst>
                              <p:par>
                                <p:cTn id="42" presetID="35" presetClass="emph" presetSubtype="0" repeatCount="2000" fill="hold" nodeType="clickEffect">
                                  <p:stCondLst>
                                    <p:cond delay="0"/>
                                  </p:stCondLst>
                                  <p:childTnLst>
                                    <p:anim calcmode="discrete" valueType="str">
                                      <p:cBhvr>
                                        <p:cTn id="43" dur="1000" fill="hold"/>
                                        <p:tgtEl>
                                          <p:spTgt spid="481356"/>
                                        </p:tgtEl>
                                        <p:attrNameLst>
                                          <p:attrName>style.visibility</p:attrName>
                                        </p:attrNameLst>
                                      </p:cBhvr>
                                      <p:tavLst>
                                        <p:tav tm="0">
                                          <p:val>
                                            <p:strVal val="hidden"/>
                                          </p:val>
                                        </p:tav>
                                        <p:tav tm="50000">
                                          <p:val>
                                            <p:strVal val="visible"/>
                                          </p:val>
                                        </p:tav>
                                      </p:tavLst>
                                    </p:anim>
                                  </p:childTnLst>
                                </p:cTn>
                              </p:par>
                            </p:childTnLst>
                          </p:cTn>
                        </p:par>
                      </p:childTnLst>
                    </p:cTn>
                  </p:par>
                  <p:par>
                    <p:cTn id="44" fill="hold">
                      <p:stCondLst>
                        <p:cond delay="indefinite"/>
                      </p:stCondLst>
                      <p:childTnLst>
                        <p:par>
                          <p:cTn id="45" fill="hold">
                            <p:stCondLst>
                              <p:cond delay="0"/>
                            </p:stCondLst>
                            <p:childTnLst>
                              <p:par>
                                <p:cTn id="46" presetID="35" presetClass="emph" presetSubtype="0" repeatCount="2000" fill="hold" nodeType="clickEffect">
                                  <p:stCondLst>
                                    <p:cond delay="0"/>
                                  </p:stCondLst>
                                  <p:childTnLst>
                                    <p:anim calcmode="discrete" valueType="str">
                                      <p:cBhvr>
                                        <p:cTn id="47" dur="1000" fill="hold"/>
                                        <p:tgtEl>
                                          <p:spTgt spid="4813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60796"/>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endParaRPr kumimoji="1" lang="zh-CN" altLang="en-US" sz="2000" b="1">
              <a:solidFill>
                <a:srgbClr val="0000CC"/>
              </a:solidFill>
              <a:latin typeface="+mn-lt"/>
              <a:ea typeface="黑体" panose="02010609060101010101" pitchFamily="2" charset="-122"/>
            </a:endParaRPr>
          </a:p>
        </p:txBody>
      </p:sp>
      <p:sp>
        <p:nvSpPr>
          <p:cNvPr id="379958" name="Rectangle 54"/>
          <p:cNvSpPr>
            <a:spLocks noChangeArrowheads="1"/>
          </p:cNvSpPr>
          <p:nvPr/>
        </p:nvSpPr>
        <p:spPr bwMode="auto">
          <a:xfrm>
            <a:off x="507339" y="3716558"/>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部分</a:t>
            </a:r>
            <a:endParaRPr kumimoji="1" lang="zh-CN" altLang="en-US" sz="2000" b="1">
              <a:solidFill>
                <a:srgbClr val="0000CC"/>
              </a:solidFill>
              <a:latin typeface="+mn-lt"/>
              <a:ea typeface="黑体" panose="02010609060101010101" pitchFamily="2" charset="-122"/>
            </a:endParaRPr>
          </a:p>
        </p:txBody>
      </p:sp>
      <p:sp>
        <p:nvSpPr>
          <p:cNvPr id="379912" name="Rectangle 8"/>
          <p:cNvSpPr>
            <a:spLocks noChangeArrowheads="1"/>
          </p:cNvSpPr>
          <p:nvPr/>
        </p:nvSpPr>
        <p:spPr bwMode="auto">
          <a:xfrm>
            <a:off x="3351875" y="1659159"/>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49633"/>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303933"/>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100483"/>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54339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8789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42604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7054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57571"/>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57571"/>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52921"/>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57571"/>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65783"/>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110008"/>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7022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379928" name="Rectangle 24"/>
          <p:cNvSpPr>
            <a:spLocks noChangeArrowheads="1"/>
          </p:cNvSpPr>
          <p:nvPr/>
        </p:nvSpPr>
        <p:spPr bwMode="auto">
          <a:xfrm>
            <a:off x="2182416" y="127022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379929" name="Rectangle 25"/>
          <p:cNvSpPr>
            <a:spLocks noChangeArrowheads="1"/>
          </p:cNvSpPr>
          <p:nvPr/>
        </p:nvSpPr>
        <p:spPr bwMode="auto">
          <a:xfrm>
            <a:off x="3260726" y="127022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endParaRPr kumimoji="1" lang="en-US" altLang="zh-CN" sz="2000" b="1">
              <a:solidFill>
                <a:srgbClr val="0000CC"/>
              </a:solidFill>
              <a:latin typeface="+mn-lt"/>
              <a:ea typeface="黑体" panose="02010609060101010101" pitchFamily="2" charset="-122"/>
            </a:endParaRPr>
          </a:p>
        </p:txBody>
      </p:sp>
      <p:sp>
        <p:nvSpPr>
          <p:cNvPr id="379930" name="Rectangle 26"/>
          <p:cNvSpPr>
            <a:spLocks noChangeArrowheads="1"/>
          </p:cNvSpPr>
          <p:nvPr/>
        </p:nvSpPr>
        <p:spPr bwMode="auto">
          <a:xfrm>
            <a:off x="5374350" y="127022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379931" name="Rectangle 27"/>
          <p:cNvSpPr>
            <a:spLocks noChangeArrowheads="1"/>
          </p:cNvSpPr>
          <p:nvPr/>
        </p:nvSpPr>
        <p:spPr bwMode="auto">
          <a:xfrm>
            <a:off x="6237685" y="127022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endParaRPr kumimoji="1" lang="en-US" altLang="zh-CN" sz="2000" b="1">
              <a:solidFill>
                <a:srgbClr val="0000CC"/>
              </a:solidFill>
              <a:latin typeface="+mn-lt"/>
              <a:ea typeface="黑体" panose="02010609060101010101" pitchFamily="2" charset="-122"/>
            </a:endParaRPr>
          </a:p>
        </p:txBody>
      </p:sp>
      <p:sp>
        <p:nvSpPr>
          <p:cNvPr id="379932" name="Rectangle 28"/>
          <p:cNvSpPr>
            <a:spLocks noChangeArrowheads="1"/>
          </p:cNvSpPr>
          <p:nvPr/>
        </p:nvSpPr>
        <p:spPr bwMode="auto">
          <a:xfrm>
            <a:off x="7510331" y="127022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379933" name="Rectangle 29"/>
          <p:cNvSpPr>
            <a:spLocks noChangeArrowheads="1"/>
          </p:cNvSpPr>
          <p:nvPr/>
        </p:nvSpPr>
        <p:spPr bwMode="auto">
          <a:xfrm>
            <a:off x="9365986" y="127022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379934" name="Rectangle 30"/>
          <p:cNvSpPr>
            <a:spLocks noChangeArrowheads="1"/>
          </p:cNvSpPr>
          <p:nvPr/>
        </p:nvSpPr>
        <p:spPr bwMode="auto">
          <a:xfrm>
            <a:off x="1331120" y="1684558"/>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379935" name="Rectangle 31"/>
          <p:cNvSpPr>
            <a:spLocks noChangeArrowheads="1"/>
          </p:cNvSpPr>
          <p:nvPr/>
        </p:nvSpPr>
        <p:spPr bwMode="auto">
          <a:xfrm>
            <a:off x="5542889" y="2160808"/>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endParaRPr kumimoji="1" lang="zh-CN" altLang="en-US" sz="2000" b="1">
              <a:solidFill>
                <a:srgbClr val="0000CC"/>
              </a:solidFill>
              <a:latin typeface="+mn-lt"/>
              <a:ea typeface="黑体" panose="02010609060101010101" pitchFamily="2" charset="-122"/>
            </a:endParaRPr>
          </a:p>
        </p:txBody>
      </p:sp>
      <p:sp>
        <p:nvSpPr>
          <p:cNvPr id="379936" name="Rectangle 32"/>
          <p:cNvSpPr>
            <a:spLocks noChangeArrowheads="1"/>
          </p:cNvSpPr>
          <p:nvPr/>
        </p:nvSpPr>
        <p:spPr bwMode="auto">
          <a:xfrm>
            <a:off x="1544374" y="2565621"/>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endParaRPr kumimoji="1" lang="zh-CN" altLang="en-US" sz="2000" b="1">
              <a:solidFill>
                <a:srgbClr val="0000CC"/>
              </a:solidFill>
              <a:latin typeface="+mn-lt"/>
              <a:ea typeface="黑体" panose="02010609060101010101" pitchFamily="2" charset="-122"/>
            </a:endParaRPr>
          </a:p>
        </p:txBody>
      </p:sp>
      <p:sp>
        <p:nvSpPr>
          <p:cNvPr id="379937" name="Rectangle 33"/>
          <p:cNvSpPr>
            <a:spLocks noChangeArrowheads="1"/>
          </p:cNvSpPr>
          <p:nvPr/>
        </p:nvSpPr>
        <p:spPr bwMode="auto">
          <a:xfrm>
            <a:off x="3852334" y="2565621"/>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endParaRPr kumimoji="1" lang="zh-CN" altLang="en-US" sz="2000" b="1">
              <a:solidFill>
                <a:srgbClr val="0000CC"/>
              </a:solidFill>
              <a:latin typeface="+mn-lt"/>
              <a:ea typeface="黑体" panose="02010609060101010101" pitchFamily="2" charset="-122"/>
            </a:endParaRPr>
          </a:p>
        </p:txBody>
      </p:sp>
      <p:sp>
        <p:nvSpPr>
          <p:cNvPr id="379938" name="Rectangle 34"/>
          <p:cNvSpPr>
            <a:spLocks noChangeArrowheads="1"/>
          </p:cNvSpPr>
          <p:nvPr/>
        </p:nvSpPr>
        <p:spPr bwMode="auto">
          <a:xfrm>
            <a:off x="2784344" y="2160808"/>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endParaRPr kumimoji="1" lang="zh-CN" altLang="en-US" sz="2000" b="1">
              <a:solidFill>
                <a:srgbClr val="0000CC"/>
              </a:solidFill>
              <a:latin typeface="+mn-lt"/>
              <a:ea typeface="黑体" panose="02010609060101010101" pitchFamily="2" charset="-122"/>
            </a:endParaRPr>
          </a:p>
        </p:txBody>
      </p:sp>
      <p:sp>
        <p:nvSpPr>
          <p:cNvPr id="379939" name="Rectangle 35"/>
          <p:cNvSpPr>
            <a:spLocks noChangeArrowheads="1"/>
          </p:cNvSpPr>
          <p:nvPr/>
        </p:nvSpPr>
        <p:spPr bwMode="auto">
          <a:xfrm>
            <a:off x="3663157" y="1684558"/>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endParaRPr kumimoji="1" lang="zh-CN" altLang="en-US" sz="2000" b="1">
              <a:solidFill>
                <a:srgbClr val="0000CC"/>
              </a:solidFill>
              <a:latin typeface="+mn-lt"/>
              <a:ea typeface="黑体" panose="02010609060101010101" pitchFamily="2" charset="-122"/>
            </a:endParaRPr>
          </a:p>
        </p:txBody>
      </p:sp>
      <p:sp>
        <p:nvSpPr>
          <p:cNvPr id="379940" name="Rectangle 36"/>
          <p:cNvSpPr>
            <a:spLocks noChangeArrowheads="1"/>
          </p:cNvSpPr>
          <p:nvPr/>
        </p:nvSpPr>
        <p:spPr bwMode="auto">
          <a:xfrm>
            <a:off x="7049427" y="1684558"/>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endParaRPr kumimoji="1" lang="zh-CN" altLang="en-US" sz="2000" b="1">
              <a:solidFill>
                <a:srgbClr val="0000CC"/>
              </a:solidFill>
              <a:latin typeface="+mn-lt"/>
              <a:ea typeface="黑体" panose="02010609060101010101" pitchFamily="2" charset="-122"/>
            </a:endParaRPr>
          </a:p>
        </p:txBody>
      </p:sp>
      <p:sp>
        <p:nvSpPr>
          <p:cNvPr id="379941" name="Rectangle 37"/>
          <p:cNvSpPr>
            <a:spLocks noChangeArrowheads="1"/>
          </p:cNvSpPr>
          <p:nvPr/>
        </p:nvSpPr>
        <p:spPr bwMode="auto">
          <a:xfrm>
            <a:off x="7343511" y="2160808"/>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endParaRPr kumimoji="1" lang="zh-CN" altLang="en-US" sz="2000" b="1">
              <a:solidFill>
                <a:srgbClr val="0000CC"/>
              </a:solidFill>
              <a:latin typeface="+mn-lt"/>
              <a:ea typeface="黑体" panose="02010609060101010101" pitchFamily="2" charset="-122"/>
            </a:endParaRPr>
          </a:p>
        </p:txBody>
      </p:sp>
      <p:sp>
        <p:nvSpPr>
          <p:cNvPr id="379942" name="Rectangle 38"/>
          <p:cNvSpPr>
            <a:spLocks noChangeArrowheads="1"/>
          </p:cNvSpPr>
          <p:nvPr/>
        </p:nvSpPr>
        <p:spPr bwMode="auto">
          <a:xfrm>
            <a:off x="8127736" y="3894358"/>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endParaRPr kumimoji="1" lang="zh-CN" altLang="en-US" sz="2000" b="1" dirty="0">
              <a:solidFill>
                <a:srgbClr val="C00000"/>
              </a:solidFill>
              <a:latin typeface="+mn-lt"/>
              <a:ea typeface="黑体" panose="02010609060101010101" pitchFamily="2" charset="-122"/>
            </a:endParaRPr>
          </a:p>
        </p:txBody>
      </p:sp>
      <p:sp>
        <p:nvSpPr>
          <p:cNvPr id="379943" name="Rectangle 39"/>
          <p:cNvSpPr>
            <a:spLocks noChangeArrowheads="1"/>
          </p:cNvSpPr>
          <p:nvPr/>
        </p:nvSpPr>
        <p:spPr bwMode="auto">
          <a:xfrm>
            <a:off x="6419983" y="2565621"/>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endParaRPr kumimoji="1" lang="zh-CN" altLang="en-US" sz="2000" b="1">
              <a:solidFill>
                <a:srgbClr val="0000CC"/>
              </a:solidFill>
              <a:latin typeface="+mn-lt"/>
              <a:ea typeface="黑体" panose="02010609060101010101" pitchFamily="2" charset="-122"/>
            </a:endParaRPr>
          </a:p>
        </p:txBody>
      </p:sp>
      <p:sp>
        <p:nvSpPr>
          <p:cNvPr id="379944" name="Rectangle 40"/>
          <p:cNvSpPr>
            <a:spLocks noChangeArrowheads="1"/>
          </p:cNvSpPr>
          <p:nvPr/>
        </p:nvSpPr>
        <p:spPr bwMode="auto">
          <a:xfrm>
            <a:off x="4784461" y="3024408"/>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endParaRPr kumimoji="1" lang="zh-CN" altLang="en-US" sz="2000" b="1">
              <a:solidFill>
                <a:srgbClr val="0000CC"/>
              </a:solidFill>
              <a:latin typeface="+mn-lt"/>
              <a:ea typeface="黑体" panose="02010609060101010101" pitchFamily="2" charset="-122"/>
            </a:endParaRPr>
          </a:p>
        </p:txBody>
      </p:sp>
      <p:sp>
        <p:nvSpPr>
          <p:cNvPr id="379945" name="Rectangle 41"/>
          <p:cNvSpPr>
            <a:spLocks noChangeArrowheads="1"/>
          </p:cNvSpPr>
          <p:nvPr/>
        </p:nvSpPr>
        <p:spPr bwMode="auto">
          <a:xfrm>
            <a:off x="4507575" y="3465733"/>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endParaRPr kumimoji="1" lang="zh-CN" altLang="en-US" sz="2000" b="1">
              <a:solidFill>
                <a:srgbClr val="0000CC"/>
              </a:solidFill>
              <a:latin typeface="+mn-lt"/>
              <a:ea typeface="黑体" panose="02010609060101010101" pitchFamily="2" charset="-122"/>
            </a:endParaRPr>
          </a:p>
        </p:txBody>
      </p:sp>
      <p:sp>
        <p:nvSpPr>
          <p:cNvPr id="379946" name="Rectangle 42"/>
          <p:cNvSpPr>
            <a:spLocks noChangeArrowheads="1"/>
          </p:cNvSpPr>
          <p:nvPr/>
        </p:nvSpPr>
        <p:spPr bwMode="auto">
          <a:xfrm>
            <a:off x="2414588" y="3894358"/>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endParaRPr kumimoji="1" lang="zh-CN" altLang="en-US" sz="2000" b="1" dirty="0">
              <a:solidFill>
                <a:srgbClr val="C00000"/>
              </a:solidFill>
              <a:latin typeface="+mn-lt"/>
              <a:ea typeface="黑体" panose="02010609060101010101" pitchFamily="2" charset="-122"/>
            </a:endParaRPr>
          </a:p>
        </p:txBody>
      </p:sp>
      <p:sp>
        <p:nvSpPr>
          <p:cNvPr id="379947" name="Rectangle 43"/>
          <p:cNvSpPr>
            <a:spLocks noChangeArrowheads="1"/>
          </p:cNvSpPr>
          <p:nvPr/>
        </p:nvSpPr>
        <p:spPr bwMode="auto">
          <a:xfrm>
            <a:off x="658681" y="1255933"/>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379948" name="Rectangle 44"/>
          <p:cNvSpPr>
            <a:spLocks noChangeArrowheads="1"/>
          </p:cNvSpPr>
          <p:nvPr/>
        </p:nvSpPr>
        <p:spPr bwMode="auto">
          <a:xfrm>
            <a:off x="2170378" y="166550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endParaRPr kumimoji="1" lang="zh-CN" altLang="en-US" sz="2000" b="1">
              <a:solidFill>
                <a:srgbClr val="0000CC"/>
              </a:solidFill>
              <a:latin typeface="+mn-lt"/>
              <a:ea typeface="黑体" panose="02010609060101010101" pitchFamily="2" charset="-122"/>
            </a:endParaRPr>
          </a:p>
        </p:txBody>
      </p:sp>
      <p:grpSp>
        <p:nvGrpSpPr>
          <p:cNvPr id="379950" name="Group 46"/>
          <p:cNvGrpSpPr/>
          <p:nvPr/>
        </p:nvGrpSpPr>
        <p:grpSpPr bwMode="auto">
          <a:xfrm>
            <a:off x="1159140" y="4035646"/>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4045172"/>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437283"/>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endParaRPr kumimoji="1" lang="zh-CN" altLang="en-US" sz="2000" b="1">
              <a:solidFill>
                <a:srgbClr val="0000CC"/>
              </a:solidFill>
              <a:latin typeface="+mn-lt"/>
              <a:ea typeface="黑体" panose="02010609060101010101" pitchFamily="2" charset="-122"/>
            </a:endParaRPr>
          </a:p>
        </p:txBody>
      </p:sp>
      <p:grpSp>
        <p:nvGrpSpPr>
          <p:cNvPr id="379998" name="Group 94"/>
          <p:cNvGrpSpPr/>
          <p:nvPr/>
        </p:nvGrpSpPr>
        <p:grpSpPr bwMode="auto">
          <a:xfrm>
            <a:off x="265981" y="1628997"/>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p:txBody>
        </p:sp>
      </p:grpSp>
      <p:sp>
        <p:nvSpPr>
          <p:cNvPr id="380001" name="AutoShape 97"/>
          <p:cNvSpPr/>
          <p:nvPr/>
        </p:nvSpPr>
        <p:spPr bwMode="auto">
          <a:xfrm>
            <a:off x="998834" y="1700433"/>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60" name="Group 77"/>
          <p:cNvGrpSpPr/>
          <p:nvPr/>
        </p:nvGrpSpPr>
        <p:grpSpPr bwMode="auto">
          <a:xfrm>
            <a:off x="1209014" y="2995835"/>
            <a:ext cx="8521567" cy="2665413"/>
            <a:chOff x="703" y="1706"/>
            <a:chExt cx="4955" cy="1679"/>
          </a:xfrm>
        </p:grpSpPr>
        <p:sp>
          <p:nvSpPr>
            <p:cNvPr id="61" name="Text Box 74"/>
            <p:cNvSpPr txBox="1">
              <a:spLocks noChangeArrowheads="1"/>
            </p:cNvSpPr>
            <p:nvPr/>
          </p:nvSpPr>
          <p:spPr bwMode="auto">
            <a:xfrm>
              <a:off x="1175" y="3094"/>
              <a:ext cx="264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defRPr sz="2400" b="1">
                  <a:solidFill>
                    <a:srgbClr val="0000CC"/>
                  </a:solidFill>
                  <a:latin typeface="+mn-lt"/>
                  <a:ea typeface="黑体" panose="02010609060101010101" pitchFamily="2" charset="-122"/>
                </a:defRPr>
              </a:lvl1pPr>
            </a:lstStyle>
            <a:p>
              <a:r>
                <a:rPr lang="zh-CN" altLang="en-US" dirty="0"/>
                <a:t>源地址和目的地址都各占 </a:t>
              </a:r>
              <a:r>
                <a:rPr lang="en-US" altLang="zh-CN" dirty="0"/>
                <a:t>4 </a:t>
              </a:r>
              <a:r>
                <a:rPr lang="zh-CN" altLang="en-US" dirty="0"/>
                <a:t>字节</a:t>
              </a:r>
              <a:endParaRPr lang="zh-CN" altLang="en-US" dirty="0"/>
            </a:p>
          </p:txBody>
        </p:sp>
        <p:sp>
          <p:nvSpPr>
            <p:cNvPr id="62" name="Rectangle 75"/>
            <p:cNvSpPr>
              <a:spLocks noChangeArrowheads="1"/>
            </p:cNvSpPr>
            <p:nvPr/>
          </p:nvSpPr>
          <p:spPr bwMode="auto">
            <a:xfrm>
              <a:off x="703" y="1706"/>
              <a:ext cx="4955" cy="545"/>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6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092" name="Rectangle 212"/>
          <p:cNvSpPr>
            <a:spLocks noGrp="1" noChangeArrowheads="1"/>
          </p:cNvSpPr>
          <p:nvPr>
            <p:ph type="title"/>
          </p:nvPr>
        </p:nvSpPr>
        <p:spPr/>
        <p:txBody>
          <a:bodyPr/>
          <a:lstStyle/>
          <a:p>
            <a:r>
              <a:rPr lang="en-US" altLang="zh-CN" dirty="0"/>
              <a:t>2.  IP </a:t>
            </a:r>
            <a:r>
              <a:rPr lang="zh-CN" altLang="en-US" dirty="0"/>
              <a:t>数据报首部的可变部分 </a:t>
            </a:r>
            <a:endParaRPr lang="zh-CN" altLang="en-US" dirty="0"/>
          </a:p>
        </p:txBody>
      </p:sp>
      <p:sp>
        <p:nvSpPr>
          <p:cNvPr id="251093" name="Rectangle 213"/>
          <p:cNvSpPr>
            <a:spLocks noGrp="1" noChangeArrowheads="1"/>
          </p:cNvSpPr>
          <p:nvPr>
            <p:ph idx="1"/>
          </p:nvPr>
        </p:nvSpPr>
        <p:spPr/>
        <p:txBody>
          <a:bodyPr/>
          <a:lstStyle/>
          <a:p>
            <a:pPr algn="just">
              <a:lnSpc>
                <a:spcPct val="100000"/>
              </a:lnSpc>
            </a:pPr>
            <a:r>
              <a:rPr lang="en-US" altLang="zh-CN" dirty="0"/>
              <a:t>IP </a:t>
            </a:r>
            <a:r>
              <a:rPr lang="zh-CN" altLang="en-US" dirty="0"/>
              <a:t>首部的可变部分就是一个选项字段，用来支持排错、测量以及安全等措施，内容很丰富。</a:t>
            </a:r>
            <a:endParaRPr lang="zh-CN" altLang="en-US" dirty="0"/>
          </a:p>
          <a:p>
            <a:pPr algn="just">
              <a:lnSpc>
                <a:spcPct val="100000"/>
              </a:lnSpc>
            </a:pPr>
            <a:r>
              <a:rPr lang="zh-CN" altLang="en-US" dirty="0"/>
              <a:t>选项字段的长度可变，</a:t>
            </a:r>
            <a:r>
              <a:rPr lang="zh-CN" altLang="en-US" dirty="0">
                <a:solidFill>
                  <a:srgbClr val="FF0000"/>
                </a:solidFill>
              </a:rPr>
              <a:t>从 </a:t>
            </a:r>
            <a:r>
              <a:rPr lang="en-US" altLang="zh-CN" dirty="0">
                <a:solidFill>
                  <a:srgbClr val="FF0000"/>
                </a:solidFill>
              </a:rPr>
              <a:t>1 </a:t>
            </a:r>
            <a:r>
              <a:rPr lang="zh-CN" altLang="en-US" dirty="0">
                <a:solidFill>
                  <a:srgbClr val="FF0000"/>
                </a:solidFill>
              </a:rPr>
              <a:t>个字节到 </a:t>
            </a:r>
            <a:r>
              <a:rPr lang="en-US" altLang="zh-CN" dirty="0">
                <a:solidFill>
                  <a:srgbClr val="FF0000"/>
                </a:solidFill>
              </a:rPr>
              <a:t>40 </a:t>
            </a:r>
            <a:r>
              <a:rPr lang="zh-CN" altLang="en-US" dirty="0">
                <a:solidFill>
                  <a:srgbClr val="FF0000"/>
                </a:solidFill>
              </a:rPr>
              <a:t>个字节不等，</a:t>
            </a:r>
            <a:r>
              <a:rPr lang="zh-CN" altLang="en-US" dirty="0"/>
              <a:t>取决于所选择的项目。</a:t>
            </a:r>
            <a:endParaRPr lang="zh-CN" altLang="en-US" dirty="0"/>
          </a:p>
          <a:p>
            <a:pPr algn="just">
              <a:lnSpc>
                <a:spcPct val="100000"/>
              </a:lnSpc>
            </a:pPr>
            <a:r>
              <a:rPr lang="zh-CN" altLang="en-US" dirty="0"/>
              <a:t>增加首部的可变部分是为了增加 </a:t>
            </a:r>
            <a:r>
              <a:rPr lang="en-US" altLang="zh-CN" dirty="0"/>
              <a:t>IP </a:t>
            </a:r>
            <a:r>
              <a:rPr lang="zh-CN" altLang="en-US" dirty="0"/>
              <a:t>数据报的功能，但这同时也使得 </a:t>
            </a:r>
            <a:r>
              <a:rPr lang="en-US" altLang="zh-CN" dirty="0"/>
              <a:t>IP </a:t>
            </a:r>
            <a:r>
              <a:rPr lang="zh-CN" altLang="en-US" dirty="0"/>
              <a:t>数据报的首部长度成为可变的。这就增加了每一个路由器处理数据报的开销。</a:t>
            </a:r>
            <a:endParaRPr lang="zh-CN" altLang="en-US" dirty="0"/>
          </a:p>
          <a:p>
            <a:pPr algn="just">
              <a:lnSpc>
                <a:spcPct val="100000"/>
              </a:lnSpc>
            </a:pPr>
            <a:r>
              <a:rPr lang="zh-CN" altLang="en-US" dirty="0">
                <a:solidFill>
                  <a:srgbClr val="0000FF"/>
                </a:solidFill>
              </a:rPr>
              <a:t>实际上这些选项很少被使用</a:t>
            </a:r>
            <a:r>
              <a:rPr lang="zh-CN" altLang="en-US" dirty="0" smtClean="0">
                <a:solidFill>
                  <a:srgbClr val="0000FF"/>
                </a:solidFill>
              </a:rPr>
              <a:t>。</a:t>
            </a:r>
            <a:endParaRPr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09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109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10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09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89" name="Rectangle 45"/>
          <p:cNvSpPr>
            <a:spLocks noGrp="1" noChangeArrowheads="1"/>
          </p:cNvSpPr>
          <p:nvPr>
            <p:ph type="title"/>
          </p:nvPr>
        </p:nvSpPr>
        <p:spPr/>
        <p:txBody>
          <a:bodyPr/>
          <a:lstStyle/>
          <a:p>
            <a:r>
              <a:rPr lang="en-US" altLang="zh-CN" dirty="0"/>
              <a:t>4.2.6  IP </a:t>
            </a:r>
            <a:r>
              <a:rPr lang="zh-CN" altLang="en-US" dirty="0"/>
              <a:t>层转发分组的流程 </a:t>
            </a:r>
            <a:endParaRPr lang="zh-CN" altLang="en-US" dirty="0"/>
          </a:p>
        </p:txBody>
      </p:sp>
      <p:sp>
        <p:nvSpPr>
          <p:cNvPr id="390193" name="Rectangle 49"/>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nSpc>
                <a:spcPct val="100000"/>
              </a:lnSpc>
            </a:pPr>
            <a:r>
              <a:rPr lang="zh-CN" altLang="en-US" dirty="0" smtClean="0"/>
              <a:t>假设：有</a:t>
            </a:r>
            <a:r>
              <a:rPr lang="zh-CN" altLang="en-US" dirty="0"/>
              <a:t>四个 </a:t>
            </a:r>
            <a:r>
              <a:rPr lang="en-US" altLang="zh-CN" dirty="0"/>
              <a:t>A </a:t>
            </a:r>
            <a:r>
              <a:rPr lang="zh-CN" altLang="en-US" dirty="0"/>
              <a:t>类网络通过三个路由器连接在一起。每一个网络上都可能有成千上万个主机。</a:t>
            </a:r>
            <a:endParaRPr lang="zh-CN" altLang="en-US" dirty="0"/>
          </a:p>
          <a:p>
            <a:pPr>
              <a:lnSpc>
                <a:spcPct val="100000"/>
              </a:lnSpc>
            </a:pPr>
            <a:r>
              <a:rPr lang="zh-CN" altLang="en-US" dirty="0"/>
              <a:t>可以想像，</a:t>
            </a:r>
            <a:r>
              <a:rPr lang="zh-CN" altLang="en-US" dirty="0">
                <a:solidFill>
                  <a:srgbClr val="FF0000"/>
                </a:solidFill>
              </a:rPr>
              <a:t>若按目的主机号来制作路由表</a:t>
            </a:r>
            <a:r>
              <a:rPr lang="zh-CN" altLang="en-US" dirty="0" smtClean="0">
                <a:solidFill>
                  <a:srgbClr val="FF0000"/>
                </a:solidFill>
              </a:rPr>
              <a:t>，</a:t>
            </a:r>
            <a:r>
              <a:rPr lang="zh-CN" altLang="zh-CN" dirty="0" smtClean="0"/>
              <a:t>每</a:t>
            </a:r>
            <a:r>
              <a:rPr lang="zh-CN" altLang="zh-CN" dirty="0"/>
              <a:t>一个路由表就</a:t>
            </a:r>
            <a:r>
              <a:rPr lang="zh-CN" altLang="zh-CN" dirty="0" smtClean="0"/>
              <a:t>有</a:t>
            </a:r>
            <a:r>
              <a:rPr lang="en-US" altLang="zh-CN" dirty="0" smtClean="0"/>
              <a:t> 4 </a:t>
            </a:r>
            <a:r>
              <a:rPr lang="zh-CN" altLang="zh-CN" dirty="0" smtClean="0"/>
              <a:t>万</a:t>
            </a:r>
            <a:r>
              <a:rPr lang="zh-CN" altLang="zh-CN" dirty="0"/>
              <a:t>个项目，</a:t>
            </a:r>
            <a:r>
              <a:rPr lang="zh-CN" altLang="zh-CN" dirty="0" smtClean="0"/>
              <a:t>即</a:t>
            </a:r>
            <a:r>
              <a:rPr lang="en-US" altLang="zh-CN" dirty="0" smtClean="0"/>
              <a:t> 4 </a:t>
            </a:r>
            <a:r>
              <a:rPr lang="zh-CN" altLang="zh-CN" dirty="0" smtClean="0"/>
              <a:t>万行</a:t>
            </a:r>
            <a:r>
              <a:rPr lang="zh-CN" altLang="en-US" dirty="0" smtClean="0"/>
              <a:t>（</a:t>
            </a:r>
            <a:r>
              <a:rPr lang="zh-CN" altLang="zh-CN" dirty="0" smtClean="0"/>
              <a:t>每</a:t>
            </a:r>
            <a:r>
              <a:rPr lang="zh-CN" altLang="zh-CN" dirty="0"/>
              <a:t>一行对应于一台主机</a:t>
            </a:r>
            <a:r>
              <a:rPr lang="zh-CN" altLang="en-US" dirty="0" smtClean="0"/>
              <a:t>），</a:t>
            </a:r>
            <a:r>
              <a:rPr lang="zh-CN" altLang="en-US" dirty="0"/>
              <a:t>则所得出的路由表就会过于</a:t>
            </a:r>
            <a:r>
              <a:rPr lang="zh-CN" altLang="en-US" dirty="0" smtClean="0"/>
              <a:t>庞大。</a:t>
            </a:r>
            <a:endParaRPr lang="zh-CN" altLang="en-US" dirty="0"/>
          </a:p>
          <a:p>
            <a:pPr>
              <a:lnSpc>
                <a:spcPct val="100000"/>
              </a:lnSpc>
            </a:pPr>
            <a:r>
              <a:rPr lang="zh-CN" altLang="en-US" dirty="0"/>
              <a:t>但</a:t>
            </a:r>
            <a:r>
              <a:rPr lang="zh-CN" altLang="en-US" dirty="0">
                <a:solidFill>
                  <a:srgbClr val="FF0000"/>
                </a:solidFill>
              </a:rPr>
              <a:t>若按主机所在的网络地址来制作路由表，</a:t>
            </a:r>
            <a:r>
              <a:rPr lang="zh-CN" altLang="en-US" dirty="0"/>
              <a:t>那么每一个路由器中的路由表就</a:t>
            </a:r>
            <a:r>
              <a:rPr lang="zh-CN" altLang="en-US" dirty="0" smtClean="0"/>
              <a:t>只包含 </a:t>
            </a:r>
            <a:r>
              <a:rPr lang="en-US" altLang="zh-CN" dirty="0" smtClean="0"/>
              <a:t>4 </a:t>
            </a:r>
            <a:r>
              <a:rPr lang="zh-CN" altLang="en-US" dirty="0" smtClean="0"/>
              <a:t>个项目（</a:t>
            </a:r>
            <a:r>
              <a:rPr lang="zh-CN" altLang="zh-CN" dirty="0" smtClean="0"/>
              <a:t>每一行对应于一个网络</a:t>
            </a:r>
            <a:r>
              <a:rPr lang="zh-CN" altLang="en-US" dirty="0" smtClean="0"/>
              <a:t>），这样</a:t>
            </a:r>
            <a:r>
              <a:rPr lang="zh-CN" altLang="en-US" dirty="0"/>
              <a:t>就可使路由表大大简化。 </a:t>
            </a:r>
            <a:endParaRPr lang="zh-CN" alt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459" name="Text Box 155"/>
          <p:cNvSpPr txBox="1">
            <a:spLocks noChangeArrowheads="1"/>
          </p:cNvSpPr>
          <p:nvPr/>
        </p:nvSpPr>
        <p:spPr bwMode="auto">
          <a:xfrm>
            <a:off x="1516532" y="197055"/>
            <a:ext cx="6676828" cy="1040285"/>
          </a:xfrm>
          <a:prstGeom prst="rect">
            <a:avLst/>
          </a:prstGeom>
          <a:solidFill>
            <a:srgbClr val="FFCCFF"/>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0000"/>
              </a:lnSpc>
            </a:pPr>
            <a:r>
              <a:rPr lang="zh-CN" altLang="en-US" sz="2800" b="1" dirty="0">
                <a:solidFill>
                  <a:srgbClr val="0000CC"/>
                </a:solidFill>
                <a:latin typeface="+mn-lt"/>
                <a:ea typeface="黑体" panose="02010609060101010101" pitchFamily="2" charset="-122"/>
              </a:rPr>
              <a:t>在路由表中，对每一条路由，最主要的是</a:t>
            </a:r>
            <a:endParaRPr lang="zh-CN" altLang="en-US" sz="2800" b="1" dirty="0">
              <a:solidFill>
                <a:srgbClr val="0000CC"/>
              </a:solidFill>
              <a:latin typeface="+mn-lt"/>
              <a:ea typeface="黑体" panose="02010609060101010101" pitchFamily="2" charset="-122"/>
            </a:endParaRPr>
          </a:p>
          <a:p>
            <a:pPr algn="ctr">
              <a:lnSpc>
                <a:spcPct val="110000"/>
              </a:lnSpc>
            </a:pPr>
            <a:r>
              <a:rPr lang="zh-CN" altLang="en-US" sz="2800" b="1" dirty="0">
                <a:solidFill>
                  <a:srgbClr val="C00000"/>
                </a:solidFill>
                <a:latin typeface="+mn-lt"/>
                <a:ea typeface="黑体" panose="02010609060101010101" pitchFamily="2" charset="-122"/>
              </a:rPr>
              <a:t>（目的网络地址，下一跳地址） </a:t>
            </a:r>
            <a:endParaRPr lang="zh-CN" altLang="en-US" sz="2800" b="1" dirty="0">
              <a:solidFill>
                <a:srgbClr val="C00000"/>
              </a:solidFill>
              <a:latin typeface="+mn-lt"/>
              <a:ea typeface="黑体" panose="02010609060101010101" pitchFamily="2" charset="-122"/>
            </a:endParaRPr>
          </a:p>
        </p:txBody>
      </p:sp>
      <p:grpSp>
        <p:nvGrpSpPr>
          <p:cNvPr id="2" name="组合 1"/>
          <p:cNvGrpSpPr/>
          <p:nvPr/>
        </p:nvGrpSpPr>
        <p:grpSpPr>
          <a:xfrm>
            <a:off x="84344" y="1477964"/>
            <a:ext cx="9837208" cy="5120090"/>
            <a:chOff x="84344" y="1477964"/>
            <a:chExt cx="9837208" cy="5120090"/>
          </a:xfrm>
        </p:grpSpPr>
        <p:sp>
          <p:nvSpPr>
            <p:cNvPr id="482308" name="Freeform 4"/>
            <p:cNvSpPr/>
            <p:nvPr/>
          </p:nvSpPr>
          <p:spPr bwMode="auto">
            <a:xfrm>
              <a:off x="2349310" y="2401889"/>
              <a:ext cx="5458619" cy="1027111"/>
            </a:xfrm>
            <a:custGeom>
              <a:avLst/>
              <a:gdLst>
                <a:gd name="T0" fmla="*/ 0 w 3024"/>
                <a:gd name="T1" fmla="*/ 636 h 636"/>
                <a:gd name="T2" fmla="*/ 1520 w 3024"/>
                <a:gd name="T3" fmla="*/ 0 h 636"/>
                <a:gd name="T4" fmla="*/ 3024 w 3024"/>
                <a:gd name="T5" fmla="*/ 636 h 636"/>
                <a:gd name="T6" fmla="*/ 0 w 3024"/>
                <a:gd name="T7" fmla="*/ 636 h 636"/>
              </a:gdLst>
              <a:ahLst/>
              <a:cxnLst>
                <a:cxn ang="0">
                  <a:pos x="T0" y="T1"/>
                </a:cxn>
                <a:cxn ang="0">
                  <a:pos x="T2" y="T3"/>
                </a:cxn>
                <a:cxn ang="0">
                  <a:pos x="T4" y="T5"/>
                </a:cxn>
                <a:cxn ang="0">
                  <a:pos x="T6" y="T7"/>
                </a:cxn>
              </a:cxnLst>
              <a:rect l="0" t="0" r="r" b="b"/>
              <a:pathLst>
                <a:path w="3024" h="636">
                  <a:moveTo>
                    <a:pt x="0" y="636"/>
                  </a:moveTo>
                  <a:lnTo>
                    <a:pt x="1520" y="0"/>
                  </a:lnTo>
                  <a:lnTo>
                    <a:pt x="3024" y="636"/>
                  </a:lnTo>
                  <a:lnTo>
                    <a:pt x="0" y="636"/>
                  </a:lnTo>
                  <a:close/>
                </a:path>
              </a:pathLst>
            </a:custGeom>
            <a:gradFill rotWithShape="1">
              <a:gsLst>
                <a:gs pos="0">
                  <a:srgbClr val="FFFF99">
                    <a:gamma/>
                    <a:shade val="81961"/>
                    <a:invGamma/>
                  </a:srgbClr>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3" name="Group 5"/>
            <p:cNvGrpSpPr/>
            <p:nvPr/>
          </p:nvGrpSpPr>
          <p:grpSpPr bwMode="auto">
            <a:xfrm>
              <a:off x="84344" y="1855788"/>
              <a:ext cx="1379273" cy="914400"/>
              <a:chOff x="912" y="768"/>
              <a:chExt cx="2400" cy="1584"/>
            </a:xfrm>
          </p:grpSpPr>
          <p:sp>
            <p:nvSpPr>
              <p:cNvPr id="482310" name="Oval 6"/>
              <p:cNvSpPr>
                <a:spLocks noChangeArrowheads="1"/>
              </p:cNvSpPr>
              <p:nvPr/>
            </p:nvSpPr>
            <p:spPr bwMode="auto">
              <a:xfrm>
                <a:off x="1751" y="799"/>
                <a:ext cx="1026" cy="628"/>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1" name="Oval 7"/>
              <p:cNvSpPr>
                <a:spLocks noChangeArrowheads="1"/>
              </p:cNvSpPr>
              <p:nvPr/>
            </p:nvSpPr>
            <p:spPr bwMode="auto">
              <a:xfrm>
                <a:off x="1172" y="972"/>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2" name="Oval 8"/>
              <p:cNvSpPr>
                <a:spLocks noChangeArrowheads="1"/>
              </p:cNvSpPr>
              <p:nvPr/>
            </p:nvSpPr>
            <p:spPr bwMode="auto">
              <a:xfrm>
                <a:off x="926" y="1364"/>
                <a:ext cx="521" cy="502"/>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3" name="Oval 9"/>
              <p:cNvSpPr>
                <a:spLocks noChangeArrowheads="1"/>
              </p:cNvSpPr>
              <p:nvPr/>
            </p:nvSpPr>
            <p:spPr bwMode="auto">
              <a:xfrm>
                <a:off x="1085" y="1599"/>
                <a:ext cx="796"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4" name="Oval 10"/>
              <p:cNvSpPr>
                <a:spLocks noChangeArrowheads="1"/>
              </p:cNvSpPr>
              <p:nvPr/>
            </p:nvSpPr>
            <p:spPr bwMode="auto">
              <a:xfrm>
                <a:off x="1664" y="1693"/>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5" name="Oval 11"/>
              <p:cNvSpPr>
                <a:spLocks noChangeArrowheads="1"/>
              </p:cNvSpPr>
              <p:nvPr/>
            </p:nvSpPr>
            <p:spPr bwMode="auto">
              <a:xfrm>
                <a:off x="2445" y="988"/>
                <a:ext cx="751"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6" name="Oval 12"/>
              <p:cNvSpPr>
                <a:spLocks noChangeArrowheads="1"/>
              </p:cNvSpPr>
              <p:nvPr/>
            </p:nvSpPr>
            <p:spPr bwMode="auto">
              <a:xfrm>
                <a:off x="2560" y="1317"/>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7" name="Oval 13"/>
              <p:cNvSpPr>
                <a:spLocks noChangeArrowheads="1"/>
              </p:cNvSpPr>
              <p:nvPr/>
            </p:nvSpPr>
            <p:spPr bwMode="auto">
              <a:xfrm>
                <a:off x="2488" y="1427"/>
                <a:ext cx="752"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8" name="Oval 14"/>
              <p:cNvSpPr>
                <a:spLocks noChangeArrowheads="1"/>
              </p:cNvSpPr>
              <p:nvPr/>
            </p:nvSpPr>
            <p:spPr bwMode="auto">
              <a:xfrm>
                <a:off x="1360" y="1176"/>
                <a:ext cx="1547"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nvGrpSpPr>
              <p:cNvPr id="4" name="Group 15"/>
              <p:cNvGrpSpPr/>
              <p:nvPr/>
            </p:nvGrpSpPr>
            <p:grpSpPr bwMode="auto">
              <a:xfrm>
                <a:off x="912" y="768"/>
                <a:ext cx="2386" cy="1553"/>
                <a:chOff x="912" y="768"/>
                <a:chExt cx="2386" cy="1553"/>
              </a:xfrm>
            </p:grpSpPr>
            <p:sp>
              <p:nvSpPr>
                <p:cNvPr id="482320" name="Oval 16"/>
                <p:cNvSpPr>
                  <a:spLocks noChangeArrowheads="1"/>
                </p:cNvSpPr>
                <p:nvPr/>
              </p:nvSpPr>
              <p:spPr bwMode="auto">
                <a:xfrm>
                  <a:off x="1736" y="768"/>
                  <a:ext cx="1027"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1" name="Oval 17"/>
                <p:cNvSpPr>
                  <a:spLocks noChangeArrowheads="1"/>
                </p:cNvSpPr>
                <p:nvPr/>
              </p:nvSpPr>
              <p:spPr bwMode="auto">
                <a:xfrm>
                  <a:off x="1158" y="941"/>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2" name="Oval 18"/>
                <p:cNvSpPr>
                  <a:spLocks noChangeArrowheads="1"/>
                </p:cNvSpPr>
                <p:nvPr/>
              </p:nvSpPr>
              <p:spPr bwMode="auto">
                <a:xfrm>
                  <a:off x="912" y="1333"/>
                  <a:ext cx="520" cy="501"/>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3" name="Oval 19"/>
                <p:cNvSpPr>
                  <a:spLocks noChangeArrowheads="1"/>
                </p:cNvSpPr>
                <p:nvPr/>
              </p:nvSpPr>
              <p:spPr bwMode="auto">
                <a:xfrm>
                  <a:off x="1071" y="1568"/>
                  <a:ext cx="795"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4" name="Oval 20"/>
                <p:cNvSpPr>
                  <a:spLocks noChangeArrowheads="1"/>
                </p:cNvSpPr>
                <p:nvPr/>
              </p:nvSpPr>
              <p:spPr bwMode="auto">
                <a:xfrm>
                  <a:off x="1649" y="1662"/>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5" name="Oval 21"/>
                <p:cNvSpPr>
                  <a:spLocks noChangeArrowheads="1"/>
                </p:cNvSpPr>
                <p:nvPr/>
              </p:nvSpPr>
              <p:spPr bwMode="auto">
                <a:xfrm>
                  <a:off x="2430" y="95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6" name="Oval 22"/>
                <p:cNvSpPr>
                  <a:spLocks noChangeArrowheads="1"/>
                </p:cNvSpPr>
                <p:nvPr/>
              </p:nvSpPr>
              <p:spPr bwMode="auto">
                <a:xfrm>
                  <a:off x="2546" y="128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7" name="Oval 23"/>
                <p:cNvSpPr>
                  <a:spLocks noChangeArrowheads="1"/>
                </p:cNvSpPr>
                <p:nvPr/>
              </p:nvSpPr>
              <p:spPr bwMode="auto">
                <a:xfrm>
                  <a:off x="2473" y="1395"/>
                  <a:ext cx="752"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8" name="Oval 24"/>
                <p:cNvSpPr>
                  <a:spLocks noChangeArrowheads="1"/>
                </p:cNvSpPr>
                <p:nvPr/>
              </p:nvSpPr>
              <p:spPr bwMode="auto">
                <a:xfrm>
                  <a:off x="1346" y="1144"/>
                  <a:ext cx="1547"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grpSp>
        <p:sp>
          <p:nvSpPr>
            <p:cNvPr id="482329" name="Line 25"/>
            <p:cNvSpPr>
              <a:spLocks noChangeShapeType="1"/>
            </p:cNvSpPr>
            <p:nvPr/>
          </p:nvSpPr>
          <p:spPr bwMode="auto">
            <a:xfrm>
              <a:off x="1463616" y="2286000"/>
              <a:ext cx="7321154"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 name="Group 26"/>
            <p:cNvGrpSpPr/>
            <p:nvPr/>
          </p:nvGrpSpPr>
          <p:grpSpPr bwMode="auto">
            <a:xfrm>
              <a:off x="8542279" y="1855788"/>
              <a:ext cx="1379273" cy="914400"/>
              <a:chOff x="912" y="768"/>
              <a:chExt cx="2400" cy="1584"/>
            </a:xfrm>
          </p:grpSpPr>
          <p:sp>
            <p:nvSpPr>
              <p:cNvPr id="482331" name="Oval 27"/>
              <p:cNvSpPr>
                <a:spLocks noChangeArrowheads="1"/>
              </p:cNvSpPr>
              <p:nvPr/>
            </p:nvSpPr>
            <p:spPr bwMode="auto">
              <a:xfrm>
                <a:off x="1751" y="799"/>
                <a:ext cx="1026" cy="628"/>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2" name="Oval 28"/>
              <p:cNvSpPr>
                <a:spLocks noChangeArrowheads="1"/>
              </p:cNvSpPr>
              <p:nvPr/>
            </p:nvSpPr>
            <p:spPr bwMode="auto">
              <a:xfrm>
                <a:off x="1172" y="972"/>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3" name="Oval 29"/>
              <p:cNvSpPr>
                <a:spLocks noChangeArrowheads="1"/>
              </p:cNvSpPr>
              <p:nvPr/>
            </p:nvSpPr>
            <p:spPr bwMode="auto">
              <a:xfrm>
                <a:off x="926" y="1364"/>
                <a:ext cx="521" cy="502"/>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4" name="Oval 30"/>
              <p:cNvSpPr>
                <a:spLocks noChangeArrowheads="1"/>
              </p:cNvSpPr>
              <p:nvPr/>
            </p:nvSpPr>
            <p:spPr bwMode="auto">
              <a:xfrm>
                <a:off x="1085" y="1599"/>
                <a:ext cx="796"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5" name="Oval 31"/>
              <p:cNvSpPr>
                <a:spLocks noChangeArrowheads="1"/>
              </p:cNvSpPr>
              <p:nvPr/>
            </p:nvSpPr>
            <p:spPr bwMode="auto">
              <a:xfrm>
                <a:off x="1664" y="1693"/>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6" name="Oval 32"/>
              <p:cNvSpPr>
                <a:spLocks noChangeArrowheads="1"/>
              </p:cNvSpPr>
              <p:nvPr/>
            </p:nvSpPr>
            <p:spPr bwMode="auto">
              <a:xfrm>
                <a:off x="2445" y="988"/>
                <a:ext cx="751"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7" name="Oval 33"/>
              <p:cNvSpPr>
                <a:spLocks noChangeArrowheads="1"/>
              </p:cNvSpPr>
              <p:nvPr/>
            </p:nvSpPr>
            <p:spPr bwMode="auto">
              <a:xfrm>
                <a:off x="2560" y="1317"/>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8" name="Oval 34"/>
              <p:cNvSpPr>
                <a:spLocks noChangeArrowheads="1"/>
              </p:cNvSpPr>
              <p:nvPr/>
            </p:nvSpPr>
            <p:spPr bwMode="auto">
              <a:xfrm>
                <a:off x="2488" y="1427"/>
                <a:ext cx="752"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9" name="Oval 35"/>
              <p:cNvSpPr>
                <a:spLocks noChangeArrowheads="1"/>
              </p:cNvSpPr>
              <p:nvPr/>
            </p:nvSpPr>
            <p:spPr bwMode="auto">
              <a:xfrm>
                <a:off x="1360" y="1176"/>
                <a:ext cx="1547"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nvGrpSpPr>
              <p:cNvPr id="6" name="Group 36"/>
              <p:cNvGrpSpPr/>
              <p:nvPr/>
            </p:nvGrpSpPr>
            <p:grpSpPr bwMode="auto">
              <a:xfrm>
                <a:off x="912" y="768"/>
                <a:ext cx="2386" cy="1553"/>
                <a:chOff x="912" y="768"/>
                <a:chExt cx="2386" cy="1553"/>
              </a:xfrm>
            </p:grpSpPr>
            <p:sp>
              <p:nvSpPr>
                <p:cNvPr id="482341" name="Oval 37"/>
                <p:cNvSpPr>
                  <a:spLocks noChangeArrowheads="1"/>
                </p:cNvSpPr>
                <p:nvPr/>
              </p:nvSpPr>
              <p:spPr bwMode="auto">
                <a:xfrm>
                  <a:off x="1736" y="768"/>
                  <a:ext cx="1027"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2" name="Oval 38"/>
                <p:cNvSpPr>
                  <a:spLocks noChangeArrowheads="1"/>
                </p:cNvSpPr>
                <p:nvPr/>
              </p:nvSpPr>
              <p:spPr bwMode="auto">
                <a:xfrm>
                  <a:off x="1158" y="941"/>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3" name="Oval 39"/>
                <p:cNvSpPr>
                  <a:spLocks noChangeArrowheads="1"/>
                </p:cNvSpPr>
                <p:nvPr/>
              </p:nvSpPr>
              <p:spPr bwMode="auto">
                <a:xfrm>
                  <a:off x="912" y="1333"/>
                  <a:ext cx="520" cy="501"/>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4" name="Oval 40"/>
                <p:cNvSpPr>
                  <a:spLocks noChangeArrowheads="1"/>
                </p:cNvSpPr>
                <p:nvPr/>
              </p:nvSpPr>
              <p:spPr bwMode="auto">
                <a:xfrm>
                  <a:off x="1071" y="1568"/>
                  <a:ext cx="795"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5" name="Oval 41"/>
                <p:cNvSpPr>
                  <a:spLocks noChangeArrowheads="1"/>
                </p:cNvSpPr>
                <p:nvPr/>
              </p:nvSpPr>
              <p:spPr bwMode="auto">
                <a:xfrm>
                  <a:off x="1649" y="1662"/>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6" name="Oval 42"/>
                <p:cNvSpPr>
                  <a:spLocks noChangeArrowheads="1"/>
                </p:cNvSpPr>
                <p:nvPr/>
              </p:nvSpPr>
              <p:spPr bwMode="auto">
                <a:xfrm>
                  <a:off x="2430" y="95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7" name="Oval 43"/>
                <p:cNvSpPr>
                  <a:spLocks noChangeArrowheads="1"/>
                </p:cNvSpPr>
                <p:nvPr/>
              </p:nvSpPr>
              <p:spPr bwMode="auto">
                <a:xfrm>
                  <a:off x="2546" y="128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8" name="Oval 44"/>
                <p:cNvSpPr>
                  <a:spLocks noChangeArrowheads="1"/>
                </p:cNvSpPr>
                <p:nvPr/>
              </p:nvSpPr>
              <p:spPr bwMode="auto">
                <a:xfrm>
                  <a:off x="2473" y="1395"/>
                  <a:ext cx="752"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9" name="Oval 45"/>
                <p:cNvSpPr>
                  <a:spLocks noChangeArrowheads="1"/>
                </p:cNvSpPr>
                <p:nvPr/>
              </p:nvSpPr>
              <p:spPr bwMode="auto">
                <a:xfrm>
                  <a:off x="1346" y="1144"/>
                  <a:ext cx="1547"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grpSp>
        <p:grpSp>
          <p:nvGrpSpPr>
            <p:cNvPr id="7" name="Group 46"/>
            <p:cNvGrpSpPr/>
            <p:nvPr/>
          </p:nvGrpSpPr>
          <p:grpSpPr bwMode="auto">
            <a:xfrm>
              <a:off x="5818129" y="1890714"/>
              <a:ext cx="1379273" cy="915987"/>
              <a:chOff x="912" y="768"/>
              <a:chExt cx="2400" cy="1584"/>
            </a:xfrm>
          </p:grpSpPr>
          <p:sp>
            <p:nvSpPr>
              <p:cNvPr id="482351" name="Oval 47"/>
              <p:cNvSpPr>
                <a:spLocks noChangeArrowheads="1"/>
              </p:cNvSpPr>
              <p:nvPr/>
            </p:nvSpPr>
            <p:spPr bwMode="auto">
              <a:xfrm>
                <a:off x="1751" y="799"/>
                <a:ext cx="1026" cy="628"/>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2" name="Oval 48"/>
              <p:cNvSpPr>
                <a:spLocks noChangeArrowheads="1"/>
              </p:cNvSpPr>
              <p:nvPr/>
            </p:nvSpPr>
            <p:spPr bwMode="auto">
              <a:xfrm>
                <a:off x="1172" y="972"/>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3" name="Oval 49"/>
              <p:cNvSpPr>
                <a:spLocks noChangeArrowheads="1"/>
              </p:cNvSpPr>
              <p:nvPr/>
            </p:nvSpPr>
            <p:spPr bwMode="auto">
              <a:xfrm>
                <a:off x="926" y="1364"/>
                <a:ext cx="521" cy="502"/>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4" name="Oval 50"/>
              <p:cNvSpPr>
                <a:spLocks noChangeArrowheads="1"/>
              </p:cNvSpPr>
              <p:nvPr/>
            </p:nvSpPr>
            <p:spPr bwMode="auto">
              <a:xfrm>
                <a:off x="1085" y="1599"/>
                <a:ext cx="796"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5" name="Oval 51"/>
              <p:cNvSpPr>
                <a:spLocks noChangeArrowheads="1"/>
              </p:cNvSpPr>
              <p:nvPr/>
            </p:nvSpPr>
            <p:spPr bwMode="auto">
              <a:xfrm>
                <a:off x="1664" y="1693"/>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6" name="Oval 52"/>
              <p:cNvSpPr>
                <a:spLocks noChangeArrowheads="1"/>
              </p:cNvSpPr>
              <p:nvPr/>
            </p:nvSpPr>
            <p:spPr bwMode="auto">
              <a:xfrm>
                <a:off x="2445" y="988"/>
                <a:ext cx="751"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7" name="Oval 53"/>
              <p:cNvSpPr>
                <a:spLocks noChangeArrowheads="1"/>
              </p:cNvSpPr>
              <p:nvPr/>
            </p:nvSpPr>
            <p:spPr bwMode="auto">
              <a:xfrm>
                <a:off x="2560" y="1317"/>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8" name="Oval 54"/>
              <p:cNvSpPr>
                <a:spLocks noChangeArrowheads="1"/>
              </p:cNvSpPr>
              <p:nvPr/>
            </p:nvSpPr>
            <p:spPr bwMode="auto">
              <a:xfrm>
                <a:off x="2488" y="1427"/>
                <a:ext cx="752"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9" name="Oval 55"/>
              <p:cNvSpPr>
                <a:spLocks noChangeArrowheads="1"/>
              </p:cNvSpPr>
              <p:nvPr/>
            </p:nvSpPr>
            <p:spPr bwMode="auto">
              <a:xfrm>
                <a:off x="1360" y="1176"/>
                <a:ext cx="1547"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nvGrpSpPr>
              <p:cNvPr id="8" name="Group 56"/>
              <p:cNvGrpSpPr/>
              <p:nvPr/>
            </p:nvGrpSpPr>
            <p:grpSpPr bwMode="auto">
              <a:xfrm>
                <a:off x="912" y="768"/>
                <a:ext cx="2386" cy="1553"/>
                <a:chOff x="912" y="768"/>
                <a:chExt cx="2386" cy="1553"/>
              </a:xfrm>
            </p:grpSpPr>
            <p:sp>
              <p:nvSpPr>
                <p:cNvPr id="482361" name="Oval 57"/>
                <p:cNvSpPr>
                  <a:spLocks noChangeArrowheads="1"/>
                </p:cNvSpPr>
                <p:nvPr/>
              </p:nvSpPr>
              <p:spPr bwMode="auto">
                <a:xfrm>
                  <a:off x="1736" y="768"/>
                  <a:ext cx="1027"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2" name="Oval 58"/>
                <p:cNvSpPr>
                  <a:spLocks noChangeArrowheads="1"/>
                </p:cNvSpPr>
                <p:nvPr/>
              </p:nvSpPr>
              <p:spPr bwMode="auto">
                <a:xfrm>
                  <a:off x="1158" y="941"/>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3" name="Oval 59"/>
                <p:cNvSpPr>
                  <a:spLocks noChangeArrowheads="1"/>
                </p:cNvSpPr>
                <p:nvPr/>
              </p:nvSpPr>
              <p:spPr bwMode="auto">
                <a:xfrm>
                  <a:off x="912" y="1333"/>
                  <a:ext cx="520" cy="501"/>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4" name="Oval 60"/>
                <p:cNvSpPr>
                  <a:spLocks noChangeArrowheads="1"/>
                </p:cNvSpPr>
                <p:nvPr/>
              </p:nvSpPr>
              <p:spPr bwMode="auto">
                <a:xfrm>
                  <a:off x="1071" y="1568"/>
                  <a:ext cx="795"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5" name="Oval 61"/>
                <p:cNvSpPr>
                  <a:spLocks noChangeArrowheads="1"/>
                </p:cNvSpPr>
                <p:nvPr/>
              </p:nvSpPr>
              <p:spPr bwMode="auto">
                <a:xfrm>
                  <a:off x="1649" y="1662"/>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6" name="Oval 62"/>
                <p:cNvSpPr>
                  <a:spLocks noChangeArrowheads="1"/>
                </p:cNvSpPr>
                <p:nvPr/>
              </p:nvSpPr>
              <p:spPr bwMode="auto">
                <a:xfrm>
                  <a:off x="2430" y="95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7" name="Oval 63"/>
                <p:cNvSpPr>
                  <a:spLocks noChangeArrowheads="1"/>
                </p:cNvSpPr>
                <p:nvPr/>
              </p:nvSpPr>
              <p:spPr bwMode="auto">
                <a:xfrm>
                  <a:off x="2546" y="128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8" name="Oval 64"/>
                <p:cNvSpPr>
                  <a:spLocks noChangeArrowheads="1"/>
                </p:cNvSpPr>
                <p:nvPr/>
              </p:nvSpPr>
              <p:spPr bwMode="auto">
                <a:xfrm>
                  <a:off x="2473" y="1395"/>
                  <a:ext cx="752"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9" name="Oval 65"/>
                <p:cNvSpPr>
                  <a:spLocks noChangeArrowheads="1"/>
                </p:cNvSpPr>
                <p:nvPr/>
              </p:nvSpPr>
              <p:spPr bwMode="auto">
                <a:xfrm>
                  <a:off x="1346" y="1144"/>
                  <a:ext cx="1547"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grpSp>
        <p:grpSp>
          <p:nvGrpSpPr>
            <p:cNvPr id="9" name="Group 66"/>
            <p:cNvGrpSpPr/>
            <p:nvPr/>
          </p:nvGrpSpPr>
          <p:grpSpPr bwMode="auto">
            <a:xfrm>
              <a:off x="2983912" y="1855788"/>
              <a:ext cx="1379273" cy="914400"/>
              <a:chOff x="912" y="768"/>
              <a:chExt cx="2400" cy="1584"/>
            </a:xfrm>
          </p:grpSpPr>
          <p:sp>
            <p:nvSpPr>
              <p:cNvPr id="482371" name="Oval 67"/>
              <p:cNvSpPr>
                <a:spLocks noChangeArrowheads="1"/>
              </p:cNvSpPr>
              <p:nvPr/>
            </p:nvSpPr>
            <p:spPr bwMode="auto">
              <a:xfrm>
                <a:off x="1751" y="799"/>
                <a:ext cx="1026" cy="628"/>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2" name="Oval 68"/>
              <p:cNvSpPr>
                <a:spLocks noChangeArrowheads="1"/>
              </p:cNvSpPr>
              <p:nvPr/>
            </p:nvSpPr>
            <p:spPr bwMode="auto">
              <a:xfrm>
                <a:off x="1172" y="972"/>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3" name="Oval 69"/>
              <p:cNvSpPr>
                <a:spLocks noChangeArrowheads="1"/>
              </p:cNvSpPr>
              <p:nvPr/>
            </p:nvSpPr>
            <p:spPr bwMode="auto">
              <a:xfrm>
                <a:off x="926" y="1364"/>
                <a:ext cx="521" cy="502"/>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4" name="Oval 70"/>
              <p:cNvSpPr>
                <a:spLocks noChangeArrowheads="1"/>
              </p:cNvSpPr>
              <p:nvPr/>
            </p:nvSpPr>
            <p:spPr bwMode="auto">
              <a:xfrm>
                <a:off x="1085" y="1599"/>
                <a:ext cx="796"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5" name="Oval 71"/>
              <p:cNvSpPr>
                <a:spLocks noChangeArrowheads="1"/>
              </p:cNvSpPr>
              <p:nvPr/>
            </p:nvSpPr>
            <p:spPr bwMode="auto">
              <a:xfrm>
                <a:off x="1664" y="1693"/>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6" name="Oval 72"/>
              <p:cNvSpPr>
                <a:spLocks noChangeArrowheads="1"/>
              </p:cNvSpPr>
              <p:nvPr/>
            </p:nvSpPr>
            <p:spPr bwMode="auto">
              <a:xfrm>
                <a:off x="2445" y="988"/>
                <a:ext cx="751"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7" name="Oval 73"/>
              <p:cNvSpPr>
                <a:spLocks noChangeArrowheads="1"/>
              </p:cNvSpPr>
              <p:nvPr/>
            </p:nvSpPr>
            <p:spPr bwMode="auto">
              <a:xfrm>
                <a:off x="2560" y="1317"/>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8" name="Oval 74"/>
              <p:cNvSpPr>
                <a:spLocks noChangeArrowheads="1"/>
              </p:cNvSpPr>
              <p:nvPr/>
            </p:nvSpPr>
            <p:spPr bwMode="auto">
              <a:xfrm>
                <a:off x="2488" y="1427"/>
                <a:ext cx="752"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9" name="Oval 75"/>
              <p:cNvSpPr>
                <a:spLocks noChangeArrowheads="1"/>
              </p:cNvSpPr>
              <p:nvPr/>
            </p:nvSpPr>
            <p:spPr bwMode="auto">
              <a:xfrm>
                <a:off x="1360" y="1176"/>
                <a:ext cx="1547"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nvGrpSpPr>
              <p:cNvPr id="10" name="Group 76"/>
              <p:cNvGrpSpPr/>
              <p:nvPr/>
            </p:nvGrpSpPr>
            <p:grpSpPr bwMode="auto">
              <a:xfrm>
                <a:off x="912" y="768"/>
                <a:ext cx="2386" cy="1553"/>
                <a:chOff x="912" y="768"/>
                <a:chExt cx="2386" cy="1553"/>
              </a:xfrm>
            </p:grpSpPr>
            <p:sp>
              <p:nvSpPr>
                <p:cNvPr id="482381" name="Oval 77"/>
                <p:cNvSpPr>
                  <a:spLocks noChangeArrowheads="1"/>
                </p:cNvSpPr>
                <p:nvPr/>
              </p:nvSpPr>
              <p:spPr bwMode="auto">
                <a:xfrm>
                  <a:off x="1736" y="768"/>
                  <a:ext cx="1027"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2" name="Oval 78"/>
                <p:cNvSpPr>
                  <a:spLocks noChangeArrowheads="1"/>
                </p:cNvSpPr>
                <p:nvPr/>
              </p:nvSpPr>
              <p:spPr bwMode="auto">
                <a:xfrm>
                  <a:off x="1158" y="941"/>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3" name="Oval 79"/>
                <p:cNvSpPr>
                  <a:spLocks noChangeArrowheads="1"/>
                </p:cNvSpPr>
                <p:nvPr/>
              </p:nvSpPr>
              <p:spPr bwMode="auto">
                <a:xfrm>
                  <a:off x="912" y="1333"/>
                  <a:ext cx="520" cy="501"/>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4" name="Oval 80"/>
                <p:cNvSpPr>
                  <a:spLocks noChangeArrowheads="1"/>
                </p:cNvSpPr>
                <p:nvPr/>
              </p:nvSpPr>
              <p:spPr bwMode="auto">
                <a:xfrm>
                  <a:off x="1071" y="1568"/>
                  <a:ext cx="795"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5" name="Oval 81"/>
                <p:cNvSpPr>
                  <a:spLocks noChangeArrowheads="1"/>
                </p:cNvSpPr>
                <p:nvPr/>
              </p:nvSpPr>
              <p:spPr bwMode="auto">
                <a:xfrm>
                  <a:off x="1649" y="1662"/>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6" name="Oval 82"/>
                <p:cNvSpPr>
                  <a:spLocks noChangeArrowheads="1"/>
                </p:cNvSpPr>
                <p:nvPr/>
              </p:nvSpPr>
              <p:spPr bwMode="auto">
                <a:xfrm>
                  <a:off x="2430" y="95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7" name="Oval 83"/>
                <p:cNvSpPr>
                  <a:spLocks noChangeArrowheads="1"/>
                </p:cNvSpPr>
                <p:nvPr/>
              </p:nvSpPr>
              <p:spPr bwMode="auto">
                <a:xfrm>
                  <a:off x="2546" y="128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8" name="Oval 84"/>
                <p:cNvSpPr>
                  <a:spLocks noChangeArrowheads="1"/>
                </p:cNvSpPr>
                <p:nvPr/>
              </p:nvSpPr>
              <p:spPr bwMode="auto">
                <a:xfrm>
                  <a:off x="2473" y="1395"/>
                  <a:ext cx="752"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9" name="Oval 85"/>
                <p:cNvSpPr>
                  <a:spLocks noChangeArrowheads="1"/>
                </p:cNvSpPr>
                <p:nvPr/>
              </p:nvSpPr>
              <p:spPr bwMode="auto">
                <a:xfrm>
                  <a:off x="1346" y="1144"/>
                  <a:ext cx="1547"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grpSp>
        <p:sp>
          <p:nvSpPr>
            <p:cNvPr id="482390" name="Text Box 86"/>
            <p:cNvSpPr txBox="1">
              <a:spLocks noChangeArrowheads="1"/>
            </p:cNvSpPr>
            <p:nvPr/>
          </p:nvSpPr>
          <p:spPr bwMode="auto">
            <a:xfrm>
              <a:off x="216768" y="1908176"/>
              <a:ext cx="110959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   </a:t>
              </a:r>
              <a:r>
                <a:rPr kumimoji="1" lang="zh-CN" altLang="en-US" sz="2000" b="1" dirty="0">
                  <a:solidFill>
                    <a:srgbClr val="0000CC"/>
                  </a:solidFill>
                  <a:latin typeface="+mn-lt"/>
                  <a:ea typeface="黑体" panose="02010609060101010101" pitchFamily="2" charset="-122"/>
                </a:rPr>
                <a:t>网</a:t>
              </a:r>
              <a:r>
                <a:rPr kumimoji="1" lang="zh-CN" altLang="en-US" sz="1200" b="1" dirty="0">
                  <a:solidFill>
                    <a:srgbClr val="0000CC"/>
                  </a:solidFill>
                  <a:latin typeface="+mn-lt"/>
                  <a:ea typeface="黑体" panose="02010609060101010101" pitchFamily="2" charset="-122"/>
                </a:rPr>
                <a:t> </a:t>
              </a:r>
              <a:r>
                <a:rPr kumimoji="1" lang="en-US" altLang="zh-CN" sz="2000" b="1" dirty="0">
                  <a:solidFill>
                    <a:srgbClr val="0000CC"/>
                  </a:solidFill>
                  <a:latin typeface="+mn-lt"/>
                  <a:ea typeface="黑体" panose="02010609060101010101" pitchFamily="2" charset="-122"/>
                </a:rPr>
                <a:t>1</a:t>
              </a:r>
              <a:endParaRPr kumimoji="1" lang="en-US" altLang="zh-CN" sz="2000" b="1" dirty="0">
                <a:solidFill>
                  <a:srgbClr val="0000CC"/>
                </a:solidFill>
                <a:latin typeface="+mn-lt"/>
                <a:ea typeface="黑体" panose="02010609060101010101" pitchFamily="2" charset="-122"/>
              </a:endParaRPr>
            </a:p>
            <a:p>
              <a:r>
                <a:rPr kumimoji="1" lang="en-US" altLang="zh-CN" sz="2000" b="1" dirty="0" smtClean="0">
                  <a:solidFill>
                    <a:srgbClr val="0000CC"/>
                  </a:solidFill>
                  <a:latin typeface="+mn-lt"/>
                  <a:ea typeface="黑体" panose="02010609060101010101" pitchFamily="2" charset="-122"/>
                </a:rPr>
                <a:t>15.0.0.0</a:t>
              </a:r>
              <a:endParaRPr kumimoji="1" lang="en-US" altLang="zh-CN" sz="2000" b="1" dirty="0">
                <a:solidFill>
                  <a:srgbClr val="0000CC"/>
                </a:solidFill>
                <a:latin typeface="+mn-lt"/>
                <a:ea typeface="黑体" panose="02010609060101010101" pitchFamily="2" charset="-122"/>
              </a:endParaRPr>
            </a:p>
          </p:txBody>
        </p:sp>
        <p:sp>
          <p:nvSpPr>
            <p:cNvPr id="482391" name="Text Box 87"/>
            <p:cNvSpPr txBox="1">
              <a:spLocks noChangeArrowheads="1"/>
            </p:cNvSpPr>
            <p:nvPr/>
          </p:nvSpPr>
          <p:spPr bwMode="auto">
            <a:xfrm>
              <a:off x="8784770" y="1908176"/>
              <a:ext cx="110959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   </a:t>
              </a:r>
              <a:r>
                <a:rPr kumimoji="1" lang="zh-CN" altLang="en-US" sz="2000" b="1">
                  <a:solidFill>
                    <a:srgbClr val="0000CC"/>
                  </a:solidFill>
                  <a:latin typeface="+mn-lt"/>
                  <a:ea typeface="黑体" panose="02010609060101010101" pitchFamily="2" charset="-122"/>
                </a:rPr>
                <a:t>网</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a:p>
              <a:r>
                <a:rPr kumimoji="1" lang="en-US" altLang="zh-CN" sz="2000" b="1">
                  <a:solidFill>
                    <a:srgbClr val="0000CC"/>
                  </a:solidFill>
                  <a:latin typeface="+mn-lt"/>
                  <a:ea typeface="黑体" panose="02010609060101010101" pitchFamily="2" charset="-122"/>
                </a:rPr>
                <a:t>40.0.0.0</a:t>
              </a:r>
              <a:endParaRPr kumimoji="1" lang="en-US" altLang="zh-CN" sz="2000" b="1">
                <a:solidFill>
                  <a:srgbClr val="0000CC"/>
                </a:solidFill>
                <a:latin typeface="+mn-lt"/>
                <a:ea typeface="黑体" panose="02010609060101010101" pitchFamily="2" charset="-122"/>
              </a:endParaRPr>
            </a:p>
          </p:txBody>
        </p:sp>
        <p:sp>
          <p:nvSpPr>
            <p:cNvPr id="482392" name="Text Box 88"/>
            <p:cNvSpPr txBox="1">
              <a:spLocks noChangeArrowheads="1"/>
            </p:cNvSpPr>
            <p:nvPr/>
          </p:nvSpPr>
          <p:spPr bwMode="auto">
            <a:xfrm>
              <a:off x="5969470" y="1908176"/>
              <a:ext cx="110959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   </a:t>
              </a:r>
              <a:r>
                <a:rPr kumimoji="1" lang="zh-CN" altLang="en-US" sz="2000" b="1">
                  <a:solidFill>
                    <a:srgbClr val="0000CC"/>
                  </a:solidFill>
                  <a:latin typeface="+mn-lt"/>
                  <a:ea typeface="黑体" panose="02010609060101010101" pitchFamily="2" charset="-122"/>
                </a:rPr>
                <a:t>网</a:t>
              </a:r>
              <a:r>
                <a:rPr kumimoji="1" lang="zh-CN" altLang="en-US" sz="12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a:p>
              <a:r>
                <a:rPr kumimoji="1" lang="en-US" altLang="zh-CN" sz="2000" b="1">
                  <a:solidFill>
                    <a:srgbClr val="0000CC"/>
                  </a:solidFill>
                  <a:latin typeface="+mn-lt"/>
                  <a:ea typeface="黑体" panose="02010609060101010101" pitchFamily="2" charset="-122"/>
                </a:rPr>
                <a:t>30.0.0.0</a:t>
              </a:r>
              <a:endParaRPr kumimoji="1" lang="en-US" altLang="zh-CN" sz="2000" b="1">
                <a:solidFill>
                  <a:srgbClr val="0000CC"/>
                </a:solidFill>
                <a:latin typeface="+mn-lt"/>
                <a:ea typeface="黑体" panose="02010609060101010101" pitchFamily="2" charset="-122"/>
              </a:endParaRPr>
            </a:p>
          </p:txBody>
        </p:sp>
        <p:sp>
          <p:nvSpPr>
            <p:cNvPr id="482393" name="Text Box 89"/>
            <p:cNvSpPr txBox="1">
              <a:spLocks noChangeArrowheads="1"/>
            </p:cNvSpPr>
            <p:nvPr/>
          </p:nvSpPr>
          <p:spPr bwMode="auto">
            <a:xfrm>
              <a:off x="3135254" y="1908176"/>
              <a:ext cx="110959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   </a:t>
              </a:r>
              <a:r>
                <a:rPr kumimoji="1" lang="zh-CN" altLang="en-US" sz="2000" b="1">
                  <a:solidFill>
                    <a:srgbClr val="0000CC"/>
                  </a:solidFill>
                  <a:latin typeface="+mn-lt"/>
                  <a:ea typeface="黑体" panose="02010609060101010101" pitchFamily="2" charset="-122"/>
                </a:rPr>
                <a:t>网</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a:p>
              <a:r>
                <a:rPr kumimoji="1" lang="en-US" altLang="zh-CN" sz="2000" b="1">
                  <a:solidFill>
                    <a:srgbClr val="0000CC"/>
                  </a:solidFill>
                  <a:latin typeface="+mn-lt"/>
                  <a:ea typeface="黑体" panose="02010609060101010101" pitchFamily="2" charset="-122"/>
                </a:rPr>
                <a:t>20.0.0.0</a:t>
              </a:r>
              <a:endParaRPr kumimoji="1" lang="en-US" altLang="zh-CN" sz="2000" b="1">
                <a:solidFill>
                  <a:srgbClr val="0000CC"/>
                </a:solidFill>
                <a:latin typeface="+mn-lt"/>
                <a:ea typeface="黑体" panose="02010609060101010101" pitchFamily="2" charset="-122"/>
              </a:endParaRPr>
            </a:p>
          </p:txBody>
        </p:sp>
        <p:sp>
          <p:nvSpPr>
            <p:cNvPr id="482394" name="Text Box 90"/>
            <p:cNvSpPr txBox="1">
              <a:spLocks noChangeArrowheads="1"/>
            </p:cNvSpPr>
            <p:nvPr/>
          </p:nvSpPr>
          <p:spPr bwMode="auto">
            <a:xfrm>
              <a:off x="902964" y="1477964"/>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smtClean="0">
                  <a:solidFill>
                    <a:srgbClr val="0000CC"/>
                  </a:solidFill>
                  <a:latin typeface="+mn-lt"/>
                  <a:ea typeface="黑体" panose="02010609060101010101" pitchFamily="2" charset="-122"/>
                </a:rPr>
                <a:t>15.0.0.4</a:t>
              </a:r>
              <a:endParaRPr kumimoji="1" lang="en-US" altLang="zh-CN" sz="2000" b="1" dirty="0">
                <a:solidFill>
                  <a:srgbClr val="0000CC"/>
                </a:solidFill>
                <a:latin typeface="+mn-lt"/>
                <a:ea typeface="黑体" panose="02010609060101010101" pitchFamily="2" charset="-122"/>
              </a:endParaRPr>
            </a:p>
          </p:txBody>
        </p:sp>
        <p:sp>
          <p:nvSpPr>
            <p:cNvPr id="482395" name="Text Box 91"/>
            <p:cNvSpPr txBox="1">
              <a:spLocks noChangeArrowheads="1"/>
            </p:cNvSpPr>
            <p:nvPr/>
          </p:nvSpPr>
          <p:spPr bwMode="auto">
            <a:xfrm>
              <a:off x="7897358" y="1477964"/>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40.0.0.4</a:t>
              </a:r>
              <a:endParaRPr kumimoji="1" lang="en-US" altLang="zh-CN" sz="2000" b="1">
                <a:solidFill>
                  <a:srgbClr val="0000CC"/>
                </a:solidFill>
                <a:latin typeface="+mn-lt"/>
                <a:ea typeface="黑体" panose="02010609060101010101" pitchFamily="2" charset="-122"/>
              </a:endParaRPr>
            </a:p>
          </p:txBody>
        </p:sp>
        <p:sp>
          <p:nvSpPr>
            <p:cNvPr id="482396" name="Text Box 92"/>
            <p:cNvSpPr txBox="1">
              <a:spLocks noChangeArrowheads="1"/>
            </p:cNvSpPr>
            <p:nvPr/>
          </p:nvSpPr>
          <p:spPr bwMode="auto">
            <a:xfrm>
              <a:off x="5238560" y="1477964"/>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30.0.0.2</a:t>
              </a:r>
              <a:endParaRPr kumimoji="1" lang="en-US" altLang="zh-CN" sz="2000" b="1">
                <a:solidFill>
                  <a:srgbClr val="0000CC"/>
                </a:solidFill>
                <a:latin typeface="+mn-lt"/>
                <a:ea typeface="黑体" panose="02010609060101010101" pitchFamily="2" charset="-122"/>
              </a:endParaRPr>
            </a:p>
          </p:txBody>
        </p:sp>
        <p:sp>
          <p:nvSpPr>
            <p:cNvPr id="482397" name="Text Box 93"/>
            <p:cNvSpPr txBox="1">
              <a:spLocks noChangeArrowheads="1"/>
            </p:cNvSpPr>
            <p:nvPr/>
          </p:nvSpPr>
          <p:spPr bwMode="auto">
            <a:xfrm>
              <a:off x="3883364" y="1477964"/>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20.0.0.9</a:t>
              </a:r>
              <a:endParaRPr kumimoji="1" lang="en-US" altLang="zh-CN" sz="2000" b="1">
                <a:solidFill>
                  <a:srgbClr val="0000CC"/>
                </a:solidFill>
                <a:latin typeface="+mn-lt"/>
                <a:ea typeface="黑体" panose="02010609060101010101" pitchFamily="2" charset="-122"/>
              </a:endParaRPr>
            </a:p>
          </p:txBody>
        </p:sp>
        <p:sp>
          <p:nvSpPr>
            <p:cNvPr id="482398" name="Text Box 94"/>
            <p:cNvSpPr txBox="1">
              <a:spLocks noChangeArrowheads="1"/>
            </p:cNvSpPr>
            <p:nvPr/>
          </p:nvSpPr>
          <p:spPr bwMode="auto">
            <a:xfrm>
              <a:off x="2228924" y="1477964"/>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20.0.0.7</a:t>
              </a:r>
              <a:endParaRPr kumimoji="1" lang="en-US" altLang="zh-CN" sz="2000" b="1">
                <a:solidFill>
                  <a:srgbClr val="0000CC"/>
                </a:solidFill>
                <a:latin typeface="+mn-lt"/>
                <a:ea typeface="黑体" panose="02010609060101010101" pitchFamily="2" charset="-122"/>
              </a:endParaRPr>
            </a:p>
          </p:txBody>
        </p:sp>
        <p:sp>
          <p:nvSpPr>
            <p:cNvPr id="482399" name="Line 95"/>
            <p:cNvSpPr>
              <a:spLocks noChangeShapeType="1"/>
            </p:cNvSpPr>
            <p:nvPr/>
          </p:nvSpPr>
          <p:spPr bwMode="auto">
            <a:xfrm>
              <a:off x="1633876" y="1881188"/>
              <a:ext cx="0" cy="404812"/>
            </a:xfrm>
            <a:prstGeom prst="line">
              <a:avLst/>
            </a:prstGeom>
            <a:noFill/>
            <a:ln w="381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00" name="Line 96"/>
            <p:cNvSpPr>
              <a:spLocks noChangeShapeType="1"/>
            </p:cNvSpPr>
            <p:nvPr/>
          </p:nvSpPr>
          <p:spPr bwMode="auto">
            <a:xfrm>
              <a:off x="2827411" y="1881188"/>
              <a:ext cx="0" cy="404812"/>
            </a:xfrm>
            <a:prstGeom prst="line">
              <a:avLst/>
            </a:prstGeom>
            <a:noFill/>
            <a:ln w="381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01" name="Line 97"/>
            <p:cNvSpPr>
              <a:spLocks noChangeShapeType="1"/>
            </p:cNvSpPr>
            <p:nvPr/>
          </p:nvSpPr>
          <p:spPr bwMode="auto">
            <a:xfrm>
              <a:off x="7262753" y="1881188"/>
              <a:ext cx="0" cy="404812"/>
            </a:xfrm>
            <a:prstGeom prst="line">
              <a:avLst/>
            </a:prstGeom>
            <a:noFill/>
            <a:ln w="381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02" name="Line 98"/>
            <p:cNvSpPr>
              <a:spLocks noChangeShapeType="1"/>
            </p:cNvSpPr>
            <p:nvPr/>
          </p:nvSpPr>
          <p:spPr bwMode="auto">
            <a:xfrm>
              <a:off x="4619434" y="1881188"/>
              <a:ext cx="0" cy="404812"/>
            </a:xfrm>
            <a:prstGeom prst="line">
              <a:avLst/>
            </a:prstGeom>
            <a:noFill/>
            <a:ln w="381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03" name="Line 99"/>
            <p:cNvSpPr>
              <a:spLocks noChangeShapeType="1"/>
            </p:cNvSpPr>
            <p:nvPr/>
          </p:nvSpPr>
          <p:spPr bwMode="auto">
            <a:xfrm>
              <a:off x="8458009" y="1860550"/>
              <a:ext cx="0" cy="403225"/>
            </a:xfrm>
            <a:prstGeom prst="line">
              <a:avLst/>
            </a:prstGeom>
            <a:noFill/>
            <a:ln w="381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04" name="Line 100"/>
            <p:cNvSpPr>
              <a:spLocks noChangeShapeType="1"/>
            </p:cNvSpPr>
            <p:nvPr/>
          </p:nvSpPr>
          <p:spPr bwMode="auto">
            <a:xfrm>
              <a:off x="5728699" y="1881188"/>
              <a:ext cx="0" cy="404812"/>
            </a:xfrm>
            <a:prstGeom prst="line">
              <a:avLst/>
            </a:prstGeom>
            <a:noFill/>
            <a:ln w="381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05" name="Rectangle 101"/>
            <p:cNvSpPr>
              <a:spLocks noChangeArrowheads="1"/>
            </p:cNvSpPr>
            <p:nvPr/>
          </p:nvSpPr>
          <p:spPr bwMode="auto">
            <a:xfrm>
              <a:off x="2349310" y="3429000"/>
              <a:ext cx="5458619" cy="1778000"/>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482406" name="Line 102"/>
            <p:cNvSpPr>
              <a:spLocks noChangeShapeType="1"/>
            </p:cNvSpPr>
            <p:nvPr/>
          </p:nvSpPr>
          <p:spPr bwMode="auto">
            <a:xfrm>
              <a:off x="2349310" y="3914775"/>
              <a:ext cx="5458619" cy="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07" name="Text Box 103"/>
            <p:cNvSpPr txBox="1">
              <a:spLocks noChangeArrowheads="1"/>
            </p:cNvSpPr>
            <p:nvPr/>
          </p:nvSpPr>
          <p:spPr bwMode="auto">
            <a:xfrm>
              <a:off x="2361347" y="3452813"/>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目的主机所在的网络</a:t>
              </a:r>
              <a:endParaRPr kumimoji="1" lang="zh-CN" altLang="en-US" sz="2000" b="1">
                <a:solidFill>
                  <a:srgbClr val="0000CC"/>
                </a:solidFill>
                <a:latin typeface="+mn-lt"/>
                <a:ea typeface="黑体" panose="02010609060101010101" pitchFamily="2" charset="-122"/>
              </a:endParaRPr>
            </a:p>
          </p:txBody>
        </p:sp>
        <p:sp>
          <p:nvSpPr>
            <p:cNvPr id="482408" name="Text Box 104"/>
            <p:cNvSpPr txBox="1">
              <a:spLocks noChangeArrowheads="1"/>
            </p:cNvSpPr>
            <p:nvPr/>
          </p:nvSpPr>
          <p:spPr bwMode="auto">
            <a:xfrm>
              <a:off x="5646149" y="3448050"/>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下一跳地址</a:t>
              </a:r>
              <a:endParaRPr kumimoji="1" lang="zh-CN" altLang="en-US" sz="2000" b="1">
                <a:solidFill>
                  <a:srgbClr val="0000CC"/>
                </a:solidFill>
                <a:latin typeface="+mn-lt"/>
                <a:ea typeface="黑体" panose="02010609060101010101" pitchFamily="2" charset="-122"/>
              </a:endParaRPr>
            </a:p>
          </p:txBody>
        </p:sp>
        <p:sp>
          <p:nvSpPr>
            <p:cNvPr id="482409" name="Line 105"/>
            <p:cNvSpPr>
              <a:spLocks noChangeShapeType="1"/>
            </p:cNvSpPr>
            <p:nvPr/>
          </p:nvSpPr>
          <p:spPr bwMode="auto">
            <a:xfrm>
              <a:off x="5078618" y="3429000"/>
              <a:ext cx="0" cy="177800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10" name="Line 106"/>
            <p:cNvSpPr>
              <a:spLocks noChangeShapeType="1"/>
            </p:cNvSpPr>
            <p:nvPr/>
          </p:nvSpPr>
          <p:spPr bwMode="auto">
            <a:xfrm>
              <a:off x="2349310" y="4237037"/>
              <a:ext cx="5458619" cy="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11" name="Line 107"/>
            <p:cNvSpPr>
              <a:spLocks noChangeShapeType="1"/>
            </p:cNvSpPr>
            <p:nvPr/>
          </p:nvSpPr>
          <p:spPr bwMode="auto">
            <a:xfrm>
              <a:off x="2349310" y="4560887"/>
              <a:ext cx="5458619" cy="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12" name="Line 108"/>
            <p:cNvSpPr>
              <a:spLocks noChangeShapeType="1"/>
            </p:cNvSpPr>
            <p:nvPr/>
          </p:nvSpPr>
          <p:spPr bwMode="auto">
            <a:xfrm>
              <a:off x="2349310" y="4884737"/>
              <a:ext cx="5458619" cy="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13" name="Text Box 109"/>
            <p:cNvSpPr txBox="1">
              <a:spLocks noChangeArrowheads="1"/>
            </p:cNvSpPr>
            <p:nvPr/>
          </p:nvSpPr>
          <p:spPr bwMode="auto">
            <a:xfrm>
              <a:off x="3087099" y="3863976"/>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20.0.0.0</a:t>
              </a:r>
              <a:endParaRPr kumimoji="1" lang="en-US" altLang="zh-CN" sz="2000" b="1">
                <a:solidFill>
                  <a:srgbClr val="0000CC"/>
                </a:solidFill>
                <a:latin typeface="+mn-lt"/>
                <a:ea typeface="黑体" panose="02010609060101010101" pitchFamily="2" charset="-122"/>
              </a:endParaRPr>
            </a:p>
          </p:txBody>
        </p:sp>
        <p:sp>
          <p:nvSpPr>
            <p:cNvPr id="482414" name="Text Box 110"/>
            <p:cNvSpPr txBox="1">
              <a:spLocks noChangeArrowheads="1"/>
            </p:cNvSpPr>
            <p:nvPr/>
          </p:nvSpPr>
          <p:spPr bwMode="auto">
            <a:xfrm>
              <a:off x="3087099" y="4178300"/>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30.0.0.0</a:t>
              </a:r>
              <a:endParaRPr kumimoji="1" lang="en-US" altLang="zh-CN" sz="2000" b="1">
                <a:solidFill>
                  <a:srgbClr val="0000CC"/>
                </a:solidFill>
                <a:latin typeface="+mn-lt"/>
                <a:ea typeface="黑体" panose="02010609060101010101" pitchFamily="2" charset="-122"/>
              </a:endParaRPr>
            </a:p>
          </p:txBody>
        </p:sp>
        <p:sp>
          <p:nvSpPr>
            <p:cNvPr id="482415" name="Text Box 111"/>
            <p:cNvSpPr txBox="1">
              <a:spLocks noChangeArrowheads="1"/>
            </p:cNvSpPr>
            <p:nvPr/>
          </p:nvSpPr>
          <p:spPr bwMode="auto">
            <a:xfrm>
              <a:off x="3087099" y="4524376"/>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smtClean="0">
                  <a:solidFill>
                    <a:srgbClr val="0000CC"/>
                  </a:solidFill>
                  <a:latin typeface="+mn-lt"/>
                  <a:ea typeface="黑体" panose="02010609060101010101" pitchFamily="2" charset="-122"/>
                </a:rPr>
                <a:t>15.0.0.0</a:t>
              </a:r>
              <a:endParaRPr kumimoji="1" lang="en-US" altLang="zh-CN" sz="2000" b="1" dirty="0">
                <a:solidFill>
                  <a:srgbClr val="0000CC"/>
                </a:solidFill>
                <a:latin typeface="+mn-lt"/>
                <a:ea typeface="黑体" panose="02010609060101010101" pitchFamily="2" charset="-122"/>
              </a:endParaRPr>
            </a:p>
          </p:txBody>
        </p:sp>
        <p:sp>
          <p:nvSpPr>
            <p:cNvPr id="482416" name="Text Box 112"/>
            <p:cNvSpPr txBox="1">
              <a:spLocks noChangeArrowheads="1"/>
            </p:cNvSpPr>
            <p:nvPr/>
          </p:nvSpPr>
          <p:spPr bwMode="auto">
            <a:xfrm>
              <a:off x="3087099" y="4822825"/>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40.0.0.0</a:t>
              </a:r>
              <a:endParaRPr kumimoji="1" lang="en-US" altLang="zh-CN" sz="2000" b="1">
                <a:solidFill>
                  <a:srgbClr val="0000CC"/>
                </a:solidFill>
                <a:latin typeface="+mn-lt"/>
                <a:ea typeface="黑体" panose="02010609060101010101" pitchFamily="2" charset="-122"/>
              </a:endParaRPr>
            </a:p>
          </p:txBody>
        </p:sp>
        <p:sp>
          <p:nvSpPr>
            <p:cNvPr id="482417" name="Text Box 113"/>
            <p:cNvSpPr txBox="1">
              <a:spLocks noChangeArrowheads="1"/>
            </p:cNvSpPr>
            <p:nvPr/>
          </p:nvSpPr>
          <p:spPr bwMode="auto">
            <a:xfrm>
              <a:off x="5747618" y="4511676"/>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20.0.0.7</a:t>
              </a:r>
              <a:endParaRPr kumimoji="1" lang="en-US" altLang="zh-CN" sz="2000" b="1">
                <a:solidFill>
                  <a:srgbClr val="0000CC"/>
                </a:solidFill>
                <a:latin typeface="+mn-lt"/>
                <a:ea typeface="黑体" panose="02010609060101010101" pitchFamily="2" charset="-122"/>
              </a:endParaRPr>
            </a:p>
          </p:txBody>
        </p:sp>
        <p:sp>
          <p:nvSpPr>
            <p:cNvPr id="482418" name="Text Box 114"/>
            <p:cNvSpPr txBox="1">
              <a:spLocks noChangeArrowheads="1"/>
            </p:cNvSpPr>
            <p:nvPr/>
          </p:nvSpPr>
          <p:spPr bwMode="auto">
            <a:xfrm>
              <a:off x="5747618" y="4835526"/>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30.0.0.1</a:t>
              </a:r>
              <a:endParaRPr kumimoji="1" lang="en-US" altLang="zh-CN" sz="2000" b="1">
                <a:solidFill>
                  <a:srgbClr val="0000CC"/>
                </a:solidFill>
                <a:latin typeface="+mn-lt"/>
                <a:ea typeface="黑体" panose="02010609060101010101" pitchFamily="2" charset="-122"/>
              </a:endParaRPr>
            </a:p>
          </p:txBody>
        </p:sp>
        <p:sp>
          <p:nvSpPr>
            <p:cNvPr id="482419" name="Text Box 115"/>
            <p:cNvSpPr txBox="1">
              <a:spLocks noChangeArrowheads="1"/>
            </p:cNvSpPr>
            <p:nvPr/>
          </p:nvSpPr>
          <p:spPr bwMode="auto">
            <a:xfrm>
              <a:off x="5271235" y="4205287"/>
              <a:ext cx="22509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直接交付，接口 </a:t>
              </a:r>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482420" name="Text Box 116"/>
            <p:cNvSpPr txBox="1">
              <a:spLocks noChangeArrowheads="1"/>
            </p:cNvSpPr>
            <p:nvPr/>
          </p:nvSpPr>
          <p:spPr bwMode="auto">
            <a:xfrm>
              <a:off x="5271235" y="3860801"/>
              <a:ext cx="22509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直接交付，接口 </a:t>
              </a:r>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482421" name="Text Box 117"/>
            <p:cNvSpPr txBox="1">
              <a:spLocks noChangeArrowheads="1"/>
            </p:cNvSpPr>
            <p:nvPr/>
          </p:nvSpPr>
          <p:spPr bwMode="auto">
            <a:xfrm>
              <a:off x="3542845" y="2924944"/>
              <a:ext cx="29209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路由器 </a:t>
              </a:r>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2</a:t>
              </a:r>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的路由表</a:t>
              </a:r>
              <a:endParaRPr kumimoji="1" lang="zh-CN" altLang="en-US" sz="2400" b="1" dirty="0">
                <a:solidFill>
                  <a:srgbClr val="0000CC"/>
                </a:solidFill>
                <a:latin typeface="+mn-lt"/>
                <a:ea typeface="黑体" panose="02010609060101010101" pitchFamily="2" charset="-122"/>
              </a:endParaRPr>
            </a:p>
          </p:txBody>
        </p:sp>
        <p:sp>
          <p:nvSpPr>
            <p:cNvPr id="482422" name="Text Box 118"/>
            <p:cNvSpPr txBox="1">
              <a:spLocks noChangeArrowheads="1"/>
            </p:cNvSpPr>
            <p:nvPr/>
          </p:nvSpPr>
          <p:spPr bwMode="auto">
            <a:xfrm>
              <a:off x="6617833" y="1477964"/>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30.0.0.1</a:t>
              </a:r>
              <a:endParaRPr kumimoji="1" lang="en-US" altLang="zh-CN" sz="2000" b="1">
                <a:solidFill>
                  <a:srgbClr val="0000CC"/>
                </a:solidFill>
                <a:latin typeface="+mn-lt"/>
                <a:ea typeface="黑体" panose="02010609060101010101" pitchFamily="2" charset="-122"/>
              </a:endParaRPr>
            </a:p>
          </p:txBody>
        </p:sp>
        <p:sp>
          <p:nvSpPr>
            <p:cNvPr id="482425" name="Line 121"/>
            <p:cNvSpPr>
              <a:spLocks noChangeShapeType="1"/>
            </p:cNvSpPr>
            <p:nvPr/>
          </p:nvSpPr>
          <p:spPr bwMode="auto">
            <a:xfrm flipV="1">
              <a:off x="130778" y="6181254"/>
              <a:ext cx="9520767" cy="15875"/>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26" name="Rectangle 122"/>
            <p:cNvSpPr>
              <a:spLocks noChangeArrowheads="1"/>
            </p:cNvSpPr>
            <p:nvPr/>
          </p:nvSpPr>
          <p:spPr bwMode="auto">
            <a:xfrm>
              <a:off x="7887039" y="5458941"/>
              <a:ext cx="999198" cy="2762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27" name="Text Box 123"/>
            <p:cNvSpPr txBox="1">
              <a:spLocks noChangeArrowheads="1"/>
            </p:cNvSpPr>
            <p:nvPr/>
          </p:nvSpPr>
          <p:spPr bwMode="auto">
            <a:xfrm>
              <a:off x="980356" y="5373216"/>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smtClean="0">
                  <a:solidFill>
                    <a:srgbClr val="0000CC"/>
                  </a:solidFill>
                  <a:latin typeface="+mn-lt"/>
                  <a:ea typeface="黑体" panose="02010609060101010101" pitchFamily="2" charset="-122"/>
                </a:rPr>
                <a:t>15.0.0.4</a:t>
              </a:r>
              <a:endParaRPr kumimoji="1" lang="en-US" altLang="zh-CN" sz="2000" b="1" dirty="0">
                <a:solidFill>
                  <a:srgbClr val="0000CC"/>
                </a:solidFill>
                <a:latin typeface="+mn-lt"/>
                <a:ea typeface="黑体" panose="02010609060101010101" pitchFamily="2" charset="-122"/>
              </a:endParaRPr>
            </a:p>
          </p:txBody>
        </p:sp>
        <p:sp>
          <p:nvSpPr>
            <p:cNvPr id="482428" name="Text Box 124"/>
            <p:cNvSpPr txBox="1">
              <a:spLocks noChangeArrowheads="1"/>
            </p:cNvSpPr>
            <p:nvPr/>
          </p:nvSpPr>
          <p:spPr bwMode="auto">
            <a:xfrm>
              <a:off x="8009143" y="5373216"/>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40.0.0.4</a:t>
              </a:r>
              <a:endParaRPr kumimoji="1" lang="en-US" altLang="zh-CN" sz="2000" b="1">
                <a:solidFill>
                  <a:srgbClr val="0000CC"/>
                </a:solidFill>
                <a:latin typeface="+mn-lt"/>
                <a:ea typeface="黑体" panose="02010609060101010101" pitchFamily="2" charset="-122"/>
              </a:endParaRPr>
            </a:p>
          </p:txBody>
        </p:sp>
        <p:sp>
          <p:nvSpPr>
            <p:cNvPr id="482429" name="Text Box 125"/>
            <p:cNvSpPr txBox="1">
              <a:spLocks noChangeArrowheads="1"/>
            </p:cNvSpPr>
            <p:nvPr/>
          </p:nvSpPr>
          <p:spPr bwMode="auto">
            <a:xfrm>
              <a:off x="5193845" y="5373216"/>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30.0.0.2</a:t>
              </a:r>
              <a:endParaRPr kumimoji="1" lang="en-US" altLang="zh-CN" sz="2000" b="1">
                <a:solidFill>
                  <a:srgbClr val="0000CC"/>
                </a:solidFill>
                <a:latin typeface="+mn-lt"/>
                <a:ea typeface="黑体" panose="02010609060101010101" pitchFamily="2" charset="-122"/>
              </a:endParaRPr>
            </a:p>
          </p:txBody>
        </p:sp>
        <p:sp>
          <p:nvSpPr>
            <p:cNvPr id="482430" name="Text Box 126"/>
            <p:cNvSpPr txBox="1">
              <a:spLocks noChangeArrowheads="1"/>
            </p:cNvSpPr>
            <p:nvPr/>
          </p:nvSpPr>
          <p:spPr bwMode="auto">
            <a:xfrm>
              <a:off x="3788774" y="5373216"/>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20.0.0.9</a:t>
              </a:r>
              <a:endParaRPr kumimoji="1" lang="en-US" altLang="zh-CN" sz="2000" b="1">
                <a:solidFill>
                  <a:srgbClr val="0000CC"/>
                </a:solidFill>
                <a:latin typeface="+mn-lt"/>
                <a:ea typeface="黑体" panose="02010609060101010101" pitchFamily="2" charset="-122"/>
              </a:endParaRPr>
            </a:p>
          </p:txBody>
        </p:sp>
        <p:sp>
          <p:nvSpPr>
            <p:cNvPr id="482431" name="Text Box 127"/>
            <p:cNvSpPr txBox="1">
              <a:spLocks noChangeArrowheads="1"/>
            </p:cNvSpPr>
            <p:nvPr/>
          </p:nvSpPr>
          <p:spPr bwMode="auto">
            <a:xfrm>
              <a:off x="2385424" y="5373216"/>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20.0.0.7</a:t>
              </a:r>
              <a:endParaRPr kumimoji="1" lang="en-US" altLang="zh-CN" sz="2000" b="1">
                <a:solidFill>
                  <a:srgbClr val="0000CC"/>
                </a:solidFill>
                <a:latin typeface="+mn-lt"/>
                <a:ea typeface="黑体" panose="02010609060101010101" pitchFamily="2" charset="-122"/>
              </a:endParaRPr>
            </a:p>
          </p:txBody>
        </p:sp>
        <p:sp>
          <p:nvSpPr>
            <p:cNvPr id="482432" name="Line 128"/>
            <p:cNvSpPr>
              <a:spLocks noChangeShapeType="1"/>
            </p:cNvSpPr>
            <p:nvPr/>
          </p:nvSpPr>
          <p:spPr bwMode="auto">
            <a:xfrm>
              <a:off x="1633876" y="5778029"/>
              <a:ext cx="0" cy="403225"/>
            </a:xfrm>
            <a:prstGeom prst="line">
              <a:avLst/>
            </a:prstGeom>
            <a:noFill/>
            <a:ln w="38100">
              <a:solidFill>
                <a:srgbClr val="99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33" name="Line 129"/>
            <p:cNvSpPr>
              <a:spLocks noChangeShapeType="1"/>
            </p:cNvSpPr>
            <p:nvPr/>
          </p:nvSpPr>
          <p:spPr bwMode="auto">
            <a:xfrm>
              <a:off x="2913401" y="5778029"/>
              <a:ext cx="0" cy="403225"/>
            </a:xfrm>
            <a:prstGeom prst="line">
              <a:avLst/>
            </a:prstGeom>
            <a:noFill/>
            <a:ln w="38100">
              <a:solidFill>
                <a:srgbClr val="99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34" name="Line 130"/>
            <p:cNvSpPr>
              <a:spLocks noChangeShapeType="1"/>
            </p:cNvSpPr>
            <p:nvPr/>
          </p:nvSpPr>
          <p:spPr bwMode="auto">
            <a:xfrm>
              <a:off x="7262753" y="5778029"/>
              <a:ext cx="0" cy="403225"/>
            </a:xfrm>
            <a:prstGeom prst="line">
              <a:avLst/>
            </a:prstGeom>
            <a:noFill/>
            <a:ln w="38100">
              <a:solidFill>
                <a:srgbClr val="99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35" name="Line 131"/>
            <p:cNvSpPr>
              <a:spLocks noChangeShapeType="1"/>
            </p:cNvSpPr>
            <p:nvPr/>
          </p:nvSpPr>
          <p:spPr bwMode="auto">
            <a:xfrm>
              <a:off x="4449174" y="5778029"/>
              <a:ext cx="0" cy="403225"/>
            </a:xfrm>
            <a:prstGeom prst="line">
              <a:avLst/>
            </a:prstGeom>
            <a:noFill/>
            <a:ln w="38100">
              <a:solidFill>
                <a:srgbClr val="99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36" name="Line 132"/>
            <p:cNvSpPr>
              <a:spLocks noChangeShapeType="1"/>
            </p:cNvSpPr>
            <p:nvPr/>
          </p:nvSpPr>
          <p:spPr bwMode="auto">
            <a:xfrm>
              <a:off x="8542278" y="5755804"/>
              <a:ext cx="0" cy="403225"/>
            </a:xfrm>
            <a:prstGeom prst="line">
              <a:avLst/>
            </a:prstGeom>
            <a:noFill/>
            <a:ln w="38100">
              <a:solidFill>
                <a:srgbClr val="99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37" name="Line 133"/>
            <p:cNvSpPr>
              <a:spLocks noChangeShapeType="1"/>
            </p:cNvSpPr>
            <p:nvPr/>
          </p:nvSpPr>
          <p:spPr bwMode="auto">
            <a:xfrm>
              <a:off x="5728699" y="5793903"/>
              <a:ext cx="0" cy="404812"/>
            </a:xfrm>
            <a:prstGeom prst="line">
              <a:avLst/>
            </a:prstGeom>
            <a:noFill/>
            <a:ln w="38100">
              <a:solidFill>
                <a:srgbClr val="99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38" name="Text Box 134"/>
            <p:cNvSpPr txBox="1">
              <a:spLocks noChangeArrowheads="1"/>
            </p:cNvSpPr>
            <p:nvPr/>
          </p:nvSpPr>
          <p:spPr bwMode="auto">
            <a:xfrm>
              <a:off x="6573118" y="5373216"/>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30.0.0.1</a:t>
              </a:r>
              <a:endParaRPr kumimoji="1" lang="en-US" altLang="zh-CN" sz="2000" b="1">
                <a:solidFill>
                  <a:srgbClr val="0000CC"/>
                </a:solidFill>
                <a:latin typeface="+mn-lt"/>
                <a:ea typeface="黑体" panose="02010609060101010101" pitchFamily="2" charset="-122"/>
              </a:endParaRPr>
            </a:p>
          </p:txBody>
        </p:sp>
        <p:sp>
          <p:nvSpPr>
            <p:cNvPr id="482439" name="Text Box 135"/>
            <p:cNvSpPr txBox="1">
              <a:spLocks noChangeArrowheads="1"/>
            </p:cNvSpPr>
            <p:nvPr/>
          </p:nvSpPr>
          <p:spPr bwMode="auto">
            <a:xfrm>
              <a:off x="8884518" y="5747866"/>
              <a:ext cx="8883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链路</a:t>
              </a:r>
              <a:r>
                <a:rPr kumimoji="1" lang="zh-CN" altLang="en-US" sz="9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482440" name="Text Box 136"/>
            <p:cNvSpPr txBox="1">
              <a:spLocks noChangeArrowheads="1"/>
            </p:cNvSpPr>
            <p:nvPr/>
          </p:nvSpPr>
          <p:spPr bwMode="auto">
            <a:xfrm>
              <a:off x="6096735" y="5747866"/>
              <a:ext cx="8947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链路</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sp>
          <p:nvSpPr>
            <p:cNvPr id="482441" name="Text Box 137"/>
            <p:cNvSpPr txBox="1">
              <a:spLocks noChangeArrowheads="1"/>
            </p:cNvSpPr>
            <p:nvPr/>
          </p:nvSpPr>
          <p:spPr bwMode="auto">
            <a:xfrm>
              <a:off x="3253919" y="5747866"/>
              <a:ext cx="8947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链路</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482442" name="Text Box 138"/>
            <p:cNvSpPr txBox="1">
              <a:spLocks noChangeArrowheads="1"/>
            </p:cNvSpPr>
            <p:nvPr/>
          </p:nvSpPr>
          <p:spPr bwMode="auto">
            <a:xfrm>
              <a:off x="184091" y="5747866"/>
              <a:ext cx="8947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链路</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pic>
          <p:nvPicPr>
            <p:cNvPr id="482443" name="Picture 13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890124" y="2103438"/>
              <a:ext cx="77734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82444" name="Text Box 140"/>
            <p:cNvSpPr txBox="1">
              <a:spLocks noChangeArrowheads="1"/>
            </p:cNvSpPr>
            <p:nvPr/>
          </p:nvSpPr>
          <p:spPr bwMode="auto">
            <a:xfrm>
              <a:off x="4946195" y="169703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482445" name="Text Box 141"/>
            <p:cNvSpPr txBox="1">
              <a:spLocks noChangeArrowheads="1"/>
            </p:cNvSpPr>
            <p:nvPr/>
          </p:nvSpPr>
          <p:spPr bwMode="auto">
            <a:xfrm>
              <a:off x="7703021" y="169703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sp>
          <p:nvSpPr>
            <p:cNvPr id="482446" name="Text Box 142"/>
            <p:cNvSpPr txBox="1">
              <a:spLocks noChangeArrowheads="1"/>
            </p:cNvSpPr>
            <p:nvPr/>
          </p:nvSpPr>
          <p:spPr bwMode="auto">
            <a:xfrm>
              <a:off x="2003631" y="169703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482450" name="Text Box 146"/>
            <p:cNvSpPr txBox="1">
              <a:spLocks noChangeArrowheads="1"/>
            </p:cNvSpPr>
            <p:nvPr/>
          </p:nvSpPr>
          <p:spPr bwMode="auto">
            <a:xfrm>
              <a:off x="4407899" y="2232026"/>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0</a:t>
              </a:r>
              <a:endParaRPr kumimoji="1" lang="en-US" altLang="zh-CN" sz="2000" b="1" dirty="0">
                <a:solidFill>
                  <a:srgbClr val="0000CC"/>
                </a:solidFill>
                <a:latin typeface="+mn-lt"/>
                <a:ea typeface="黑体" panose="02010609060101010101" pitchFamily="2" charset="-122"/>
              </a:endParaRPr>
            </a:p>
          </p:txBody>
        </p:sp>
        <p:sp>
          <p:nvSpPr>
            <p:cNvPr id="482451" name="Text Box 147"/>
            <p:cNvSpPr txBox="1">
              <a:spLocks noChangeArrowheads="1"/>
            </p:cNvSpPr>
            <p:nvPr/>
          </p:nvSpPr>
          <p:spPr bwMode="auto">
            <a:xfrm>
              <a:off x="5503408" y="223837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pic>
          <p:nvPicPr>
            <p:cNvPr id="482452" name="Picture 14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41539" y="2081213"/>
              <a:ext cx="77906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2453" name="Picture 14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94926" y="2087563"/>
              <a:ext cx="77734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2454" name="Picture 15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03524" y="5995515"/>
              <a:ext cx="77734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2455" name="Picture 15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67588" y="6003453"/>
              <a:ext cx="77734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2456" name="Picture 15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898724" y="6009803"/>
              <a:ext cx="77734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82447" name="Text Box 143"/>
            <p:cNvSpPr txBox="1">
              <a:spLocks noChangeArrowheads="1"/>
            </p:cNvSpPr>
            <p:nvPr/>
          </p:nvSpPr>
          <p:spPr bwMode="auto">
            <a:xfrm>
              <a:off x="4789693" y="559705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482449" name="Text Box 145"/>
            <p:cNvSpPr txBox="1">
              <a:spLocks noChangeArrowheads="1"/>
            </p:cNvSpPr>
            <p:nvPr/>
          </p:nvSpPr>
          <p:spPr bwMode="auto">
            <a:xfrm>
              <a:off x="7646268" y="559705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sp>
          <p:nvSpPr>
            <p:cNvPr id="482448" name="Text Box 144"/>
            <p:cNvSpPr txBox="1">
              <a:spLocks noChangeArrowheads="1"/>
            </p:cNvSpPr>
            <p:nvPr/>
          </p:nvSpPr>
          <p:spPr bwMode="auto">
            <a:xfrm>
              <a:off x="2060385" y="559705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150" name="Text Box 146"/>
            <p:cNvSpPr txBox="1">
              <a:spLocks noChangeArrowheads="1"/>
            </p:cNvSpPr>
            <p:nvPr/>
          </p:nvSpPr>
          <p:spPr bwMode="auto">
            <a:xfrm>
              <a:off x="4407899" y="61915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0</a:t>
              </a:r>
              <a:endParaRPr kumimoji="1" lang="en-US" altLang="zh-CN" sz="2000" b="1" dirty="0">
                <a:solidFill>
                  <a:srgbClr val="0000CC"/>
                </a:solidFill>
                <a:latin typeface="+mn-lt"/>
                <a:ea typeface="黑体" panose="02010609060101010101" pitchFamily="2" charset="-122"/>
              </a:endParaRPr>
            </a:p>
          </p:txBody>
        </p:sp>
        <p:sp>
          <p:nvSpPr>
            <p:cNvPr id="151" name="Text Box 147"/>
            <p:cNvSpPr txBox="1">
              <a:spLocks noChangeArrowheads="1"/>
            </p:cNvSpPr>
            <p:nvPr/>
          </p:nvSpPr>
          <p:spPr bwMode="auto">
            <a:xfrm>
              <a:off x="5503408" y="619794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4000" fill="hold" grpId="0" nodeType="clickEffect">
                                  <p:stCondLst>
                                    <p:cond delay="0"/>
                                  </p:stCondLst>
                                  <p:childTnLst>
                                    <p:anim calcmode="discrete" valueType="str">
                                      <p:cBhvr>
                                        <p:cTn id="6" dur="1000" fill="hold"/>
                                        <p:tgtEl>
                                          <p:spTgt spid="4824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45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p:cNvSpPr>
            <a:spLocks noGrp="1" noChangeArrowheads="1"/>
          </p:cNvSpPr>
          <p:nvPr>
            <p:ph type="title"/>
          </p:nvPr>
        </p:nvSpPr>
        <p:spPr/>
        <p:txBody>
          <a:bodyPr/>
          <a:lstStyle/>
          <a:p>
            <a:pPr algn="ctr"/>
            <a:r>
              <a:rPr lang="zh-CN" altLang="en-US"/>
              <a:t>查找路由表</a:t>
            </a:r>
            <a:endParaRPr lang="zh-CN" altLang="en-US"/>
          </a:p>
        </p:txBody>
      </p:sp>
      <p:sp>
        <p:nvSpPr>
          <p:cNvPr id="978947" name="Rectangle 3"/>
          <p:cNvSpPr>
            <a:spLocks noGrp="1" noChangeArrowheads="1"/>
          </p:cNvSpPr>
          <p:nvPr>
            <p:ph idx="1"/>
          </p:nvPr>
        </p:nvSpPr>
        <p:spPr/>
        <p:txBody>
          <a:bodyPr/>
          <a:lstStyle/>
          <a:p>
            <a:pPr>
              <a:buFont typeface="Wingdings" panose="05000000000000000000" pitchFamily="2" charset="2"/>
              <a:buNone/>
            </a:pPr>
            <a:r>
              <a:rPr lang="en-US" altLang="zh-CN" dirty="0" smtClean="0"/>
              <a:t>	</a:t>
            </a:r>
            <a:r>
              <a:rPr lang="zh-CN" altLang="en-US" dirty="0" smtClean="0">
                <a:solidFill>
                  <a:srgbClr val="FF0000"/>
                </a:solidFill>
              </a:rPr>
              <a:t>根据</a:t>
            </a:r>
            <a:r>
              <a:rPr lang="zh-CN" altLang="en-US" dirty="0">
                <a:solidFill>
                  <a:srgbClr val="FF0000"/>
                </a:solidFill>
              </a:rPr>
              <a:t>目的网络地址</a:t>
            </a:r>
            <a:r>
              <a:rPr lang="zh-CN" altLang="en-US" dirty="0"/>
              <a:t>就能确定下一跳路由器，这样做的结果是：</a:t>
            </a:r>
            <a:endParaRPr lang="zh-CN" altLang="en-US" dirty="0"/>
          </a:p>
          <a:p>
            <a:r>
              <a:rPr lang="en-US" altLang="zh-CN" dirty="0" smtClean="0"/>
              <a:t>IP </a:t>
            </a:r>
            <a:r>
              <a:rPr lang="zh-CN" altLang="en-US" dirty="0"/>
              <a:t>数据报最终一定可以找到目的主机所在目的网络上的路由器（可能要通过多次的</a:t>
            </a:r>
            <a:r>
              <a:rPr lang="zh-CN" altLang="en-US" dirty="0">
                <a:solidFill>
                  <a:srgbClr val="FF0000"/>
                </a:solidFill>
              </a:rPr>
              <a:t>间接交付</a:t>
            </a:r>
            <a:r>
              <a:rPr lang="zh-CN" altLang="en-US" dirty="0"/>
              <a:t>）。</a:t>
            </a:r>
            <a:endParaRPr lang="zh-CN" altLang="en-US" dirty="0"/>
          </a:p>
          <a:p>
            <a:r>
              <a:rPr lang="zh-CN" altLang="en-US" dirty="0" smtClean="0"/>
              <a:t>只有</a:t>
            </a:r>
            <a:r>
              <a:rPr lang="zh-CN" altLang="en-US" dirty="0"/>
              <a:t>到达最后一个路由器时，才试图向目的主机进行</a:t>
            </a:r>
            <a:r>
              <a:rPr lang="zh-CN" altLang="en-US" dirty="0">
                <a:solidFill>
                  <a:srgbClr val="FF0000"/>
                </a:solidFill>
              </a:rPr>
              <a:t>直接交付。 </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305" name="Rectangle 41"/>
          <p:cNvSpPr>
            <a:spLocks noGrp="1" noChangeArrowheads="1"/>
          </p:cNvSpPr>
          <p:nvPr>
            <p:ph type="title"/>
          </p:nvPr>
        </p:nvSpPr>
        <p:spPr/>
        <p:txBody>
          <a:bodyPr/>
          <a:lstStyle/>
          <a:p>
            <a:pPr algn="ctr"/>
            <a:r>
              <a:rPr lang="zh-CN" altLang="en-US" dirty="0"/>
              <a:t>特定主机路由 </a:t>
            </a:r>
            <a:endParaRPr lang="zh-CN" altLang="en-US" dirty="0"/>
          </a:p>
        </p:txBody>
      </p:sp>
      <p:sp>
        <p:nvSpPr>
          <p:cNvPr id="395306" name="Rectangle 42"/>
          <p:cNvSpPr>
            <a:spLocks noGrp="1" noChangeArrowheads="1"/>
          </p:cNvSpPr>
          <p:nvPr>
            <p:ph idx="1"/>
          </p:nvPr>
        </p:nvSpPr>
        <p:spPr/>
        <p:txBody>
          <a:bodyPr/>
          <a:lstStyle/>
          <a:p>
            <a:r>
              <a:rPr lang="zh-CN" altLang="zh-CN" dirty="0"/>
              <a:t>虽然互联网所有的分组转发都是</a:t>
            </a:r>
            <a:r>
              <a:rPr lang="zh-CN" altLang="zh-CN" dirty="0">
                <a:solidFill>
                  <a:srgbClr val="FF0000"/>
                </a:solidFill>
              </a:rPr>
              <a:t>基于目的主机所在的网络，</a:t>
            </a:r>
            <a:r>
              <a:rPr lang="zh-CN" altLang="zh-CN" dirty="0"/>
              <a:t>但在大多数情况下都允许有这样的特例，</a:t>
            </a:r>
            <a:r>
              <a:rPr lang="zh-CN" altLang="zh-CN" dirty="0" smtClean="0"/>
              <a:t>即</a:t>
            </a:r>
            <a:r>
              <a:rPr lang="zh-CN" altLang="en-US" dirty="0" smtClean="0"/>
              <a:t>为</a:t>
            </a:r>
            <a:r>
              <a:rPr lang="zh-CN" altLang="zh-CN" dirty="0" smtClean="0"/>
              <a:t>特定</a:t>
            </a:r>
            <a:r>
              <a:rPr lang="zh-CN" altLang="zh-CN" dirty="0"/>
              <a:t>的目的主机指明一个</a:t>
            </a:r>
            <a:r>
              <a:rPr lang="zh-CN" altLang="zh-CN" dirty="0" smtClean="0"/>
              <a:t>路由</a:t>
            </a:r>
            <a:r>
              <a:rPr lang="zh-CN" altLang="en-US" dirty="0" smtClean="0"/>
              <a:t>。</a:t>
            </a:r>
            <a:endParaRPr lang="en-US" altLang="zh-CN" dirty="0" smtClean="0"/>
          </a:p>
          <a:p>
            <a:r>
              <a:rPr lang="zh-CN" altLang="en-US" dirty="0" smtClean="0"/>
              <a:t>采用</a:t>
            </a:r>
            <a:r>
              <a:rPr lang="zh-CN" altLang="en-US" dirty="0">
                <a:solidFill>
                  <a:srgbClr val="FF0000"/>
                </a:solidFill>
              </a:rPr>
              <a:t>特定主机路由</a:t>
            </a:r>
            <a:r>
              <a:rPr lang="zh-CN" altLang="en-US" dirty="0"/>
              <a:t>可使网络管理人员能更方便地控制网络和测试网络，同时也可在需要考虑某种安全问题时采用这种特定主机路由。 </a:t>
            </a:r>
            <a:endParaRPr lang="zh-CN" altLang="en-US" dirty="0"/>
          </a:p>
        </p:txBody>
      </p:sp>
      <p:sp>
        <p:nvSpPr>
          <p:cNvPr id="395266"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5267" name="Rectangle 3"/>
          <p:cNvSpPr>
            <a:spLocks noChangeArrowheads="1"/>
          </p:cNvSpPr>
          <p:nvPr/>
        </p:nvSpPr>
        <p:spPr bwMode="auto">
          <a:xfrm>
            <a:off x="0" y="30538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5268"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5269" name="Rectangle 5"/>
          <p:cNvSpPr>
            <a:spLocks noChangeArrowheads="1"/>
          </p:cNvSpPr>
          <p:nvPr/>
        </p:nvSpPr>
        <p:spPr bwMode="auto">
          <a:xfrm>
            <a:off x="0" y="30585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5271" name="Rectangle 7"/>
          <p:cNvSpPr>
            <a:spLocks noChangeArrowheads="1"/>
          </p:cNvSpPr>
          <p:nvPr/>
        </p:nvSpPr>
        <p:spPr bwMode="auto">
          <a:xfrm>
            <a:off x="0" y="30776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5272"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530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zh-CN" dirty="0" smtClean="0"/>
              <a:t>网际协议</a:t>
            </a:r>
            <a:r>
              <a:rPr lang="en-US" altLang="zh-CN" dirty="0" smtClean="0"/>
              <a:t> IP</a:t>
            </a:r>
            <a:endParaRPr lang="zh-CN" altLang="en-US" dirty="0"/>
          </a:p>
        </p:txBody>
      </p:sp>
      <p:sp>
        <p:nvSpPr>
          <p:cNvPr id="3" name="内容占位符 2"/>
          <p:cNvSpPr>
            <a:spLocks noGrp="1"/>
          </p:cNvSpPr>
          <p:nvPr>
            <p:ph idx="1"/>
          </p:nvPr>
        </p:nvSpPr>
        <p:spPr/>
        <p:txBody>
          <a:bodyPr/>
          <a:lstStyle/>
          <a:p>
            <a:r>
              <a:rPr lang="en-US" altLang="zh-CN" dirty="0"/>
              <a:t>4.2.1  </a:t>
            </a:r>
            <a:r>
              <a:rPr lang="zh-CN" altLang="zh-CN" dirty="0"/>
              <a:t>虚拟互连网络</a:t>
            </a:r>
            <a:endParaRPr lang="zh-CN" altLang="zh-CN" dirty="0"/>
          </a:p>
          <a:p>
            <a:r>
              <a:rPr lang="en-US" altLang="zh-CN" dirty="0" smtClean="0"/>
              <a:t>4.2.2  </a:t>
            </a:r>
            <a:r>
              <a:rPr lang="zh-CN" altLang="zh-CN" dirty="0"/>
              <a:t>分类</a:t>
            </a:r>
            <a:r>
              <a:rPr lang="zh-CN" altLang="zh-CN" dirty="0" smtClean="0"/>
              <a:t>的</a:t>
            </a:r>
            <a:r>
              <a:rPr lang="en-US" altLang="zh-CN" dirty="0" smtClean="0"/>
              <a:t> IP </a:t>
            </a:r>
            <a:r>
              <a:rPr lang="zh-CN" altLang="zh-CN" dirty="0" smtClean="0"/>
              <a:t>地址</a:t>
            </a:r>
            <a:endParaRPr lang="zh-CN" altLang="zh-CN" dirty="0"/>
          </a:p>
          <a:p>
            <a:r>
              <a:rPr lang="en-US" altLang="zh-CN" dirty="0" smtClean="0"/>
              <a:t>4.2.3  IP </a:t>
            </a:r>
            <a:r>
              <a:rPr lang="zh-CN" altLang="zh-CN" dirty="0" smtClean="0"/>
              <a:t>地址</a:t>
            </a:r>
            <a:r>
              <a:rPr lang="zh-CN" altLang="zh-CN" dirty="0"/>
              <a:t>与硬件地址</a:t>
            </a:r>
            <a:endParaRPr lang="zh-CN" altLang="zh-CN" dirty="0"/>
          </a:p>
          <a:p>
            <a:r>
              <a:rPr lang="en-US" altLang="zh-CN" dirty="0" smtClean="0"/>
              <a:t>4.2.4  </a:t>
            </a:r>
            <a:r>
              <a:rPr lang="zh-CN" altLang="zh-CN" dirty="0"/>
              <a:t>地址解析</a:t>
            </a:r>
            <a:r>
              <a:rPr lang="zh-CN" altLang="zh-CN" dirty="0" smtClean="0"/>
              <a:t>协议</a:t>
            </a:r>
            <a:r>
              <a:rPr lang="en-US" altLang="zh-CN" dirty="0" smtClean="0"/>
              <a:t> ARP</a:t>
            </a:r>
            <a:endParaRPr lang="zh-CN" altLang="zh-CN" dirty="0"/>
          </a:p>
          <a:p>
            <a:r>
              <a:rPr lang="en-US" altLang="zh-CN" dirty="0"/>
              <a:t>4.2.5  </a:t>
            </a:r>
            <a:r>
              <a:rPr lang="en-US" altLang="zh-CN" dirty="0" smtClean="0"/>
              <a:t>IP </a:t>
            </a:r>
            <a:r>
              <a:rPr lang="zh-CN" altLang="zh-CN" dirty="0" smtClean="0"/>
              <a:t>数据报</a:t>
            </a:r>
            <a:r>
              <a:rPr lang="zh-CN" altLang="zh-CN" dirty="0"/>
              <a:t>的</a:t>
            </a:r>
            <a:r>
              <a:rPr lang="zh-CN" altLang="zh-CN" dirty="0" smtClean="0"/>
              <a:t>格式</a:t>
            </a:r>
            <a:endParaRPr lang="en-US" altLang="zh-CN" dirty="0" smtClean="0"/>
          </a:p>
          <a:p>
            <a:r>
              <a:rPr lang="en-US" altLang="zh-CN" dirty="0"/>
              <a:t>4.2.6  </a:t>
            </a:r>
            <a:r>
              <a:rPr lang="en-US" altLang="zh-CN" dirty="0" smtClean="0"/>
              <a:t>IP </a:t>
            </a:r>
            <a:r>
              <a:rPr lang="zh-CN" altLang="zh-CN" dirty="0" smtClean="0"/>
              <a:t>层</a:t>
            </a:r>
            <a:r>
              <a:rPr lang="zh-CN" altLang="zh-CN" dirty="0"/>
              <a:t>转发分组的流程</a:t>
            </a:r>
            <a:endParaRPr lang="zh-CN" altLang="zh-CN"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Rectangle 2"/>
          <p:cNvSpPr>
            <a:spLocks noGrp="1" noChangeArrowheads="1"/>
          </p:cNvSpPr>
          <p:nvPr>
            <p:ph type="title"/>
          </p:nvPr>
        </p:nvSpPr>
        <p:spPr/>
        <p:txBody>
          <a:bodyPr/>
          <a:lstStyle/>
          <a:p>
            <a:pPr algn="ctr"/>
            <a:r>
              <a:rPr lang="zh-CN" altLang="en-US" dirty="0"/>
              <a:t>默认</a:t>
            </a:r>
            <a:r>
              <a:rPr lang="zh-CN" altLang="en-US" dirty="0" smtClean="0"/>
              <a:t>路由 </a:t>
            </a:r>
            <a:r>
              <a:rPr lang="en-US" altLang="zh-CN" dirty="0" smtClean="0"/>
              <a:t>(</a:t>
            </a:r>
            <a:r>
              <a:rPr lang="en-US" altLang="zh-CN" dirty="0"/>
              <a:t>default route)</a:t>
            </a:r>
            <a:endParaRPr lang="en-US" altLang="zh-CN" dirty="0"/>
          </a:p>
        </p:txBody>
      </p:sp>
      <p:sp>
        <p:nvSpPr>
          <p:cNvPr id="980995" name="Rectangle 3"/>
          <p:cNvSpPr>
            <a:spLocks noGrp="1" noChangeArrowheads="1"/>
          </p:cNvSpPr>
          <p:nvPr>
            <p:ph idx="1"/>
          </p:nvPr>
        </p:nvSpPr>
        <p:spPr/>
        <p:txBody>
          <a:bodyPr/>
          <a:lstStyle/>
          <a:p>
            <a:pPr>
              <a:lnSpc>
                <a:spcPct val="100000"/>
              </a:lnSpc>
            </a:pPr>
            <a:r>
              <a:rPr lang="zh-CN" altLang="en-US" dirty="0"/>
              <a:t>路由器还可采用</a:t>
            </a:r>
            <a:r>
              <a:rPr lang="zh-CN" altLang="en-US" dirty="0">
                <a:solidFill>
                  <a:srgbClr val="FF0000"/>
                </a:solidFill>
              </a:rPr>
              <a:t>默认路由</a:t>
            </a:r>
            <a:r>
              <a:rPr lang="zh-CN" altLang="en-US" dirty="0"/>
              <a:t>以</a:t>
            </a:r>
            <a:r>
              <a:rPr lang="zh-CN" altLang="en-US" dirty="0">
                <a:solidFill>
                  <a:srgbClr val="FF0000"/>
                </a:solidFill>
              </a:rPr>
              <a:t>减少路由表所占用的空间和搜索路由表所用的时间。</a:t>
            </a:r>
            <a:endParaRPr lang="zh-CN" altLang="en-US" dirty="0">
              <a:solidFill>
                <a:srgbClr val="FF0000"/>
              </a:solidFill>
            </a:endParaRPr>
          </a:p>
          <a:p>
            <a:pPr>
              <a:lnSpc>
                <a:spcPct val="100000"/>
              </a:lnSpc>
            </a:pPr>
            <a:r>
              <a:rPr lang="zh-CN" altLang="en-US" dirty="0"/>
              <a:t>这种转发方式在一个网络只有很少的对外连接时是很有用的。</a:t>
            </a:r>
            <a:endParaRPr lang="zh-CN" altLang="en-US" dirty="0"/>
          </a:p>
          <a:p>
            <a:pPr>
              <a:lnSpc>
                <a:spcPct val="100000"/>
              </a:lnSpc>
            </a:pPr>
            <a:r>
              <a:rPr lang="zh-CN" altLang="en-US" dirty="0"/>
              <a:t>默认路由在主机发送 </a:t>
            </a:r>
            <a:r>
              <a:rPr lang="en-US" altLang="zh-CN" dirty="0"/>
              <a:t>IP </a:t>
            </a:r>
            <a:r>
              <a:rPr lang="zh-CN" altLang="en-US" dirty="0"/>
              <a:t>数据报时往往更能显示出它的好处。</a:t>
            </a:r>
            <a:endParaRPr lang="zh-CN" altLang="en-US" dirty="0"/>
          </a:p>
          <a:p>
            <a:pPr>
              <a:lnSpc>
                <a:spcPct val="100000"/>
              </a:lnSpc>
            </a:pPr>
            <a:r>
              <a:rPr lang="zh-CN" altLang="en-US" dirty="0"/>
              <a:t>如果一个主机连接在一个小网络上，而这个网络只用一个路由器</a:t>
            </a:r>
            <a:r>
              <a:rPr lang="zh-CN" altLang="en-US" dirty="0" smtClean="0"/>
              <a:t>和</a:t>
            </a:r>
            <a:r>
              <a:rPr lang="zh-CN" altLang="en-US" dirty="0"/>
              <a:t>互联</a:t>
            </a:r>
            <a:r>
              <a:rPr lang="zh-CN" altLang="en-US" dirty="0" smtClean="0"/>
              <a:t>网</a:t>
            </a:r>
            <a:r>
              <a:rPr lang="zh-CN" altLang="en-US" dirty="0"/>
              <a:t>连接，那么在这种情况下使用默认路由是非常合适的。 </a:t>
            </a:r>
            <a:endParaRPr lang="zh-CN" alt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44" name="Line 4"/>
          <p:cNvSpPr>
            <a:spLocks noChangeShapeType="1"/>
          </p:cNvSpPr>
          <p:nvPr/>
        </p:nvSpPr>
        <p:spPr bwMode="auto">
          <a:xfrm flipV="1">
            <a:off x="5558367" y="3008857"/>
            <a:ext cx="748110" cy="37306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83045" name="Line 5"/>
          <p:cNvSpPr>
            <a:spLocks noChangeShapeType="1"/>
          </p:cNvSpPr>
          <p:nvPr/>
        </p:nvSpPr>
        <p:spPr bwMode="auto">
          <a:xfrm flipV="1">
            <a:off x="5025231" y="3473994"/>
            <a:ext cx="428229" cy="3730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83046" name="Line 6"/>
          <p:cNvSpPr>
            <a:spLocks noChangeShapeType="1"/>
          </p:cNvSpPr>
          <p:nvPr/>
        </p:nvSpPr>
        <p:spPr bwMode="auto">
          <a:xfrm flipV="1">
            <a:off x="5365750" y="4085183"/>
            <a:ext cx="1226212" cy="222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83047" name="Line 7"/>
          <p:cNvSpPr>
            <a:spLocks noChangeShapeType="1"/>
          </p:cNvSpPr>
          <p:nvPr/>
        </p:nvSpPr>
        <p:spPr bwMode="auto">
          <a:xfrm flipH="1">
            <a:off x="3958960" y="4218532"/>
            <a:ext cx="639763" cy="65246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83048" name="Line 8"/>
          <p:cNvSpPr>
            <a:spLocks noChangeShapeType="1"/>
          </p:cNvSpPr>
          <p:nvPr/>
        </p:nvSpPr>
        <p:spPr bwMode="auto">
          <a:xfrm>
            <a:off x="5025232" y="4310607"/>
            <a:ext cx="319881" cy="65246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83049" name="Line 9"/>
          <p:cNvSpPr>
            <a:spLocks noChangeShapeType="1"/>
          </p:cNvSpPr>
          <p:nvPr/>
        </p:nvSpPr>
        <p:spPr bwMode="auto">
          <a:xfrm flipV="1">
            <a:off x="3530733" y="4126458"/>
            <a:ext cx="854736" cy="9207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983069" name="Picture 2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73341" y="3994694"/>
            <a:ext cx="557213"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983071" name="Text Box 31"/>
          <p:cNvSpPr txBox="1">
            <a:spLocks noChangeArrowheads="1"/>
          </p:cNvSpPr>
          <p:nvPr/>
        </p:nvSpPr>
        <p:spPr bwMode="auto">
          <a:xfrm>
            <a:off x="5836973" y="3620045"/>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endParaRPr lang="en-US" altLang="zh-CN" sz="2000" b="1" baseline="-25000">
              <a:solidFill>
                <a:srgbClr val="0000CC"/>
              </a:solidFill>
              <a:latin typeface="+mn-lt"/>
              <a:ea typeface="黑体" panose="02010609060101010101" pitchFamily="2" charset="-122"/>
            </a:endParaRPr>
          </a:p>
        </p:txBody>
      </p:sp>
      <p:graphicFrame>
        <p:nvGraphicFramePr>
          <p:cNvPr id="983072" name="Object 32"/>
          <p:cNvGraphicFramePr>
            <a:graphicFrameLocks noChangeAspect="1"/>
          </p:cNvGraphicFramePr>
          <p:nvPr/>
        </p:nvGraphicFramePr>
        <p:xfrm>
          <a:off x="6519863" y="3335338"/>
          <a:ext cx="3306762" cy="1963737"/>
        </p:xfrm>
        <a:graphic>
          <a:graphicData uri="http://schemas.openxmlformats.org/presentationml/2006/ole">
            <mc:AlternateContent xmlns:mc="http://schemas.openxmlformats.org/markup-compatibility/2006">
              <mc:Choice xmlns:v="urn:schemas-microsoft-com:vml" Requires="v">
                <p:oleObj spid="_x0000_s1025" name="Visio" r:id="rId2" imgW="1644015" imgH="942340" progId="">
                  <p:embed/>
                </p:oleObj>
              </mc:Choice>
              <mc:Fallback>
                <p:oleObj name="Visio" r:id="rId2" imgW="1644015" imgH="942340" progId="">
                  <p:embed/>
                  <p:pic>
                    <p:nvPicPr>
                      <p:cNvPr id="0" name="图片 1024"/>
                      <p:cNvPicPr>
                        <a:picLocks noChangeAspect="1"/>
                      </p:cNvPicPr>
                      <p:nvPr/>
                    </p:nvPicPr>
                    <p:blipFill>
                      <a:blip r:embed="rId3"/>
                      <a:stretch>
                        <a:fillRect/>
                      </a:stretch>
                    </p:blipFill>
                    <p:spPr>
                      <a:xfrm>
                        <a:off x="6519863" y="3335338"/>
                        <a:ext cx="3306762" cy="1963737"/>
                      </a:xfrm>
                      <a:prstGeom prst="rect">
                        <a:avLst/>
                      </a:prstGeom>
                      <a:noFill/>
                      <a:ln w="9525">
                        <a:noFill/>
                      </a:ln>
                      <a:effectLst>
                        <a:outerShdw dist="25400" dir="5400000" algn="ctr" rotWithShape="0">
                          <a:srgbClr val="FFCC00"/>
                        </a:outerShdw>
                      </a:effectLst>
                    </p:spPr>
                  </p:pic>
                </p:oleObj>
              </mc:Fallback>
            </mc:AlternateContent>
          </a:graphicData>
        </a:graphic>
      </p:graphicFrame>
      <p:sp>
        <p:nvSpPr>
          <p:cNvPr id="983073" name="Text Box 33"/>
          <p:cNvSpPr txBox="1">
            <a:spLocks noChangeArrowheads="1"/>
          </p:cNvSpPr>
          <p:nvPr/>
        </p:nvSpPr>
        <p:spPr bwMode="auto">
          <a:xfrm>
            <a:off x="7587721" y="3980407"/>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00CC"/>
                </a:solidFill>
                <a:latin typeface="+mn-lt"/>
                <a:ea typeface="黑体" panose="02010609060101010101" pitchFamily="2" charset="-122"/>
              </a:rPr>
              <a:t>互联</a:t>
            </a:r>
            <a:r>
              <a:rPr lang="zh-CN" altLang="en-US" sz="2400" b="1" dirty="0" smtClean="0">
                <a:solidFill>
                  <a:srgbClr val="0000CC"/>
                </a:solidFill>
                <a:latin typeface="+mn-lt"/>
                <a:ea typeface="黑体" panose="02010609060101010101" pitchFamily="2" charset="-122"/>
              </a:rPr>
              <a:t>网</a:t>
            </a:r>
            <a:endParaRPr lang="zh-CN" altLang="en-US" sz="2400" b="1" baseline="-25000" dirty="0">
              <a:solidFill>
                <a:srgbClr val="0000CC"/>
              </a:solidFill>
              <a:latin typeface="+mn-lt"/>
              <a:ea typeface="黑体" panose="02010609060101010101" pitchFamily="2" charset="-122"/>
            </a:endParaRPr>
          </a:p>
        </p:txBody>
      </p:sp>
      <p:pic>
        <p:nvPicPr>
          <p:cNvPr id="983074" name="Picture 3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3579" y="4775744"/>
            <a:ext cx="488421"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3080" name="Text Box 40"/>
          <p:cNvSpPr txBox="1">
            <a:spLocks noChangeArrowheads="1"/>
          </p:cNvSpPr>
          <p:nvPr/>
        </p:nvSpPr>
        <p:spPr bwMode="auto">
          <a:xfrm>
            <a:off x="987202" y="2915194"/>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CC"/>
                </a:solidFill>
                <a:latin typeface="+mn-lt"/>
                <a:ea typeface="黑体" panose="02010609060101010101" pitchFamily="2" charset="-122"/>
              </a:rPr>
              <a:t>路由表</a:t>
            </a:r>
            <a:endParaRPr lang="zh-CN" altLang="en-US" sz="2400" b="1" baseline="-25000">
              <a:solidFill>
                <a:srgbClr val="0000CC"/>
              </a:solidFill>
              <a:latin typeface="+mn-lt"/>
              <a:ea typeface="黑体" panose="02010609060101010101" pitchFamily="2" charset="-122"/>
            </a:endParaRPr>
          </a:p>
        </p:txBody>
      </p:sp>
      <p:sp>
        <p:nvSpPr>
          <p:cNvPr id="983081" name="Freeform 41"/>
          <p:cNvSpPr/>
          <p:nvPr/>
        </p:nvSpPr>
        <p:spPr bwMode="auto">
          <a:xfrm>
            <a:off x="2720752" y="3426369"/>
            <a:ext cx="689596" cy="1462088"/>
          </a:xfrm>
          <a:custGeom>
            <a:avLst/>
            <a:gdLst>
              <a:gd name="T0" fmla="*/ 4 w 368"/>
              <a:gd name="T1" fmla="*/ 0 h 524"/>
              <a:gd name="T2" fmla="*/ 368 w 368"/>
              <a:gd name="T3" fmla="*/ 256 h 524"/>
              <a:gd name="T4" fmla="*/ 367 w 368"/>
              <a:gd name="T5" fmla="*/ 277 h 524"/>
              <a:gd name="T6" fmla="*/ 0 w 368"/>
              <a:gd name="T7" fmla="*/ 524 h 524"/>
              <a:gd name="T8" fmla="*/ 4 w 368"/>
              <a:gd name="T9" fmla="*/ 0 h 524"/>
            </a:gdLst>
            <a:ahLst/>
            <a:cxnLst>
              <a:cxn ang="0">
                <a:pos x="T0" y="T1"/>
              </a:cxn>
              <a:cxn ang="0">
                <a:pos x="T2" y="T3"/>
              </a:cxn>
              <a:cxn ang="0">
                <a:pos x="T4" y="T5"/>
              </a:cxn>
              <a:cxn ang="0">
                <a:pos x="T6" y="T7"/>
              </a:cxn>
              <a:cxn ang="0">
                <a:pos x="T8" y="T9"/>
              </a:cxn>
            </a:cxnLst>
            <a:rect l="0" t="0" r="r" b="b"/>
            <a:pathLst>
              <a:path w="368" h="524">
                <a:moveTo>
                  <a:pt x="4" y="0"/>
                </a:moveTo>
                <a:lnTo>
                  <a:pt x="368" y="256"/>
                </a:lnTo>
                <a:lnTo>
                  <a:pt x="367" y="277"/>
                </a:lnTo>
                <a:lnTo>
                  <a:pt x="0" y="524"/>
                </a:lnTo>
                <a:lnTo>
                  <a:pt x="4" y="0"/>
                </a:lnTo>
                <a:close/>
              </a:path>
            </a:pathLst>
          </a:custGeom>
          <a:gradFill>
            <a:gsLst>
              <a:gs pos="0">
                <a:srgbClr val="FFFF66"/>
              </a:gs>
              <a:gs pos="100000">
                <a:schemeClr val="bg1">
                  <a:lumMod val="65000"/>
                </a:schemeClr>
              </a:gs>
            </a:gsLst>
            <a:lin ang="0" scaled="0"/>
          </a:gradFill>
          <a:ln>
            <a:noFill/>
          </a:ln>
          <a:effectLst/>
        </p:spPr>
        <p:txBody>
          <a:bodyPr/>
          <a:lstStyle/>
          <a:p>
            <a:endParaRPr lang="zh-CN" altLang="en-US" b="1">
              <a:solidFill>
                <a:srgbClr val="0000CC"/>
              </a:solidFill>
              <a:latin typeface="+mn-lt"/>
              <a:ea typeface="黑体" panose="02010609060101010101" pitchFamily="2" charset="-122"/>
            </a:endParaRPr>
          </a:p>
        </p:txBody>
      </p:sp>
      <p:pic>
        <p:nvPicPr>
          <p:cNvPr id="983082" name="Picture 4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9198" y="3847057"/>
            <a:ext cx="488421"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083"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5706" y="4683669"/>
            <a:ext cx="488421"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83084" name="Group 44"/>
          <p:cNvGrpSpPr/>
          <p:nvPr/>
        </p:nvGrpSpPr>
        <p:grpSpPr bwMode="auto">
          <a:xfrm>
            <a:off x="5773341" y="2637383"/>
            <a:ext cx="1183217" cy="701675"/>
            <a:chOff x="1776" y="2768"/>
            <a:chExt cx="1824" cy="736"/>
          </a:xfrm>
          <a:solidFill>
            <a:schemeClr val="bg1">
              <a:lumMod val="75000"/>
            </a:schemeClr>
          </a:solidFill>
        </p:grpSpPr>
        <p:grpSp>
          <p:nvGrpSpPr>
            <p:cNvPr id="983085" name="Group 45"/>
            <p:cNvGrpSpPr/>
            <p:nvPr/>
          </p:nvGrpSpPr>
          <p:grpSpPr bwMode="auto">
            <a:xfrm>
              <a:off x="1787" y="2783"/>
              <a:ext cx="1813" cy="721"/>
              <a:chOff x="1787" y="2783"/>
              <a:chExt cx="1813" cy="721"/>
            </a:xfrm>
            <a:grpFill/>
          </p:grpSpPr>
          <p:sp>
            <p:nvSpPr>
              <p:cNvPr id="983086" name="Oval 46"/>
              <p:cNvSpPr>
                <a:spLocks noChangeArrowheads="1"/>
              </p:cNvSpPr>
              <p:nvPr/>
            </p:nvSpPr>
            <p:spPr bwMode="auto">
              <a:xfrm>
                <a:off x="2413" y="2783"/>
                <a:ext cx="780" cy="29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87" name="Oval 47"/>
              <p:cNvSpPr>
                <a:spLocks noChangeArrowheads="1"/>
              </p:cNvSpPr>
              <p:nvPr/>
            </p:nvSpPr>
            <p:spPr bwMode="auto">
              <a:xfrm>
                <a:off x="1974" y="2863"/>
                <a:ext cx="593" cy="29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88" name="Oval 48"/>
              <p:cNvSpPr>
                <a:spLocks noChangeArrowheads="1"/>
              </p:cNvSpPr>
              <p:nvPr/>
            </p:nvSpPr>
            <p:spPr bwMode="auto">
              <a:xfrm>
                <a:off x="1787" y="3045"/>
                <a:ext cx="396" cy="2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89" name="Oval 49"/>
              <p:cNvSpPr>
                <a:spLocks noChangeArrowheads="1"/>
              </p:cNvSpPr>
              <p:nvPr/>
            </p:nvSpPr>
            <p:spPr bwMode="auto">
              <a:xfrm>
                <a:off x="1908" y="3154"/>
                <a:ext cx="604" cy="2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90" name="Oval 50"/>
              <p:cNvSpPr>
                <a:spLocks noChangeArrowheads="1"/>
              </p:cNvSpPr>
              <p:nvPr/>
            </p:nvSpPr>
            <p:spPr bwMode="auto">
              <a:xfrm>
                <a:off x="2347" y="3198"/>
                <a:ext cx="912" cy="30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91" name="Oval 51"/>
              <p:cNvSpPr>
                <a:spLocks noChangeArrowheads="1"/>
              </p:cNvSpPr>
              <p:nvPr/>
            </p:nvSpPr>
            <p:spPr bwMode="auto">
              <a:xfrm>
                <a:off x="2941" y="2870"/>
                <a:ext cx="571" cy="22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92" name="Oval 52"/>
              <p:cNvSpPr>
                <a:spLocks noChangeArrowheads="1"/>
              </p:cNvSpPr>
              <p:nvPr/>
            </p:nvSpPr>
            <p:spPr bwMode="auto">
              <a:xfrm>
                <a:off x="3029" y="3023"/>
                <a:ext cx="571" cy="22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93" name="Oval 53"/>
              <p:cNvSpPr>
                <a:spLocks noChangeArrowheads="1"/>
              </p:cNvSpPr>
              <p:nvPr/>
            </p:nvSpPr>
            <p:spPr bwMode="auto">
              <a:xfrm>
                <a:off x="2974" y="3074"/>
                <a:ext cx="571" cy="3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94" name="Oval 54"/>
              <p:cNvSpPr>
                <a:spLocks noChangeArrowheads="1"/>
              </p:cNvSpPr>
              <p:nvPr/>
            </p:nvSpPr>
            <p:spPr bwMode="auto">
              <a:xfrm>
                <a:off x="2117" y="2957"/>
                <a:ext cx="1175" cy="3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983095" name="Oval 55"/>
            <p:cNvSpPr>
              <a:spLocks noChangeArrowheads="1"/>
            </p:cNvSpPr>
            <p:nvPr/>
          </p:nvSpPr>
          <p:spPr bwMode="auto">
            <a:xfrm>
              <a:off x="2402" y="2768"/>
              <a:ext cx="780" cy="29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96" name="Oval 56"/>
            <p:cNvSpPr>
              <a:spLocks noChangeArrowheads="1"/>
            </p:cNvSpPr>
            <p:nvPr/>
          </p:nvSpPr>
          <p:spPr bwMode="auto">
            <a:xfrm>
              <a:off x="1963" y="2848"/>
              <a:ext cx="593" cy="29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97" name="Oval 57"/>
            <p:cNvSpPr>
              <a:spLocks noChangeArrowheads="1"/>
            </p:cNvSpPr>
            <p:nvPr/>
          </p:nvSpPr>
          <p:spPr bwMode="auto">
            <a:xfrm>
              <a:off x="1776" y="3030"/>
              <a:ext cx="396"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98" name="Oval 58"/>
            <p:cNvSpPr>
              <a:spLocks noChangeArrowheads="1"/>
            </p:cNvSpPr>
            <p:nvPr/>
          </p:nvSpPr>
          <p:spPr bwMode="auto">
            <a:xfrm>
              <a:off x="1897" y="3140"/>
              <a:ext cx="604" cy="2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99" name="Oval 59"/>
            <p:cNvSpPr>
              <a:spLocks noChangeArrowheads="1"/>
            </p:cNvSpPr>
            <p:nvPr/>
          </p:nvSpPr>
          <p:spPr bwMode="auto">
            <a:xfrm>
              <a:off x="2336" y="3183"/>
              <a:ext cx="912" cy="30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100" name="Oval 60"/>
            <p:cNvSpPr>
              <a:spLocks noChangeArrowheads="1"/>
            </p:cNvSpPr>
            <p:nvPr/>
          </p:nvSpPr>
          <p:spPr bwMode="auto">
            <a:xfrm>
              <a:off x="2930" y="2855"/>
              <a:ext cx="571" cy="22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101" name="Oval 61"/>
            <p:cNvSpPr>
              <a:spLocks noChangeArrowheads="1"/>
            </p:cNvSpPr>
            <p:nvPr/>
          </p:nvSpPr>
          <p:spPr bwMode="auto">
            <a:xfrm>
              <a:off x="3018" y="3008"/>
              <a:ext cx="571" cy="22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102" name="Oval 62"/>
            <p:cNvSpPr>
              <a:spLocks noChangeArrowheads="1"/>
            </p:cNvSpPr>
            <p:nvPr/>
          </p:nvSpPr>
          <p:spPr bwMode="auto">
            <a:xfrm>
              <a:off x="2963" y="3059"/>
              <a:ext cx="571" cy="3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103" name="Oval 63"/>
            <p:cNvSpPr>
              <a:spLocks noChangeArrowheads="1"/>
            </p:cNvSpPr>
            <p:nvPr/>
          </p:nvSpPr>
          <p:spPr bwMode="auto">
            <a:xfrm>
              <a:off x="2106" y="2943"/>
              <a:ext cx="1175" cy="3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983104" name="Text Box 64"/>
          <p:cNvSpPr txBox="1">
            <a:spLocks noChangeArrowheads="1"/>
          </p:cNvSpPr>
          <p:nvPr/>
        </p:nvSpPr>
        <p:spPr bwMode="auto">
          <a:xfrm>
            <a:off x="6081184" y="2727870"/>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0000CC"/>
                </a:solidFill>
                <a:latin typeface="+mn-lt"/>
                <a:ea typeface="黑体" panose="02010609060101010101" pitchFamily="2" charset="-122"/>
              </a:rPr>
              <a:t>N</a:t>
            </a:r>
            <a:r>
              <a:rPr lang="en-US" altLang="zh-CN" sz="2000" b="1" baseline="-25000">
                <a:solidFill>
                  <a:srgbClr val="0000CC"/>
                </a:solidFill>
                <a:latin typeface="+mn-lt"/>
                <a:ea typeface="黑体" panose="02010609060101010101" pitchFamily="2" charset="-122"/>
              </a:rPr>
              <a:t>2</a:t>
            </a:r>
            <a:endParaRPr lang="en-US" altLang="zh-CN" sz="2000" b="1" baseline="-25000">
              <a:solidFill>
                <a:srgbClr val="0000CC"/>
              </a:solidFill>
              <a:latin typeface="+mn-lt"/>
              <a:ea typeface="黑体" panose="02010609060101010101" pitchFamily="2" charset="-122"/>
            </a:endParaRPr>
          </a:p>
        </p:txBody>
      </p:sp>
      <p:pic>
        <p:nvPicPr>
          <p:cNvPr id="983105" name="Picture 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38485" y="3289845"/>
            <a:ext cx="55893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983106" name="Text Box 66"/>
          <p:cNvSpPr txBox="1">
            <a:spLocks noChangeArrowheads="1"/>
          </p:cNvSpPr>
          <p:nvPr/>
        </p:nvSpPr>
        <p:spPr bwMode="auto">
          <a:xfrm>
            <a:off x="4982237" y="287550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endParaRPr lang="en-US" altLang="zh-CN" sz="2000" b="1" baseline="-25000">
              <a:solidFill>
                <a:srgbClr val="0000CC"/>
              </a:solidFill>
              <a:latin typeface="+mn-lt"/>
              <a:ea typeface="黑体" panose="02010609060101010101" pitchFamily="2" charset="-122"/>
            </a:endParaRPr>
          </a:p>
        </p:txBody>
      </p:sp>
      <p:sp>
        <p:nvSpPr>
          <p:cNvPr id="983109" name="Text Box 69"/>
          <p:cNvSpPr txBox="1">
            <a:spLocks noChangeArrowheads="1"/>
          </p:cNvSpPr>
          <p:nvPr/>
        </p:nvSpPr>
        <p:spPr bwMode="auto">
          <a:xfrm>
            <a:off x="776536" y="1211268"/>
            <a:ext cx="4774282" cy="1569660"/>
          </a:xfrm>
          <a:prstGeom prst="rect">
            <a:avLst/>
          </a:prstGeom>
          <a:solidFill>
            <a:srgbClr val="66FF66"/>
          </a:solidFill>
          <a:ln>
            <a:solidFill>
              <a:srgbClr val="000099"/>
            </a:solidFill>
          </a:ln>
          <a:effectLst/>
        </p:spPr>
        <p:txBody>
          <a:bodyPr wrap="square">
            <a:spAutoFit/>
          </a:bodyPr>
          <a:lstStyle/>
          <a:p>
            <a:pPr algn="ctr"/>
            <a:r>
              <a:rPr lang="zh-CN" altLang="en-US" sz="2400" b="1" dirty="0">
                <a:solidFill>
                  <a:srgbClr val="000066"/>
                </a:solidFill>
                <a:latin typeface="+mn-lt"/>
                <a:ea typeface="黑体" panose="02010609060101010101" pitchFamily="2" charset="-122"/>
              </a:rPr>
              <a:t>只要目的网络不是 </a:t>
            </a:r>
            <a:r>
              <a:rPr lang="en-US" altLang="zh-CN" sz="2400" b="1" dirty="0">
                <a:solidFill>
                  <a:srgbClr val="000066"/>
                </a:solidFill>
                <a:latin typeface="+mn-lt"/>
                <a:ea typeface="黑体" panose="02010609060101010101" pitchFamily="2" charset="-122"/>
              </a:rPr>
              <a:t>N</a:t>
            </a:r>
            <a:r>
              <a:rPr lang="en-US" altLang="zh-CN" sz="2400" b="1" baseline="-25000" dirty="0">
                <a:solidFill>
                  <a:srgbClr val="000066"/>
                </a:solidFill>
                <a:latin typeface="+mn-lt"/>
                <a:ea typeface="黑体" panose="02010609060101010101" pitchFamily="2" charset="-122"/>
              </a:rPr>
              <a:t>1 </a:t>
            </a:r>
            <a:r>
              <a:rPr lang="zh-CN" altLang="en-US" sz="2400" b="1" dirty="0">
                <a:solidFill>
                  <a:srgbClr val="000066"/>
                </a:solidFill>
                <a:latin typeface="+mn-lt"/>
                <a:ea typeface="黑体" panose="02010609060101010101" pitchFamily="2" charset="-122"/>
              </a:rPr>
              <a:t>和 </a:t>
            </a:r>
            <a:r>
              <a:rPr lang="en-US" altLang="zh-CN" sz="2400" b="1" dirty="0">
                <a:solidFill>
                  <a:srgbClr val="000066"/>
                </a:solidFill>
                <a:latin typeface="+mn-lt"/>
                <a:ea typeface="黑体" panose="02010609060101010101" pitchFamily="2" charset="-122"/>
              </a:rPr>
              <a:t>N</a:t>
            </a:r>
            <a:r>
              <a:rPr lang="en-US" altLang="zh-CN" sz="2400" b="1" baseline="-25000" dirty="0">
                <a:solidFill>
                  <a:srgbClr val="000066"/>
                </a:solidFill>
                <a:latin typeface="+mn-lt"/>
                <a:ea typeface="黑体" panose="02010609060101010101" pitchFamily="2" charset="-122"/>
              </a:rPr>
              <a:t>2</a:t>
            </a:r>
            <a:r>
              <a:rPr lang="zh-CN" altLang="en-US" sz="2400" b="1" dirty="0" smtClean="0">
                <a:solidFill>
                  <a:srgbClr val="000066"/>
                </a:solidFill>
                <a:latin typeface="+mn-lt"/>
                <a:ea typeface="黑体" panose="02010609060101010101" pitchFamily="2" charset="-122"/>
              </a:rPr>
              <a:t>，</a:t>
            </a:r>
            <a:endParaRPr lang="en-US" altLang="zh-CN" sz="2400" b="1" dirty="0" smtClean="0">
              <a:solidFill>
                <a:srgbClr val="000066"/>
              </a:solidFill>
              <a:latin typeface="+mn-lt"/>
              <a:ea typeface="黑体" panose="02010609060101010101" pitchFamily="2" charset="-122"/>
            </a:endParaRPr>
          </a:p>
          <a:p>
            <a:pPr algn="ctr"/>
            <a:r>
              <a:rPr lang="zh-CN" altLang="en-US" sz="2400" b="1" dirty="0" smtClean="0">
                <a:solidFill>
                  <a:srgbClr val="000066"/>
                </a:solidFill>
                <a:latin typeface="+mn-lt"/>
                <a:ea typeface="黑体" panose="02010609060101010101" pitchFamily="2" charset="-122"/>
              </a:rPr>
              <a:t>就</a:t>
            </a:r>
            <a:r>
              <a:rPr lang="zh-CN" altLang="en-US" sz="2400" b="1" dirty="0">
                <a:solidFill>
                  <a:srgbClr val="000066"/>
                </a:solidFill>
                <a:latin typeface="+mn-lt"/>
                <a:ea typeface="黑体" panose="02010609060101010101" pitchFamily="2" charset="-122"/>
              </a:rPr>
              <a:t>一律选择默认路由，</a:t>
            </a:r>
            <a:endParaRPr lang="zh-CN" altLang="en-US" sz="2400" b="1" dirty="0">
              <a:solidFill>
                <a:srgbClr val="000066"/>
              </a:solidFill>
              <a:latin typeface="+mn-lt"/>
              <a:ea typeface="黑体" panose="02010609060101010101" pitchFamily="2" charset="-122"/>
            </a:endParaRPr>
          </a:p>
          <a:p>
            <a:pPr algn="ctr"/>
            <a:r>
              <a:rPr lang="zh-CN" altLang="en-US" sz="2400" b="1" dirty="0">
                <a:solidFill>
                  <a:srgbClr val="000066"/>
                </a:solidFill>
                <a:latin typeface="+mn-lt"/>
                <a:ea typeface="黑体" panose="02010609060101010101" pitchFamily="2" charset="-122"/>
              </a:rPr>
              <a:t>把数据报先间接交付路由器 </a:t>
            </a:r>
            <a:r>
              <a:rPr lang="en-US" altLang="zh-CN" sz="2400" b="1" dirty="0">
                <a:solidFill>
                  <a:srgbClr val="000066"/>
                </a:solidFill>
                <a:latin typeface="+mn-lt"/>
                <a:ea typeface="黑体" panose="02010609060101010101" pitchFamily="2" charset="-122"/>
              </a:rPr>
              <a:t>R</a:t>
            </a:r>
            <a:r>
              <a:rPr lang="en-US" altLang="zh-CN" sz="2400" b="1" baseline="-25000" dirty="0">
                <a:solidFill>
                  <a:srgbClr val="000066"/>
                </a:solidFill>
                <a:latin typeface="+mn-lt"/>
                <a:ea typeface="黑体" panose="02010609060101010101" pitchFamily="2" charset="-122"/>
              </a:rPr>
              <a:t>1</a:t>
            </a:r>
            <a:r>
              <a:rPr lang="zh-CN" altLang="en-US" sz="2400" b="1" dirty="0">
                <a:solidFill>
                  <a:srgbClr val="000066"/>
                </a:solidFill>
                <a:latin typeface="+mn-lt"/>
                <a:ea typeface="黑体" panose="02010609060101010101" pitchFamily="2" charset="-122"/>
              </a:rPr>
              <a:t>，</a:t>
            </a:r>
            <a:endParaRPr lang="zh-CN" altLang="en-US" sz="2400" b="1" dirty="0">
              <a:solidFill>
                <a:srgbClr val="000066"/>
              </a:solidFill>
              <a:latin typeface="+mn-lt"/>
              <a:ea typeface="黑体" panose="02010609060101010101" pitchFamily="2" charset="-122"/>
            </a:endParaRPr>
          </a:p>
          <a:p>
            <a:pPr algn="ctr"/>
            <a:r>
              <a:rPr lang="zh-CN" altLang="en-US" sz="2400" b="1" dirty="0">
                <a:solidFill>
                  <a:srgbClr val="000066"/>
                </a:solidFill>
                <a:latin typeface="+mn-lt"/>
                <a:ea typeface="黑体" panose="02010609060101010101" pitchFamily="2" charset="-122"/>
              </a:rPr>
              <a:t>让 </a:t>
            </a:r>
            <a:r>
              <a:rPr lang="en-US" altLang="zh-CN" sz="2400" b="1" dirty="0">
                <a:solidFill>
                  <a:srgbClr val="000066"/>
                </a:solidFill>
                <a:latin typeface="+mn-lt"/>
                <a:ea typeface="黑体" panose="02010609060101010101" pitchFamily="2" charset="-122"/>
              </a:rPr>
              <a:t>R</a:t>
            </a:r>
            <a:r>
              <a:rPr lang="en-US" altLang="zh-CN" sz="2400" b="1" baseline="-25000" dirty="0">
                <a:solidFill>
                  <a:srgbClr val="000066"/>
                </a:solidFill>
                <a:latin typeface="+mn-lt"/>
                <a:ea typeface="黑体" panose="02010609060101010101" pitchFamily="2" charset="-122"/>
              </a:rPr>
              <a:t>1 </a:t>
            </a:r>
            <a:r>
              <a:rPr lang="zh-CN" altLang="en-US" sz="2400" b="1" dirty="0">
                <a:solidFill>
                  <a:srgbClr val="000066"/>
                </a:solidFill>
                <a:latin typeface="+mn-lt"/>
                <a:ea typeface="黑体" panose="02010609060101010101" pitchFamily="2" charset="-122"/>
              </a:rPr>
              <a:t>再转发给下一个路由器。 </a:t>
            </a:r>
            <a:endParaRPr lang="zh-CN" altLang="en-US" sz="2400" b="1" dirty="0">
              <a:solidFill>
                <a:srgbClr val="000066"/>
              </a:solidFill>
              <a:latin typeface="+mn-lt"/>
              <a:ea typeface="黑体" panose="02010609060101010101" pitchFamily="2" charset="-122"/>
            </a:endParaRPr>
          </a:p>
        </p:txBody>
      </p:sp>
      <p:sp>
        <p:nvSpPr>
          <p:cNvPr id="2" name="标题 1"/>
          <p:cNvSpPr>
            <a:spLocks noGrp="1"/>
          </p:cNvSpPr>
          <p:nvPr>
            <p:ph type="title"/>
          </p:nvPr>
        </p:nvSpPr>
        <p:spPr/>
        <p:txBody>
          <a:bodyPr/>
          <a:lstStyle/>
          <a:p>
            <a:pPr algn="ctr"/>
            <a:r>
              <a:rPr lang="zh-CN" altLang="en-US" dirty="0" smtClean="0"/>
              <a:t>默认路由举例</a:t>
            </a:r>
            <a:endParaRPr lang="zh-CN" altLang="en-US" dirty="0"/>
          </a:p>
        </p:txBody>
      </p:sp>
      <p:grpSp>
        <p:nvGrpSpPr>
          <p:cNvPr id="68" name="Group 44"/>
          <p:cNvGrpSpPr/>
          <p:nvPr/>
        </p:nvGrpSpPr>
        <p:grpSpPr bwMode="auto">
          <a:xfrm>
            <a:off x="4089597" y="3572419"/>
            <a:ext cx="1439467" cy="917947"/>
            <a:chOff x="1776" y="2768"/>
            <a:chExt cx="1824" cy="736"/>
          </a:xfrm>
          <a:solidFill>
            <a:schemeClr val="bg1">
              <a:lumMod val="75000"/>
            </a:schemeClr>
          </a:solidFill>
        </p:grpSpPr>
        <p:grpSp>
          <p:nvGrpSpPr>
            <p:cNvPr id="69" name="Group 45"/>
            <p:cNvGrpSpPr/>
            <p:nvPr/>
          </p:nvGrpSpPr>
          <p:grpSpPr bwMode="auto">
            <a:xfrm>
              <a:off x="1787" y="2783"/>
              <a:ext cx="1813" cy="721"/>
              <a:chOff x="1787" y="2783"/>
              <a:chExt cx="1813" cy="721"/>
            </a:xfrm>
            <a:grpFill/>
          </p:grpSpPr>
          <p:sp>
            <p:nvSpPr>
              <p:cNvPr id="79" name="Oval 46"/>
              <p:cNvSpPr>
                <a:spLocks noChangeArrowheads="1"/>
              </p:cNvSpPr>
              <p:nvPr/>
            </p:nvSpPr>
            <p:spPr bwMode="auto">
              <a:xfrm>
                <a:off x="2413" y="2783"/>
                <a:ext cx="780" cy="29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80" name="Oval 47"/>
              <p:cNvSpPr>
                <a:spLocks noChangeArrowheads="1"/>
              </p:cNvSpPr>
              <p:nvPr/>
            </p:nvSpPr>
            <p:spPr bwMode="auto">
              <a:xfrm>
                <a:off x="1974" y="2863"/>
                <a:ext cx="593" cy="29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81" name="Oval 48"/>
              <p:cNvSpPr>
                <a:spLocks noChangeArrowheads="1"/>
              </p:cNvSpPr>
              <p:nvPr/>
            </p:nvSpPr>
            <p:spPr bwMode="auto">
              <a:xfrm>
                <a:off x="1787" y="3045"/>
                <a:ext cx="396" cy="2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82" name="Oval 49"/>
              <p:cNvSpPr>
                <a:spLocks noChangeArrowheads="1"/>
              </p:cNvSpPr>
              <p:nvPr/>
            </p:nvSpPr>
            <p:spPr bwMode="auto">
              <a:xfrm>
                <a:off x="1908" y="3154"/>
                <a:ext cx="604" cy="2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83" name="Oval 50"/>
              <p:cNvSpPr>
                <a:spLocks noChangeArrowheads="1"/>
              </p:cNvSpPr>
              <p:nvPr/>
            </p:nvSpPr>
            <p:spPr bwMode="auto">
              <a:xfrm>
                <a:off x="2347" y="3198"/>
                <a:ext cx="912" cy="30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84" name="Oval 51"/>
              <p:cNvSpPr>
                <a:spLocks noChangeArrowheads="1"/>
              </p:cNvSpPr>
              <p:nvPr/>
            </p:nvSpPr>
            <p:spPr bwMode="auto">
              <a:xfrm>
                <a:off x="2941" y="2870"/>
                <a:ext cx="571" cy="22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85" name="Oval 52"/>
              <p:cNvSpPr>
                <a:spLocks noChangeArrowheads="1"/>
              </p:cNvSpPr>
              <p:nvPr/>
            </p:nvSpPr>
            <p:spPr bwMode="auto">
              <a:xfrm>
                <a:off x="3029" y="3023"/>
                <a:ext cx="571" cy="22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86" name="Oval 53"/>
              <p:cNvSpPr>
                <a:spLocks noChangeArrowheads="1"/>
              </p:cNvSpPr>
              <p:nvPr/>
            </p:nvSpPr>
            <p:spPr bwMode="auto">
              <a:xfrm>
                <a:off x="2974" y="3074"/>
                <a:ext cx="571" cy="3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87" name="Oval 54"/>
              <p:cNvSpPr>
                <a:spLocks noChangeArrowheads="1"/>
              </p:cNvSpPr>
              <p:nvPr/>
            </p:nvSpPr>
            <p:spPr bwMode="auto">
              <a:xfrm>
                <a:off x="2117" y="2957"/>
                <a:ext cx="1175" cy="3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70" name="Oval 55"/>
            <p:cNvSpPr>
              <a:spLocks noChangeArrowheads="1"/>
            </p:cNvSpPr>
            <p:nvPr/>
          </p:nvSpPr>
          <p:spPr bwMode="auto">
            <a:xfrm>
              <a:off x="2402" y="2768"/>
              <a:ext cx="780" cy="29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71" name="Oval 56"/>
            <p:cNvSpPr>
              <a:spLocks noChangeArrowheads="1"/>
            </p:cNvSpPr>
            <p:nvPr/>
          </p:nvSpPr>
          <p:spPr bwMode="auto">
            <a:xfrm>
              <a:off x="1963" y="2848"/>
              <a:ext cx="593" cy="29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72" name="Oval 57"/>
            <p:cNvSpPr>
              <a:spLocks noChangeArrowheads="1"/>
            </p:cNvSpPr>
            <p:nvPr/>
          </p:nvSpPr>
          <p:spPr bwMode="auto">
            <a:xfrm>
              <a:off x="1776" y="3030"/>
              <a:ext cx="396"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73" name="Oval 58"/>
            <p:cNvSpPr>
              <a:spLocks noChangeArrowheads="1"/>
            </p:cNvSpPr>
            <p:nvPr/>
          </p:nvSpPr>
          <p:spPr bwMode="auto">
            <a:xfrm>
              <a:off x="1897" y="3140"/>
              <a:ext cx="604" cy="2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74" name="Oval 59"/>
            <p:cNvSpPr>
              <a:spLocks noChangeArrowheads="1"/>
            </p:cNvSpPr>
            <p:nvPr/>
          </p:nvSpPr>
          <p:spPr bwMode="auto">
            <a:xfrm>
              <a:off x="2336" y="3183"/>
              <a:ext cx="912" cy="30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75" name="Oval 60"/>
            <p:cNvSpPr>
              <a:spLocks noChangeArrowheads="1"/>
            </p:cNvSpPr>
            <p:nvPr/>
          </p:nvSpPr>
          <p:spPr bwMode="auto">
            <a:xfrm>
              <a:off x="2930" y="2855"/>
              <a:ext cx="571" cy="22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76" name="Oval 61"/>
            <p:cNvSpPr>
              <a:spLocks noChangeArrowheads="1"/>
            </p:cNvSpPr>
            <p:nvPr/>
          </p:nvSpPr>
          <p:spPr bwMode="auto">
            <a:xfrm>
              <a:off x="3018" y="3008"/>
              <a:ext cx="571" cy="22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77" name="Oval 62"/>
            <p:cNvSpPr>
              <a:spLocks noChangeArrowheads="1"/>
            </p:cNvSpPr>
            <p:nvPr/>
          </p:nvSpPr>
          <p:spPr bwMode="auto">
            <a:xfrm>
              <a:off x="2963" y="3059"/>
              <a:ext cx="571" cy="3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78" name="Oval 63"/>
            <p:cNvSpPr>
              <a:spLocks noChangeArrowheads="1"/>
            </p:cNvSpPr>
            <p:nvPr/>
          </p:nvSpPr>
          <p:spPr bwMode="auto">
            <a:xfrm>
              <a:off x="2106" y="2943"/>
              <a:ext cx="1175" cy="3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983070" name="Text Box 30"/>
          <p:cNvSpPr txBox="1">
            <a:spLocks noChangeArrowheads="1"/>
          </p:cNvSpPr>
          <p:nvPr/>
        </p:nvSpPr>
        <p:spPr bwMode="auto">
          <a:xfrm>
            <a:off x="4598723" y="381371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0000CC"/>
                </a:solidFill>
                <a:latin typeface="+mn-lt"/>
                <a:ea typeface="黑体" panose="02010609060101010101" pitchFamily="2" charset="-122"/>
              </a:rPr>
              <a:t>N</a:t>
            </a:r>
            <a:r>
              <a:rPr lang="en-US" altLang="zh-CN" sz="2000" b="1" baseline="-25000">
                <a:solidFill>
                  <a:srgbClr val="0000CC"/>
                </a:solidFill>
                <a:latin typeface="+mn-lt"/>
                <a:ea typeface="黑体" panose="02010609060101010101" pitchFamily="2" charset="-122"/>
              </a:rPr>
              <a:t>1</a:t>
            </a:r>
            <a:endParaRPr lang="en-US" altLang="zh-CN" sz="2000" b="1" baseline="-25000">
              <a:solidFill>
                <a:srgbClr val="0000CC"/>
              </a:solidFill>
              <a:latin typeface="+mn-lt"/>
              <a:ea typeface="黑体" panose="02010609060101010101" pitchFamily="2" charset="-122"/>
            </a:endParaRPr>
          </a:p>
        </p:txBody>
      </p:sp>
      <p:sp>
        <p:nvSpPr>
          <p:cNvPr id="3" name="矩形 2"/>
          <p:cNvSpPr/>
          <p:nvPr/>
        </p:nvSpPr>
        <p:spPr>
          <a:xfrm>
            <a:off x="2144688" y="5517232"/>
            <a:ext cx="6494399"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路由器</a:t>
            </a:r>
            <a:r>
              <a:rPr lang="en-US" altLang="zh-CN" sz="2400" b="1" dirty="0" smtClean="0">
                <a:latin typeface="+mn-lt"/>
                <a:ea typeface="黑体" panose="02010609060101010101" pitchFamily="2" charset="-122"/>
              </a:rPr>
              <a:t> R</a:t>
            </a:r>
            <a:r>
              <a:rPr lang="en-US" altLang="zh-CN" sz="2400" b="1" baseline="-25000" dirty="0" smtClean="0">
                <a:latin typeface="+mn-lt"/>
                <a:ea typeface="黑体" panose="02010609060101010101" pitchFamily="2" charset="-122"/>
              </a:rPr>
              <a:t>1 </a:t>
            </a:r>
            <a:r>
              <a:rPr lang="zh-CN" altLang="zh-CN" sz="2400" b="1" dirty="0" smtClean="0">
                <a:latin typeface="+mn-lt"/>
                <a:ea typeface="黑体" panose="02010609060101010101" pitchFamily="2" charset="-122"/>
              </a:rPr>
              <a:t>充当网络</a:t>
            </a:r>
            <a:r>
              <a:rPr lang="en-US" altLang="zh-CN" sz="2400" b="1" dirty="0" smtClean="0">
                <a:latin typeface="+mn-lt"/>
                <a:ea typeface="黑体" panose="02010609060101010101" pitchFamily="2" charset="-122"/>
              </a:rPr>
              <a:t> N</a:t>
            </a:r>
            <a:r>
              <a:rPr lang="en-US" altLang="zh-CN" sz="2400" b="1" baseline="-25000" dirty="0" smtClean="0">
                <a:latin typeface="+mn-lt"/>
                <a:ea typeface="黑体" panose="02010609060101010101" pitchFamily="2" charset="-122"/>
              </a:rPr>
              <a:t>1 </a:t>
            </a:r>
            <a:r>
              <a:rPr lang="zh-CN" altLang="zh-CN" sz="2400" b="1" dirty="0" smtClean="0">
                <a:latin typeface="+mn-lt"/>
                <a:ea typeface="黑体" panose="02010609060101010101" pitchFamily="2" charset="-122"/>
              </a:rPr>
              <a:t>的</a:t>
            </a:r>
            <a:r>
              <a:rPr lang="zh-CN" altLang="zh-CN" sz="2400" b="1" dirty="0">
                <a:latin typeface="+mn-lt"/>
                <a:ea typeface="黑体" panose="02010609060101010101" pitchFamily="2" charset="-122"/>
              </a:rPr>
              <a:t>默认路由器</a:t>
            </a:r>
            <a:endParaRPr lang="zh-CN" altLang="en-US" sz="2400" b="1" dirty="0">
              <a:latin typeface="+mn-lt"/>
              <a:ea typeface="黑体" panose="02010609060101010101" pitchFamily="2" charset="-122"/>
            </a:endParaRPr>
          </a:p>
        </p:txBody>
      </p:sp>
      <p:sp>
        <p:nvSpPr>
          <p:cNvPr id="983076" name="Rectangle 36"/>
          <p:cNvSpPr>
            <a:spLocks noChangeArrowheads="1"/>
          </p:cNvSpPr>
          <p:nvPr/>
        </p:nvSpPr>
        <p:spPr bwMode="auto">
          <a:xfrm>
            <a:off x="374956" y="3431132"/>
            <a:ext cx="2345796" cy="1436687"/>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983075" name="Text Box 35"/>
          <p:cNvSpPr txBox="1">
            <a:spLocks noChangeArrowheads="1"/>
          </p:cNvSpPr>
          <p:nvPr/>
        </p:nvSpPr>
        <p:spPr bwMode="auto">
          <a:xfrm>
            <a:off x="374957" y="3358108"/>
            <a:ext cx="218040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2000" b="1">
                <a:solidFill>
                  <a:srgbClr val="000099"/>
                </a:solidFill>
                <a:latin typeface="+mn-lt"/>
                <a:ea typeface="黑体" panose="02010609060101010101" pitchFamily="2" charset="-122"/>
              </a:rPr>
              <a:t>目的网络  下一跳</a:t>
            </a:r>
            <a:endParaRPr lang="zh-CN" altLang="en-US" sz="2000" b="1">
              <a:solidFill>
                <a:srgbClr val="000099"/>
              </a:solidFill>
              <a:latin typeface="+mn-lt"/>
              <a:ea typeface="黑体" panose="02010609060101010101" pitchFamily="2" charset="-122"/>
            </a:endParaRPr>
          </a:p>
          <a:p>
            <a:pPr>
              <a:lnSpc>
                <a:spcPct val="120000"/>
              </a:lnSpc>
            </a:pPr>
            <a:r>
              <a:rPr lang="zh-CN" altLang="en-US" sz="2000" b="1">
                <a:solidFill>
                  <a:srgbClr val="000099"/>
                </a:solidFill>
                <a:latin typeface="+mn-lt"/>
                <a:ea typeface="黑体" panose="02010609060101010101" pitchFamily="2" charset="-122"/>
              </a:rPr>
              <a:t>      </a:t>
            </a:r>
            <a:r>
              <a:rPr lang="en-US" altLang="zh-CN" sz="2000" b="1">
                <a:solidFill>
                  <a:srgbClr val="000099"/>
                </a:solidFill>
                <a:latin typeface="+mn-lt"/>
                <a:ea typeface="黑体" panose="02010609060101010101" pitchFamily="2" charset="-122"/>
              </a:rPr>
              <a:t>N</a:t>
            </a:r>
            <a:r>
              <a:rPr lang="en-US" altLang="zh-CN" sz="2000" b="1" baseline="-25000">
                <a:solidFill>
                  <a:srgbClr val="000099"/>
                </a:solidFill>
                <a:latin typeface="+mn-lt"/>
                <a:ea typeface="黑体" panose="02010609060101010101" pitchFamily="2" charset="-122"/>
              </a:rPr>
              <a:t>1</a:t>
            </a:r>
            <a:r>
              <a:rPr lang="en-US" altLang="zh-CN" sz="2000" b="1">
                <a:solidFill>
                  <a:srgbClr val="000099"/>
                </a:solidFill>
                <a:latin typeface="+mn-lt"/>
                <a:ea typeface="黑体" panose="02010609060101010101" pitchFamily="2" charset="-122"/>
              </a:rPr>
              <a:t>          </a:t>
            </a:r>
            <a:r>
              <a:rPr lang="zh-CN" altLang="en-US" sz="2000" b="1">
                <a:solidFill>
                  <a:srgbClr val="000099"/>
                </a:solidFill>
                <a:latin typeface="+mn-lt"/>
                <a:ea typeface="黑体" panose="02010609060101010101" pitchFamily="2" charset="-122"/>
              </a:rPr>
              <a:t>直接 </a:t>
            </a:r>
            <a:endParaRPr lang="zh-CN" altLang="en-US" sz="2000" b="1">
              <a:solidFill>
                <a:srgbClr val="000099"/>
              </a:solidFill>
              <a:latin typeface="+mn-lt"/>
              <a:ea typeface="黑体" panose="02010609060101010101" pitchFamily="2" charset="-122"/>
            </a:endParaRPr>
          </a:p>
          <a:p>
            <a:pPr>
              <a:lnSpc>
                <a:spcPct val="120000"/>
              </a:lnSpc>
            </a:pPr>
            <a:r>
              <a:rPr lang="zh-CN" altLang="en-US" sz="2000" b="1">
                <a:solidFill>
                  <a:srgbClr val="000099"/>
                </a:solidFill>
                <a:latin typeface="+mn-lt"/>
                <a:ea typeface="黑体" panose="02010609060101010101" pitchFamily="2" charset="-122"/>
              </a:rPr>
              <a:t>      </a:t>
            </a:r>
            <a:r>
              <a:rPr lang="en-US" altLang="zh-CN" sz="2000" b="1">
                <a:solidFill>
                  <a:srgbClr val="000099"/>
                </a:solidFill>
                <a:latin typeface="+mn-lt"/>
                <a:ea typeface="黑体" panose="02010609060101010101" pitchFamily="2" charset="-122"/>
              </a:rPr>
              <a:t>N</a:t>
            </a:r>
            <a:r>
              <a:rPr lang="en-US" altLang="zh-CN" sz="2000" b="1" baseline="-25000">
                <a:solidFill>
                  <a:srgbClr val="000099"/>
                </a:solidFill>
                <a:latin typeface="+mn-lt"/>
                <a:ea typeface="黑体" panose="02010609060101010101" pitchFamily="2" charset="-122"/>
              </a:rPr>
              <a:t>2</a:t>
            </a:r>
            <a:r>
              <a:rPr lang="en-US" altLang="zh-CN" sz="2000" b="1">
                <a:solidFill>
                  <a:srgbClr val="000099"/>
                </a:solidFill>
                <a:latin typeface="+mn-lt"/>
                <a:ea typeface="黑体" panose="02010609060101010101" pitchFamily="2" charset="-122"/>
              </a:rPr>
              <a:t>     </a:t>
            </a:r>
            <a:r>
              <a:rPr lang="en-US" altLang="zh-CN" sz="1000" b="1">
                <a:solidFill>
                  <a:srgbClr val="000099"/>
                </a:solidFill>
                <a:latin typeface="+mn-lt"/>
                <a:ea typeface="黑体" panose="02010609060101010101" pitchFamily="2" charset="-122"/>
              </a:rPr>
              <a:t>   </a:t>
            </a:r>
            <a:r>
              <a:rPr lang="en-US" altLang="zh-CN" sz="2000" b="1">
                <a:solidFill>
                  <a:srgbClr val="000099"/>
                </a:solidFill>
                <a:latin typeface="+mn-lt"/>
                <a:ea typeface="黑体" panose="02010609060101010101" pitchFamily="2" charset="-122"/>
              </a:rPr>
              <a:t>      R</a:t>
            </a:r>
            <a:r>
              <a:rPr lang="en-US" altLang="zh-CN" sz="2000" b="1" baseline="-25000">
                <a:solidFill>
                  <a:srgbClr val="000099"/>
                </a:solidFill>
                <a:latin typeface="+mn-lt"/>
                <a:ea typeface="黑体" panose="02010609060101010101" pitchFamily="2" charset="-122"/>
              </a:rPr>
              <a:t>2</a:t>
            </a:r>
            <a:endParaRPr lang="en-US" altLang="zh-CN" sz="2000" b="1" baseline="-25000">
              <a:solidFill>
                <a:srgbClr val="000099"/>
              </a:solidFill>
              <a:latin typeface="+mn-lt"/>
              <a:ea typeface="黑体" panose="02010609060101010101" pitchFamily="2" charset="-122"/>
            </a:endParaRPr>
          </a:p>
          <a:p>
            <a:pPr>
              <a:lnSpc>
                <a:spcPct val="120000"/>
              </a:lnSpc>
            </a:pPr>
            <a:r>
              <a:rPr lang="en-US" altLang="zh-CN" sz="2000" b="1">
                <a:solidFill>
                  <a:srgbClr val="000099"/>
                </a:solidFill>
                <a:latin typeface="+mn-lt"/>
                <a:ea typeface="黑体" panose="02010609060101010101" pitchFamily="2" charset="-122"/>
              </a:rPr>
              <a:t>    </a:t>
            </a:r>
            <a:r>
              <a:rPr lang="zh-CN" altLang="en-US" sz="2000" b="1">
                <a:solidFill>
                  <a:srgbClr val="000099"/>
                </a:solidFill>
                <a:latin typeface="+mn-lt"/>
                <a:ea typeface="黑体" panose="02010609060101010101" pitchFamily="2" charset="-122"/>
              </a:rPr>
              <a:t>默认           </a:t>
            </a:r>
            <a:r>
              <a:rPr lang="en-US" altLang="zh-CN" sz="2000" b="1">
                <a:solidFill>
                  <a:srgbClr val="000099"/>
                </a:solidFill>
                <a:latin typeface="+mn-lt"/>
                <a:ea typeface="黑体" panose="02010609060101010101" pitchFamily="2" charset="-122"/>
              </a:rPr>
              <a:t>R</a:t>
            </a:r>
            <a:r>
              <a:rPr lang="en-US" altLang="zh-CN" sz="2000" b="1" baseline="-25000">
                <a:solidFill>
                  <a:srgbClr val="000099"/>
                </a:solidFill>
                <a:latin typeface="+mn-lt"/>
                <a:ea typeface="黑体" panose="02010609060101010101" pitchFamily="2" charset="-122"/>
              </a:rPr>
              <a:t>1</a:t>
            </a:r>
            <a:endParaRPr lang="en-US" altLang="zh-CN" sz="2000" b="1" baseline="-25000">
              <a:solidFill>
                <a:srgbClr val="000099"/>
              </a:solidFill>
              <a:latin typeface="+mn-lt"/>
              <a:ea typeface="黑体" panose="02010609060101010101" pitchFamily="2" charset="-122"/>
            </a:endParaRPr>
          </a:p>
        </p:txBody>
      </p:sp>
      <p:sp>
        <p:nvSpPr>
          <p:cNvPr id="983077" name="Line 37"/>
          <p:cNvSpPr>
            <a:spLocks noChangeShapeType="1"/>
          </p:cNvSpPr>
          <p:nvPr/>
        </p:nvSpPr>
        <p:spPr bwMode="auto">
          <a:xfrm>
            <a:off x="374956" y="3796257"/>
            <a:ext cx="2345796"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83078" name="Line 38"/>
          <p:cNvSpPr>
            <a:spLocks noChangeShapeType="1"/>
          </p:cNvSpPr>
          <p:nvPr/>
        </p:nvSpPr>
        <p:spPr bwMode="auto">
          <a:xfrm>
            <a:off x="374956" y="4161382"/>
            <a:ext cx="234579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83079" name="Line 39"/>
          <p:cNvSpPr>
            <a:spLocks noChangeShapeType="1"/>
          </p:cNvSpPr>
          <p:nvPr/>
        </p:nvSpPr>
        <p:spPr bwMode="auto">
          <a:xfrm>
            <a:off x="1654481" y="3431132"/>
            <a:ext cx="5159" cy="14176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83107" name="Line 67"/>
          <p:cNvSpPr>
            <a:spLocks noChangeShapeType="1"/>
          </p:cNvSpPr>
          <p:nvPr/>
        </p:nvSpPr>
        <p:spPr bwMode="auto">
          <a:xfrm>
            <a:off x="374956" y="4497932"/>
            <a:ext cx="234579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8" name="Rectangle 6"/>
          <p:cNvSpPr>
            <a:spLocks noGrp="1" noChangeArrowheads="1"/>
          </p:cNvSpPr>
          <p:nvPr>
            <p:ph type="title"/>
          </p:nvPr>
        </p:nvSpPr>
        <p:spPr/>
        <p:txBody>
          <a:bodyPr/>
          <a:lstStyle/>
          <a:p>
            <a:pPr algn="ctr"/>
            <a:r>
              <a:rPr lang="zh-CN" altLang="en-US" dirty="0"/>
              <a:t>必须强调指出 </a:t>
            </a:r>
            <a:endParaRPr lang="zh-CN" altLang="en-US" dirty="0"/>
          </a:p>
        </p:txBody>
      </p:sp>
      <p:sp>
        <p:nvSpPr>
          <p:cNvPr id="397319" name="Rectangle 7"/>
          <p:cNvSpPr>
            <a:spLocks noGrp="1" noChangeArrowheads="1"/>
          </p:cNvSpPr>
          <p:nvPr>
            <p:ph idx="1"/>
          </p:nvPr>
        </p:nvSpPr>
        <p:spPr/>
        <p:txBody>
          <a:bodyPr/>
          <a:lstStyle/>
          <a:p>
            <a:pPr algn="just"/>
            <a:r>
              <a:rPr lang="en-US" altLang="zh-CN" dirty="0"/>
              <a:t>IP</a:t>
            </a:r>
            <a:r>
              <a:rPr lang="en-US" altLang="zh-CN" sz="2000" dirty="0"/>
              <a:t> </a:t>
            </a:r>
            <a:r>
              <a:rPr lang="zh-CN" altLang="en-US" dirty="0"/>
              <a:t>数据报的首部中</a:t>
            </a:r>
            <a:r>
              <a:rPr lang="zh-CN" altLang="en-US" dirty="0">
                <a:solidFill>
                  <a:srgbClr val="FF0000"/>
                </a:solidFill>
              </a:rPr>
              <a:t>没有</a:t>
            </a:r>
            <a:r>
              <a:rPr lang="zh-CN" altLang="en-US" dirty="0"/>
              <a:t>地方可以用来指明“下一跳路由器的 </a:t>
            </a:r>
            <a:r>
              <a:rPr lang="en-US" altLang="zh-CN" dirty="0"/>
              <a:t>IP </a:t>
            </a:r>
            <a:r>
              <a:rPr lang="zh-CN" altLang="en-US" dirty="0"/>
              <a:t>地址”。</a:t>
            </a:r>
            <a:endParaRPr lang="zh-CN" altLang="en-US" dirty="0"/>
          </a:p>
          <a:p>
            <a:pPr algn="just"/>
            <a:r>
              <a:rPr lang="zh-CN" altLang="en-US" dirty="0"/>
              <a:t>当路由器收到待转发的数据报，不是将下一跳路由器的</a:t>
            </a:r>
            <a:r>
              <a:rPr lang="zh-CN" altLang="en-US" sz="1800" dirty="0"/>
              <a:t> </a:t>
            </a:r>
            <a:r>
              <a:rPr lang="en-US" altLang="zh-CN" dirty="0"/>
              <a:t>IP</a:t>
            </a:r>
            <a:r>
              <a:rPr lang="en-US" altLang="zh-CN" sz="2000" dirty="0"/>
              <a:t> </a:t>
            </a:r>
            <a:r>
              <a:rPr lang="zh-CN" altLang="en-US" dirty="0"/>
              <a:t>地址填入 </a:t>
            </a:r>
            <a:r>
              <a:rPr lang="en-US" altLang="zh-CN" dirty="0"/>
              <a:t>IP </a:t>
            </a:r>
            <a:r>
              <a:rPr lang="zh-CN" altLang="en-US" dirty="0"/>
              <a:t>数据报，而是</a:t>
            </a:r>
            <a:r>
              <a:rPr lang="zh-CN" altLang="en-US" dirty="0">
                <a:solidFill>
                  <a:srgbClr val="FF0000"/>
                </a:solidFill>
              </a:rPr>
              <a:t>送交下层</a:t>
            </a:r>
            <a:r>
              <a:rPr lang="zh-CN" altLang="en-US" dirty="0"/>
              <a:t>的网络接口软件。</a:t>
            </a:r>
            <a:endParaRPr lang="zh-CN" altLang="en-US" dirty="0"/>
          </a:p>
          <a:p>
            <a:pPr algn="just"/>
            <a:r>
              <a:rPr lang="zh-CN" altLang="en-US" dirty="0"/>
              <a:t>网络接口软件</a:t>
            </a:r>
            <a:r>
              <a:rPr lang="zh-CN" altLang="en-US" dirty="0">
                <a:solidFill>
                  <a:srgbClr val="FF0000"/>
                </a:solidFill>
              </a:rPr>
              <a:t>使用</a:t>
            </a:r>
            <a:r>
              <a:rPr lang="zh-CN" altLang="en-US" sz="1800" dirty="0">
                <a:solidFill>
                  <a:srgbClr val="FF0000"/>
                </a:solidFill>
              </a:rPr>
              <a:t> </a:t>
            </a:r>
            <a:r>
              <a:rPr lang="en-US" altLang="zh-CN" dirty="0">
                <a:solidFill>
                  <a:srgbClr val="FF0000"/>
                </a:solidFill>
              </a:rPr>
              <a:t>ARP</a:t>
            </a:r>
            <a:r>
              <a:rPr lang="en-US" altLang="zh-CN" sz="1800" dirty="0">
                <a:solidFill>
                  <a:srgbClr val="FF0000"/>
                </a:solidFill>
              </a:rPr>
              <a:t> </a:t>
            </a:r>
            <a:r>
              <a:rPr lang="zh-CN" altLang="en-US" dirty="0"/>
              <a:t>负责将下一跳路由器的 </a:t>
            </a:r>
            <a:r>
              <a:rPr lang="en-US" altLang="zh-CN" dirty="0"/>
              <a:t>IP</a:t>
            </a:r>
            <a:r>
              <a:rPr lang="en-US" altLang="zh-CN" sz="2000" dirty="0"/>
              <a:t> </a:t>
            </a:r>
            <a:r>
              <a:rPr lang="zh-CN" altLang="en-US" dirty="0"/>
              <a:t>地址转换成硬件地址，并将此硬件地址放在链路层的</a:t>
            </a:r>
            <a:r>
              <a:rPr lang="zh-CN" altLang="en-US" sz="2000" dirty="0"/>
              <a:t> </a:t>
            </a:r>
            <a:r>
              <a:rPr lang="en-US" altLang="zh-CN" dirty="0"/>
              <a:t>MAC</a:t>
            </a:r>
            <a:r>
              <a:rPr lang="en-US" altLang="zh-CN" sz="1800" dirty="0"/>
              <a:t> </a:t>
            </a:r>
            <a:r>
              <a:rPr lang="zh-CN" altLang="en-US" dirty="0"/>
              <a:t>帧的首部，然后根据这个硬件地址找到下一跳路由器。  </a:t>
            </a:r>
            <a:endParaRPr lang="zh-CN" altLang="en-US" dirty="0"/>
          </a:p>
        </p:txBody>
      </p:sp>
      <p:sp>
        <p:nvSpPr>
          <p:cNvPr id="397314"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7315" name="Rectangle 3"/>
          <p:cNvSpPr>
            <a:spLocks noChangeArrowheads="1"/>
          </p:cNvSpPr>
          <p:nvPr/>
        </p:nvSpPr>
        <p:spPr bwMode="auto">
          <a:xfrm>
            <a:off x="0" y="30538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731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7317" name="Rectangle 5"/>
          <p:cNvSpPr>
            <a:spLocks noChangeArrowheads="1"/>
          </p:cNvSpPr>
          <p:nvPr/>
        </p:nvSpPr>
        <p:spPr bwMode="auto">
          <a:xfrm>
            <a:off x="0" y="30585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7320" name="Rectangle 8"/>
          <p:cNvSpPr>
            <a:spLocks noChangeArrowheads="1"/>
          </p:cNvSpPr>
          <p:nvPr/>
        </p:nvSpPr>
        <p:spPr bwMode="auto">
          <a:xfrm>
            <a:off x="0" y="30776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7321" name="Rectangle 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3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3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6291" name="Rectangle 3"/>
          <p:cNvSpPr>
            <a:spLocks noChangeArrowheads="1"/>
          </p:cNvSpPr>
          <p:nvPr/>
        </p:nvSpPr>
        <p:spPr bwMode="auto">
          <a:xfrm>
            <a:off x="0" y="30538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6292"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6293" name="Rectangle 5"/>
          <p:cNvSpPr>
            <a:spLocks noChangeArrowheads="1"/>
          </p:cNvSpPr>
          <p:nvPr/>
        </p:nvSpPr>
        <p:spPr bwMode="auto">
          <a:xfrm>
            <a:off x="0" y="30585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6294" name="Rectangle 6"/>
          <p:cNvSpPr>
            <a:spLocks noGrp="1" noChangeArrowheads="1"/>
          </p:cNvSpPr>
          <p:nvPr>
            <p:ph type="title"/>
          </p:nvPr>
        </p:nvSpPr>
        <p:spPr/>
        <p:txBody>
          <a:bodyPr/>
          <a:lstStyle/>
          <a:p>
            <a:pPr algn="ctr"/>
            <a:r>
              <a:rPr lang="zh-CN" altLang="en-US" dirty="0" smtClean="0"/>
              <a:t>路由器分组</a:t>
            </a:r>
            <a:r>
              <a:rPr lang="zh-CN" altLang="en-US" dirty="0"/>
              <a:t>转发算法 </a:t>
            </a:r>
            <a:endParaRPr lang="zh-CN" altLang="en-US" dirty="0"/>
          </a:p>
        </p:txBody>
      </p:sp>
      <p:sp>
        <p:nvSpPr>
          <p:cNvPr id="396295" name="Rectangle 7"/>
          <p:cNvSpPr>
            <a:spLocks noGrp="1" noChangeArrowheads="1"/>
          </p:cNvSpPr>
          <p:nvPr>
            <p:ph idx="1"/>
          </p:nvPr>
        </p:nvSpPr>
        <p:spPr>
          <a:ln>
            <a:solidFill>
              <a:schemeClr val="tx2"/>
            </a:solidFill>
            <a:miter lim="800000"/>
          </a:ln>
        </p:spPr>
        <p:txBody>
          <a:bodyPr/>
          <a:lstStyle/>
          <a:p>
            <a:pPr marL="539750" indent="-539750" algn="just">
              <a:spcBef>
                <a:spcPct val="0"/>
              </a:spcBef>
              <a:spcAft>
                <a:spcPct val="20000"/>
              </a:spcAft>
              <a:buFont typeface="Wingdings" panose="05000000000000000000" pitchFamily="2" charset="2"/>
              <a:buNone/>
              <a:tabLst>
                <a:tab pos="1528445" algn="l"/>
              </a:tabLst>
            </a:pPr>
            <a:r>
              <a:rPr lang="en-US" altLang="zh-CN" sz="2400" dirty="0"/>
              <a:t>(1) </a:t>
            </a:r>
            <a:r>
              <a:rPr lang="zh-CN" altLang="en-US" sz="2400" dirty="0" smtClean="0"/>
              <a:t>从</a:t>
            </a:r>
            <a:r>
              <a:rPr lang="zh-CN" altLang="en-US" sz="2400" dirty="0"/>
              <a:t>数据报的首部提取</a:t>
            </a:r>
            <a:r>
              <a:rPr lang="zh-CN" altLang="en-US" sz="2400" dirty="0">
                <a:solidFill>
                  <a:srgbClr val="FF0000"/>
                </a:solidFill>
              </a:rPr>
              <a:t>目的主机的</a:t>
            </a:r>
            <a:r>
              <a:rPr lang="zh-CN" altLang="en-US" sz="1600" dirty="0">
                <a:solidFill>
                  <a:srgbClr val="FF0000"/>
                </a:solidFill>
              </a:rPr>
              <a:t> </a:t>
            </a:r>
            <a:r>
              <a:rPr lang="en-US" altLang="zh-CN" sz="2400" dirty="0">
                <a:solidFill>
                  <a:srgbClr val="FF0000"/>
                </a:solidFill>
              </a:rPr>
              <a:t>IP</a:t>
            </a:r>
            <a:r>
              <a:rPr lang="en-US" altLang="zh-CN" sz="1600" dirty="0">
                <a:solidFill>
                  <a:srgbClr val="FF0000"/>
                </a:solidFill>
              </a:rPr>
              <a:t> </a:t>
            </a:r>
            <a:r>
              <a:rPr lang="zh-CN" altLang="en-US" sz="2400" dirty="0">
                <a:solidFill>
                  <a:srgbClr val="FF0000"/>
                </a:solidFill>
              </a:rPr>
              <a:t>地址</a:t>
            </a:r>
            <a:r>
              <a:rPr lang="zh-CN" altLang="en-US" sz="1400" dirty="0">
                <a:solidFill>
                  <a:srgbClr val="FF0000"/>
                </a:solidFill>
              </a:rPr>
              <a:t> </a:t>
            </a:r>
            <a:r>
              <a:rPr lang="en-US" altLang="zh-CN" sz="2400" dirty="0">
                <a:solidFill>
                  <a:srgbClr val="FF0000"/>
                </a:solidFill>
              </a:rPr>
              <a:t>D, </a:t>
            </a:r>
            <a:r>
              <a:rPr lang="zh-CN" altLang="en-US" sz="2400" dirty="0"/>
              <a:t>得出</a:t>
            </a:r>
            <a:r>
              <a:rPr lang="zh-CN" altLang="en-US" sz="2400" dirty="0">
                <a:solidFill>
                  <a:srgbClr val="FF0000"/>
                </a:solidFill>
              </a:rPr>
              <a:t>目的网络地址为</a:t>
            </a:r>
            <a:r>
              <a:rPr lang="zh-CN" altLang="en-US" sz="1400" dirty="0">
                <a:solidFill>
                  <a:srgbClr val="FF0000"/>
                </a:solidFill>
              </a:rPr>
              <a:t> </a:t>
            </a:r>
            <a:r>
              <a:rPr lang="en-US" altLang="zh-CN" sz="2400" dirty="0">
                <a:solidFill>
                  <a:srgbClr val="FF0000"/>
                </a:solidFill>
              </a:rPr>
              <a:t>N</a:t>
            </a:r>
            <a:r>
              <a:rPr lang="zh-CN" altLang="en-US" sz="2400" dirty="0">
                <a:solidFill>
                  <a:srgbClr val="FF0000"/>
                </a:solidFill>
              </a:rPr>
              <a:t>。</a:t>
            </a:r>
            <a:endParaRPr lang="zh-CN" altLang="en-US" sz="2400" dirty="0">
              <a:solidFill>
                <a:srgbClr val="FF0000"/>
              </a:solidFill>
            </a:endParaRPr>
          </a:p>
          <a:p>
            <a:pPr marL="539750" indent="-539750" algn="just">
              <a:spcBef>
                <a:spcPct val="0"/>
              </a:spcBef>
              <a:spcAft>
                <a:spcPct val="20000"/>
              </a:spcAft>
              <a:buFont typeface="Wingdings" panose="05000000000000000000" pitchFamily="2" charset="2"/>
              <a:buNone/>
              <a:tabLst>
                <a:tab pos="1528445" algn="l"/>
              </a:tabLst>
            </a:pPr>
            <a:r>
              <a:rPr lang="en-US" altLang="zh-CN" sz="2400" dirty="0"/>
              <a:t>(2) </a:t>
            </a:r>
            <a:r>
              <a:rPr lang="zh-CN" altLang="en-US" sz="2400" dirty="0" smtClean="0"/>
              <a:t>若</a:t>
            </a:r>
            <a:r>
              <a:rPr lang="zh-CN" altLang="en-US" sz="2400" dirty="0"/>
              <a:t>网络</a:t>
            </a:r>
            <a:r>
              <a:rPr lang="zh-CN" altLang="en-US" sz="1200" dirty="0"/>
              <a:t> </a:t>
            </a:r>
            <a:r>
              <a:rPr lang="en-US" altLang="zh-CN" sz="2400" i="1" dirty="0"/>
              <a:t>N </a:t>
            </a:r>
            <a:r>
              <a:rPr lang="zh-CN" altLang="en-US" sz="2400" dirty="0"/>
              <a:t>与此路由器直接相连，则把数据报</a:t>
            </a:r>
            <a:r>
              <a:rPr lang="zh-CN" altLang="en-US" sz="2400" dirty="0">
                <a:solidFill>
                  <a:srgbClr val="FF0000"/>
                </a:solidFill>
              </a:rPr>
              <a:t>直接交付</a:t>
            </a:r>
            <a:r>
              <a:rPr lang="zh-CN" altLang="en-US" sz="2400" dirty="0"/>
              <a:t>目的主机</a:t>
            </a:r>
            <a:r>
              <a:rPr lang="zh-CN" altLang="en-US" sz="1200" dirty="0"/>
              <a:t> </a:t>
            </a:r>
            <a:r>
              <a:rPr lang="en-US" altLang="zh-CN" sz="2400" i="1" dirty="0"/>
              <a:t>D</a:t>
            </a:r>
            <a:r>
              <a:rPr lang="zh-CN" altLang="en-US" sz="2400" dirty="0"/>
              <a:t>；否则是</a:t>
            </a:r>
            <a:r>
              <a:rPr lang="zh-CN" altLang="en-US" sz="2400" dirty="0">
                <a:solidFill>
                  <a:srgbClr val="FF0000"/>
                </a:solidFill>
              </a:rPr>
              <a:t>间接交付，</a:t>
            </a:r>
            <a:r>
              <a:rPr lang="zh-CN" altLang="en-US" sz="2400" dirty="0" smtClean="0"/>
              <a:t>执行 </a:t>
            </a:r>
            <a:r>
              <a:rPr lang="en-US" altLang="zh-CN" sz="2400" dirty="0" smtClean="0"/>
              <a:t>(</a:t>
            </a:r>
            <a:r>
              <a:rPr lang="en-US" altLang="zh-CN" sz="2400" dirty="0"/>
              <a:t>3)</a:t>
            </a:r>
            <a:r>
              <a:rPr lang="zh-CN" altLang="en-US" sz="2400" dirty="0"/>
              <a:t>。</a:t>
            </a:r>
            <a:endParaRPr lang="zh-CN" altLang="en-US" sz="2400" dirty="0"/>
          </a:p>
          <a:p>
            <a:pPr marL="539750" indent="-539750" algn="just">
              <a:spcBef>
                <a:spcPct val="0"/>
              </a:spcBef>
              <a:spcAft>
                <a:spcPct val="20000"/>
              </a:spcAft>
              <a:buFont typeface="Wingdings" panose="05000000000000000000" pitchFamily="2" charset="2"/>
              <a:buNone/>
              <a:tabLst>
                <a:tab pos="1528445" algn="l"/>
              </a:tabLst>
            </a:pPr>
            <a:r>
              <a:rPr lang="en-US" altLang="zh-CN" sz="2400" dirty="0"/>
              <a:t>(3) </a:t>
            </a:r>
            <a:r>
              <a:rPr lang="zh-CN" altLang="en-US" sz="2400" dirty="0" smtClean="0"/>
              <a:t>若</a:t>
            </a:r>
            <a:r>
              <a:rPr lang="zh-CN" altLang="en-US" sz="2400" dirty="0"/>
              <a:t>路由表中有目的地址为 </a:t>
            </a:r>
            <a:r>
              <a:rPr lang="en-US" altLang="zh-CN" sz="2400" i="1" dirty="0"/>
              <a:t>D </a:t>
            </a:r>
            <a:r>
              <a:rPr lang="zh-CN" altLang="en-US" sz="2400" dirty="0"/>
              <a:t>的</a:t>
            </a:r>
            <a:r>
              <a:rPr lang="zh-CN" altLang="en-US" sz="2400" dirty="0">
                <a:solidFill>
                  <a:srgbClr val="FF0000"/>
                </a:solidFill>
              </a:rPr>
              <a:t>特定主机路由，</a:t>
            </a:r>
            <a:r>
              <a:rPr lang="zh-CN" altLang="en-US" sz="2400" dirty="0"/>
              <a:t>则把数据报</a:t>
            </a:r>
            <a:r>
              <a:rPr lang="zh-CN" altLang="en-US" sz="2400" dirty="0" smtClean="0"/>
              <a:t>传送给</a:t>
            </a:r>
            <a:r>
              <a:rPr lang="zh-CN" altLang="en-US" sz="2400" dirty="0"/>
              <a:t>路由表中所指明的下一跳路由器；否则，</a:t>
            </a:r>
            <a:r>
              <a:rPr lang="zh-CN" altLang="en-US" sz="2400" dirty="0" smtClean="0"/>
              <a:t>执行 </a:t>
            </a:r>
            <a:r>
              <a:rPr lang="en-US" altLang="zh-CN" sz="2400" dirty="0" smtClean="0"/>
              <a:t>(</a:t>
            </a:r>
            <a:r>
              <a:rPr lang="en-US" altLang="zh-CN" sz="2400" dirty="0"/>
              <a:t>4)</a:t>
            </a:r>
            <a:r>
              <a:rPr lang="zh-CN" altLang="en-US" sz="2400" dirty="0"/>
              <a:t>。</a:t>
            </a:r>
            <a:endParaRPr lang="zh-CN" altLang="en-US" sz="2400" dirty="0"/>
          </a:p>
          <a:p>
            <a:pPr marL="539750" indent="-539750" algn="just">
              <a:spcBef>
                <a:spcPct val="0"/>
              </a:spcBef>
              <a:spcAft>
                <a:spcPct val="20000"/>
              </a:spcAft>
              <a:buFont typeface="Wingdings" panose="05000000000000000000" pitchFamily="2" charset="2"/>
              <a:buNone/>
              <a:tabLst>
                <a:tab pos="1528445" algn="l"/>
              </a:tabLst>
            </a:pPr>
            <a:r>
              <a:rPr lang="en-US" altLang="zh-CN" sz="2400" dirty="0"/>
              <a:t>(4) </a:t>
            </a:r>
            <a:r>
              <a:rPr lang="zh-CN" altLang="en-US" sz="2400" dirty="0" smtClean="0"/>
              <a:t>若</a:t>
            </a:r>
            <a:r>
              <a:rPr lang="zh-CN" altLang="en-US" sz="2400" dirty="0"/>
              <a:t>路由表中有</a:t>
            </a:r>
            <a:r>
              <a:rPr lang="zh-CN" altLang="en-US" sz="2400" dirty="0">
                <a:solidFill>
                  <a:srgbClr val="FF0000"/>
                </a:solidFill>
              </a:rPr>
              <a:t>到达网络 </a:t>
            </a:r>
            <a:r>
              <a:rPr lang="en-US" altLang="zh-CN" sz="2400" i="1" dirty="0">
                <a:solidFill>
                  <a:srgbClr val="FF0000"/>
                </a:solidFill>
              </a:rPr>
              <a:t>N </a:t>
            </a:r>
            <a:r>
              <a:rPr lang="zh-CN" altLang="en-US" sz="2400" dirty="0">
                <a:solidFill>
                  <a:srgbClr val="FF0000"/>
                </a:solidFill>
              </a:rPr>
              <a:t>的路由，</a:t>
            </a:r>
            <a:r>
              <a:rPr lang="zh-CN" altLang="en-US" sz="2400" dirty="0"/>
              <a:t>则把数据报传送给路由</a:t>
            </a:r>
            <a:r>
              <a:rPr lang="zh-CN" altLang="en-US" sz="2400" dirty="0" smtClean="0"/>
              <a:t>表指明</a:t>
            </a:r>
            <a:r>
              <a:rPr lang="zh-CN" altLang="en-US" sz="2400" dirty="0"/>
              <a:t>的下一跳路由器；否则，</a:t>
            </a:r>
            <a:r>
              <a:rPr lang="zh-CN" altLang="en-US" sz="2400" dirty="0" smtClean="0"/>
              <a:t>执行 </a:t>
            </a:r>
            <a:r>
              <a:rPr lang="en-US" altLang="zh-CN" sz="2400" dirty="0" smtClean="0"/>
              <a:t>(</a:t>
            </a:r>
            <a:r>
              <a:rPr lang="en-US" altLang="zh-CN" sz="2400" dirty="0"/>
              <a:t>5)</a:t>
            </a:r>
            <a:r>
              <a:rPr lang="zh-CN" altLang="en-US" sz="2400" dirty="0"/>
              <a:t>。</a:t>
            </a:r>
            <a:endParaRPr lang="zh-CN" altLang="en-US" sz="2400" dirty="0"/>
          </a:p>
          <a:p>
            <a:pPr marL="539750" indent="-539750" algn="just">
              <a:spcBef>
                <a:spcPct val="0"/>
              </a:spcBef>
              <a:spcAft>
                <a:spcPct val="20000"/>
              </a:spcAft>
              <a:buFont typeface="Wingdings" panose="05000000000000000000" pitchFamily="2" charset="2"/>
              <a:buNone/>
              <a:tabLst>
                <a:tab pos="1528445" algn="l"/>
              </a:tabLst>
            </a:pPr>
            <a:r>
              <a:rPr lang="en-US" altLang="zh-CN" sz="2400" dirty="0"/>
              <a:t>(5</a:t>
            </a:r>
            <a:r>
              <a:rPr lang="en-US" altLang="zh-CN" sz="2400" dirty="0" smtClean="0"/>
              <a:t>) </a:t>
            </a:r>
            <a:r>
              <a:rPr lang="zh-CN" altLang="en-US" sz="2400" dirty="0" smtClean="0"/>
              <a:t>若路由</a:t>
            </a:r>
            <a:r>
              <a:rPr lang="zh-CN" altLang="en-US" sz="2400" dirty="0"/>
              <a:t>表中有一个</a:t>
            </a:r>
            <a:r>
              <a:rPr lang="zh-CN" altLang="en-US" sz="2400" dirty="0">
                <a:solidFill>
                  <a:srgbClr val="FF0000"/>
                </a:solidFill>
              </a:rPr>
              <a:t>默认路由，</a:t>
            </a:r>
            <a:r>
              <a:rPr lang="zh-CN" altLang="en-US" sz="2400" dirty="0"/>
              <a:t>则把数据报传送给路由表中所指明的默认路由器；否则，</a:t>
            </a:r>
            <a:r>
              <a:rPr lang="zh-CN" altLang="en-US" sz="2400" dirty="0" smtClean="0"/>
              <a:t>执行 </a:t>
            </a:r>
            <a:r>
              <a:rPr lang="en-US" altLang="zh-CN" sz="2400" dirty="0" smtClean="0"/>
              <a:t>(</a:t>
            </a:r>
            <a:r>
              <a:rPr lang="en-US" altLang="zh-CN" sz="2400" dirty="0"/>
              <a:t>6)</a:t>
            </a:r>
            <a:r>
              <a:rPr lang="zh-CN" altLang="en-US" sz="2400" dirty="0"/>
              <a:t>。</a:t>
            </a:r>
            <a:endParaRPr lang="zh-CN" altLang="en-US" sz="2400" dirty="0"/>
          </a:p>
          <a:p>
            <a:pPr marL="539750" indent="-539750" algn="just">
              <a:spcBef>
                <a:spcPct val="0"/>
              </a:spcBef>
              <a:spcAft>
                <a:spcPct val="20000"/>
              </a:spcAft>
              <a:buFont typeface="Wingdings" panose="05000000000000000000" pitchFamily="2" charset="2"/>
              <a:buNone/>
              <a:tabLst>
                <a:tab pos="1528445" algn="l"/>
              </a:tabLst>
            </a:pPr>
            <a:r>
              <a:rPr lang="en-US" altLang="zh-CN" sz="2400" dirty="0"/>
              <a:t>(6)  </a:t>
            </a:r>
            <a:r>
              <a:rPr lang="zh-CN" altLang="en-US" sz="2400" dirty="0"/>
              <a:t>报告转发分组出错。 </a:t>
            </a:r>
            <a:endParaRPr lang="zh-CN" altLang="en-US" sz="2400" dirty="0"/>
          </a:p>
        </p:txBody>
      </p:sp>
      <p:sp>
        <p:nvSpPr>
          <p:cNvPr id="396296" name="Rectangle 8"/>
          <p:cNvSpPr>
            <a:spLocks noChangeArrowheads="1"/>
          </p:cNvSpPr>
          <p:nvPr/>
        </p:nvSpPr>
        <p:spPr bwMode="auto">
          <a:xfrm>
            <a:off x="0" y="30776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6297" name="Rectangle 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关于路由表</a:t>
            </a:r>
            <a:endParaRPr lang="zh-CN" altLang="en-US" dirty="0"/>
          </a:p>
        </p:txBody>
      </p:sp>
      <p:sp>
        <p:nvSpPr>
          <p:cNvPr id="3" name="内容占位符 2"/>
          <p:cNvSpPr>
            <a:spLocks noGrp="1"/>
          </p:cNvSpPr>
          <p:nvPr>
            <p:ph idx="1"/>
          </p:nvPr>
        </p:nvSpPr>
        <p:spPr/>
        <p:txBody>
          <a:bodyPr/>
          <a:lstStyle/>
          <a:p>
            <a:pPr>
              <a:spcBef>
                <a:spcPts val="1200"/>
              </a:spcBef>
            </a:pPr>
            <a:r>
              <a:rPr lang="zh-CN" altLang="zh-CN" dirty="0"/>
              <a:t>路由</a:t>
            </a:r>
            <a:r>
              <a:rPr lang="zh-CN" altLang="zh-CN" dirty="0" smtClean="0"/>
              <a:t>表没有</a:t>
            </a:r>
            <a:r>
              <a:rPr lang="zh-CN" altLang="zh-CN" dirty="0"/>
              <a:t>给分组指明到某个网络的完整</a:t>
            </a:r>
            <a:r>
              <a:rPr lang="zh-CN" altLang="zh-CN" dirty="0" smtClean="0"/>
              <a:t>路径</a:t>
            </a:r>
            <a:r>
              <a:rPr lang="zh-CN" altLang="en-US" dirty="0" smtClean="0"/>
              <a:t>。</a:t>
            </a:r>
            <a:endParaRPr lang="en-US" altLang="zh-CN" dirty="0" smtClean="0"/>
          </a:p>
          <a:p>
            <a:pPr>
              <a:spcBef>
                <a:spcPts val="1200"/>
              </a:spcBef>
            </a:pPr>
            <a:r>
              <a:rPr lang="zh-CN" altLang="zh-CN" dirty="0">
                <a:solidFill>
                  <a:srgbClr val="FF0000"/>
                </a:solidFill>
              </a:rPr>
              <a:t>路由表指出，</a:t>
            </a:r>
            <a:r>
              <a:rPr lang="zh-CN" altLang="zh-CN" dirty="0" smtClean="0">
                <a:solidFill>
                  <a:srgbClr val="FF0000"/>
                </a:solidFill>
              </a:rPr>
              <a:t>到某个</a:t>
            </a:r>
            <a:r>
              <a:rPr lang="zh-CN" altLang="zh-CN" dirty="0">
                <a:solidFill>
                  <a:srgbClr val="FF0000"/>
                </a:solidFill>
              </a:rPr>
              <a:t>网络应当先到某个路由器（即下一跳路由器</a:t>
            </a:r>
            <a:r>
              <a:rPr lang="zh-CN" altLang="zh-CN" dirty="0" smtClean="0">
                <a:solidFill>
                  <a:srgbClr val="FF0000"/>
                </a:solidFill>
              </a:rPr>
              <a:t>）</a:t>
            </a:r>
            <a:r>
              <a:rPr lang="zh-CN" altLang="en-US" dirty="0" smtClean="0">
                <a:solidFill>
                  <a:srgbClr val="FF0000"/>
                </a:solidFill>
              </a:rPr>
              <a:t>。</a:t>
            </a:r>
            <a:endParaRPr lang="en-US" altLang="zh-CN" dirty="0" smtClean="0">
              <a:solidFill>
                <a:srgbClr val="FF0000"/>
              </a:solidFill>
            </a:endParaRPr>
          </a:p>
          <a:p>
            <a:pPr>
              <a:spcBef>
                <a:spcPts val="1200"/>
              </a:spcBef>
            </a:pPr>
            <a:r>
              <a:rPr lang="zh-CN" altLang="zh-CN" dirty="0" smtClean="0"/>
              <a:t>在</a:t>
            </a:r>
            <a:r>
              <a:rPr lang="zh-CN" altLang="zh-CN" dirty="0"/>
              <a:t>到达下一跳路由器后，再继续查找其路由表，知道再下一步应当到哪一个路由器</a:t>
            </a:r>
            <a:r>
              <a:rPr lang="zh-CN" altLang="zh-CN" dirty="0" smtClean="0"/>
              <a:t>。</a:t>
            </a:r>
            <a:endParaRPr lang="en-US" altLang="zh-CN" dirty="0" smtClean="0"/>
          </a:p>
          <a:p>
            <a:pPr>
              <a:spcBef>
                <a:spcPts val="1200"/>
              </a:spcBef>
            </a:pPr>
            <a:r>
              <a:rPr lang="zh-CN" altLang="zh-CN" dirty="0" smtClean="0"/>
              <a:t>这样</a:t>
            </a:r>
            <a:r>
              <a:rPr lang="zh-CN" altLang="zh-CN" dirty="0"/>
              <a:t>一步一步地查找下去，直到最后到达目的网络。</a:t>
            </a:r>
            <a:endParaRPr lang="zh-CN" altLang="en-US"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a:t>
            </a:r>
            <a:r>
              <a:rPr lang="zh-CN" altLang="zh-CN" dirty="0"/>
              <a:t>划分子网和构造超网</a:t>
            </a:r>
            <a:endParaRPr lang="zh-CN" altLang="en-US" dirty="0"/>
          </a:p>
        </p:txBody>
      </p:sp>
      <p:sp>
        <p:nvSpPr>
          <p:cNvPr id="3" name="内容占位符 2"/>
          <p:cNvSpPr>
            <a:spLocks noGrp="1"/>
          </p:cNvSpPr>
          <p:nvPr>
            <p:ph idx="1"/>
          </p:nvPr>
        </p:nvSpPr>
        <p:spPr/>
        <p:txBody>
          <a:bodyPr/>
          <a:lstStyle/>
          <a:p>
            <a:r>
              <a:rPr lang="en-US" altLang="zh-CN" dirty="0"/>
              <a:t>4.3.1  </a:t>
            </a:r>
            <a:r>
              <a:rPr lang="zh-CN" altLang="zh-CN" dirty="0"/>
              <a:t>划分子网</a:t>
            </a:r>
            <a:endParaRPr lang="zh-CN" altLang="zh-CN" dirty="0"/>
          </a:p>
          <a:p>
            <a:r>
              <a:rPr lang="en-US" altLang="zh-CN" dirty="0" smtClean="0"/>
              <a:t>4.3.2  </a:t>
            </a:r>
            <a:r>
              <a:rPr lang="zh-CN" altLang="zh-CN" dirty="0"/>
              <a:t>使用子网时分组的转发</a:t>
            </a:r>
            <a:endParaRPr lang="zh-CN" altLang="zh-CN" dirty="0"/>
          </a:p>
          <a:p>
            <a:r>
              <a:rPr lang="en-US" altLang="zh-CN" dirty="0" smtClean="0"/>
              <a:t>4.3.3  </a:t>
            </a:r>
            <a:r>
              <a:rPr lang="zh-CN" altLang="zh-CN" dirty="0"/>
              <a:t>无分类</a:t>
            </a:r>
            <a:r>
              <a:rPr lang="zh-CN" altLang="zh-CN" dirty="0" smtClean="0"/>
              <a:t>编址</a:t>
            </a:r>
            <a:r>
              <a:rPr lang="en-US" altLang="zh-CN" dirty="0" smtClean="0"/>
              <a:t> CIDR</a:t>
            </a:r>
            <a:r>
              <a:rPr lang="zh-CN" altLang="zh-CN" dirty="0"/>
              <a:t>（构造超网）</a:t>
            </a:r>
            <a:endParaRPr lang="zh-CN" alt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p:txBody>
          <a:bodyPr/>
          <a:lstStyle/>
          <a:p>
            <a:r>
              <a:rPr lang="en-US" altLang="zh-CN" dirty="0" smtClean="0"/>
              <a:t>4.3.1   </a:t>
            </a:r>
            <a:r>
              <a:rPr lang="zh-CN" altLang="en-US" dirty="0"/>
              <a:t>划分子网</a:t>
            </a:r>
            <a:endParaRPr lang="zh-CN" altLang="en-US" dirty="0"/>
          </a:p>
        </p:txBody>
      </p:sp>
      <p:sp>
        <p:nvSpPr>
          <p:cNvPr id="500739" name="Rectangle 3"/>
          <p:cNvSpPr>
            <a:spLocks noGrp="1" noChangeArrowheads="1"/>
          </p:cNvSpPr>
          <p:nvPr>
            <p:ph idx="1"/>
          </p:nvPr>
        </p:nvSpPr>
        <p:spPr/>
        <p:txBody>
          <a:bodyPr/>
          <a:lstStyle/>
          <a:p>
            <a:pPr algn="just">
              <a:buFont typeface="Wingdings" panose="05000000000000000000" pitchFamily="2" charset="2"/>
              <a:buNone/>
            </a:pPr>
            <a:r>
              <a:rPr lang="en-US" altLang="zh-CN" sz="4400" dirty="0">
                <a:solidFill>
                  <a:srgbClr val="333399"/>
                </a:solidFill>
                <a:cs typeface="+mj-cs"/>
              </a:rPr>
              <a:t>1. </a:t>
            </a:r>
            <a:r>
              <a:rPr lang="zh-CN" altLang="en-US" sz="4400" dirty="0">
                <a:solidFill>
                  <a:srgbClr val="333399"/>
                </a:solidFill>
                <a:cs typeface="+mj-cs"/>
              </a:rPr>
              <a:t>从两级 </a:t>
            </a:r>
            <a:r>
              <a:rPr lang="en-US" altLang="zh-CN" sz="4400" dirty="0">
                <a:solidFill>
                  <a:srgbClr val="333399"/>
                </a:solidFill>
                <a:cs typeface="+mj-cs"/>
              </a:rPr>
              <a:t>IP </a:t>
            </a:r>
            <a:r>
              <a:rPr lang="zh-CN" altLang="en-US" sz="4400" dirty="0">
                <a:solidFill>
                  <a:srgbClr val="333399"/>
                </a:solidFill>
                <a:cs typeface="+mj-cs"/>
              </a:rPr>
              <a:t>地址到三级 </a:t>
            </a:r>
            <a:r>
              <a:rPr lang="en-US" altLang="zh-CN" sz="4400" dirty="0">
                <a:solidFill>
                  <a:srgbClr val="333399"/>
                </a:solidFill>
                <a:cs typeface="+mj-cs"/>
              </a:rPr>
              <a:t>IP </a:t>
            </a:r>
            <a:r>
              <a:rPr lang="zh-CN" altLang="en-US" sz="4400" dirty="0">
                <a:solidFill>
                  <a:srgbClr val="333399"/>
                </a:solidFill>
                <a:cs typeface="+mj-cs"/>
              </a:rPr>
              <a:t>地址 </a:t>
            </a:r>
            <a:endParaRPr lang="zh-CN" altLang="en-US" sz="4400" dirty="0">
              <a:solidFill>
                <a:srgbClr val="333399"/>
              </a:solidFill>
              <a:cs typeface="+mj-cs"/>
            </a:endParaRPr>
          </a:p>
          <a:p>
            <a:pPr algn="just"/>
            <a:r>
              <a:rPr lang="zh-CN" altLang="en-US" dirty="0"/>
              <a:t>在 </a:t>
            </a:r>
            <a:r>
              <a:rPr lang="en-US" altLang="zh-CN" dirty="0"/>
              <a:t>ARPANET </a:t>
            </a:r>
            <a:r>
              <a:rPr lang="zh-CN" altLang="en-US" dirty="0"/>
              <a:t>的早期，</a:t>
            </a:r>
            <a:r>
              <a:rPr lang="en-US" altLang="zh-CN" dirty="0"/>
              <a:t>IP </a:t>
            </a:r>
            <a:r>
              <a:rPr lang="zh-CN" altLang="en-US" dirty="0"/>
              <a:t>地址的设计确实不够</a:t>
            </a:r>
            <a:r>
              <a:rPr lang="zh-CN" altLang="en-US" dirty="0" smtClean="0"/>
              <a:t>合理</a:t>
            </a:r>
            <a:r>
              <a:rPr lang="zh-CN" altLang="en-US" dirty="0"/>
              <a:t>：</a:t>
            </a:r>
            <a:endParaRPr lang="zh-CN" altLang="en-US" dirty="0"/>
          </a:p>
          <a:p>
            <a:pPr lvl="1" algn="just"/>
            <a:r>
              <a:rPr lang="en-US" altLang="zh-CN" dirty="0" smtClean="0">
                <a:latin typeface="Arial" panose="020B0604020202020204" pitchFamily="34" charset="0"/>
                <a:ea typeface="黑体" panose="02010609060101010101" pitchFamily="2" charset="-122"/>
              </a:rPr>
              <a:t>(1) IP </a:t>
            </a:r>
            <a:r>
              <a:rPr lang="zh-CN" altLang="en-US" dirty="0">
                <a:latin typeface="Arial" panose="020B0604020202020204" pitchFamily="34" charset="0"/>
                <a:ea typeface="黑体" panose="02010609060101010101" pitchFamily="2" charset="-122"/>
              </a:rPr>
              <a:t>地址空间的利用率有时很低。 </a:t>
            </a:r>
            <a:endParaRPr lang="zh-CN" altLang="en-US" dirty="0">
              <a:latin typeface="Arial" panose="020B0604020202020204" pitchFamily="34" charset="0"/>
              <a:ea typeface="黑体" panose="02010609060101010101" pitchFamily="2" charset="-122"/>
            </a:endParaRPr>
          </a:p>
          <a:p>
            <a:pPr lvl="1" algn="just"/>
            <a:r>
              <a:rPr lang="en-US" altLang="zh-CN" dirty="0" smtClean="0">
                <a:latin typeface="Arial" panose="020B0604020202020204" pitchFamily="34" charset="0"/>
                <a:ea typeface="黑体" panose="02010609060101010101" pitchFamily="2" charset="-122"/>
              </a:rPr>
              <a:t>(2) </a:t>
            </a:r>
            <a:r>
              <a:rPr lang="zh-CN" altLang="en-US" dirty="0" smtClean="0">
                <a:latin typeface="Arial" panose="020B0604020202020204" pitchFamily="34" charset="0"/>
                <a:ea typeface="黑体" panose="02010609060101010101" pitchFamily="2" charset="-122"/>
              </a:rPr>
              <a:t>给</a:t>
            </a:r>
            <a:r>
              <a:rPr lang="zh-CN" altLang="en-US" dirty="0">
                <a:latin typeface="Arial" panose="020B0604020202020204" pitchFamily="34" charset="0"/>
                <a:ea typeface="黑体" panose="02010609060101010101" pitchFamily="2" charset="-122"/>
              </a:rPr>
              <a:t>每一个物理网络分配一个网络号会使路由表变得太大因而使网络性能变坏。 </a:t>
            </a:r>
            <a:endParaRPr lang="zh-CN" altLang="en-US" dirty="0">
              <a:latin typeface="Arial" panose="020B0604020202020204" pitchFamily="34" charset="0"/>
              <a:ea typeface="黑体" panose="02010609060101010101" pitchFamily="2" charset="-122"/>
            </a:endParaRPr>
          </a:p>
          <a:p>
            <a:pPr lvl="1" algn="just"/>
            <a:r>
              <a:rPr lang="en-US" altLang="zh-CN" dirty="0" smtClean="0">
                <a:latin typeface="Arial" panose="020B0604020202020204" pitchFamily="34" charset="0"/>
                <a:ea typeface="黑体" panose="02010609060101010101" pitchFamily="2" charset="-122"/>
              </a:rPr>
              <a:t>(3) </a:t>
            </a:r>
            <a:r>
              <a:rPr lang="zh-CN" altLang="en-US" dirty="0" smtClean="0">
                <a:latin typeface="Arial" panose="020B0604020202020204" pitchFamily="34" charset="0"/>
                <a:ea typeface="黑体" panose="02010609060101010101" pitchFamily="2" charset="-122"/>
              </a:rPr>
              <a:t>两</a:t>
            </a:r>
            <a:r>
              <a:rPr lang="zh-CN" altLang="en-US" dirty="0">
                <a:latin typeface="Arial" panose="020B0604020202020204" pitchFamily="34" charset="0"/>
                <a:ea typeface="黑体" panose="02010609060101010101" pitchFamily="2" charset="-122"/>
              </a:rPr>
              <a:t>级的 </a:t>
            </a:r>
            <a:r>
              <a:rPr lang="en-US" altLang="zh-CN" dirty="0">
                <a:latin typeface="Arial" panose="020B0604020202020204" pitchFamily="34" charset="0"/>
                <a:ea typeface="黑体" panose="02010609060101010101" pitchFamily="2" charset="-122"/>
              </a:rPr>
              <a:t>IP </a:t>
            </a:r>
            <a:r>
              <a:rPr lang="zh-CN" altLang="en-US" dirty="0">
                <a:latin typeface="Arial" panose="020B0604020202020204" pitchFamily="34" charset="0"/>
                <a:ea typeface="黑体" panose="02010609060101010101" pitchFamily="2" charset="-122"/>
              </a:rPr>
              <a:t>地址不够灵活。</a:t>
            </a:r>
            <a:r>
              <a:rPr lang="zh-CN" altLang="en-US"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7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073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073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07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3" name="Rectangle 3"/>
          <p:cNvSpPr>
            <a:spLocks noGrp="1" noChangeArrowheads="1"/>
          </p:cNvSpPr>
          <p:nvPr>
            <p:ph type="title"/>
          </p:nvPr>
        </p:nvSpPr>
        <p:spPr/>
        <p:txBody>
          <a:bodyPr/>
          <a:lstStyle/>
          <a:p>
            <a:pPr algn="ctr"/>
            <a:r>
              <a:rPr lang="zh-CN" altLang="en-US" dirty="0"/>
              <a:t>三</a:t>
            </a:r>
            <a:r>
              <a:rPr lang="zh-CN" altLang="en-US" dirty="0" smtClean="0"/>
              <a:t>级 </a:t>
            </a:r>
            <a:r>
              <a:rPr lang="en-US" altLang="zh-CN" dirty="0"/>
              <a:t>IP </a:t>
            </a:r>
            <a:r>
              <a:rPr lang="zh-CN" altLang="en-US" dirty="0"/>
              <a:t>地址 </a:t>
            </a:r>
            <a:endParaRPr lang="zh-CN" altLang="en-US" dirty="0"/>
          </a:p>
        </p:txBody>
      </p:sp>
      <p:sp>
        <p:nvSpPr>
          <p:cNvPr id="501762" name="Rectangle 2"/>
          <p:cNvSpPr>
            <a:spLocks noGrp="1" noChangeArrowheads="1"/>
          </p:cNvSpPr>
          <p:nvPr>
            <p:ph idx="1"/>
          </p:nvPr>
        </p:nvSpPr>
        <p:spPr/>
        <p:txBody>
          <a:bodyPr/>
          <a:lstStyle/>
          <a:p>
            <a:r>
              <a:rPr lang="zh-CN" altLang="en-US" dirty="0"/>
              <a:t>从 </a:t>
            </a:r>
            <a:r>
              <a:rPr lang="en-US" altLang="zh-CN" dirty="0"/>
              <a:t>1985 </a:t>
            </a:r>
            <a:r>
              <a:rPr lang="zh-CN" altLang="en-US" dirty="0"/>
              <a:t>年起在 </a:t>
            </a:r>
            <a:r>
              <a:rPr lang="en-US" altLang="zh-CN" dirty="0"/>
              <a:t>IP </a:t>
            </a:r>
            <a:r>
              <a:rPr lang="zh-CN" altLang="en-US" dirty="0"/>
              <a:t>地址中又增加了一个“</a:t>
            </a:r>
            <a:r>
              <a:rPr lang="zh-CN" altLang="en-US" dirty="0">
                <a:solidFill>
                  <a:srgbClr val="FF0000"/>
                </a:solidFill>
              </a:rPr>
              <a:t>子网号字段</a:t>
            </a:r>
            <a:r>
              <a:rPr lang="zh-CN" altLang="en-US" dirty="0"/>
              <a:t>”，使两级的 </a:t>
            </a:r>
            <a:r>
              <a:rPr lang="en-US" altLang="zh-CN" dirty="0"/>
              <a:t>IP </a:t>
            </a:r>
            <a:r>
              <a:rPr lang="zh-CN" altLang="en-US" dirty="0"/>
              <a:t>地址变成为</a:t>
            </a:r>
            <a:r>
              <a:rPr lang="zh-CN" altLang="en-US" dirty="0">
                <a:solidFill>
                  <a:srgbClr val="FF0000"/>
                </a:solidFill>
              </a:rPr>
              <a:t>三级的 </a:t>
            </a:r>
            <a:r>
              <a:rPr lang="en-US" altLang="zh-CN" dirty="0">
                <a:solidFill>
                  <a:srgbClr val="FF0000"/>
                </a:solidFill>
              </a:rPr>
              <a:t>IP </a:t>
            </a:r>
            <a:r>
              <a:rPr lang="zh-CN" altLang="en-US" dirty="0">
                <a:solidFill>
                  <a:srgbClr val="FF0000"/>
                </a:solidFill>
              </a:rPr>
              <a:t>地址。</a:t>
            </a:r>
            <a:endParaRPr lang="zh-CN" altLang="en-US" dirty="0">
              <a:solidFill>
                <a:srgbClr val="FF0000"/>
              </a:solidFill>
            </a:endParaRPr>
          </a:p>
          <a:p>
            <a:r>
              <a:rPr lang="zh-CN" altLang="en-US" dirty="0"/>
              <a:t>这种</a:t>
            </a:r>
            <a:r>
              <a:rPr lang="zh-CN" altLang="en-US" dirty="0" smtClean="0"/>
              <a:t>做法叫做</a:t>
            </a:r>
            <a:r>
              <a:rPr lang="zh-CN" altLang="en-US" dirty="0" smtClean="0">
                <a:solidFill>
                  <a:srgbClr val="FF0000"/>
                </a:solidFill>
              </a:rPr>
              <a:t>划分子网 </a:t>
            </a:r>
            <a:r>
              <a:rPr lang="en-US" altLang="zh-CN" dirty="0" smtClean="0"/>
              <a:t>(</a:t>
            </a:r>
            <a:r>
              <a:rPr lang="en-US" altLang="zh-CN" dirty="0" err="1"/>
              <a:t>subnetting</a:t>
            </a:r>
            <a:r>
              <a:rPr lang="en-US" altLang="zh-CN" dirty="0"/>
              <a:t>) </a:t>
            </a:r>
            <a:r>
              <a:rPr lang="zh-CN" altLang="en-US" dirty="0" smtClean="0"/>
              <a:t>。</a:t>
            </a:r>
            <a:endParaRPr lang="en-US" altLang="zh-CN" dirty="0" smtClean="0"/>
          </a:p>
          <a:p>
            <a:r>
              <a:rPr lang="zh-CN" altLang="en-US" dirty="0" smtClean="0"/>
              <a:t>划分</a:t>
            </a:r>
            <a:r>
              <a:rPr lang="zh-CN" altLang="en-US" dirty="0"/>
              <a:t>子网已</a:t>
            </a:r>
            <a:r>
              <a:rPr lang="zh-CN" altLang="en-US" dirty="0" smtClean="0"/>
              <a:t>成为</a:t>
            </a:r>
            <a:r>
              <a:rPr lang="zh-CN" altLang="en-US" dirty="0"/>
              <a:t>互联网的正式标准协议。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6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6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8" name="Rectangle 4"/>
          <p:cNvSpPr>
            <a:spLocks noGrp="1" noChangeArrowheads="1"/>
          </p:cNvSpPr>
          <p:nvPr>
            <p:ph type="title"/>
          </p:nvPr>
        </p:nvSpPr>
        <p:spPr/>
        <p:txBody>
          <a:bodyPr/>
          <a:lstStyle/>
          <a:p>
            <a:pPr algn="ctr"/>
            <a:r>
              <a:rPr lang="zh-CN" altLang="en-US"/>
              <a:t>划分子网的基本思路 </a:t>
            </a:r>
            <a:endParaRPr lang="zh-CN" altLang="en-US"/>
          </a:p>
        </p:txBody>
      </p:sp>
      <p:sp>
        <p:nvSpPr>
          <p:cNvPr id="502787" name="Rectangle 3"/>
          <p:cNvSpPr>
            <a:spLocks noGrp="1" noChangeArrowheads="1"/>
          </p:cNvSpPr>
          <p:nvPr>
            <p:ph idx="1"/>
          </p:nvPr>
        </p:nvSpPr>
        <p:spPr/>
        <p:txBody>
          <a:bodyPr/>
          <a:lstStyle/>
          <a:p>
            <a:pPr algn="just">
              <a:spcAft>
                <a:spcPts val="0"/>
              </a:spcAft>
            </a:pPr>
            <a:r>
              <a:rPr lang="zh-CN" altLang="en-US" sz="2800" dirty="0"/>
              <a:t>划分子网纯属一个</a:t>
            </a:r>
            <a:r>
              <a:rPr lang="zh-CN" altLang="en-US" sz="2800" dirty="0">
                <a:solidFill>
                  <a:srgbClr val="FF0000"/>
                </a:solidFill>
              </a:rPr>
              <a:t>单位内部的事情</a:t>
            </a:r>
            <a:r>
              <a:rPr lang="zh-CN" altLang="en-US" sz="2800" dirty="0"/>
              <a:t>。单位对外仍然表现为没有</a:t>
            </a:r>
            <a:r>
              <a:rPr lang="zh-CN" altLang="en-US" dirty="0"/>
              <a:t>划分</a:t>
            </a:r>
            <a:r>
              <a:rPr lang="zh-CN" altLang="en-US" sz="2800" dirty="0"/>
              <a:t>子网的网络。</a:t>
            </a:r>
            <a:endParaRPr lang="zh-CN" altLang="en-US" sz="2800" dirty="0"/>
          </a:p>
          <a:p>
            <a:pPr algn="just">
              <a:spcAft>
                <a:spcPts val="0"/>
              </a:spcAft>
            </a:pPr>
            <a:r>
              <a:rPr lang="zh-CN" altLang="en-US" sz="2800" dirty="0"/>
              <a:t>从主机号</a:t>
            </a:r>
            <a:r>
              <a:rPr lang="zh-CN" altLang="en-US" sz="2800" dirty="0">
                <a:solidFill>
                  <a:srgbClr val="FF0000"/>
                </a:solidFill>
              </a:rPr>
              <a:t>借用</a:t>
            </a:r>
            <a:r>
              <a:rPr lang="zh-CN" altLang="en-US" sz="2800" dirty="0"/>
              <a:t>若干个位作为</a:t>
            </a:r>
            <a:r>
              <a:rPr lang="zh-CN" altLang="en-US" sz="2800" dirty="0">
                <a:solidFill>
                  <a:srgbClr val="FF0000"/>
                </a:solidFill>
              </a:rPr>
              <a:t>子网号</a:t>
            </a:r>
            <a:r>
              <a:rPr lang="zh-CN" altLang="en-US" sz="2800" dirty="0"/>
              <a:t> </a:t>
            </a:r>
            <a:r>
              <a:rPr lang="en-US" altLang="zh-CN" sz="2800" dirty="0"/>
              <a:t>subnet-id</a:t>
            </a:r>
            <a:r>
              <a:rPr lang="zh-CN" altLang="en-US" sz="2800" dirty="0"/>
              <a:t>，而主机号 </a:t>
            </a:r>
            <a:r>
              <a:rPr lang="en-US" altLang="zh-CN" sz="2800" dirty="0"/>
              <a:t>host-id </a:t>
            </a:r>
            <a:r>
              <a:rPr lang="zh-CN" altLang="en-US" sz="2800" dirty="0"/>
              <a:t>也就相应减少了若干个位。</a:t>
            </a:r>
            <a:endParaRPr lang="zh-CN" altLang="en-US" sz="2800" dirty="0"/>
          </a:p>
          <a:p>
            <a:pPr algn="just">
              <a:buFont typeface="Wingdings" panose="05000000000000000000" pitchFamily="2" charset="2"/>
              <a:buNone/>
            </a:pPr>
            <a:endParaRPr lang="en-US" altLang="zh-CN" sz="2800" dirty="0"/>
          </a:p>
        </p:txBody>
      </p:sp>
      <p:sp>
        <p:nvSpPr>
          <p:cNvPr id="502786" name="Rectangle 2"/>
          <p:cNvSpPr>
            <a:spLocks noChangeArrowheads="1"/>
          </p:cNvSpPr>
          <p:nvPr/>
        </p:nvSpPr>
        <p:spPr bwMode="auto">
          <a:xfrm>
            <a:off x="770620" y="5445224"/>
            <a:ext cx="8790892" cy="648072"/>
          </a:xfrm>
          <a:prstGeom prst="rect">
            <a:avLst/>
          </a:prstGeom>
          <a:solidFill>
            <a:srgbClr val="66FF33"/>
          </a:solidFill>
          <a:ln w="28575">
            <a:solidFill>
              <a:schemeClr val="tx1"/>
            </a:solidFill>
            <a:miter lim="800000"/>
          </a:ln>
          <a:effectLst>
            <a:outerShdw dist="35921" dir="2700000" algn="ctr" rotWithShape="0">
              <a:schemeClr val="bg2"/>
            </a:outerShdw>
          </a:effectLst>
        </p:spPr>
        <p:txBody>
          <a:bodyPr wrap="none" anchor="ctr"/>
          <a:lstStyle/>
          <a:p>
            <a:pPr algn="ctr"/>
            <a:r>
              <a:rPr lang="en-US" altLang="zh-CN" sz="2800" b="1" dirty="0">
                <a:solidFill>
                  <a:srgbClr val="0000CC"/>
                </a:solidFill>
                <a:latin typeface="+mn-lt"/>
                <a:ea typeface="黑体" panose="02010609060101010101" pitchFamily="2" charset="-122"/>
              </a:rPr>
              <a:t>IP</a:t>
            </a:r>
            <a:r>
              <a:rPr lang="zh-CN" altLang="en-US" sz="2800" b="1" dirty="0">
                <a:solidFill>
                  <a:srgbClr val="0000CC"/>
                </a:solidFill>
                <a:latin typeface="+mn-lt"/>
                <a:ea typeface="黑体" panose="02010609060101010101" pitchFamily="2" charset="-122"/>
              </a:rPr>
              <a:t>地址 </a:t>
            </a:r>
            <a:r>
              <a:rPr lang="en-US" altLang="zh-CN" sz="2800" b="1" dirty="0">
                <a:solidFill>
                  <a:srgbClr val="0000CC"/>
                </a:solidFill>
                <a:latin typeface="+mn-lt"/>
                <a:ea typeface="黑体" panose="02010609060101010101" pitchFamily="2" charset="-122"/>
              </a:rPr>
              <a:t>::= {&lt;</a:t>
            </a:r>
            <a:r>
              <a:rPr lang="zh-CN" altLang="en-US" sz="2800" b="1" dirty="0">
                <a:solidFill>
                  <a:srgbClr val="0000CC"/>
                </a:solidFill>
                <a:latin typeface="+mn-lt"/>
                <a:ea typeface="黑体" panose="02010609060101010101" pitchFamily="2" charset="-122"/>
              </a:rPr>
              <a:t>网络号</a:t>
            </a:r>
            <a:r>
              <a:rPr lang="en-US" altLang="zh-CN" sz="2800" b="1" dirty="0">
                <a:solidFill>
                  <a:srgbClr val="0000CC"/>
                </a:solidFill>
                <a:latin typeface="+mn-lt"/>
                <a:ea typeface="黑体" panose="02010609060101010101" pitchFamily="2" charset="-122"/>
              </a:rPr>
              <a:t>&gt;, &lt;</a:t>
            </a:r>
            <a:r>
              <a:rPr lang="zh-CN" altLang="en-US" sz="2800" b="1" dirty="0">
                <a:solidFill>
                  <a:srgbClr val="0000CC"/>
                </a:solidFill>
                <a:latin typeface="+mn-lt"/>
                <a:ea typeface="黑体" panose="02010609060101010101" pitchFamily="2" charset="-122"/>
              </a:rPr>
              <a:t>子网号</a:t>
            </a:r>
            <a:r>
              <a:rPr lang="en-US" altLang="zh-CN" sz="2800" b="1" dirty="0">
                <a:solidFill>
                  <a:srgbClr val="0000CC"/>
                </a:solidFill>
                <a:latin typeface="+mn-lt"/>
                <a:ea typeface="黑体" panose="02010609060101010101" pitchFamily="2" charset="-122"/>
              </a:rPr>
              <a:t>&gt;, &lt;</a:t>
            </a:r>
            <a:r>
              <a:rPr lang="zh-CN" altLang="en-US" sz="2800" b="1" dirty="0">
                <a:solidFill>
                  <a:srgbClr val="0000CC"/>
                </a:solidFill>
                <a:latin typeface="+mn-lt"/>
                <a:ea typeface="黑体" panose="02010609060101010101" pitchFamily="2" charset="-122"/>
              </a:rPr>
              <a:t>主机号</a:t>
            </a:r>
            <a:r>
              <a:rPr lang="en-US" altLang="zh-CN" sz="2800" b="1" dirty="0">
                <a:solidFill>
                  <a:srgbClr val="0000CC"/>
                </a:solidFill>
                <a:latin typeface="+mn-lt"/>
                <a:ea typeface="黑体" panose="02010609060101010101" pitchFamily="2" charset="-122"/>
              </a:rPr>
              <a:t>&gt;}      </a:t>
            </a:r>
            <a:r>
              <a:rPr lang="en-US" altLang="zh-CN" sz="2800" b="1" dirty="0" smtClean="0">
                <a:solidFill>
                  <a:srgbClr val="0000CC"/>
                </a:solidFill>
                <a:latin typeface="+mn-lt"/>
                <a:ea typeface="黑体" panose="02010609060101010101" pitchFamily="2" charset="-122"/>
              </a:rPr>
              <a:t>  </a:t>
            </a:r>
            <a:r>
              <a:rPr lang="en-US" altLang="zh-CN" sz="2800" b="1" dirty="0">
                <a:solidFill>
                  <a:srgbClr val="0000CC"/>
                </a:solidFill>
                <a:latin typeface="+mn-lt"/>
                <a:ea typeface="黑体" panose="02010609060101010101" pitchFamily="2" charset="-122"/>
              </a:rPr>
              <a:t>(</a:t>
            </a:r>
            <a:r>
              <a:rPr lang="en-US" altLang="zh-CN" sz="2800" b="1" dirty="0" smtClean="0">
                <a:solidFill>
                  <a:srgbClr val="0000CC"/>
                </a:solidFill>
                <a:latin typeface="+mn-lt"/>
                <a:ea typeface="黑体" panose="02010609060101010101" pitchFamily="2" charset="-122"/>
              </a:rPr>
              <a:t>4-2</a:t>
            </a:r>
            <a:r>
              <a:rPr lang="en-US" altLang="zh-CN" sz="2800" b="1" dirty="0">
                <a:solidFill>
                  <a:srgbClr val="0000CC"/>
                </a:solidFill>
                <a:latin typeface="+mn-lt"/>
                <a:ea typeface="黑体" panose="02010609060101010101" pitchFamily="2" charset="-122"/>
              </a:rPr>
              <a:t>)</a:t>
            </a:r>
            <a:endParaRPr lang="zh-CN" altLang="en-US" sz="2800" b="1" dirty="0">
              <a:solidFill>
                <a:srgbClr val="0000CC"/>
              </a:solidFill>
              <a:latin typeface="+mn-lt"/>
              <a:ea typeface="黑体" panose="02010609060101010101" pitchFamily="2" charset="-122"/>
            </a:endParaRPr>
          </a:p>
        </p:txBody>
      </p:sp>
      <p:grpSp>
        <p:nvGrpSpPr>
          <p:cNvPr id="2" name="组合 1"/>
          <p:cNvGrpSpPr/>
          <p:nvPr/>
        </p:nvGrpSpPr>
        <p:grpSpPr>
          <a:xfrm>
            <a:off x="1839416" y="3429000"/>
            <a:ext cx="5490146" cy="1752599"/>
            <a:chOff x="1839416" y="3501009"/>
            <a:chExt cx="5490146" cy="1752599"/>
          </a:xfrm>
        </p:grpSpPr>
        <p:grpSp>
          <p:nvGrpSpPr>
            <p:cNvPr id="23" name="Group 19"/>
            <p:cNvGrpSpPr/>
            <p:nvPr/>
          </p:nvGrpSpPr>
          <p:grpSpPr bwMode="auto">
            <a:xfrm>
              <a:off x="4160912" y="3577204"/>
              <a:ext cx="3168650" cy="500062"/>
              <a:chOff x="2375" y="2045"/>
              <a:chExt cx="1996" cy="430"/>
            </a:xfrm>
          </p:grpSpPr>
          <p:sp>
            <p:nvSpPr>
              <p:cNvPr id="24" name="Line 13"/>
              <p:cNvSpPr>
                <a:spLocks noChangeShapeType="1"/>
              </p:cNvSpPr>
              <p:nvPr/>
            </p:nvSpPr>
            <p:spPr bwMode="auto">
              <a:xfrm>
                <a:off x="4371" y="2045"/>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25" name="Line 14"/>
              <p:cNvSpPr>
                <a:spLocks noChangeShapeType="1"/>
              </p:cNvSpPr>
              <p:nvPr/>
            </p:nvSpPr>
            <p:spPr bwMode="auto">
              <a:xfrm>
                <a:off x="2375" y="2045"/>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grpSp>
        <p:grpSp>
          <p:nvGrpSpPr>
            <p:cNvPr id="26" name="Group 21"/>
            <p:cNvGrpSpPr/>
            <p:nvPr/>
          </p:nvGrpSpPr>
          <p:grpSpPr bwMode="auto">
            <a:xfrm>
              <a:off x="1867991" y="3501009"/>
              <a:ext cx="5454650" cy="1728788"/>
              <a:chOff x="755" y="2169"/>
              <a:chExt cx="3436" cy="1089"/>
            </a:xfrm>
          </p:grpSpPr>
          <p:sp>
            <p:nvSpPr>
              <p:cNvPr id="27" name="Line 9"/>
              <p:cNvSpPr>
                <a:spLocks noChangeShapeType="1"/>
              </p:cNvSpPr>
              <p:nvPr/>
            </p:nvSpPr>
            <p:spPr bwMode="auto">
              <a:xfrm>
                <a:off x="755" y="3122"/>
                <a:ext cx="3436" cy="0"/>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28" name="Text Box 10"/>
              <p:cNvSpPr txBox="1">
                <a:spLocks noChangeArrowheads="1"/>
              </p:cNvSpPr>
              <p:nvPr/>
            </p:nvSpPr>
            <p:spPr bwMode="auto">
              <a:xfrm>
                <a:off x="2218" y="2967"/>
                <a:ext cx="581" cy="2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32 </a:t>
                </a: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位</a:t>
                </a:r>
                <a:endParaRPr kumimoji="0" lang="zh-CN" altLang="en-US"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sp>
            <p:nvSpPr>
              <p:cNvPr id="29" name="Line 15"/>
              <p:cNvSpPr>
                <a:spLocks noChangeShapeType="1"/>
              </p:cNvSpPr>
              <p:nvPr/>
            </p:nvSpPr>
            <p:spPr bwMode="auto">
              <a:xfrm>
                <a:off x="2199" y="2350"/>
                <a:ext cx="1992" cy="0"/>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30" name="Text Box 16"/>
              <p:cNvSpPr txBox="1">
                <a:spLocks noChangeArrowheads="1"/>
              </p:cNvSpPr>
              <p:nvPr/>
            </p:nvSpPr>
            <p:spPr bwMode="auto">
              <a:xfrm>
                <a:off x="2789" y="2169"/>
                <a:ext cx="896" cy="2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C00000"/>
                    </a:solidFill>
                    <a:effectLst/>
                    <a:uLnTx/>
                    <a:uFillTx/>
                    <a:latin typeface="+mn-lt"/>
                    <a:ea typeface="黑体" panose="02010609060101010101" pitchFamily="2" charset="-122"/>
                  </a:rPr>
                  <a:t>本地地址</a:t>
                </a:r>
                <a:endParaRPr kumimoji="0" lang="zh-CN" altLang="en-US" sz="2400" b="1" i="0" u="none" strike="noStrike" kern="0" cap="none" spc="0" normalizeH="0" baseline="0" noProof="0" dirty="0">
                  <a:ln>
                    <a:noFill/>
                  </a:ln>
                  <a:solidFill>
                    <a:srgbClr val="C00000"/>
                  </a:solidFill>
                  <a:effectLst/>
                  <a:uLnTx/>
                  <a:uFillTx/>
                  <a:latin typeface="+mn-lt"/>
                  <a:ea typeface="黑体" panose="02010609060101010101" pitchFamily="2" charset="-122"/>
                </a:endParaRPr>
              </a:p>
            </p:txBody>
          </p:sp>
        </p:grpSp>
        <p:grpSp>
          <p:nvGrpSpPr>
            <p:cNvPr id="31" name="Group 20"/>
            <p:cNvGrpSpPr/>
            <p:nvPr/>
          </p:nvGrpSpPr>
          <p:grpSpPr bwMode="auto">
            <a:xfrm>
              <a:off x="1842591" y="4644008"/>
              <a:ext cx="5486401" cy="609600"/>
              <a:chOff x="739" y="2832"/>
              <a:chExt cx="3456" cy="430"/>
            </a:xfrm>
          </p:grpSpPr>
          <p:sp>
            <p:nvSpPr>
              <p:cNvPr id="32" name="Line 8"/>
              <p:cNvSpPr>
                <a:spLocks noChangeShapeType="1"/>
              </p:cNvSpPr>
              <p:nvPr/>
            </p:nvSpPr>
            <p:spPr bwMode="auto">
              <a:xfrm>
                <a:off x="739" y="2832"/>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33" name="Line 17"/>
              <p:cNvSpPr>
                <a:spLocks noChangeShapeType="1"/>
              </p:cNvSpPr>
              <p:nvPr/>
            </p:nvSpPr>
            <p:spPr bwMode="auto">
              <a:xfrm>
                <a:off x="4195" y="2832"/>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grpSp>
        <p:grpSp>
          <p:nvGrpSpPr>
            <p:cNvPr id="34" name="Group 18"/>
            <p:cNvGrpSpPr/>
            <p:nvPr/>
          </p:nvGrpSpPr>
          <p:grpSpPr bwMode="auto">
            <a:xfrm>
              <a:off x="1839416" y="4105856"/>
              <a:ext cx="5482976" cy="612776"/>
              <a:chOff x="737" y="2493"/>
              <a:chExt cx="3894" cy="386"/>
            </a:xfrm>
          </p:grpSpPr>
          <p:sp>
            <p:nvSpPr>
              <p:cNvPr id="35" name="Rectangle 6"/>
              <p:cNvSpPr>
                <a:spLocks noChangeArrowheads="1"/>
              </p:cNvSpPr>
              <p:nvPr/>
            </p:nvSpPr>
            <p:spPr bwMode="auto">
              <a:xfrm>
                <a:off x="737" y="2493"/>
                <a:ext cx="1650" cy="386"/>
              </a:xfrm>
              <a:prstGeom prst="rect">
                <a:avLst/>
              </a:prstGeom>
              <a:solidFill>
                <a:srgbClr val="FFFF66"/>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网络号</a:t>
                </a:r>
                <a:endPar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sp>
            <p:nvSpPr>
              <p:cNvPr id="36" name="Rectangle 7"/>
              <p:cNvSpPr>
                <a:spLocks noChangeArrowheads="1"/>
              </p:cNvSpPr>
              <p:nvPr/>
            </p:nvSpPr>
            <p:spPr bwMode="auto">
              <a:xfrm>
                <a:off x="2387" y="2494"/>
                <a:ext cx="2244" cy="385"/>
              </a:xfrm>
              <a:prstGeom prst="rect">
                <a:avLst/>
              </a:prstGeom>
              <a:solidFill>
                <a:srgbClr val="66FFFF"/>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37" name="Rectangle 11"/>
              <p:cNvSpPr>
                <a:spLocks noChangeArrowheads="1"/>
              </p:cNvSpPr>
              <p:nvPr/>
            </p:nvSpPr>
            <p:spPr bwMode="auto">
              <a:xfrm>
                <a:off x="3613" y="2547"/>
                <a:ext cx="967" cy="291"/>
              </a:xfrm>
              <a:prstGeom prst="rect">
                <a:avLst/>
              </a:prstGeom>
              <a:noFill/>
              <a:ln w="9525" algn="ctr">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主机号</a:t>
                </a:r>
                <a:endPar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sp>
            <p:nvSpPr>
              <p:cNvPr id="38" name="Rectangle 12"/>
              <p:cNvSpPr>
                <a:spLocks noChangeArrowheads="1"/>
              </p:cNvSpPr>
              <p:nvPr/>
            </p:nvSpPr>
            <p:spPr bwMode="auto">
              <a:xfrm>
                <a:off x="2440" y="2548"/>
                <a:ext cx="1068" cy="284"/>
              </a:xfrm>
              <a:prstGeom prst="rect">
                <a:avLst/>
              </a:prstGeom>
              <a:solidFill>
                <a:srgbClr val="FF66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子网号</a:t>
                </a:r>
                <a:endPar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grpSp>
      </p:gr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1" name="Rectangle 3"/>
          <p:cNvSpPr>
            <a:spLocks noGrp="1" noChangeArrowheads="1"/>
          </p:cNvSpPr>
          <p:nvPr>
            <p:ph type="title"/>
          </p:nvPr>
        </p:nvSpPr>
        <p:spPr/>
        <p:txBody>
          <a:bodyPr/>
          <a:lstStyle/>
          <a:p>
            <a:pPr algn="ctr"/>
            <a:r>
              <a:rPr lang="zh-CN" altLang="en-US"/>
              <a:t>划分子网的基本思路（续） </a:t>
            </a:r>
            <a:endParaRPr lang="zh-CN" altLang="en-US"/>
          </a:p>
        </p:txBody>
      </p:sp>
      <p:sp>
        <p:nvSpPr>
          <p:cNvPr id="503810" name="Rectangle 2"/>
          <p:cNvSpPr>
            <a:spLocks noGrp="1" noChangeArrowheads="1"/>
          </p:cNvSpPr>
          <p:nvPr>
            <p:ph idx="1"/>
          </p:nvPr>
        </p:nvSpPr>
        <p:spPr/>
        <p:txBody>
          <a:bodyPr/>
          <a:lstStyle/>
          <a:p>
            <a:pPr algn="just">
              <a:spcAft>
                <a:spcPct val="30000"/>
              </a:spcAft>
            </a:pPr>
            <a:r>
              <a:rPr lang="zh-CN" altLang="en-US" dirty="0"/>
              <a:t>凡是从其他网络发送给本单位某个主机的 </a:t>
            </a:r>
            <a:r>
              <a:rPr lang="en-US" altLang="zh-CN" dirty="0"/>
              <a:t>IP </a:t>
            </a:r>
            <a:r>
              <a:rPr lang="zh-CN" altLang="en-US" dirty="0"/>
              <a:t>数据报，仍然是根据 </a:t>
            </a:r>
            <a:r>
              <a:rPr lang="en-US" altLang="zh-CN" dirty="0"/>
              <a:t>IP </a:t>
            </a:r>
            <a:r>
              <a:rPr lang="zh-CN" altLang="en-US" dirty="0"/>
              <a:t>数据报的</a:t>
            </a:r>
            <a:r>
              <a:rPr lang="zh-CN" altLang="en-US" dirty="0">
                <a:solidFill>
                  <a:srgbClr val="FF0000"/>
                </a:solidFill>
              </a:rPr>
              <a:t>目的网络号 </a:t>
            </a:r>
            <a:r>
              <a:rPr lang="en-US" altLang="zh-CN" dirty="0"/>
              <a:t>net-id</a:t>
            </a:r>
            <a:r>
              <a:rPr lang="zh-CN" altLang="en-US" dirty="0"/>
              <a:t>，先找到连接在</a:t>
            </a:r>
            <a:r>
              <a:rPr lang="zh-CN" altLang="en-US" dirty="0">
                <a:solidFill>
                  <a:srgbClr val="FF0000"/>
                </a:solidFill>
              </a:rPr>
              <a:t>本单位网络上的路由器。</a:t>
            </a:r>
            <a:endParaRPr lang="zh-CN" altLang="en-US" dirty="0">
              <a:solidFill>
                <a:srgbClr val="FF0000"/>
              </a:solidFill>
            </a:endParaRPr>
          </a:p>
          <a:p>
            <a:pPr algn="just">
              <a:spcAft>
                <a:spcPct val="30000"/>
              </a:spcAft>
            </a:pPr>
            <a:r>
              <a:rPr lang="zh-CN" altLang="en-US" dirty="0"/>
              <a:t>然后</a:t>
            </a:r>
            <a:r>
              <a:rPr lang="zh-CN" altLang="en-US" dirty="0">
                <a:solidFill>
                  <a:srgbClr val="FF0000"/>
                </a:solidFill>
              </a:rPr>
              <a:t>此路由器</a:t>
            </a:r>
            <a:r>
              <a:rPr lang="zh-CN" altLang="en-US" dirty="0"/>
              <a:t>在收到 </a:t>
            </a:r>
            <a:r>
              <a:rPr lang="en-US" altLang="zh-CN" dirty="0"/>
              <a:t>IP </a:t>
            </a:r>
            <a:r>
              <a:rPr lang="zh-CN" altLang="en-US" dirty="0"/>
              <a:t>数据报后，再按</a:t>
            </a:r>
            <a:r>
              <a:rPr lang="zh-CN" altLang="en-US" dirty="0">
                <a:solidFill>
                  <a:srgbClr val="FF0000"/>
                </a:solidFill>
              </a:rPr>
              <a:t>目的网络号</a:t>
            </a:r>
            <a:r>
              <a:rPr lang="zh-CN" altLang="en-US" dirty="0"/>
              <a:t> </a:t>
            </a:r>
            <a:r>
              <a:rPr lang="en-US" altLang="zh-CN" dirty="0"/>
              <a:t>net-id </a:t>
            </a:r>
            <a:r>
              <a:rPr lang="zh-CN" altLang="en-US" dirty="0"/>
              <a:t>和</a:t>
            </a:r>
            <a:r>
              <a:rPr lang="zh-CN" altLang="en-US" dirty="0">
                <a:solidFill>
                  <a:srgbClr val="FF0000"/>
                </a:solidFill>
              </a:rPr>
              <a:t>子网号</a:t>
            </a:r>
            <a:r>
              <a:rPr lang="zh-CN" altLang="en-US" dirty="0"/>
              <a:t> </a:t>
            </a:r>
            <a:r>
              <a:rPr lang="en-US" altLang="zh-CN" dirty="0"/>
              <a:t>subnet-id </a:t>
            </a:r>
            <a:r>
              <a:rPr lang="zh-CN" altLang="en-US" dirty="0"/>
              <a:t>找到目的子网。</a:t>
            </a:r>
            <a:endParaRPr lang="zh-CN" altLang="en-US" dirty="0"/>
          </a:p>
          <a:p>
            <a:pPr algn="just">
              <a:spcAft>
                <a:spcPct val="30000"/>
              </a:spcAft>
            </a:pPr>
            <a:r>
              <a:rPr lang="zh-CN" altLang="en-US" dirty="0"/>
              <a:t>最后就将 </a:t>
            </a:r>
            <a:r>
              <a:rPr lang="en-US" altLang="zh-CN" dirty="0"/>
              <a:t>IP </a:t>
            </a:r>
            <a:r>
              <a:rPr lang="zh-CN" altLang="en-US" dirty="0"/>
              <a:t>数据报直接交付目的主机。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38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38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p:cNvSpPr>
            <a:spLocks noGrp="1" noChangeArrowheads="1"/>
          </p:cNvSpPr>
          <p:nvPr>
            <p:ph type="title"/>
          </p:nvPr>
        </p:nvSpPr>
        <p:spPr/>
        <p:txBody>
          <a:bodyPr/>
          <a:lstStyle/>
          <a:p>
            <a:r>
              <a:rPr lang="en-US" altLang="zh-CN" dirty="0"/>
              <a:t>4.2  </a:t>
            </a:r>
            <a:r>
              <a:rPr lang="zh-CN" altLang="en-US" dirty="0" smtClean="0"/>
              <a:t>网际协议 </a:t>
            </a:r>
            <a:r>
              <a:rPr lang="en-US" altLang="zh-CN" dirty="0" smtClean="0"/>
              <a:t>IP </a:t>
            </a:r>
            <a:endParaRPr lang="en-US" altLang="zh-CN" dirty="0"/>
          </a:p>
        </p:txBody>
      </p:sp>
      <p:sp>
        <p:nvSpPr>
          <p:cNvPr id="966659" name="Rectangle 3"/>
          <p:cNvSpPr>
            <a:spLocks noGrp="1" noChangeArrowheads="1"/>
          </p:cNvSpPr>
          <p:nvPr>
            <p:ph idx="1"/>
          </p:nvPr>
        </p:nvSpPr>
        <p:spPr/>
        <p:txBody>
          <a:bodyPr/>
          <a:lstStyle/>
          <a:p>
            <a:r>
              <a:rPr lang="zh-CN" altLang="en-US" sz="2800" dirty="0"/>
              <a:t>网际协议 </a:t>
            </a:r>
            <a:r>
              <a:rPr lang="en-US" altLang="zh-CN" sz="2800" dirty="0"/>
              <a:t>IP </a:t>
            </a:r>
            <a:r>
              <a:rPr lang="zh-CN" altLang="en-US" sz="2800" dirty="0"/>
              <a:t>是 </a:t>
            </a:r>
            <a:r>
              <a:rPr lang="en-US" altLang="zh-CN" sz="2800" dirty="0"/>
              <a:t>TCP/IP </a:t>
            </a:r>
            <a:r>
              <a:rPr lang="zh-CN" altLang="en-US" sz="2800" dirty="0"/>
              <a:t>体系中两个最主要的协议之一</a:t>
            </a:r>
            <a:r>
              <a:rPr lang="zh-CN" altLang="en-US" sz="2800" dirty="0" smtClean="0"/>
              <a:t>。</a:t>
            </a:r>
            <a:endParaRPr lang="en-US" altLang="zh-CN" sz="2800" dirty="0" smtClean="0"/>
          </a:p>
          <a:p>
            <a:r>
              <a:rPr lang="zh-CN" altLang="en-US" sz="2800" dirty="0" smtClean="0"/>
              <a:t>与 </a:t>
            </a:r>
            <a:r>
              <a:rPr lang="en-US" altLang="zh-CN" sz="2800" dirty="0"/>
              <a:t>IP </a:t>
            </a:r>
            <a:r>
              <a:rPr lang="zh-CN" altLang="en-US" sz="2800" dirty="0"/>
              <a:t>协议配套使用的还有三个协议：</a:t>
            </a:r>
            <a:endParaRPr lang="zh-CN" altLang="en-US" sz="2800" dirty="0"/>
          </a:p>
          <a:p>
            <a:pPr lvl="1"/>
            <a:r>
              <a:rPr lang="zh-CN" altLang="en-US" sz="2400" dirty="0">
                <a:solidFill>
                  <a:srgbClr val="FF0000"/>
                </a:solidFill>
              </a:rPr>
              <a:t>地址解析协议 </a:t>
            </a:r>
            <a:r>
              <a:rPr lang="en-US" altLang="zh-CN" sz="2400" dirty="0">
                <a:solidFill>
                  <a:srgbClr val="FF0000"/>
                </a:solidFill>
              </a:rPr>
              <a:t>ARP</a:t>
            </a:r>
            <a:endParaRPr lang="en-US" altLang="zh-CN" sz="2400" dirty="0">
              <a:solidFill>
                <a:srgbClr val="FF0000"/>
              </a:solidFill>
            </a:endParaRPr>
          </a:p>
          <a:p>
            <a:pPr lvl="1">
              <a:buFont typeface="Wingdings" panose="05000000000000000000" pitchFamily="2" charset="2"/>
              <a:buNone/>
            </a:pPr>
            <a:r>
              <a:rPr lang="en-US" altLang="zh-CN" sz="2400" dirty="0"/>
              <a:t>    (Address Resolution Protocol)</a:t>
            </a:r>
            <a:endParaRPr lang="en-US" altLang="zh-CN" sz="2400" dirty="0"/>
          </a:p>
          <a:p>
            <a:pPr lvl="1"/>
            <a:r>
              <a:rPr lang="zh-CN" altLang="en-US" sz="2400" dirty="0">
                <a:solidFill>
                  <a:srgbClr val="FF0000"/>
                </a:solidFill>
              </a:rPr>
              <a:t>网际控制报文协议 </a:t>
            </a:r>
            <a:r>
              <a:rPr lang="en-US" altLang="zh-CN" sz="2400" dirty="0">
                <a:solidFill>
                  <a:srgbClr val="FF0000"/>
                </a:solidFill>
              </a:rPr>
              <a:t>ICMP</a:t>
            </a:r>
            <a:endParaRPr lang="en-US" altLang="zh-CN" sz="2400" dirty="0">
              <a:solidFill>
                <a:srgbClr val="FF0000"/>
              </a:solidFill>
            </a:endParaRPr>
          </a:p>
          <a:p>
            <a:pPr lvl="1">
              <a:buFont typeface="Wingdings" panose="05000000000000000000" pitchFamily="2" charset="2"/>
              <a:buNone/>
            </a:pPr>
            <a:r>
              <a:rPr lang="en-US" altLang="zh-CN" sz="2400" dirty="0"/>
              <a:t>   (Internet Control Message Protocol)</a:t>
            </a:r>
            <a:endParaRPr lang="en-US" altLang="zh-CN" sz="2400" dirty="0"/>
          </a:p>
          <a:p>
            <a:pPr lvl="1"/>
            <a:r>
              <a:rPr lang="zh-CN" altLang="en-US" sz="2400" dirty="0">
                <a:solidFill>
                  <a:srgbClr val="FF0000"/>
                </a:solidFill>
              </a:rPr>
              <a:t>网际组管理协议 </a:t>
            </a:r>
            <a:r>
              <a:rPr lang="en-US" altLang="zh-CN" sz="2400" dirty="0">
                <a:solidFill>
                  <a:srgbClr val="FF0000"/>
                </a:solidFill>
              </a:rPr>
              <a:t>IGMP</a:t>
            </a:r>
            <a:endParaRPr lang="en-US" altLang="zh-CN" sz="2400" dirty="0">
              <a:solidFill>
                <a:srgbClr val="FF0000"/>
              </a:solidFill>
            </a:endParaRPr>
          </a:p>
          <a:p>
            <a:pPr lvl="1">
              <a:buFont typeface="Wingdings" panose="05000000000000000000" pitchFamily="2" charset="2"/>
              <a:buNone/>
            </a:pPr>
            <a:r>
              <a:rPr lang="en-US" altLang="zh-CN" sz="2400" dirty="0"/>
              <a:t>   (Internet Group Management Protocol)</a:t>
            </a:r>
            <a:endParaRPr lang="en-US" altLang="zh-CN" sz="2400"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0738" y="1222785"/>
            <a:ext cx="9608806" cy="4870511"/>
            <a:chOff x="240738" y="1222785"/>
            <a:chExt cx="9608806" cy="4870511"/>
          </a:xfrm>
        </p:grpSpPr>
        <p:sp>
          <p:nvSpPr>
            <p:cNvPr id="504834" name="AutoShape 2"/>
            <p:cNvSpPr>
              <a:spLocks noChangeArrowheads="1"/>
            </p:cNvSpPr>
            <p:nvPr/>
          </p:nvSpPr>
          <p:spPr bwMode="auto">
            <a:xfrm>
              <a:off x="674125" y="1252949"/>
              <a:ext cx="1938206" cy="676275"/>
            </a:xfrm>
            <a:prstGeom prst="roundRect">
              <a:avLst>
                <a:gd name="adj" fmla="val 16667"/>
              </a:avLst>
            </a:prstGeom>
            <a:solidFill>
              <a:srgbClr val="FF66FF"/>
            </a:solidFill>
            <a:ln w="9525">
              <a:solidFill>
                <a:srgbClr val="333399"/>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04835" name="Line 3"/>
            <p:cNvSpPr>
              <a:spLocks noChangeShapeType="1"/>
            </p:cNvSpPr>
            <p:nvPr/>
          </p:nvSpPr>
          <p:spPr bwMode="auto">
            <a:xfrm flipV="1">
              <a:off x="2282139" y="3923123"/>
              <a:ext cx="101467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36" name="Line 4"/>
            <p:cNvSpPr>
              <a:spLocks noChangeShapeType="1"/>
            </p:cNvSpPr>
            <p:nvPr/>
          </p:nvSpPr>
          <p:spPr bwMode="auto">
            <a:xfrm>
              <a:off x="3582293" y="2351499"/>
              <a:ext cx="254529" cy="7842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37" name="Line 5"/>
            <p:cNvSpPr>
              <a:spLocks noChangeShapeType="1"/>
            </p:cNvSpPr>
            <p:nvPr/>
          </p:nvSpPr>
          <p:spPr bwMode="auto">
            <a:xfrm flipH="1">
              <a:off x="8320319" y="2665823"/>
              <a:ext cx="674158" cy="7858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38" name="Line 6"/>
            <p:cNvSpPr>
              <a:spLocks noChangeShapeType="1"/>
            </p:cNvSpPr>
            <p:nvPr/>
          </p:nvSpPr>
          <p:spPr bwMode="auto">
            <a:xfrm flipH="1">
              <a:off x="6118986" y="2116548"/>
              <a:ext cx="84270" cy="8636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39" name="Line 7"/>
            <p:cNvSpPr>
              <a:spLocks noChangeShapeType="1"/>
            </p:cNvSpPr>
            <p:nvPr/>
          </p:nvSpPr>
          <p:spPr bwMode="auto">
            <a:xfrm flipV="1">
              <a:off x="6550654" y="4786724"/>
              <a:ext cx="0" cy="7842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40" name="Line 8"/>
            <p:cNvSpPr>
              <a:spLocks noChangeShapeType="1"/>
            </p:cNvSpPr>
            <p:nvPr/>
          </p:nvSpPr>
          <p:spPr bwMode="auto">
            <a:xfrm>
              <a:off x="4428431" y="2195924"/>
              <a:ext cx="0" cy="7064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41" name="Line 9"/>
            <p:cNvSpPr>
              <a:spLocks noChangeShapeType="1"/>
            </p:cNvSpPr>
            <p:nvPr/>
          </p:nvSpPr>
          <p:spPr bwMode="auto">
            <a:xfrm flipH="1">
              <a:off x="7811261" y="2351499"/>
              <a:ext cx="254529" cy="7080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42" name="Line 10"/>
            <p:cNvSpPr>
              <a:spLocks noChangeShapeType="1"/>
            </p:cNvSpPr>
            <p:nvPr/>
          </p:nvSpPr>
          <p:spPr bwMode="auto">
            <a:xfrm flipV="1">
              <a:off x="5448267" y="4707349"/>
              <a:ext cx="84270" cy="7064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43" name="Line 11"/>
            <p:cNvSpPr>
              <a:spLocks noChangeShapeType="1"/>
            </p:cNvSpPr>
            <p:nvPr/>
          </p:nvSpPr>
          <p:spPr bwMode="auto">
            <a:xfrm flipV="1">
              <a:off x="3666563" y="4315235"/>
              <a:ext cx="170260" cy="8636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44" name="Line 12"/>
            <p:cNvSpPr>
              <a:spLocks noChangeShapeType="1"/>
            </p:cNvSpPr>
            <p:nvPr/>
          </p:nvSpPr>
          <p:spPr bwMode="auto">
            <a:xfrm flipH="1" flipV="1">
              <a:off x="8487140" y="4472398"/>
              <a:ext cx="930407" cy="1571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pic>
          <p:nvPicPr>
            <p:cNvPr id="504845" name="Picture 1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59891" y="1959386"/>
              <a:ext cx="417909"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4846" name="Picture 1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12034" y="2280061"/>
              <a:ext cx="41791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4847" name="Picture 1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36436" y="1802224"/>
              <a:ext cx="41791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4848" name="Picture 1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41668" y="2429286"/>
              <a:ext cx="417909" cy="39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4849" name="Picture 1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95531" y="2038760"/>
              <a:ext cx="417909"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4850" name="Picture 1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008236" y="4327936"/>
              <a:ext cx="417910" cy="39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4851"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52878" y="5413786"/>
              <a:ext cx="41791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4852" name="Picture 2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78008" y="5335999"/>
              <a:ext cx="417909"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4853" name="Picture 2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98024" y="5021674"/>
              <a:ext cx="41791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4854" name="Text Box 22"/>
            <p:cNvSpPr txBox="1">
              <a:spLocks noChangeArrowheads="1"/>
            </p:cNvSpPr>
            <p:nvPr/>
          </p:nvSpPr>
          <p:spPr bwMode="auto">
            <a:xfrm rot="5211293">
              <a:off x="9278664" y="3300793"/>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a:t>
              </a:r>
              <a:endParaRPr kumimoji="1" lang="en-US" altLang="zh-CN" sz="2000" b="1" dirty="0">
                <a:solidFill>
                  <a:srgbClr val="0000CC"/>
                </a:solidFill>
                <a:latin typeface="+mn-lt"/>
                <a:ea typeface="黑体" panose="02010609060101010101" pitchFamily="2" charset="-122"/>
              </a:endParaRPr>
            </a:p>
          </p:txBody>
        </p:sp>
        <p:sp>
          <p:nvSpPr>
            <p:cNvPr id="504855" name="Text Box 23"/>
            <p:cNvSpPr txBox="1">
              <a:spLocks noChangeArrowheads="1"/>
            </p:cNvSpPr>
            <p:nvPr/>
          </p:nvSpPr>
          <p:spPr bwMode="auto">
            <a:xfrm rot="546999">
              <a:off x="4556975" y="4982749"/>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a:t>
              </a:r>
              <a:endParaRPr kumimoji="1" lang="en-US" altLang="zh-CN" sz="2000" b="1" dirty="0">
                <a:solidFill>
                  <a:srgbClr val="0000CC"/>
                </a:solidFill>
                <a:latin typeface="+mn-lt"/>
                <a:ea typeface="黑体" panose="02010609060101010101" pitchFamily="2" charset="-122"/>
              </a:endParaRPr>
            </a:p>
          </p:txBody>
        </p:sp>
        <p:sp>
          <p:nvSpPr>
            <p:cNvPr id="504856" name="Text Box 24"/>
            <p:cNvSpPr txBox="1">
              <a:spLocks noChangeArrowheads="1"/>
            </p:cNvSpPr>
            <p:nvPr/>
          </p:nvSpPr>
          <p:spPr bwMode="auto">
            <a:xfrm rot="21237460">
              <a:off x="5182979" y="1777587"/>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endParaRPr kumimoji="1" lang="en-US" altLang="zh-CN" sz="2000" b="1">
                <a:solidFill>
                  <a:srgbClr val="0000CC"/>
                </a:solidFill>
                <a:latin typeface="+mn-lt"/>
                <a:ea typeface="黑体" panose="02010609060101010101" pitchFamily="2" charset="-122"/>
              </a:endParaRPr>
            </a:p>
          </p:txBody>
        </p:sp>
        <p:sp>
          <p:nvSpPr>
            <p:cNvPr id="504857" name="Text Box 25"/>
            <p:cNvSpPr txBox="1">
              <a:spLocks noChangeArrowheads="1"/>
            </p:cNvSpPr>
            <p:nvPr/>
          </p:nvSpPr>
          <p:spPr bwMode="auto">
            <a:xfrm>
              <a:off x="2612332" y="1914936"/>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145.13.3.10</a:t>
              </a:r>
              <a:endParaRPr kumimoji="1" lang="en-US" altLang="zh-CN" sz="2000" b="1">
                <a:solidFill>
                  <a:srgbClr val="0000CC"/>
                </a:solidFill>
                <a:latin typeface="+mn-lt"/>
                <a:ea typeface="黑体" panose="02010609060101010101" pitchFamily="2" charset="-122"/>
              </a:endParaRPr>
            </a:p>
          </p:txBody>
        </p:sp>
        <p:sp>
          <p:nvSpPr>
            <p:cNvPr id="504858" name="Text Box 26"/>
            <p:cNvSpPr txBox="1">
              <a:spLocks noChangeArrowheads="1"/>
            </p:cNvSpPr>
            <p:nvPr/>
          </p:nvSpPr>
          <p:spPr bwMode="auto">
            <a:xfrm>
              <a:off x="3780069" y="1554574"/>
              <a:ext cx="15234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145.13.3.11</a:t>
              </a:r>
              <a:endParaRPr kumimoji="1" lang="en-US" altLang="zh-CN" sz="2000" b="1">
                <a:solidFill>
                  <a:srgbClr val="0000CC"/>
                </a:solidFill>
                <a:latin typeface="+mn-lt"/>
                <a:ea typeface="黑体" panose="02010609060101010101" pitchFamily="2" charset="-122"/>
              </a:endParaRPr>
            </a:p>
          </p:txBody>
        </p:sp>
        <p:sp>
          <p:nvSpPr>
            <p:cNvPr id="504859" name="Text Box 27"/>
            <p:cNvSpPr txBox="1">
              <a:spLocks noChangeArrowheads="1"/>
            </p:cNvSpPr>
            <p:nvPr/>
          </p:nvSpPr>
          <p:spPr bwMode="auto">
            <a:xfrm>
              <a:off x="5429350" y="1410110"/>
              <a:ext cx="17427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145.13.3.101</a:t>
              </a:r>
              <a:endParaRPr kumimoji="1" lang="en-US" altLang="zh-CN" sz="2000" b="1">
                <a:solidFill>
                  <a:srgbClr val="0000CC"/>
                </a:solidFill>
                <a:latin typeface="+mn-lt"/>
                <a:ea typeface="黑体" panose="02010609060101010101" pitchFamily="2" charset="-122"/>
              </a:endParaRPr>
            </a:p>
          </p:txBody>
        </p:sp>
        <p:sp>
          <p:nvSpPr>
            <p:cNvPr id="504860" name="Text Box 28"/>
            <p:cNvSpPr txBox="1">
              <a:spLocks noChangeArrowheads="1"/>
            </p:cNvSpPr>
            <p:nvPr/>
          </p:nvSpPr>
          <p:spPr bwMode="auto">
            <a:xfrm>
              <a:off x="7331439" y="1699036"/>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145.13.7.34</a:t>
              </a:r>
              <a:endParaRPr kumimoji="1" lang="en-US" altLang="zh-CN" sz="2000" b="1">
                <a:solidFill>
                  <a:srgbClr val="0000CC"/>
                </a:solidFill>
                <a:latin typeface="+mn-lt"/>
                <a:ea typeface="黑体" panose="02010609060101010101" pitchFamily="2" charset="-122"/>
              </a:endParaRPr>
            </a:p>
          </p:txBody>
        </p:sp>
        <p:sp>
          <p:nvSpPr>
            <p:cNvPr id="504861" name="Text Box 29"/>
            <p:cNvSpPr txBox="1">
              <a:spLocks noChangeArrowheads="1"/>
            </p:cNvSpPr>
            <p:nvPr/>
          </p:nvSpPr>
          <p:spPr bwMode="auto">
            <a:xfrm>
              <a:off x="8306561" y="2095911"/>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145.13.7.35</a:t>
              </a:r>
              <a:endParaRPr kumimoji="1" lang="en-US" altLang="zh-CN" sz="2000" b="1" dirty="0">
                <a:solidFill>
                  <a:srgbClr val="0000CC"/>
                </a:solidFill>
                <a:latin typeface="+mn-lt"/>
                <a:ea typeface="黑体" panose="02010609060101010101" pitchFamily="2" charset="-122"/>
              </a:endParaRPr>
            </a:p>
          </p:txBody>
        </p:sp>
        <p:sp>
          <p:nvSpPr>
            <p:cNvPr id="504862" name="Text Box 30"/>
            <p:cNvSpPr txBox="1">
              <a:spLocks noChangeArrowheads="1"/>
            </p:cNvSpPr>
            <p:nvPr/>
          </p:nvSpPr>
          <p:spPr bwMode="auto">
            <a:xfrm>
              <a:off x="8311944" y="4757082"/>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145.13.7.56</a:t>
              </a:r>
              <a:endParaRPr kumimoji="1" lang="en-US" altLang="zh-CN" sz="2000" b="1" dirty="0">
                <a:solidFill>
                  <a:srgbClr val="0000CC"/>
                </a:solidFill>
                <a:latin typeface="+mn-lt"/>
                <a:ea typeface="黑体" panose="02010609060101010101" pitchFamily="2" charset="-122"/>
              </a:endParaRPr>
            </a:p>
          </p:txBody>
        </p:sp>
        <p:sp>
          <p:nvSpPr>
            <p:cNvPr id="504863" name="Text Box 31"/>
            <p:cNvSpPr txBox="1">
              <a:spLocks noChangeArrowheads="1"/>
            </p:cNvSpPr>
            <p:nvPr/>
          </p:nvSpPr>
          <p:spPr bwMode="auto">
            <a:xfrm>
              <a:off x="2925334" y="5339174"/>
              <a:ext cx="17427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145.13.21.23</a:t>
              </a:r>
              <a:endParaRPr kumimoji="1" lang="en-US" altLang="zh-CN" sz="2000" b="1">
                <a:solidFill>
                  <a:srgbClr val="0000CC"/>
                </a:solidFill>
                <a:latin typeface="+mn-lt"/>
                <a:ea typeface="黑体" panose="02010609060101010101" pitchFamily="2" charset="-122"/>
              </a:endParaRPr>
            </a:p>
          </p:txBody>
        </p:sp>
        <p:sp>
          <p:nvSpPr>
            <p:cNvPr id="504864" name="Text Box 32"/>
            <p:cNvSpPr txBox="1">
              <a:spLocks noChangeArrowheads="1"/>
            </p:cNvSpPr>
            <p:nvPr/>
          </p:nvSpPr>
          <p:spPr bwMode="auto">
            <a:xfrm>
              <a:off x="4639965" y="5693186"/>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145.13.21.9</a:t>
              </a:r>
              <a:endParaRPr kumimoji="1" lang="en-US" altLang="zh-CN" sz="2000" b="1">
                <a:solidFill>
                  <a:srgbClr val="0000CC"/>
                </a:solidFill>
                <a:latin typeface="+mn-lt"/>
                <a:ea typeface="黑体" panose="02010609060101010101" pitchFamily="2" charset="-122"/>
              </a:endParaRPr>
            </a:p>
          </p:txBody>
        </p:sp>
        <p:sp>
          <p:nvSpPr>
            <p:cNvPr id="504865" name="Text Box 33"/>
            <p:cNvSpPr txBox="1">
              <a:spLocks noChangeArrowheads="1"/>
            </p:cNvSpPr>
            <p:nvPr/>
          </p:nvSpPr>
          <p:spPr bwMode="auto">
            <a:xfrm>
              <a:off x="6732952" y="5407435"/>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145.13.21.8</a:t>
              </a:r>
              <a:endParaRPr kumimoji="1" lang="en-US" altLang="zh-CN" sz="2000" b="1">
                <a:solidFill>
                  <a:srgbClr val="0000CC"/>
                </a:solidFill>
                <a:latin typeface="+mn-lt"/>
                <a:ea typeface="黑体" panose="02010609060101010101" pitchFamily="2" charset="-122"/>
              </a:endParaRPr>
            </a:p>
          </p:txBody>
        </p:sp>
        <p:sp>
          <p:nvSpPr>
            <p:cNvPr id="504866" name="Line 34"/>
            <p:cNvSpPr>
              <a:spLocks noChangeShapeType="1"/>
            </p:cNvSpPr>
            <p:nvPr/>
          </p:nvSpPr>
          <p:spPr bwMode="auto">
            <a:xfrm>
              <a:off x="961332" y="2586449"/>
              <a:ext cx="1606285" cy="1336675"/>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4867" name="Line 35"/>
            <p:cNvSpPr>
              <a:spLocks noChangeShapeType="1"/>
            </p:cNvSpPr>
            <p:nvPr/>
          </p:nvSpPr>
          <p:spPr bwMode="auto">
            <a:xfrm>
              <a:off x="791071" y="2586448"/>
              <a:ext cx="0" cy="2043112"/>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4868" name="Line 36"/>
            <p:cNvSpPr>
              <a:spLocks noChangeShapeType="1"/>
            </p:cNvSpPr>
            <p:nvPr/>
          </p:nvSpPr>
          <p:spPr bwMode="auto">
            <a:xfrm flipV="1">
              <a:off x="877061" y="3999323"/>
              <a:ext cx="1606285" cy="78740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4869" name="AutoShape 37"/>
            <p:cNvSpPr>
              <a:spLocks noChangeArrowheads="1"/>
            </p:cNvSpPr>
            <p:nvPr/>
          </p:nvSpPr>
          <p:spPr bwMode="auto">
            <a:xfrm>
              <a:off x="314690" y="5111217"/>
              <a:ext cx="2686315" cy="830323"/>
            </a:xfrm>
            <a:prstGeom prst="wedgeRoundRectCallout">
              <a:avLst>
                <a:gd name="adj1" fmla="val 34699"/>
                <a:gd name="adj2" fmla="val -169426"/>
                <a:gd name="adj3" fmla="val 16667"/>
              </a:avLst>
            </a:prstGeom>
            <a:solidFill>
              <a:srgbClr val="FFFF66"/>
            </a:solidFill>
            <a:ln w="9525">
              <a:solidFill>
                <a:schemeClr val="tx1"/>
              </a:solidFill>
              <a:miter lim="800000"/>
            </a:ln>
            <a:effectLst>
              <a:outerShdw dist="35921" dir="2700000" algn="ctr" rotWithShape="0">
                <a:schemeClr val="bg2"/>
              </a:outerShdw>
            </a:effectLst>
          </p:spPr>
          <p:txBody>
            <a:bodyPr/>
            <a:lstStyle/>
            <a:p>
              <a:pPr algn="ctr"/>
              <a:endParaRPr kumimoji="1" lang="zh-CN" altLang="zh-CN" sz="2400" b="1">
                <a:solidFill>
                  <a:srgbClr val="0000CC"/>
                </a:solidFill>
                <a:latin typeface="+mn-lt"/>
                <a:ea typeface="黑体" panose="02010609060101010101" pitchFamily="2" charset="-122"/>
              </a:endParaRPr>
            </a:p>
          </p:txBody>
        </p:sp>
        <p:sp>
          <p:nvSpPr>
            <p:cNvPr id="504870" name="Text Box 38"/>
            <p:cNvSpPr txBox="1">
              <a:spLocks noChangeArrowheads="1"/>
            </p:cNvSpPr>
            <p:nvPr/>
          </p:nvSpPr>
          <p:spPr bwMode="auto">
            <a:xfrm>
              <a:off x="272480" y="5183225"/>
              <a:ext cx="274650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dirty="0">
                  <a:solidFill>
                    <a:srgbClr val="0000CC"/>
                  </a:solidFill>
                  <a:latin typeface="+mn-lt"/>
                  <a:ea typeface="黑体" panose="02010609060101010101" pitchFamily="2" charset="-122"/>
                </a:rPr>
                <a:t>所有到网络 </a:t>
              </a:r>
              <a:r>
                <a:rPr kumimoji="1" lang="en-US" altLang="zh-CN" sz="2000" b="1" dirty="0">
                  <a:solidFill>
                    <a:srgbClr val="0000CC"/>
                  </a:solidFill>
                  <a:latin typeface="+mn-lt"/>
                  <a:ea typeface="黑体" panose="02010609060101010101" pitchFamily="2" charset="-122"/>
                </a:rPr>
                <a:t>145.13.0.0</a:t>
              </a:r>
              <a:r>
                <a:rPr kumimoji="1" lang="zh-CN" altLang="en-US" sz="2000" b="1" dirty="0">
                  <a:solidFill>
                    <a:srgbClr val="0000CC"/>
                  </a:solidFill>
                  <a:latin typeface="+mn-lt"/>
                  <a:ea typeface="黑体" panose="02010609060101010101" pitchFamily="2" charset="-122"/>
                </a:rPr>
                <a:t>的分组均到达此路由器</a:t>
              </a:r>
              <a:endParaRPr kumimoji="1" lang="zh-CN" altLang="en-US" sz="2000" b="1" dirty="0">
                <a:solidFill>
                  <a:srgbClr val="0000CC"/>
                </a:solidFill>
                <a:latin typeface="+mn-lt"/>
                <a:ea typeface="黑体" panose="02010609060101010101" pitchFamily="2" charset="-122"/>
              </a:endParaRPr>
            </a:p>
          </p:txBody>
        </p:sp>
        <p:pic>
          <p:nvPicPr>
            <p:cNvPr id="504871"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992" y="4550185"/>
              <a:ext cx="76014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4872"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992" y="2351499"/>
              <a:ext cx="760148"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04873" name="AutoShape 41"/>
            <p:cNvSpPr>
              <a:spLocks noChangeArrowheads="1"/>
            </p:cNvSpPr>
            <p:nvPr/>
          </p:nvSpPr>
          <p:spPr bwMode="auto">
            <a:xfrm rot="-1643298">
              <a:off x="1109233" y="3969161"/>
              <a:ext cx="1016396" cy="390525"/>
            </a:xfrm>
            <a:prstGeom prst="leftArrow">
              <a:avLst>
                <a:gd name="adj1" fmla="val 42500"/>
                <a:gd name="adj2" fmla="val 90514"/>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74" name="AutoShape 42"/>
            <p:cNvSpPr>
              <a:spLocks noChangeArrowheads="1"/>
            </p:cNvSpPr>
            <p:nvPr/>
          </p:nvSpPr>
          <p:spPr bwMode="auto">
            <a:xfrm rot="2494205">
              <a:off x="1355442" y="2820248"/>
              <a:ext cx="1014677" cy="393700"/>
            </a:xfrm>
            <a:prstGeom prst="leftArrow">
              <a:avLst>
                <a:gd name="adj1" fmla="val 42500"/>
                <a:gd name="adj2" fmla="val 89632"/>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75" name="Text Box 43"/>
            <p:cNvSpPr txBox="1">
              <a:spLocks noChangeArrowheads="1"/>
            </p:cNvSpPr>
            <p:nvPr/>
          </p:nvSpPr>
          <p:spPr bwMode="auto">
            <a:xfrm>
              <a:off x="672406" y="1222785"/>
              <a:ext cx="173316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我的网络地址</a:t>
              </a:r>
              <a:endParaRPr kumimoji="1" lang="zh-CN" altLang="en-US" sz="2000" b="1" dirty="0">
                <a:solidFill>
                  <a:srgbClr val="0000CC"/>
                </a:solidFill>
                <a:latin typeface="+mn-lt"/>
                <a:ea typeface="黑体" panose="02010609060101010101" pitchFamily="2" charset="-122"/>
              </a:endParaRPr>
            </a:p>
            <a:p>
              <a:r>
                <a:rPr kumimoji="1" lang="zh-CN" altLang="en-US" sz="2000" b="1" dirty="0">
                  <a:solidFill>
                    <a:srgbClr val="0000CC"/>
                  </a:solidFill>
                  <a:latin typeface="+mn-lt"/>
                  <a:ea typeface="黑体" panose="02010609060101010101" pitchFamily="2" charset="-122"/>
                </a:rPr>
                <a:t>是 </a:t>
              </a:r>
              <a:r>
                <a:rPr kumimoji="1" lang="en-US" altLang="zh-CN" sz="2000" b="1" dirty="0">
                  <a:solidFill>
                    <a:srgbClr val="0000CC"/>
                  </a:solidFill>
                  <a:latin typeface="+mn-lt"/>
                  <a:ea typeface="黑体" panose="02010609060101010101" pitchFamily="2" charset="-122"/>
                </a:rPr>
                <a:t>145.13.0.0</a:t>
              </a:r>
              <a:endParaRPr kumimoji="1" lang="en-US" altLang="zh-CN" sz="2000" b="1" dirty="0">
                <a:solidFill>
                  <a:srgbClr val="0000CC"/>
                </a:solidFill>
                <a:latin typeface="+mn-lt"/>
                <a:ea typeface="黑体" panose="02010609060101010101" pitchFamily="2" charset="-122"/>
              </a:endParaRPr>
            </a:p>
          </p:txBody>
        </p:sp>
        <p:sp>
          <p:nvSpPr>
            <p:cNvPr id="504876" name="Line 44"/>
            <p:cNvSpPr>
              <a:spLocks noChangeShapeType="1"/>
            </p:cNvSpPr>
            <p:nvPr/>
          </p:nvSpPr>
          <p:spPr bwMode="auto">
            <a:xfrm>
              <a:off x="1677988" y="1955769"/>
              <a:ext cx="394692" cy="1211232"/>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4877" name="Line 45"/>
            <p:cNvSpPr>
              <a:spLocks noChangeShapeType="1"/>
            </p:cNvSpPr>
            <p:nvPr/>
          </p:nvSpPr>
          <p:spPr bwMode="auto">
            <a:xfrm>
              <a:off x="1468669" y="1959385"/>
              <a:ext cx="170260" cy="2198688"/>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4878" name="Text Box 46"/>
            <p:cNvSpPr txBox="1">
              <a:spLocks noChangeArrowheads="1"/>
            </p:cNvSpPr>
            <p:nvPr/>
          </p:nvSpPr>
          <p:spPr bwMode="auto">
            <a:xfrm>
              <a:off x="2404236" y="3232561"/>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C00000"/>
                  </a:solidFill>
                  <a:latin typeface="+mn-lt"/>
                  <a:ea typeface="黑体" panose="02010609060101010101" pitchFamily="2" charset="-122"/>
                </a:rPr>
                <a:t>R</a:t>
              </a:r>
              <a:r>
                <a:rPr kumimoji="1" lang="en-US" altLang="zh-CN" sz="2400" b="1" baseline="-25000" dirty="0">
                  <a:solidFill>
                    <a:srgbClr val="C00000"/>
                  </a:solidFill>
                  <a:latin typeface="+mn-lt"/>
                  <a:ea typeface="黑体" panose="02010609060101010101" pitchFamily="2" charset="-122"/>
                </a:rPr>
                <a:t>1</a:t>
              </a:r>
              <a:endParaRPr kumimoji="1" lang="en-US" altLang="zh-CN" sz="2400" b="1" baseline="-25000" dirty="0">
                <a:solidFill>
                  <a:srgbClr val="C00000"/>
                </a:solidFill>
                <a:latin typeface="+mn-lt"/>
                <a:ea typeface="黑体" panose="02010609060101010101" pitchFamily="2" charset="-122"/>
              </a:endParaRPr>
            </a:p>
          </p:txBody>
        </p:sp>
        <p:sp>
          <p:nvSpPr>
            <p:cNvPr id="504879" name="Text Box 47"/>
            <p:cNvSpPr txBox="1">
              <a:spLocks noChangeArrowheads="1"/>
            </p:cNvSpPr>
            <p:nvPr/>
          </p:nvSpPr>
          <p:spPr bwMode="auto">
            <a:xfrm>
              <a:off x="240738" y="4146961"/>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R</a:t>
              </a:r>
              <a:r>
                <a:rPr kumimoji="1" lang="en-US" altLang="zh-CN" sz="2400" b="1" baseline="-25000">
                  <a:solidFill>
                    <a:srgbClr val="C00000"/>
                  </a:solidFill>
                  <a:latin typeface="+mn-lt"/>
                  <a:ea typeface="黑体" panose="02010609060101010101" pitchFamily="2" charset="-122"/>
                </a:rPr>
                <a:t>3</a:t>
              </a:r>
              <a:endParaRPr kumimoji="1" lang="en-US" altLang="zh-CN" sz="2400" b="1" baseline="-25000">
                <a:solidFill>
                  <a:srgbClr val="C00000"/>
                </a:solidFill>
                <a:latin typeface="+mn-lt"/>
                <a:ea typeface="黑体" panose="02010609060101010101" pitchFamily="2" charset="-122"/>
              </a:endParaRPr>
            </a:p>
          </p:txBody>
        </p:sp>
        <p:sp>
          <p:nvSpPr>
            <p:cNvPr id="504880" name="Text Box 48"/>
            <p:cNvSpPr txBox="1">
              <a:spLocks noChangeArrowheads="1"/>
            </p:cNvSpPr>
            <p:nvPr/>
          </p:nvSpPr>
          <p:spPr bwMode="auto">
            <a:xfrm>
              <a:off x="240738" y="1951449"/>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R</a:t>
              </a:r>
              <a:r>
                <a:rPr kumimoji="1" lang="en-US" altLang="zh-CN" sz="2400" b="1" baseline="-25000">
                  <a:solidFill>
                    <a:srgbClr val="C00000"/>
                  </a:solidFill>
                  <a:latin typeface="+mn-lt"/>
                  <a:ea typeface="黑体" panose="02010609060101010101" pitchFamily="2" charset="-122"/>
                </a:rPr>
                <a:t>2</a:t>
              </a:r>
              <a:endParaRPr kumimoji="1" lang="en-US" altLang="zh-CN" sz="2400" b="1" baseline="-25000">
                <a:solidFill>
                  <a:srgbClr val="C00000"/>
                </a:solidFill>
                <a:latin typeface="+mn-lt"/>
                <a:ea typeface="黑体" panose="02010609060101010101" pitchFamily="2" charset="-122"/>
              </a:endParaRPr>
            </a:p>
          </p:txBody>
        </p:sp>
        <p:grpSp>
          <p:nvGrpSpPr>
            <p:cNvPr id="504881" name="Group 49"/>
            <p:cNvGrpSpPr/>
            <p:nvPr/>
          </p:nvGrpSpPr>
          <p:grpSpPr bwMode="auto">
            <a:xfrm>
              <a:off x="2832465" y="2357848"/>
              <a:ext cx="6144815" cy="2844800"/>
              <a:chOff x="1746" y="890"/>
              <a:chExt cx="3221" cy="1950"/>
            </a:xfrm>
          </p:grpSpPr>
          <p:grpSp>
            <p:nvGrpSpPr>
              <p:cNvPr id="504882" name="Group 50"/>
              <p:cNvGrpSpPr/>
              <p:nvPr/>
            </p:nvGrpSpPr>
            <p:grpSpPr bwMode="auto">
              <a:xfrm>
                <a:off x="1746" y="890"/>
                <a:ext cx="3221" cy="1950"/>
                <a:chOff x="912" y="768"/>
                <a:chExt cx="2400" cy="1584"/>
              </a:xfrm>
            </p:grpSpPr>
            <p:sp>
              <p:nvSpPr>
                <p:cNvPr id="504883" name="Oval 51"/>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84" name="Oval 52"/>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85" name="Oval 53"/>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86" name="Oval 54"/>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87" name="Oval 55"/>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88" name="Oval 56"/>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89" name="Oval 57"/>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0" name="Oval 58"/>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1" name="Oval 59"/>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nvGrpSpPr>
                <p:cNvPr id="504892" name="Group 60"/>
                <p:cNvGrpSpPr/>
                <p:nvPr/>
              </p:nvGrpSpPr>
              <p:grpSpPr bwMode="auto">
                <a:xfrm>
                  <a:off x="912" y="768"/>
                  <a:ext cx="2386" cy="1553"/>
                  <a:chOff x="912" y="768"/>
                  <a:chExt cx="2386" cy="1553"/>
                </a:xfrm>
              </p:grpSpPr>
              <p:sp>
                <p:nvSpPr>
                  <p:cNvPr id="504893" name="Oval 61"/>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4" name="Oval 62"/>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5" name="Oval 63"/>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6" name="Oval 64"/>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7" name="Oval 65"/>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8" name="Oval 66"/>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9" name="Oval 67"/>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900" name="Oval 68"/>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901" name="Oval 69"/>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grpSp>
          <p:sp>
            <p:nvSpPr>
              <p:cNvPr id="504902" name="Text Box 70"/>
              <p:cNvSpPr txBox="1">
                <a:spLocks noChangeArrowheads="1"/>
              </p:cNvSpPr>
              <p:nvPr/>
            </p:nvSpPr>
            <p:spPr bwMode="auto">
              <a:xfrm>
                <a:off x="3002" y="1410"/>
                <a:ext cx="1111" cy="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3200" b="1" dirty="0">
                    <a:solidFill>
                      <a:srgbClr val="0000CC"/>
                    </a:solidFill>
                    <a:latin typeface="+mn-lt"/>
                    <a:ea typeface="黑体" panose="02010609060101010101" pitchFamily="2" charset="-122"/>
                  </a:rPr>
                  <a:t>网络</a:t>
                </a:r>
                <a:endParaRPr kumimoji="1" lang="zh-CN" altLang="en-US" sz="3200" b="1" dirty="0">
                  <a:solidFill>
                    <a:srgbClr val="0000CC"/>
                  </a:solidFill>
                  <a:latin typeface="+mn-lt"/>
                  <a:ea typeface="黑体" panose="02010609060101010101" pitchFamily="2" charset="-122"/>
                </a:endParaRPr>
              </a:p>
              <a:p>
                <a:pPr algn="ctr"/>
                <a:r>
                  <a:rPr kumimoji="1" lang="en-US" altLang="zh-CN" sz="3200" b="1" dirty="0">
                    <a:solidFill>
                      <a:srgbClr val="0000CC"/>
                    </a:solidFill>
                    <a:latin typeface="+mn-lt"/>
                    <a:ea typeface="黑体" panose="02010609060101010101" pitchFamily="2" charset="-122"/>
                  </a:rPr>
                  <a:t>145.13.0.0</a:t>
                </a:r>
                <a:endParaRPr kumimoji="1" lang="en-US" altLang="zh-CN" sz="3200" b="1" dirty="0">
                  <a:solidFill>
                    <a:srgbClr val="0000CC"/>
                  </a:solidFill>
                  <a:latin typeface="+mn-lt"/>
                  <a:ea typeface="黑体" panose="02010609060101010101" pitchFamily="2" charset="-122"/>
                </a:endParaRPr>
              </a:p>
            </p:txBody>
          </p:sp>
        </p:grpSp>
        <p:pic>
          <p:nvPicPr>
            <p:cNvPr id="504903"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0538" y="3686585"/>
              <a:ext cx="76014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504904" name="Rectangle 72"/>
          <p:cNvSpPr>
            <a:spLocks noGrp="1" noChangeArrowheads="1"/>
          </p:cNvSpPr>
          <p:nvPr>
            <p:ph type="title"/>
          </p:nvPr>
        </p:nvSpPr>
        <p:spPr/>
        <p:txBody>
          <a:bodyPr/>
          <a:lstStyle/>
          <a:p>
            <a:pPr algn="ctr"/>
            <a:r>
              <a:rPr lang="zh-CN" altLang="en-US" sz="3600" dirty="0"/>
              <a:t>一个未划分子网的 </a:t>
            </a:r>
            <a:r>
              <a:rPr lang="en-US" altLang="zh-CN" sz="3600" dirty="0"/>
              <a:t>B </a:t>
            </a:r>
            <a:r>
              <a:rPr lang="zh-CN" altLang="en-US" sz="3600" dirty="0"/>
              <a:t>类网络</a:t>
            </a:r>
            <a:r>
              <a:rPr lang="en-US" altLang="zh-CN" sz="3600" dirty="0"/>
              <a:t>145.13.0.0</a:t>
            </a:r>
            <a:endParaRPr lang="en-US" altLang="zh-CN" sz="3600"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pPr algn="ctr"/>
            <a:r>
              <a:rPr lang="zh-CN" altLang="en-US" sz="3600" dirty="0"/>
              <a:t>划分为三个子网后对外仍是一个网络 </a:t>
            </a:r>
            <a:endParaRPr lang="zh-CN" altLang="en-US" sz="3600" dirty="0"/>
          </a:p>
        </p:txBody>
      </p:sp>
      <p:sp>
        <p:nvSpPr>
          <p:cNvPr id="505859" name="Line 3"/>
          <p:cNvSpPr>
            <a:spLocks noChangeShapeType="1"/>
          </p:cNvSpPr>
          <p:nvPr/>
        </p:nvSpPr>
        <p:spPr bwMode="auto">
          <a:xfrm>
            <a:off x="912201" y="2628901"/>
            <a:ext cx="1592527" cy="1370013"/>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0" name="Line 4"/>
          <p:cNvSpPr>
            <a:spLocks noChangeShapeType="1"/>
          </p:cNvSpPr>
          <p:nvPr/>
        </p:nvSpPr>
        <p:spPr bwMode="auto">
          <a:xfrm>
            <a:off x="889414" y="2628900"/>
            <a:ext cx="0" cy="209550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1" name="Line 5"/>
          <p:cNvSpPr>
            <a:spLocks noChangeShapeType="1"/>
          </p:cNvSpPr>
          <p:nvPr/>
        </p:nvSpPr>
        <p:spPr bwMode="auto">
          <a:xfrm flipV="1">
            <a:off x="827932" y="4078288"/>
            <a:ext cx="1592527" cy="804862"/>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2" name="AutoShape 6"/>
          <p:cNvSpPr>
            <a:spLocks noChangeArrowheads="1"/>
          </p:cNvSpPr>
          <p:nvPr/>
        </p:nvSpPr>
        <p:spPr bwMode="auto">
          <a:xfrm>
            <a:off x="2739389" y="1341439"/>
            <a:ext cx="7049665" cy="5400675"/>
          </a:xfrm>
          <a:prstGeom prst="roundRect">
            <a:avLst>
              <a:gd name="adj" fmla="val 11116"/>
            </a:avLst>
          </a:prstGeom>
          <a:solidFill>
            <a:srgbClr val="66FFFF"/>
          </a:solidFill>
          <a:ln w="9525">
            <a:solidFill>
              <a:schemeClr val="tx1"/>
            </a:solidFill>
            <a:prstDash val="dash"/>
            <a:round/>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05863" name="Freeform 7"/>
          <p:cNvSpPr/>
          <p:nvPr/>
        </p:nvSpPr>
        <p:spPr bwMode="auto">
          <a:xfrm>
            <a:off x="2836787" y="1422400"/>
            <a:ext cx="4060429" cy="2071688"/>
          </a:xfrm>
          <a:custGeom>
            <a:avLst/>
            <a:gdLst>
              <a:gd name="T0" fmla="*/ 61 w 2326"/>
              <a:gd name="T1" fmla="*/ 152 h 1235"/>
              <a:gd name="T2" fmla="*/ 118 w 2326"/>
              <a:gd name="T3" fmla="*/ 113 h 1235"/>
              <a:gd name="T4" fmla="*/ 238 w 2326"/>
              <a:gd name="T5" fmla="*/ 35 h 1235"/>
              <a:gd name="T6" fmla="*/ 478 w 2326"/>
              <a:gd name="T7" fmla="*/ 11 h 1235"/>
              <a:gd name="T8" fmla="*/ 898 w 2326"/>
              <a:gd name="T9" fmla="*/ 47 h 1235"/>
              <a:gd name="T10" fmla="*/ 1510 w 2326"/>
              <a:gd name="T11" fmla="*/ 11 h 1235"/>
              <a:gd name="T12" fmla="*/ 2068 w 2326"/>
              <a:gd name="T13" fmla="*/ 11 h 1235"/>
              <a:gd name="T14" fmla="*/ 2302 w 2326"/>
              <a:gd name="T15" fmla="*/ 203 h 1235"/>
              <a:gd name="T16" fmla="*/ 2326 w 2326"/>
              <a:gd name="T17" fmla="*/ 275 h 1235"/>
              <a:gd name="T18" fmla="*/ 2302 w 2326"/>
              <a:gd name="T19" fmla="*/ 575 h 1235"/>
              <a:gd name="T20" fmla="*/ 2266 w 2326"/>
              <a:gd name="T21" fmla="*/ 773 h 1235"/>
              <a:gd name="T22" fmla="*/ 2170 w 2326"/>
              <a:gd name="T23" fmla="*/ 971 h 1235"/>
              <a:gd name="T24" fmla="*/ 2026 w 2326"/>
              <a:gd name="T25" fmla="*/ 1103 h 1235"/>
              <a:gd name="T26" fmla="*/ 1954 w 2326"/>
              <a:gd name="T27" fmla="*/ 1151 h 1235"/>
              <a:gd name="T28" fmla="*/ 1846 w 2326"/>
              <a:gd name="T29" fmla="*/ 1211 h 1235"/>
              <a:gd name="T30" fmla="*/ 1810 w 2326"/>
              <a:gd name="T31" fmla="*/ 1223 h 1235"/>
              <a:gd name="T32" fmla="*/ 1774 w 2326"/>
              <a:gd name="T33" fmla="*/ 1235 h 1235"/>
              <a:gd name="T34" fmla="*/ 1474 w 2326"/>
              <a:gd name="T35" fmla="*/ 1223 h 1235"/>
              <a:gd name="T36" fmla="*/ 1066 w 2326"/>
              <a:gd name="T37" fmla="*/ 1103 h 1235"/>
              <a:gd name="T38" fmla="*/ 766 w 2326"/>
              <a:gd name="T39" fmla="*/ 1055 h 1235"/>
              <a:gd name="T40" fmla="*/ 478 w 2326"/>
              <a:gd name="T41" fmla="*/ 947 h 1235"/>
              <a:gd name="T42" fmla="*/ 430 w 2326"/>
              <a:gd name="T43" fmla="*/ 923 h 1235"/>
              <a:gd name="T44" fmla="*/ 169 w 2326"/>
              <a:gd name="T45" fmla="*/ 848 h 1235"/>
              <a:gd name="T46" fmla="*/ 70 w 2326"/>
              <a:gd name="T47" fmla="*/ 725 h 1235"/>
              <a:gd name="T48" fmla="*/ 19 w 2326"/>
              <a:gd name="T49" fmla="*/ 542 h 1235"/>
              <a:gd name="T50" fmla="*/ 7 w 2326"/>
              <a:gd name="T51" fmla="*/ 404 h 1235"/>
              <a:gd name="T52" fmla="*/ 22 w 2326"/>
              <a:gd name="T53" fmla="*/ 263 h 1235"/>
              <a:gd name="T54" fmla="*/ 61 w 2326"/>
              <a:gd name="T55" fmla="*/ 152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26" h="1235">
                <a:moveTo>
                  <a:pt x="61" y="152"/>
                </a:moveTo>
                <a:cubicBezTo>
                  <a:pt x="58" y="176"/>
                  <a:pt x="104" y="118"/>
                  <a:pt x="118" y="113"/>
                </a:cubicBezTo>
                <a:cubicBezTo>
                  <a:pt x="160" y="99"/>
                  <a:pt x="193" y="40"/>
                  <a:pt x="238" y="35"/>
                </a:cubicBezTo>
                <a:cubicBezTo>
                  <a:pt x="318" y="25"/>
                  <a:pt x="478" y="11"/>
                  <a:pt x="478" y="11"/>
                </a:cubicBezTo>
                <a:cubicBezTo>
                  <a:pt x="632" y="18"/>
                  <a:pt x="752" y="26"/>
                  <a:pt x="898" y="47"/>
                </a:cubicBezTo>
                <a:cubicBezTo>
                  <a:pt x="1333" y="37"/>
                  <a:pt x="1265" y="52"/>
                  <a:pt x="1510" y="11"/>
                </a:cubicBezTo>
                <a:cubicBezTo>
                  <a:pt x="1714" y="15"/>
                  <a:pt x="1864" y="0"/>
                  <a:pt x="2068" y="11"/>
                </a:cubicBezTo>
                <a:cubicBezTo>
                  <a:pt x="2116" y="14"/>
                  <a:pt x="2284" y="150"/>
                  <a:pt x="2302" y="203"/>
                </a:cubicBezTo>
                <a:cubicBezTo>
                  <a:pt x="2310" y="227"/>
                  <a:pt x="2326" y="275"/>
                  <a:pt x="2326" y="275"/>
                </a:cubicBezTo>
                <a:cubicBezTo>
                  <a:pt x="2322" y="391"/>
                  <a:pt x="2309" y="459"/>
                  <a:pt x="2302" y="575"/>
                </a:cubicBezTo>
                <a:cubicBezTo>
                  <a:pt x="2297" y="658"/>
                  <a:pt x="2299" y="675"/>
                  <a:pt x="2266" y="773"/>
                </a:cubicBezTo>
                <a:cubicBezTo>
                  <a:pt x="2243" y="841"/>
                  <a:pt x="2211" y="910"/>
                  <a:pt x="2170" y="971"/>
                </a:cubicBezTo>
                <a:cubicBezTo>
                  <a:pt x="2132" y="1028"/>
                  <a:pt x="2077" y="1060"/>
                  <a:pt x="2026" y="1103"/>
                </a:cubicBezTo>
                <a:cubicBezTo>
                  <a:pt x="1966" y="1153"/>
                  <a:pt x="2017" y="1130"/>
                  <a:pt x="1954" y="1151"/>
                </a:cubicBezTo>
                <a:cubicBezTo>
                  <a:pt x="1900" y="1205"/>
                  <a:pt x="1934" y="1182"/>
                  <a:pt x="1846" y="1211"/>
                </a:cubicBezTo>
                <a:cubicBezTo>
                  <a:pt x="1834" y="1215"/>
                  <a:pt x="1822" y="1219"/>
                  <a:pt x="1810" y="1223"/>
                </a:cubicBezTo>
                <a:cubicBezTo>
                  <a:pt x="1798" y="1227"/>
                  <a:pt x="1774" y="1235"/>
                  <a:pt x="1774" y="1235"/>
                </a:cubicBezTo>
                <a:cubicBezTo>
                  <a:pt x="1674" y="1231"/>
                  <a:pt x="1574" y="1230"/>
                  <a:pt x="1474" y="1223"/>
                </a:cubicBezTo>
                <a:cubicBezTo>
                  <a:pt x="1331" y="1213"/>
                  <a:pt x="1204" y="1131"/>
                  <a:pt x="1066" y="1103"/>
                </a:cubicBezTo>
                <a:cubicBezTo>
                  <a:pt x="967" y="1083"/>
                  <a:pt x="863" y="1084"/>
                  <a:pt x="766" y="1055"/>
                </a:cubicBezTo>
                <a:cubicBezTo>
                  <a:pt x="666" y="1025"/>
                  <a:pt x="575" y="983"/>
                  <a:pt x="478" y="947"/>
                </a:cubicBezTo>
                <a:cubicBezTo>
                  <a:pt x="461" y="941"/>
                  <a:pt x="447" y="927"/>
                  <a:pt x="430" y="923"/>
                </a:cubicBezTo>
                <a:cubicBezTo>
                  <a:pt x="401" y="916"/>
                  <a:pt x="181" y="849"/>
                  <a:pt x="169" y="848"/>
                </a:cubicBezTo>
                <a:cubicBezTo>
                  <a:pt x="94" y="794"/>
                  <a:pt x="109" y="776"/>
                  <a:pt x="70" y="725"/>
                </a:cubicBezTo>
                <a:cubicBezTo>
                  <a:pt x="37" y="650"/>
                  <a:pt x="31" y="614"/>
                  <a:pt x="19" y="542"/>
                </a:cubicBezTo>
                <a:cubicBezTo>
                  <a:pt x="15" y="490"/>
                  <a:pt x="0" y="469"/>
                  <a:pt x="7" y="404"/>
                </a:cubicBezTo>
                <a:cubicBezTo>
                  <a:pt x="7" y="358"/>
                  <a:pt x="13" y="305"/>
                  <a:pt x="22" y="263"/>
                </a:cubicBezTo>
                <a:cubicBezTo>
                  <a:pt x="31" y="221"/>
                  <a:pt x="53" y="175"/>
                  <a:pt x="61" y="152"/>
                </a:cubicBezTo>
                <a:close/>
              </a:path>
            </a:pathLst>
          </a:custGeom>
          <a:solidFill>
            <a:schemeClr val="bg1"/>
          </a:solidFill>
          <a:ln w="9525" cap="flat">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4" name="Freeform 8"/>
          <p:cNvSpPr/>
          <p:nvPr/>
        </p:nvSpPr>
        <p:spPr bwMode="auto">
          <a:xfrm>
            <a:off x="2653639" y="2790826"/>
            <a:ext cx="1258888" cy="1128713"/>
          </a:xfrm>
          <a:custGeom>
            <a:avLst/>
            <a:gdLst>
              <a:gd name="T0" fmla="*/ 0 w 732"/>
              <a:gd name="T1" fmla="*/ 711 h 711"/>
              <a:gd name="T2" fmla="*/ 732 w 732"/>
              <a:gd name="T3" fmla="*/ 372 h 711"/>
              <a:gd name="T4" fmla="*/ 732 w 732"/>
              <a:gd name="T5" fmla="*/ 0 h 711"/>
            </a:gdLst>
            <a:ahLst/>
            <a:cxnLst>
              <a:cxn ang="0">
                <a:pos x="T0" y="T1"/>
              </a:cxn>
              <a:cxn ang="0">
                <a:pos x="T2" y="T3"/>
              </a:cxn>
              <a:cxn ang="0">
                <a:pos x="T4" y="T5"/>
              </a:cxn>
            </a:cxnLst>
            <a:rect l="0" t="0" r="r" b="b"/>
            <a:pathLst>
              <a:path w="732" h="711">
                <a:moveTo>
                  <a:pt x="0" y="711"/>
                </a:moveTo>
                <a:lnTo>
                  <a:pt x="732" y="372"/>
                </a:lnTo>
                <a:lnTo>
                  <a:pt x="732" y="0"/>
                </a:lnTo>
              </a:path>
            </a:pathLst>
          </a:custGeom>
          <a:noFill/>
          <a:ln w="38100"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5" name="Freeform 9"/>
          <p:cNvSpPr/>
          <p:nvPr/>
        </p:nvSpPr>
        <p:spPr bwMode="auto">
          <a:xfrm>
            <a:off x="3118544" y="4189685"/>
            <a:ext cx="4426744" cy="2479675"/>
          </a:xfrm>
          <a:custGeom>
            <a:avLst/>
            <a:gdLst>
              <a:gd name="T0" fmla="*/ 65 w 2574"/>
              <a:gd name="T1" fmla="*/ 457 h 1562"/>
              <a:gd name="T2" fmla="*/ 612 w 2574"/>
              <a:gd name="T3" fmla="*/ 146 h 1562"/>
              <a:gd name="T4" fmla="*/ 770 w 2574"/>
              <a:gd name="T5" fmla="*/ 89 h 1562"/>
              <a:gd name="T6" fmla="*/ 917 w 2574"/>
              <a:gd name="T7" fmla="*/ 55 h 1562"/>
              <a:gd name="T8" fmla="*/ 1063 w 2574"/>
              <a:gd name="T9" fmla="*/ 50 h 1562"/>
              <a:gd name="T10" fmla="*/ 1303 w 2574"/>
              <a:gd name="T11" fmla="*/ 18 h 1562"/>
              <a:gd name="T12" fmla="*/ 1703 w 2574"/>
              <a:gd name="T13" fmla="*/ 18 h 1562"/>
              <a:gd name="T14" fmla="*/ 2119 w 2574"/>
              <a:gd name="T15" fmla="*/ 154 h 1562"/>
              <a:gd name="T16" fmla="*/ 2267 w 2574"/>
              <a:gd name="T17" fmla="*/ 361 h 1562"/>
              <a:gd name="T18" fmla="*/ 2401 w 2574"/>
              <a:gd name="T19" fmla="*/ 589 h 1562"/>
              <a:gd name="T20" fmla="*/ 2487 w 2574"/>
              <a:gd name="T21" fmla="*/ 762 h 1562"/>
              <a:gd name="T22" fmla="*/ 2567 w 2574"/>
              <a:gd name="T23" fmla="*/ 1226 h 1562"/>
              <a:gd name="T24" fmla="*/ 2455 w 2574"/>
              <a:gd name="T25" fmla="*/ 1394 h 1562"/>
              <a:gd name="T26" fmla="*/ 2287 w 2574"/>
              <a:gd name="T27" fmla="*/ 1458 h 1562"/>
              <a:gd name="T28" fmla="*/ 2000 w 2574"/>
              <a:gd name="T29" fmla="*/ 1515 h 1562"/>
              <a:gd name="T30" fmla="*/ 1756 w 2574"/>
              <a:gd name="T31" fmla="*/ 1502 h 1562"/>
              <a:gd name="T32" fmla="*/ 1512 w 2574"/>
              <a:gd name="T33" fmla="*/ 1388 h 1562"/>
              <a:gd name="T34" fmla="*/ 952 w 2574"/>
              <a:gd name="T35" fmla="*/ 1337 h 1562"/>
              <a:gd name="T36" fmla="*/ 684 w 2574"/>
              <a:gd name="T37" fmla="*/ 1274 h 1562"/>
              <a:gd name="T38" fmla="*/ 477 w 2574"/>
              <a:gd name="T39" fmla="*/ 1198 h 1562"/>
              <a:gd name="T40" fmla="*/ 65 w 2574"/>
              <a:gd name="T41" fmla="*/ 1036 h 1562"/>
              <a:gd name="T42" fmla="*/ 0 w 2574"/>
              <a:gd name="T43" fmla="*/ 853 h 1562"/>
              <a:gd name="T44" fmla="*/ 65 w 2574"/>
              <a:gd name="T45" fmla="*/ 457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4" h="1562">
                <a:moveTo>
                  <a:pt x="65" y="457"/>
                </a:moveTo>
                <a:cubicBezTo>
                  <a:pt x="262" y="320"/>
                  <a:pt x="371" y="154"/>
                  <a:pt x="612" y="146"/>
                </a:cubicBezTo>
                <a:cubicBezTo>
                  <a:pt x="707" y="122"/>
                  <a:pt x="689" y="145"/>
                  <a:pt x="770" y="89"/>
                </a:cubicBezTo>
                <a:cubicBezTo>
                  <a:pt x="784" y="79"/>
                  <a:pt x="901" y="61"/>
                  <a:pt x="917" y="55"/>
                </a:cubicBezTo>
                <a:cubicBezTo>
                  <a:pt x="952" y="49"/>
                  <a:pt x="1004" y="48"/>
                  <a:pt x="1063" y="50"/>
                </a:cubicBezTo>
                <a:cubicBezTo>
                  <a:pt x="1127" y="44"/>
                  <a:pt x="1196" y="23"/>
                  <a:pt x="1303" y="18"/>
                </a:cubicBezTo>
                <a:cubicBezTo>
                  <a:pt x="1502" y="22"/>
                  <a:pt x="1505" y="0"/>
                  <a:pt x="1703" y="18"/>
                </a:cubicBezTo>
                <a:cubicBezTo>
                  <a:pt x="1770" y="24"/>
                  <a:pt x="2049" y="130"/>
                  <a:pt x="2119" y="154"/>
                </a:cubicBezTo>
                <a:cubicBezTo>
                  <a:pt x="2181" y="203"/>
                  <a:pt x="2213" y="303"/>
                  <a:pt x="2267" y="361"/>
                </a:cubicBezTo>
                <a:cubicBezTo>
                  <a:pt x="2325" y="421"/>
                  <a:pt x="2366" y="514"/>
                  <a:pt x="2401" y="589"/>
                </a:cubicBezTo>
                <a:cubicBezTo>
                  <a:pt x="2414" y="654"/>
                  <a:pt x="2478" y="696"/>
                  <a:pt x="2487" y="762"/>
                </a:cubicBezTo>
                <a:cubicBezTo>
                  <a:pt x="2483" y="898"/>
                  <a:pt x="2574" y="1091"/>
                  <a:pt x="2567" y="1226"/>
                </a:cubicBezTo>
                <a:cubicBezTo>
                  <a:pt x="2564" y="1281"/>
                  <a:pt x="2482" y="1355"/>
                  <a:pt x="2455" y="1394"/>
                </a:cubicBezTo>
                <a:cubicBezTo>
                  <a:pt x="2445" y="1410"/>
                  <a:pt x="2298" y="1442"/>
                  <a:pt x="2287" y="1458"/>
                </a:cubicBezTo>
                <a:cubicBezTo>
                  <a:pt x="2215" y="1562"/>
                  <a:pt x="2111" y="1496"/>
                  <a:pt x="2000" y="1515"/>
                </a:cubicBezTo>
                <a:cubicBezTo>
                  <a:pt x="1918" y="1511"/>
                  <a:pt x="1836" y="1513"/>
                  <a:pt x="1756" y="1502"/>
                </a:cubicBezTo>
                <a:cubicBezTo>
                  <a:pt x="1687" y="1493"/>
                  <a:pt x="1592" y="1406"/>
                  <a:pt x="1512" y="1388"/>
                </a:cubicBezTo>
                <a:cubicBezTo>
                  <a:pt x="1318" y="1344"/>
                  <a:pt x="1150" y="1347"/>
                  <a:pt x="952" y="1337"/>
                </a:cubicBezTo>
                <a:cubicBezTo>
                  <a:pt x="875" y="1324"/>
                  <a:pt x="760" y="1294"/>
                  <a:pt x="684" y="1274"/>
                </a:cubicBezTo>
                <a:cubicBezTo>
                  <a:pt x="620" y="1230"/>
                  <a:pt x="550" y="1217"/>
                  <a:pt x="477" y="1198"/>
                </a:cubicBezTo>
                <a:cubicBezTo>
                  <a:pt x="282" y="1147"/>
                  <a:pt x="242" y="1124"/>
                  <a:pt x="65" y="1036"/>
                </a:cubicBezTo>
                <a:cubicBezTo>
                  <a:pt x="37" y="959"/>
                  <a:pt x="0" y="949"/>
                  <a:pt x="0" y="853"/>
                </a:cubicBezTo>
                <a:cubicBezTo>
                  <a:pt x="0" y="757"/>
                  <a:pt x="52" y="539"/>
                  <a:pt x="65" y="457"/>
                </a:cubicBezTo>
                <a:close/>
              </a:path>
            </a:pathLst>
          </a:custGeom>
          <a:solidFill>
            <a:schemeClr val="bg1"/>
          </a:solidFill>
          <a:ln w="9525" cap="flat">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6" name="Freeform 10"/>
          <p:cNvSpPr/>
          <p:nvPr/>
        </p:nvSpPr>
        <p:spPr bwMode="auto">
          <a:xfrm>
            <a:off x="2653640" y="4078288"/>
            <a:ext cx="1508257" cy="743222"/>
          </a:xfrm>
          <a:custGeom>
            <a:avLst/>
            <a:gdLst>
              <a:gd name="T0" fmla="*/ 0 w 877"/>
              <a:gd name="T1" fmla="*/ 0 h 507"/>
              <a:gd name="T2" fmla="*/ 877 w 877"/>
              <a:gd name="T3" fmla="*/ 287 h 507"/>
              <a:gd name="T4" fmla="*/ 877 w 877"/>
              <a:gd name="T5" fmla="*/ 507 h 507"/>
            </a:gdLst>
            <a:ahLst/>
            <a:cxnLst>
              <a:cxn ang="0">
                <a:pos x="T0" y="T1"/>
              </a:cxn>
              <a:cxn ang="0">
                <a:pos x="T2" y="T3"/>
              </a:cxn>
              <a:cxn ang="0">
                <a:pos x="T4" y="T5"/>
              </a:cxn>
            </a:cxnLst>
            <a:rect l="0" t="0" r="r" b="b"/>
            <a:pathLst>
              <a:path w="877" h="507">
                <a:moveTo>
                  <a:pt x="0" y="0"/>
                </a:moveTo>
                <a:lnTo>
                  <a:pt x="877" y="287"/>
                </a:lnTo>
                <a:lnTo>
                  <a:pt x="877" y="507"/>
                </a:lnTo>
              </a:path>
            </a:pathLst>
          </a:custGeom>
          <a:noFill/>
          <a:ln w="38100"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7" name="Freeform 11"/>
          <p:cNvSpPr/>
          <p:nvPr/>
        </p:nvSpPr>
        <p:spPr bwMode="auto">
          <a:xfrm>
            <a:off x="6578204" y="1503364"/>
            <a:ext cx="3073267" cy="3963987"/>
          </a:xfrm>
          <a:custGeom>
            <a:avLst/>
            <a:gdLst>
              <a:gd name="T0" fmla="*/ 289 w 1787"/>
              <a:gd name="T1" fmla="*/ 1901 h 2497"/>
              <a:gd name="T2" fmla="*/ 128 w 1787"/>
              <a:gd name="T3" fmla="*/ 1797 h 2497"/>
              <a:gd name="T4" fmla="*/ 15 w 1787"/>
              <a:gd name="T5" fmla="*/ 1583 h 2497"/>
              <a:gd name="T6" fmla="*/ 83 w 1787"/>
              <a:gd name="T7" fmla="*/ 1007 h 2497"/>
              <a:gd name="T8" fmla="*/ 264 w 1787"/>
              <a:gd name="T9" fmla="*/ 596 h 2497"/>
              <a:gd name="T10" fmla="*/ 374 w 1787"/>
              <a:gd name="T11" fmla="*/ 228 h 2497"/>
              <a:gd name="T12" fmla="*/ 496 w 1787"/>
              <a:gd name="T13" fmla="*/ 101 h 2497"/>
              <a:gd name="T14" fmla="*/ 776 w 1787"/>
              <a:gd name="T15" fmla="*/ 0 h 2497"/>
              <a:gd name="T16" fmla="*/ 1263 w 1787"/>
              <a:gd name="T17" fmla="*/ 13 h 2497"/>
              <a:gd name="T18" fmla="*/ 1470 w 1787"/>
              <a:gd name="T19" fmla="*/ 89 h 2497"/>
              <a:gd name="T20" fmla="*/ 1543 w 1787"/>
              <a:gd name="T21" fmla="*/ 139 h 2497"/>
              <a:gd name="T22" fmla="*/ 1641 w 1787"/>
              <a:gd name="T23" fmla="*/ 241 h 2497"/>
              <a:gd name="T24" fmla="*/ 1738 w 1787"/>
              <a:gd name="T25" fmla="*/ 532 h 2497"/>
              <a:gd name="T26" fmla="*/ 1787 w 1787"/>
              <a:gd name="T27" fmla="*/ 1952 h 2497"/>
              <a:gd name="T28" fmla="*/ 1775 w 1787"/>
              <a:gd name="T29" fmla="*/ 2269 h 2497"/>
              <a:gd name="T30" fmla="*/ 1519 w 1787"/>
              <a:gd name="T31" fmla="*/ 2497 h 2497"/>
              <a:gd name="T32" fmla="*/ 1141 w 1787"/>
              <a:gd name="T33" fmla="*/ 2459 h 2497"/>
              <a:gd name="T34" fmla="*/ 971 w 1787"/>
              <a:gd name="T35" fmla="*/ 2396 h 2497"/>
              <a:gd name="T36" fmla="*/ 861 w 1787"/>
              <a:gd name="T37" fmla="*/ 2320 h 2497"/>
              <a:gd name="T38" fmla="*/ 812 w 1787"/>
              <a:gd name="T39" fmla="*/ 2294 h 2497"/>
              <a:gd name="T40" fmla="*/ 618 w 1787"/>
              <a:gd name="T41" fmla="*/ 2142 h 2497"/>
              <a:gd name="T42" fmla="*/ 386 w 1787"/>
              <a:gd name="T43" fmla="*/ 1977 h 2497"/>
              <a:gd name="T44" fmla="*/ 350 w 1787"/>
              <a:gd name="T45" fmla="*/ 1939 h 2497"/>
              <a:gd name="T46" fmla="*/ 289 w 1787"/>
              <a:gd name="T47" fmla="*/ 1901 h 2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87" h="2497">
                <a:moveTo>
                  <a:pt x="289" y="1901"/>
                </a:moveTo>
                <a:cubicBezTo>
                  <a:pt x="270" y="1825"/>
                  <a:pt x="157" y="1859"/>
                  <a:pt x="128" y="1797"/>
                </a:cubicBezTo>
                <a:cubicBezTo>
                  <a:pt x="98" y="1735"/>
                  <a:pt x="36" y="1648"/>
                  <a:pt x="15" y="1583"/>
                </a:cubicBezTo>
                <a:cubicBezTo>
                  <a:pt x="0" y="1365"/>
                  <a:pt x="35" y="1221"/>
                  <a:pt x="83" y="1007"/>
                </a:cubicBezTo>
                <a:cubicBezTo>
                  <a:pt x="108" y="892"/>
                  <a:pt x="242" y="711"/>
                  <a:pt x="264" y="596"/>
                </a:cubicBezTo>
                <a:cubicBezTo>
                  <a:pt x="289" y="467"/>
                  <a:pt x="297" y="335"/>
                  <a:pt x="374" y="228"/>
                </a:cubicBezTo>
                <a:cubicBezTo>
                  <a:pt x="395" y="161"/>
                  <a:pt x="438" y="142"/>
                  <a:pt x="496" y="101"/>
                </a:cubicBezTo>
                <a:cubicBezTo>
                  <a:pt x="582" y="42"/>
                  <a:pt x="673" y="15"/>
                  <a:pt x="776" y="0"/>
                </a:cubicBezTo>
                <a:cubicBezTo>
                  <a:pt x="938" y="4"/>
                  <a:pt x="1101" y="5"/>
                  <a:pt x="1263" y="13"/>
                </a:cubicBezTo>
                <a:cubicBezTo>
                  <a:pt x="1339" y="16"/>
                  <a:pt x="1400" y="71"/>
                  <a:pt x="1470" y="89"/>
                </a:cubicBezTo>
                <a:cubicBezTo>
                  <a:pt x="1495" y="106"/>
                  <a:pt x="1527" y="114"/>
                  <a:pt x="1543" y="139"/>
                </a:cubicBezTo>
                <a:cubicBezTo>
                  <a:pt x="1572" y="183"/>
                  <a:pt x="1599" y="211"/>
                  <a:pt x="1641" y="241"/>
                </a:cubicBezTo>
                <a:cubicBezTo>
                  <a:pt x="1694" y="323"/>
                  <a:pt x="1720" y="435"/>
                  <a:pt x="1738" y="532"/>
                </a:cubicBezTo>
                <a:cubicBezTo>
                  <a:pt x="1763" y="984"/>
                  <a:pt x="1720" y="1534"/>
                  <a:pt x="1787" y="1952"/>
                </a:cubicBezTo>
                <a:cubicBezTo>
                  <a:pt x="1783" y="2058"/>
                  <a:pt x="1785" y="2163"/>
                  <a:pt x="1775" y="2269"/>
                </a:cubicBezTo>
                <a:cubicBezTo>
                  <a:pt x="1762" y="2412"/>
                  <a:pt x="1640" y="2472"/>
                  <a:pt x="1519" y="2497"/>
                </a:cubicBezTo>
                <a:cubicBezTo>
                  <a:pt x="1358" y="2489"/>
                  <a:pt x="1280" y="2483"/>
                  <a:pt x="1141" y="2459"/>
                </a:cubicBezTo>
                <a:cubicBezTo>
                  <a:pt x="1086" y="2430"/>
                  <a:pt x="1030" y="2416"/>
                  <a:pt x="971" y="2396"/>
                </a:cubicBezTo>
                <a:cubicBezTo>
                  <a:pt x="934" y="2383"/>
                  <a:pt x="898" y="2339"/>
                  <a:pt x="861" y="2320"/>
                </a:cubicBezTo>
                <a:cubicBezTo>
                  <a:pt x="845" y="2311"/>
                  <a:pt x="827" y="2306"/>
                  <a:pt x="812" y="2294"/>
                </a:cubicBezTo>
                <a:cubicBezTo>
                  <a:pt x="741" y="2234"/>
                  <a:pt x="706" y="2173"/>
                  <a:pt x="618" y="2142"/>
                </a:cubicBezTo>
                <a:cubicBezTo>
                  <a:pt x="542" y="2084"/>
                  <a:pt x="464" y="2031"/>
                  <a:pt x="386" y="1977"/>
                </a:cubicBezTo>
                <a:cubicBezTo>
                  <a:pt x="372" y="1968"/>
                  <a:pt x="364" y="1949"/>
                  <a:pt x="350" y="1939"/>
                </a:cubicBezTo>
                <a:cubicBezTo>
                  <a:pt x="255" y="1874"/>
                  <a:pt x="365" y="1980"/>
                  <a:pt x="289" y="1901"/>
                </a:cubicBezTo>
                <a:close/>
              </a:path>
            </a:pathLst>
          </a:custGeom>
          <a:solidFill>
            <a:schemeClr val="bg1"/>
          </a:solidFill>
          <a:ln w="9525" cap="flat">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8" name="Line 12"/>
          <p:cNvSpPr>
            <a:spLocks noChangeShapeType="1"/>
          </p:cNvSpPr>
          <p:nvPr/>
        </p:nvSpPr>
        <p:spPr bwMode="auto">
          <a:xfrm flipV="1">
            <a:off x="2653640" y="3998913"/>
            <a:ext cx="5532569"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69" name="Line 13"/>
          <p:cNvSpPr>
            <a:spLocks noChangeShapeType="1"/>
          </p:cNvSpPr>
          <p:nvPr/>
        </p:nvSpPr>
        <p:spPr bwMode="auto">
          <a:xfrm>
            <a:off x="3557381" y="2389188"/>
            <a:ext cx="0" cy="41275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0" name="Freeform 14"/>
          <p:cNvSpPr/>
          <p:nvPr/>
        </p:nvSpPr>
        <p:spPr bwMode="auto">
          <a:xfrm>
            <a:off x="8172450" y="2776538"/>
            <a:ext cx="536575" cy="508000"/>
          </a:xfrm>
          <a:custGeom>
            <a:avLst/>
            <a:gdLst>
              <a:gd name="T0" fmla="*/ 308 w 308"/>
              <a:gd name="T1" fmla="*/ 0 h 396"/>
              <a:gd name="T2" fmla="*/ 308 w 308"/>
              <a:gd name="T3" fmla="*/ 396 h 396"/>
              <a:gd name="T4" fmla="*/ 0 w 308"/>
              <a:gd name="T5" fmla="*/ 392 h 396"/>
            </a:gdLst>
            <a:ahLst/>
            <a:cxnLst>
              <a:cxn ang="0">
                <a:pos x="T0" y="T1"/>
              </a:cxn>
              <a:cxn ang="0">
                <a:pos x="T2" y="T3"/>
              </a:cxn>
              <a:cxn ang="0">
                <a:pos x="T4" y="T5"/>
              </a:cxn>
            </a:cxnLst>
            <a:rect l="0" t="0" r="r" b="b"/>
            <a:pathLst>
              <a:path w="308" h="396">
                <a:moveTo>
                  <a:pt x="308" y="0"/>
                </a:moveTo>
                <a:lnTo>
                  <a:pt x="308" y="396"/>
                </a:lnTo>
                <a:lnTo>
                  <a:pt x="0" y="392"/>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1" name="Line 15"/>
          <p:cNvSpPr>
            <a:spLocks noChangeShapeType="1"/>
          </p:cNvSpPr>
          <p:nvPr/>
        </p:nvSpPr>
        <p:spPr bwMode="auto">
          <a:xfrm>
            <a:off x="6155985" y="2147889"/>
            <a:ext cx="0" cy="6318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2" name="Line 16"/>
          <p:cNvSpPr>
            <a:spLocks noChangeShapeType="1"/>
          </p:cNvSpPr>
          <p:nvPr/>
        </p:nvSpPr>
        <p:spPr bwMode="auto">
          <a:xfrm flipV="1">
            <a:off x="6583924" y="4808810"/>
            <a:ext cx="10319" cy="10763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3" name="Line 17"/>
          <p:cNvSpPr>
            <a:spLocks noChangeShapeType="1"/>
          </p:cNvSpPr>
          <p:nvPr/>
        </p:nvSpPr>
        <p:spPr bwMode="auto">
          <a:xfrm flipH="1">
            <a:off x="4707921" y="2279650"/>
            <a:ext cx="0" cy="5222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4" name="Freeform 18"/>
          <p:cNvSpPr/>
          <p:nvPr/>
        </p:nvSpPr>
        <p:spPr bwMode="auto">
          <a:xfrm>
            <a:off x="7878366" y="2374901"/>
            <a:ext cx="307842" cy="657225"/>
          </a:xfrm>
          <a:custGeom>
            <a:avLst/>
            <a:gdLst>
              <a:gd name="T0" fmla="*/ 0 w 176"/>
              <a:gd name="T1" fmla="*/ 0 h 392"/>
              <a:gd name="T2" fmla="*/ 0 w 176"/>
              <a:gd name="T3" fmla="*/ 392 h 392"/>
              <a:gd name="T4" fmla="*/ 176 w 176"/>
              <a:gd name="T5" fmla="*/ 392 h 392"/>
            </a:gdLst>
            <a:ahLst/>
            <a:cxnLst>
              <a:cxn ang="0">
                <a:pos x="T0" y="T1"/>
              </a:cxn>
              <a:cxn ang="0">
                <a:pos x="T2" y="T3"/>
              </a:cxn>
              <a:cxn ang="0">
                <a:pos x="T4" y="T5"/>
              </a:cxn>
            </a:cxnLst>
            <a:rect l="0" t="0" r="r" b="b"/>
            <a:pathLst>
              <a:path w="176" h="392">
                <a:moveTo>
                  <a:pt x="0" y="0"/>
                </a:moveTo>
                <a:lnTo>
                  <a:pt x="0" y="392"/>
                </a:lnTo>
                <a:lnTo>
                  <a:pt x="176" y="392"/>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5" name="Line 19"/>
          <p:cNvSpPr>
            <a:spLocks noChangeShapeType="1"/>
          </p:cNvSpPr>
          <p:nvPr/>
        </p:nvSpPr>
        <p:spPr bwMode="auto">
          <a:xfrm flipH="1" flipV="1">
            <a:off x="5431663" y="4821509"/>
            <a:ext cx="0" cy="6873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6" name="Line 20"/>
          <p:cNvSpPr>
            <a:spLocks noChangeShapeType="1"/>
          </p:cNvSpPr>
          <p:nvPr/>
        </p:nvSpPr>
        <p:spPr bwMode="auto">
          <a:xfrm flipH="1" flipV="1">
            <a:off x="3923406" y="4821510"/>
            <a:ext cx="0" cy="4048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7" name="Line 21"/>
          <p:cNvSpPr>
            <a:spLocks noChangeShapeType="1"/>
          </p:cNvSpPr>
          <p:nvPr/>
        </p:nvSpPr>
        <p:spPr bwMode="auto">
          <a:xfrm flipH="1" flipV="1">
            <a:off x="8186209" y="4683125"/>
            <a:ext cx="921808"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pic>
        <p:nvPicPr>
          <p:cNvPr id="505878" name="Picture 2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98106" y="1985964"/>
            <a:ext cx="41447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5879" name="Picture 2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5804" y="3756025"/>
            <a:ext cx="754988"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5880" name="Picture 2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7885" y="2236788"/>
            <a:ext cx="4127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5881" name="Picture 2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56490" y="1825625"/>
            <a:ext cx="4127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5882" name="Picture 2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521569" y="2468564"/>
            <a:ext cx="414469"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5883" name="Picture 2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684029" y="2066925"/>
            <a:ext cx="4127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5884" name="Picture 2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39477" y="4402138"/>
            <a:ext cx="41447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5885" name="Picture 2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86148" y="5672409"/>
            <a:ext cx="414469"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5886" name="Picture 3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21848" y="5386659"/>
            <a:ext cx="41275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5887" name="Picture 3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11871" y="5064397"/>
            <a:ext cx="41447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5888" name="Text Box 32"/>
          <p:cNvSpPr txBox="1">
            <a:spLocks noChangeArrowheads="1"/>
          </p:cNvSpPr>
          <p:nvPr/>
        </p:nvSpPr>
        <p:spPr bwMode="auto">
          <a:xfrm>
            <a:off x="2739389" y="1948770"/>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145.13.3.10</a:t>
            </a:r>
            <a:endParaRPr kumimoji="1" lang="en-US" altLang="zh-CN" sz="2000" b="1" dirty="0">
              <a:solidFill>
                <a:srgbClr val="0000CC"/>
              </a:solidFill>
              <a:latin typeface="+mn-lt"/>
              <a:ea typeface="黑体" panose="02010609060101010101" pitchFamily="2" charset="-122"/>
            </a:endParaRPr>
          </a:p>
        </p:txBody>
      </p:sp>
      <p:sp>
        <p:nvSpPr>
          <p:cNvPr id="505889" name="Text Box 33"/>
          <p:cNvSpPr txBox="1">
            <a:spLocks noChangeArrowheads="1"/>
          </p:cNvSpPr>
          <p:nvPr/>
        </p:nvSpPr>
        <p:spPr bwMode="auto">
          <a:xfrm>
            <a:off x="3833679" y="1628800"/>
            <a:ext cx="15234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145.13.3.11</a:t>
            </a:r>
            <a:endParaRPr kumimoji="1" lang="en-US" altLang="zh-CN" sz="2000" b="1" dirty="0">
              <a:solidFill>
                <a:srgbClr val="0000CC"/>
              </a:solidFill>
              <a:latin typeface="+mn-lt"/>
              <a:ea typeface="黑体" panose="02010609060101010101" pitchFamily="2" charset="-122"/>
            </a:endParaRPr>
          </a:p>
        </p:txBody>
      </p:sp>
      <p:sp>
        <p:nvSpPr>
          <p:cNvPr id="505890" name="Text Box 34"/>
          <p:cNvSpPr txBox="1">
            <a:spLocks noChangeArrowheads="1"/>
          </p:cNvSpPr>
          <p:nvPr/>
        </p:nvSpPr>
        <p:spPr bwMode="auto">
          <a:xfrm>
            <a:off x="5144748" y="1519239"/>
            <a:ext cx="17427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145.13.3.101</a:t>
            </a:r>
            <a:endParaRPr kumimoji="1" lang="en-US" altLang="zh-CN" sz="2000" b="1">
              <a:solidFill>
                <a:srgbClr val="0000CC"/>
              </a:solidFill>
              <a:latin typeface="+mn-lt"/>
              <a:ea typeface="黑体" panose="02010609060101010101" pitchFamily="2" charset="-122"/>
            </a:endParaRPr>
          </a:p>
        </p:txBody>
      </p:sp>
      <p:sp>
        <p:nvSpPr>
          <p:cNvPr id="505891" name="Text Box 35"/>
          <p:cNvSpPr txBox="1">
            <a:spLocks noChangeArrowheads="1"/>
          </p:cNvSpPr>
          <p:nvPr/>
        </p:nvSpPr>
        <p:spPr bwMode="auto">
          <a:xfrm>
            <a:off x="7207647" y="1655764"/>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145.13.7.34</a:t>
            </a:r>
            <a:endParaRPr kumimoji="1" lang="en-US" altLang="zh-CN" sz="2000" b="1">
              <a:solidFill>
                <a:srgbClr val="0000CC"/>
              </a:solidFill>
              <a:latin typeface="+mn-lt"/>
              <a:ea typeface="黑体" panose="02010609060101010101" pitchFamily="2" charset="-122"/>
            </a:endParaRPr>
          </a:p>
        </p:txBody>
      </p:sp>
      <p:sp>
        <p:nvSpPr>
          <p:cNvPr id="505892" name="Text Box 36"/>
          <p:cNvSpPr txBox="1">
            <a:spLocks noChangeArrowheads="1"/>
          </p:cNvSpPr>
          <p:nvPr/>
        </p:nvSpPr>
        <p:spPr bwMode="auto">
          <a:xfrm>
            <a:off x="8187929" y="2044701"/>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145.13.7.35</a:t>
            </a:r>
            <a:endParaRPr kumimoji="1" lang="en-US" altLang="zh-CN" sz="2000" b="1">
              <a:solidFill>
                <a:srgbClr val="0000CC"/>
              </a:solidFill>
              <a:latin typeface="+mn-lt"/>
              <a:ea typeface="黑体" panose="02010609060101010101" pitchFamily="2" charset="-122"/>
            </a:endParaRPr>
          </a:p>
        </p:txBody>
      </p:sp>
      <p:sp>
        <p:nvSpPr>
          <p:cNvPr id="505893" name="Text Box 37"/>
          <p:cNvSpPr txBox="1">
            <a:spLocks noChangeArrowheads="1"/>
          </p:cNvSpPr>
          <p:nvPr/>
        </p:nvSpPr>
        <p:spPr bwMode="auto">
          <a:xfrm>
            <a:off x="8151813" y="4040189"/>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145.13.7.56</a:t>
            </a:r>
            <a:endParaRPr kumimoji="1" lang="en-US" altLang="zh-CN" sz="2000" b="1">
              <a:solidFill>
                <a:srgbClr val="0000CC"/>
              </a:solidFill>
              <a:latin typeface="+mn-lt"/>
              <a:ea typeface="黑体" panose="02010609060101010101" pitchFamily="2" charset="-122"/>
            </a:endParaRPr>
          </a:p>
        </p:txBody>
      </p:sp>
      <p:sp>
        <p:nvSpPr>
          <p:cNvPr id="505894" name="Text Box 38"/>
          <p:cNvSpPr txBox="1">
            <a:spLocks noChangeArrowheads="1"/>
          </p:cNvSpPr>
          <p:nvPr/>
        </p:nvSpPr>
        <p:spPr bwMode="auto">
          <a:xfrm>
            <a:off x="3056632" y="5445398"/>
            <a:ext cx="17427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145.13.21.23</a:t>
            </a:r>
            <a:endParaRPr kumimoji="1" lang="en-US" altLang="zh-CN" sz="2000" b="1">
              <a:solidFill>
                <a:srgbClr val="0000CC"/>
              </a:solidFill>
              <a:latin typeface="+mn-lt"/>
              <a:ea typeface="黑体" panose="02010609060101010101" pitchFamily="2" charset="-122"/>
            </a:endParaRPr>
          </a:p>
        </p:txBody>
      </p:sp>
      <p:sp>
        <p:nvSpPr>
          <p:cNvPr id="505895" name="Text Box 39"/>
          <p:cNvSpPr txBox="1">
            <a:spLocks noChangeArrowheads="1"/>
          </p:cNvSpPr>
          <p:nvPr/>
        </p:nvSpPr>
        <p:spPr bwMode="auto">
          <a:xfrm>
            <a:off x="4525333" y="5743848"/>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145.13.21.9</a:t>
            </a:r>
            <a:endParaRPr kumimoji="1" lang="en-US" altLang="zh-CN" sz="2000" b="1">
              <a:solidFill>
                <a:srgbClr val="0000CC"/>
              </a:solidFill>
              <a:latin typeface="+mn-lt"/>
              <a:ea typeface="黑体" panose="02010609060101010101" pitchFamily="2" charset="-122"/>
            </a:endParaRPr>
          </a:p>
        </p:txBody>
      </p:sp>
      <p:sp>
        <p:nvSpPr>
          <p:cNvPr id="505896" name="Text Box 40"/>
          <p:cNvSpPr txBox="1">
            <a:spLocks noChangeArrowheads="1"/>
          </p:cNvSpPr>
          <p:nvPr/>
        </p:nvSpPr>
        <p:spPr bwMode="auto">
          <a:xfrm>
            <a:off x="5720588" y="6066110"/>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145.13.21.8</a:t>
            </a:r>
            <a:endParaRPr kumimoji="1" lang="en-US" altLang="zh-CN" sz="2000" b="1">
              <a:solidFill>
                <a:srgbClr val="0000CC"/>
              </a:solidFill>
              <a:latin typeface="+mn-lt"/>
              <a:ea typeface="黑体" panose="02010609060101010101" pitchFamily="2" charset="-122"/>
            </a:endParaRPr>
          </a:p>
        </p:txBody>
      </p:sp>
      <p:sp>
        <p:nvSpPr>
          <p:cNvPr id="505897" name="Line 41"/>
          <p:cNvSpPr>
            <a:spLocks noChangeShapeType="1"/>
          </p:cNvSpPr>
          <p:nvPr/>
        </p:nvSpPr>
        <p:spPr bwMode="auto">
          <a:xfrm flipV="1">
            <a:off x="3539892" y="4807223"/>
            <a:ext cx="3417227" cy="14287"/>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98" name="Line 42"/>
          <p:cNvSpPr>
            <a:spLocks noChangeShapeType="1"/>
          </p:cNvSpPr>
          <p:nvPr/>
        </p:nvSpPr>
        <p:spPr bwMode="auto">
          <a:xfrm>
            <a:off x="3273614" y="2790825"/>
            <a:ext cx="33518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99" name="Text Box 43"/>
          <p:cNvSpPr txBox="1">
            <a:spLocks noChangeArrowheads="1"/>
          </p:cNvSpPr>
          <p:nvPr/>
        </p:nvSpPr>
        <p:spPr bwMode="auto">
          <a:xfrm>
            <a:off x="4453102" y="4951685"/>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endParaRPr kumimoji="1" lang="en-US" altLang="zh-CN" sz="2000" b="1">
              <a:solidFill>
                <a:srgbClr val="0000CC"/>
              </a:solidFill>
              <a:latin typeface="+mn-lt"/>
              <a:ea typeface="黑体" panose="02010609060101010101" pitchFamily="2" charset="-122"/>
            </a:endParaRPr>
          </a:p>
        </p:txBody>
      </p:sp>
      <p:sp>
        <p:nvSpPr>
          <p:cNvPr id="505900" name="Text Box 44"/>
          <p:cNvSpPr txBox="1">
            <a:spLocks noChangeArrowheads="1"/>
          </p:cNvSpPr>
          <p:nvPr/>
        </p:nvSpPr>
        <p:spPr bwMode="auto">
          <a:xfrm>
            <a:off x="4922895" y="1857376"/>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endParaRPr kumimoji="1" lang="en-US" altLang="zh-CN" sz="2000" b="1">
              <a:solidFill>
                <a:srgbClr val="0000CC"/>
              </a:solidFill>
              <a:latin typeface="+mn-lt"/>
              <a:ea typeface="黑体" panose="02010609060101010101" pitchFamily="2" charset="-122"/>
            </a:endParaRPr>
          </a:p>
        </p:txBody>
      </p:sp>
      <p:sp>
        <p:nvSpPr>
          <p:cNvPr id="505901" name="Line 45"/>
          <p:cNvSpPr>
            <a:spLocks noChangeShapeType="1"/>
          </p:cNvSpPr>
          <p:nvPr/>
        </p:nvSpPr>
        <p:spPr bwMode="auto">
          <a:xfrm rot="5400000">
            <a:off x="7017808" y="3797300"/>
            <a:ext cx="2336800"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902" name="Text Box 46"/>
          <p:cNvSpPr txBox="1">
            <a:spLocks noChangeArrowheads="1"/>
          </p:cNvSpPr>
          <p:nvPr/>
        </p:nvSpPr>
        <p:spPr bwMode="auto">
          <a:xfrm rot="5400000">
            <a:off x="8691389" y="3519458"/>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endParaRPr kumimoji="1" lang="en-US" altLang="zh-CN" sz="2000" b="1">
              <a:solidFill>
                <a:srgbClr val="0000CC"/>
              </a:solidFill>
              <a:latin typeface="+mn-lt"/>
              <a:ea typeface="黑体" panose="02010609060101010101" pitchFamily="2" charset="-122"/>
            </a:endParaRPr>
          </a:p>
        </p:txBody>
      </p:sp>
      <p:sp>
        <p:nvSpPr>
          <p:cNvPr id="505903" name="Text Box 47"/>
          <p:cNvSpPr txBox="1">
            <a:spLocks noChangeArrowheads="1"/>
          </p:cNvSpPr>
          <p:nvPr/>
        </p:nvSpPr>
        <p:spPr bwMode="auto">
          <a:xfrm>
            <a:off x="4382590" y="4410348"/>
            <a:ext cx="21242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子网 </a:t>
            </a:r>
            <a:r>
              <a:rPr kumimoji="1" lang="en-US" altLang="zh-CN" sz="2000" b="1">
                <a:solidFill>
                  <a:srgbClr val="0000CC"/>
                </a:solidFill>
                <a:latin typeface="+mn-lt"/>
                <a:ea typeface="黑体" panose="02010609060101010101" pitchFamily="2" charset="-122"/>
              </a:rPr>
              <a:t>145.13.21.0</a:t>
            </a:r>
            <a:endParaRPr kumimoji="1" lang="en-US" altLang="zh-CN" sz="2000" b="1">
              <a:solidFill>
                <a:srgbClr val="0000CC"/>
              </a:solidFill>
              <a:latin typeface="+mn-lt"/>
              <a:ea typeface="黑体" panose="02010609060101010101" pitchFamily="2" charset="-122"/>
            </a:endParaRPr>
          </a:p>
        </p:txBody>
      </p:sp>
      <p:sp>
        <p:nvSpPr>
          <p:cNvPr id="505904" name="Text Box 48"/>
          <p:cNvSpPr txBox="1">
            <a:spLocks noChangeArrowheads="1"/>
          </p:cNvSpPr>
          <p:nvPr/>
        </p:nvSpPr>
        <p:spPr bwMode="auto">
          <a:xfrm>
            <a:off x="4288292" y="2816226"/>
            <a:ext cx="19816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子网 </a:t>
            </a:r>
            <a:r>
              <a:rPr kumimoji="1" lang="en-US" altLang="zh-CN" sz="2000" b="1">
                <a:solidFill>
                  <a:srgbClr val="0000CC"/>
                </a:solidFill>
                <a:latin typeface="+mn-lt"/>
                <a:ea typeface="黑体" panose="02010609060101010101" pitchFamily="2" charset="-122"/>
              </a:rPr>
              <a:t>145.13.3.0</a:t>
            </a:r>
            <a:endParaRPr kumimoji="1" lang="en-US" altLang="zh-CN" sz="2000" b="1">
              <a:solidFill>
                <a:srgbClr val="0000CC"/>
              </a:solidFill>
              <a:latin typeface="+mn-lt"/>
              <a:ea typeface="黑体" panose="02010609060101010101" pitchFamily="2" charset="-122"/>
            </a:endParaRPr>
          </a:p>
        </p:txBody>
      </p:sp>
      <p:sp>
        <p:nvSpPr>
          <p:cNvPr id="505905" name="Text Box 49"/>
          <p:cNvSpPr txBox="1">
            <a:spLocks noChangeArrowheads="1"/>
          </p:cNvSpPr>
          <p:nvPr/>
        </p:nvSpPr>
        <p:spPr bwMode="auto">
          <a:xfrm>
            <a:off x="6512852" y="3262314"/>
            <a:ext cx="139493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    </a:t>
            </a:r>
            <a:r>
              <a:rPr kumimoji="1" lang="zh-CN" altLang="en-US" sz="2000" b="1">
                <a:solidFill>
                  <a:srgbClr val="0000CC"/>
                </a:solidFill>
                <a:latin typeface="+mn-lt"/>
                <a:ea typeface="黑体" panose="02010609060101010101" pitchFamily="2" charset="-122"/>
              </a:rPr>
              <a:t>子网 </a:t>
            </a:r>
            <a:endParaRPr kumimoji="1" lang="zh-CN" altLang="en-US" sz="2000" b="1">
              <a:solidFill>
                <a:srgbClr val="0000CC"/>
              </a:solidFill>
              <a:latin typeface="+mn-lt"/>
              <a:ea typeface="黑体" panose="02010609060101010101" pitchFamily="2" charset="-122"/>
            </a:endParaRPr>
          </a:p>
          <a:p>
            <a:r>
              <a:rPr kumimoji="1" lang="en-US" altLang="zh-CN" sz="2000" b="1">
                <a:solidFill>
                  <a:srgbClr val="0000CC"/>
                </a:solidFill>
                <a:latin typeface="+mn-lt"/>
                <a:ea typeface="黑体" panose="02010609060101010101" pitchFamily="2" charset="-122"/>
              </a:rPr>
              <a:t>145.13.7.0</a:t>
            </a:r>
            <a:endParaRPr kumimoji="1" lang="en-US" altLang="zh-CN" sz="2000" b="1">
              <a:solidFill>
                <a:srgbClr val="0000CC"/>
              </a:solidFill>
              <a:latin typeface="+mn-lt"/>
              <a:ea typeface="黑体" panose="02010609060101010101" pitchFamily="2" charset="-122"/>
            </a:endParaRPr>
          </a:p>
        </p:txBody>
      </p:sp>
      <p:pic>
        <p:nvPicPr>
          <p:cNvPr id="505906" name="Picture 5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055" y="4643438"/>
            <a:ext cx="754988"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5907" name="Picture 5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055" y="2389188"/>
            <a:ext cx="754988"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05908" name="AutoShape 52"/>
          <p:cNvSpPr>
            <a:spLocks noChangeArrowheads="1"/>
          </p:cNvSpPr>
          <p:nvPr/>
        </p:nvSpPr>
        <p:spPr bwMode="auto">
          <a:xfrm>
            <a:off x="141022" y="1196752"/>
            <a:ext cx="2512617" cy="1073374"/>
          </a:xfrm>
          <a:prstGeom prst="wedgeRoundRectCallout">
            <a:avLst>
              <a:gd name="adj1" fmla="val 47574"/>
              <a:gd name="adj2" fmla="val 193336"/>
              <a:gd name="adj3" fmla="val 16667"/>
            </a:avLst>
          </a:prstGeom>
          <a:solidFill>
            <a:srgbClr val="FFFF99"/>
          </a:solidFill>
          <a:ln w="9525">
            <a:solidFill>
              <a:srgbClr val="333399"/>
            </a:solidFill>
            <a:miter lim="800000"/>
          </a:ln>
          <a:effectLst>
            <a:outerShdw dist="35921" dir="2700000" algn="ctr" rotWithShape="0">
              <a:schemeClr val="bg2"/>
            </a:outerShdw>
          </a:effectLst>
        </p:spPr>
        <p:txBody>
          <a:bodyPr/>
          <a:lstStyle/>
          <a:p>
            <a:pPr algn="ctr"/>
            <a:endParaRPr kumimoji="1" lang="zh-CN" altLang="zh-CN" sz="2000" b="1">
              <a:solidFill>
                <a:srgbClr val="0000CC"/>
              </a:solidFill>
              <a:latin typeface="+mn-lt"/>
              <a:ea typeface="黑体" panose="02010609060101010101" pitchFamily="2" charset="-122"/>
            </a:endParaRPr>
          </a:p>
        </p:txBody>
      </p:sp>
      <p:sp>
        <p:nvSpPr>
          <p:cNvPr id="505909" name="Text Box 53"/>
          <p:cNvSpPr txBox="1">
            <a:spLocks noChangeArrowheads="1"/>
          </p:cNvSpPr>
          <p:nvPr/>
        </p:nvSpPr>
        <p:spPr bwMode="auto">
          <a:xfrm>
            <a:off x="144884" y="1189201"/>
            <a:ext cx="250875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dirty="0">
                <a:solidFill>
                  <a:srgbClr val="0000CC"/>
                </a:solidFill>
                <a:latin typeface="+mn-lt"/>
                <a:ea typeface="黑体" panose="02010609060101010101" pitchFamily="2" charset="-122"/>
              </a:rPr>
              <a:t>所有到达</a:t>
            </a:r>
            <a:r>
              <a:rPr kumimoji="1" lang="zh-CN" altLang="en-US" sz="2000" b="1" dirty="0" smtClean="0">
                <a:solidFill>
                  <a:srgbClr val="0000CC"/>
                </a:solidFill>
                <a:latin typeface="+mn-lt"/>
                <a:ea typeface="黑体" panose="02010609060101010101" pitchFamily="2" charset="-122"/>
              </a:rPr>
              <a:t>网络</a:t>
            </a:r>
            <a:r>
              <a:rPr kumimoji="1" lang="en-US" altLang="zh-CN" sz="2000" b="1" dirty="0" smtClean="0">
                <a:solidFill>
                  <a:srgbClr val="0000CC"/>
                </a:solidFill>
                <a:latin typeface="+mn-lt"/>
                <a:ea typeface="黑体" panose="02010609060101010101" pitchFamily="2" charset="-122"/>
              </a:rPr>
              <a:t>145.13.0.0 </a:t>
            </a:r>
            <a:r>
              <a:rPr kumimoji="1" lang="zh-CN" altLang="en-US" sz="2000" b="1" dirty="0" smtClean="0">
                <a:solidFill>
                  <a:srgbClr val="0000CC"/>
                </a:solidFill>
                <a:latin typeface="+mn-lt"/>
                <a:ea typeface="黑体" panose="02010609060101010101" pitchFamily="2" charset="-122"/>
              </a:rPr>
              <a:t>的</a:t>
            </a:r>
            <a:r>
              <a:rPr kumimoji="1" lang="zh-CN" altLang="en-US" sz="2000" b="1" dirty="0">
                <a:solidFill>
                  <a:srgbClr val="0000CC"/>
                </a:solidFill>
                <a:latin typeface="+mn-lt"/>
                <a:ea typeface="黑体" panose="02010609060101010101" pitchFamily="2" charset="-122"/>
              </a:rPr>
              <a:t>分组均</a:t>
            </a:r>
            <a:r>
              <a:rPr kumimoji="1" lang="zh-CN" altLang="en-US" sz="2000" b="1" dirty="0" smtClean="0">
                <a:solidFill>
                  <a:srgbClr val="0000CC"/>
                </a:solidFill>
                <a:latin typeface="+mn-lt"/>
                <a:ea typeface="黑体" panose="02010609060101010101" pitchFamily="2" charset="-122"/>
              </a:rPr>
              <a:t>到达此</a:t>
            </a:r>
            <a:r>
              <a:rPr kumimoji="1" lang="zh-CN" altLang="en-US" sz="2000" b="1" dirty="0">
                <a:solidFill>
                  <a:srgbClr val="0000CC"/>
                </a:solidFill>
                <a:latin typeface="+mn-lt"/>
                <a:ea typeface="黑体" panose="02010609060101010101" pitchFamily="2" charset="-122"/>
              </a:rPr>
              <a:t>路由器</a:t>
            </a:r>
            <a:endParaRPr kumimoji="1" lang="zh-CN" altLang="en-US" sz="2000" b="1" dirty="0">
              <a:solidFill>
                <a:srgbClr val="0000CC"/>
              </a:solidFill>
              <a:latin typeface="+mn-lt"/>
              <a:ea typeface="黑体" panose="02010609060101010101" pitchFamily="2" charset="-122"/>
            </a:endParaRPr>
          </a:p>
        </p:txBody>
      </p:sp>
      <p:sp>
        <p:nvSpPr>
          <p:cNvPr id="505912" name="Text Box 56"/>
          <p:cNvSpPr txBox="1">
            <a:spLocks noChangeArrowheads="1"/>
          </p:cNvSpPr>
          <p:nvPr/>
        </p:nvSpPr>
        <p:spPr bwMode="auto">
          <a:xfrm>
            <a:off x="7519509" y="5680075"/>
            <a:ext cx="1885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800" b="1" dirty="0">
                <a:solidFill>
                  <a:srgbClr val="0000CC"/>
                </a:solidFill>
                <a:latin typeface="+mn-lt"/>
                <a:ea typeface="黑体" panose="02010609060101010101" pitchFamily="2" charset="-122"/>
              </a:rPr>
              <a:t>网络</a:t>
            </a:r>
            <a:endParaRPr kumimoji="1" lang="zh-CN" altLang="en-US" sz="2800" b="1" dirty="0">
              <a:solidFill>
                <a:srgbClr val="0000CC"/>
              </a:solidFill>
              <a:latin typeface="+mn-lt"/>
              <a:ea typeface="黑体" panose="02010609060101010101" pitchFamily="2" charset="-122"/>
            </a:endParaRPr>
          </a:p>
          <a:p>
            <a:pPr algn="ctr"/>
            <a:r>
              <a:rPr kumimoji="1" lang="en-US" altLang="zh-CN" sz="2800" b="1" dirty="0">
                <a:solidFill>
                  <a:srgbClr val="0000CC"/>
                </a:solidFill>
                <a:latin typeface="+mn-lt"/>
                <a:ea typeface="黑体" panose="02010609060101010101" pitchFamily="2" charset="-122"/>
              </a:rPr>
              <a:t>145.13.0.0</a:t>
            </a:r>
            <a:endParaRPr kumimoji="1" lang="en-US" altLang="zh-CN" sz="2800" b="1" dirty="0">
              <a:solidFill>
                <a:srgbClr val="0000CC"/>
              </a:solidFill>
              <a:latin typeface="+mn-lt"/>
              <a:ea typeface="黑体" panose="02010609060101010101" pitchFamily="2" charset="-122"/>
            </a:endParaRPr>
          </a:p>
        </p:txBody>
      </p:sp>
      <p:sp>
        <p:nvSpPr>
          <p:cNvPr id="505913" name="Text Box 57"/>
          <p:cNvSpPr txBox="1">
            <a:spLocks noChangeArrowheads="1"/>
          </p:cNvSpPr>
          <p:nvPr/>
        </p:nvSpPr>
        <p:spPr bwMode="auto">
          <a:xfrm>
            <a:off x="2491465" y="4105548"/>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R</a:t>
            </a:r>
            <a:r>
              <a:rPr kumimoji="1" lang="en-US" altLang="zh-CN" sz="2400" b="1" baseline="-25000">
                <a:solidFill>
                  <a:srgbClr val="C00000"/>
                </a:solidFill>
                <a:latin typeface="+mn-lt"/>
                <a:ea typeface="黑体" panose="02010609060101010101" pitchFamily="2" charset="-122"/>
              </a:rPr>
              <a:t>1</a:t>
            </a:r>
            <a:endParaRPr kumimoji="1" lang="en-US" altLang="zh-CN" sz="2400" b="1" baseline="-25000">
              <a:solidFill>
                <a:srgbClr val="C00000"/>
              </a:solidFill>
              <a:latin typeface="+mn-lt"/>
              <a:ea typeface="黑体" panose="02010609060101010101" pitchFamily="2" charset="-122"/>
            </a:endParaRPr>
          </a:p>
        </p:txBody>
      </p:sp>
      <p:sp>
        <p:nvSpPr>
          <p:cNvPr id="505914" name="Text Box 58"/>
          <p:cNvSpPr txBox="1">
            <a:spLocks noChangeArrowheads="1"/>
          </p:cNvSpPr>
          <p:nvPr/>
        </p:nvSpPr>
        <p:spPr bwMode="auto">
          <a:xfrm>
            <a:off x="332202" y="4284664"/>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C00000"/>
                </a:solidFill>
                <a:latin typeface="+mn-lt"/>
                <a:ea typeface="黑体" panose="02010609060101010101" pitchFamily="2" charset="-122"/>
              </a:rPr>
              <a:t>R</a:t>
            </a:r>
            <a:r>
              <a:rPr kumimoji="1" lang="en-US" altLang="zh-CN" sz="2400" b="1" baseline="-25000" dirty="0">
                <a:solidFill>
                  <a:srgbClr val="C00000"/>
                </a:solidFill>
                <a:latin typeface="+mn-lt"/>
                <a:ea typeface="黑体" panose="02010609060101010101" pitchFamily="2" charset="-122"/>
              </a:rPr>
              <a:t>3</a:t>
            </a:r>
            <a:endParaRPr kumimoji="1" lang="en-US" altLang="zh-CN" sz="2400" b="1" baseline="-25000" dirty="0">
              <a:solidFill>
                <a:srgbClr val="C00000"/>
              </a:solidFill>
              <a:latin typeface="+mn-lt"/>
              <a:ea typeface="黑体" panose="02010609060101010101" pitchFamily="2" charset="-122"/>
            </a:endParaRPr>
          </a:p>
        </p:txBody>
      </p:sp>
      <p:sp>
        <p:nvSpPr>
          <p:cNvPr id="505915" name="Text Box 59"/>
          <p:cNvSpPr txBox="1">
            <a:spLocks noChangeArrowheads="1"/>
          </p:cNvSpPr>
          <p:nvPr/>
        </p:nvSpPr>
        <p:spPr bwMode="auto">
          <a:xfrm>
            <a:off x="409593" y="2746376"/>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C00000"/>
                </a:solidFill>
                <a:latin typeface="+mn-lt"/>
                <a:ea typeface="黑体" panose="02010609060101010101" pitchFamily="2" charset="-122"/>
              </a:rPr>
              <a:t>R</a:t>
            </a:r>
            <a:r>
              <a:rPr kumimoji="1" lang="en-US" altLang="zh-CN" sz="2400" b="1" baseline="-25000" dirty="0">
                <a:solidFill>
                  <a:srgbClr val="C00000"/>
                </a:solidFill>
                <a:latin typeface="+mn-lt"/>
                <a:ea typeface="黑体" panose="02010609060101010101" pitchFamily="2" charset="-122"/>
              </a:rPr>
              <a:t>2</a:t>
            </a:r>
            <a:endParaRPr kumimoji="1" lang="en-US" altLang="zh-CN" sz="2400" b="1" baseline="-25000" dirty="0">
              <a:solidFill>
                <a:srgbClr val="C00000"/>
              </a:solidFill>
              <a:latin typeface="+mn-lt"/>
              <a:ea typeface="黑体" panose="02010609060101010101" pitchFamily="2" charset="-122"/>
            </a:endParaRPr>
          </a:p>
        </p:txBody>
      </p:sp>
      <p:sp>
        <p:nvSpPr>
          <p:cNvPr id="2" name="右箭头 1"/>
          <p:cNvSpPr/>
          <p:nvPr/>
        </p:nvSpPr>
        <p:spPr bwMode="auto">
          <a:xfrm rot="2390318">
            <a:off x="1397001" y="3051106"/>
            <a:ext cx="786308" cy="250882"/>
          </a:xfrm>
          <a:prstGeom prst="rightArrow">
            <a:avLst>
              <a:gd name="adj1" fmla="val 50000"/>
              <a:gd name="adj2" fmla="val 8380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62" name="右箭头 61"/>
          <p:cNvSpPr/>
          <p:nvPr/>
        </p:nvSpPr>
        <p:spPr bwMode="auto">
          <a:xfrm rot="19808815">
            <a:off x="1303984" y="4119145"/>
            <a:ext cx="786308" cy="250882"/>
          </a:xfrm>
          <a:prstGeom prst="rightArrow">
            <a:avLst>
              <a:gd name="adj1" fmla="val 50000"/>
              <a:gd name="adj2" fmla="val 8380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3" name="Rectangle 3"/>
          <p:cNvSpPr>
            <a:spLocks noGrp="1" noChangeArrowheads="1"/>
          </p:cNvSpPr>
          <p:nvPr>
            <p:ph type="title"/>
          </p:nvPr>
        </p:nvSpPr>
        <p:spPr/>
        <p:txBody>
          <a:bodyPr/>
          <a:lstStyle/>
          <a:p>
            <a:pPr algn="ctr"/>
            <a:r>
              <a:rPr lang="zh-CN" altLang="en-US" dirty="0"/>
              <a:t>划分子网后变成了三级结构 </a:t>
            </a:r>
            <a:endParaRPr lang="zh-CN" altLang="en-US" dirty="0"/>
          </a:p>
        </p:txBody>
      </p:sp>
      <p:sp>
        <p:nvSpPr>
          <p:cNvPr id="506882" name="Rectangle 2"/>
          <p:cNvSpPr>
            <a:spLocks noGrp="1" noChangeArrowheads="1"/>
          </p:cNvSpPr>
          <p:nvPr>
            <p:ph idx="1"/>
          </p:nvPr>
        </p:nvSpPr>
        <p:spPr/>
        <p:txBody>
          <a:bodyPr/>
          <a:lstStyle/>
          <a:p>
            <a:pPr algn="just"/>
            <a:r>
              <a:rPr lang="zh-CN" altLang="en-US" dirty="0"/>
              <a:t>当没有划分子网时，</a:t>
            </a:r>
            <a:r>
              <a:rPr lang="en-US" altLang="zh-CN" dirty="0"/>
              <a:t>IP </a:t>
            </a:r>
            <a:r>
              <a:rPr lang="zh-CN" altLang="en-US" dirty="0"/>
              <a:t>地址是两级结构。</a:t>
            </a:r>
            <a:endParaRPr lang="zh-CN" altLang="en-US" dirty="0"/>
          </a:p>
          <a:p>
            <a:pPr algn="just"/>
            <a:r>
              <a:rPr lang="zh-CN" altLang="en-US" dirty="0"/>
              <a:t>划分子网后 </a:t>
            </a:r>
            <a:r>
              <a:rPr lang="en-US" altLang="zh-CN" dirty="0"/>
              <a:t>IP </a:t>
            </a:r>
            <a:r>
              <a:rPr lang="zh-CN" altLang="en-US" dirty="0"/>
              <a:t>地址就变成了</a:t>
            </a:r>
            <a:r>
              <a:rPr lang="zh-CN" altLang="en-US" dirty="0">
                <a:solidFill>
                  <a:srgbClr val="FF0000"/>
                </a:solidFill>
              </a:rPr>
              <a:t>三级结构。</a:t>
            </a:r>
            <a:endParaRPr lang="zh-CN" altLang="en-US" dirty="0">
              <a:solidFill>
                <a:srgbClr val="FF0000"/>
              </a:solidFill>
            </a:endParaRPr>
          </a:p>
          <a:p>
            <a:pPr algn="just"/>
            <a:r>
              <a:rPr lang="zh-CN" altLang="en-US" dirty="0"/>
              <a:t>划分子网只是把 </a:t>
            </a:r>
            <a:r>
              <a:rPr lang="en-US" altLang="zh-CN" dirty="0"/>
              <a:t>IP </a:t>
            </a:r>
            <a:r>
              <a:rPr lang="zh-CN" altLang="en-US" dirty="0"/>
              <a:t>地址的主机号 </a:t>
            </a:r>
            <a:r>
              <a:rPr lang="en-US" altLang="zh-CN" dirty="0"/>
              <a:t>host-id </a:t>
            </a:r>
            <a:r>
              <a:rPr lang="zh-CN" altLang="en-US" dirty="0"/>
              <a:t>这部分进行再划分，而</a:t>
            </a:r>
            <a:r>
              <a:rPr lang="zh-CN" altLang="en-US" dirty="0">
                <a:solidFill>
                  <a:srgbClr val="FF0000"/>
                </a:solidFill>
              </a:rPr>
              <a:t>不改变 </a:t>
            </a:r>
            <a:r>
              <a:rPr lang="en-US" altLang="zh-CN" dirty="0">
                <a:solidFill>
                  <a:srgbClr val="FF0000"/>
                </a:solidFill>
              </a:rPr>
              <a:t>IP </a:t>
            </a:r>
            <a:r>
              <a:rPr lang="zh-CN" altLang="en-US" dirty="0">
                <a:solidFill>
                  <a:srgbClr val="FF0000"/>
                </a:solidFill>
              </a:rPr>
              <a:t>地址原来的网络号 </a:t>
            </a:r>
            <a:r>
              <a:rPr lang="en-US" altLang="zh-CN" dirty="0">
                <a:solidFill>
                  <a:srgbClr val="FF0000"/>
                </a:solidFill>
              </a:rPr>
              <a:t>net-id</a:t>
            </a:r>
            <a:r>
              <a:rPr lang="zh-CN" altLang="en-US" dirty="0">
                <a:solidFill>
                  <a:srgbClr val="FF0000"/>
                </a:solidFill>
              </a:rPr>
              <a:t>。 </a:t>
            </a:r>
            <a:endParaRPr lang="zh-CN" altLang="en-US" dirty="0">
              <a:solidFill>
                <a:srgbClr val="FF0000"/>
              </a:solidFill>
            </a:endParaRPr>
          </a:p>
        </p:txBody>
      </p:sp>
      <p:grpSp>
        <p:nvGrpSpPr>
          <p:cNvPr id="6" name="组合 5"/>
          <p:cNvGrpSpPr/>
          <p:nvPr/>
        </p:nvGrpSpPr>
        <p:grpSpPr>
          <a:xfrm>
            <a:off x="2199158" y="3836641"/>
            <a:ext cx="5490146" cy="1752599"/>
            <a:chOff x="1839416" y="3501009"/>
            <a:chExt cx="5490146" cy="1752599"/>
          </a:xfrm>
        </p:grpSpPr>
        <p:grpSp>
          <p:nvGrpSpPr>
            <p:cNvPr id="7" name="Group 19"/>
            <p:cNvGrpSpPr/>
            <p:nvPr/>
          </p:nvGrpSpPr>
          <p:grpSpPr bwMode="auto">
            <a:xfrm>
              <a:off x="4160912" y="3577204"/>
              <a:ext cx="3168650" cy="500062"/>
              <a:chOff x="2375" y="2045"/>
              <a:chExt cx="1996" cy="430"/>
            </a:xfrm>
          </p:grpSpPr>
          <p:sp>
            <p:nvSpPr>
              <p:cNvPr id="21" name="Line 13"/>
              <p:cNvSpPr>
                <a:spLocks noChangeShapeType="1"/>
              </p:cNvSpPr>
              <p:nvPr/>
            </p:nvSpPr>
            <p:spPr bwMode="auto">
              <a:xfrm>
                <a:off x="4371" y="2045"/>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22" name="Line 14"/>
              <p:cNvSpPr>
                <a:spLocks noChangeShapeType="1"/>
              </p:cNvSpPr>
              <p:nvPr/>
            </p:nvSpPr>
            <p:spPr bwMode="auto">
              <a:xfrm>
                <a:off x="2375" y="2045"/>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grpSp>
        <p:grpSp>
          <p:nvGrpSpPr>
            <p:cNvPr id="8" name="Group 21"/>
            <p:cNvGrpSpPr/>
            <p:nvPr/>
          </p:nvGrpSpPr>
          <p:grpSpPr bwMode="auto">
            <a:xfrm>
              <a:off x="1867991" y="3501009"/>
              <a:ext cx="5454650" cy="1728788"/>
              <a:chOff x="755" y="2169"/>
              <a:chExt cx="3436" cy="1089"/>
            </a:xfrm>
          </p:grpSpPr>
          <p:sp>
            <p:nvSpPr>
              <p:cNvPr id="17" name="Line 9"/>
              <p:cNvSpPr>
                <a:spLocks noChangeShapeType="1"/>
              </p:cNvSpPr>
              <p:nvPr/>
            </p:nvSpPr>
            <p:spPr bwMode="auto">
              <a:xfrm>
                <a:off x="755" y="3122"/>
                <a:ext cx="3436" cy="0"/>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8" name="Text Box 10"/>
              <p:cNvSpPr txBox="1">
                <a:spLocks noChangeArrowheads="1"/>
              </p:cNvSpPr>
              <p:nvPr/>
            </p:nvSpPr>
            <p:spPr bwMode="auto">
              <a:xfrm>
                <a:off x="2218" y="2967"/>
                <a:ext cx="581" cy="2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32 </a:t>
                </a: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位</a:t>
                </a:r>
                <a:endParaRPr kumimoji="0" lang="zh-CN" altLang="en-US"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sp>
            <p:nvSpPr>
              <p:cNvPr id="19" name="Line 15"/>
              <p:cNvSpPr>
                <a:spLocks noChangeShapeType="1"/>
              </p:cNvSpPr>
              <p:nvPr/>
            </p:nvSpPr>
            <p:spPr bwMode="auto">
              <a:xfrm>
                <a:off x="2199" y="2350"/>
                <a:ext cx="1992" cy="0"/>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20" name="Text Box 16"/>
              <p:cNvSpPr txBox="1">
                <a:spLocks noChangeArrowheads="1"/>
              </p:cNvSpPr>
              <p:nvPr/>
            </p:nvSpPr>
            <p:spPr bwMode="auto">
              <a:xfrm>
                <a:off x="2789" y="2169"/>
                <a:ext cx="896" cy="2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C00000"/>
                    </a:solidFill>
                    <a:effectLst/>
                    <a:uLnTx/>
                    <a:uFillTx/>
                    <a:latin typeface="+mn-lt"/>
                    <a:ea typeface="黑体" panose="02010609060101010101" pitchFamily="2" charset="-122"/>
                  </a:rPr>
                  <a:t>本地地址</a:t>
                </a:r>
                <a:endParaRPr kumimoji="0" lang="zh-CN" altLang="en-US" sz="2400" b="1" i="0" u="none" strike="noStrike" kern="0" cap="none" spc="0" normalizeH="0" baseline="0" noProof="0" dirty="0">
                  <a:ln>
                    <a:noFill/>
                  </a:ln>
                  <a:solidFill>
                    <a:srgbClr val="C00000"/>
                  </a:solidFill>
                  <a:effectLst/>
                  <a:uLnTx/>
                  <a:uFillTx/>
                  <a:latin typeface="+mn-lt"/>
                  <a:ea typeface="黑体" panose="02010609060101010101" pitchFamily="2" charset="-122"/>
                </a:endParaRPr>
              </a:p>
            </p:txBody>
          </p:sp>
        </p:grpSp>
        <p:grpSp>
          <p:nvGrpSpPr>
            <p:cNvPr id="9" name="Group 20"/>
            <p:cNvGrpSpPr/>
            <p:nvPr/>
          </p:nvGrpSpPr>
          <p:grpSpPr bwMode="auto">
            <a:xfrm>
              <a:off x="1842591" y="4644008"/>
              <a:ext cx="5486401" cy="609600"/>
              <a:chOff x="739" y="2832"/>
              <a:chExt cx="3456" cy="430"/>
            </a:xfrm>
          </p:grpSpPr>
          <p:sp>
            <p:nvSpPr>
              <p:cNvPr id="15" name="Line 8"/>
              <p:cNvSpPr>
                <a:spLocks noChangeShapeType="1"/>
              </p:cNvSpPr>
              <p:nvPr/>
            </p:nvSpPr>
            <p:spPr bwMode="auto">
              <a:xfrm>
                <a:off x="739" y="2832"/>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6" name="Line 17"/>
              <p:cNvSpPr>
                <a:spLocks noChangeShapeType="1"/>
              </p:cNvSpPr>
              <p:nvPr/>
            </p:nvSpPr>
            <p:spPr bwMode="auto">
              <a:xfrm>
                <a:off x="4195" y="2832"/>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grpSp>
        <p:grpSp>
          <p:nvGrpSpPr>
            <p:cNvPr id="10" name="Group 18"/>
            <p:cNvGrpSpPr/>
            <p:nvPr/>
          </p:nvGrpSpPr>
          <p:grpSpPr bwMode="auto">
            <a:xfrm>
              <a:off x="1839416" y="4105856"/>
              <a:ext cx="5482976" cy="612776"/>
              <a:chOff x="737" y="2493"/>
              <a:chExt cx="3894" cy="386"/>
            </a:xfrm>
          </p:grpSpPr>
          <p:sp>
            <p:nvSpPr>
              <p:cNvPr id="11" name="Rectangle 6"/>
              <p:cNvSpPr>
                <a:spLocks noChangeArrowheads="1"/>
              </p:cNvSpPr>
              <p:nvPr/>
            </p:nvSpPr>
            <p:spPr bwMode="auto">
              <a:xfrm>
                <a:off x="737" y="2493"/>
                <a:ext cx="1650" cy="386"/>
              </a:xfrm>
              <a:prstGeom prst="rect">
                <a:avLst/>
              </a:prstGeom>
              <a:solidFill>
                <a:srgbClr val="FFFF66"/>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网络号</a:t>
                </a:r>
                <a:endPar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sp>
            <p:nvSpPr>
              <p:cNvPr id="12" name="Rectangle 7"/>
              <p:cNvSpPr>
                <a:spLocks noChangeArrowheads="1"/>
              </p:cNvSpPr>
              <p:nvPr/>
            </p:nvSpPr>
            <p:spPr bwMode="auto">
              <a:xfrm>
                <a:off x="2387" y="2494"/>
                <a:ext cx="2244" cy="385"/>
              </a:xfrm>
              <a:prstGeom prst="rect">
                <a:avLst/>
              </a:prstGeom>
              <a:solidFill>
                <a:srgbClr val="66FFFF"/>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3" name="Rectangle 11"/>
              <p:cNvSpPr>
                <a:spLocks noChangeArrowheads="1"/>
              </p:cNvSpPr>
              <p:nvPr/>
            </p:nvSpPr>
            <p:spPr bwMode="auto">
              <a:xfrm>
                <a:off x="3613" y="2547"/>
                <a:ext cx="967" cy="291"/>
              </a:xfrm>
              <a:prstGeom prst="rect">
                <a:avLst/>
              </a:prstGeom>
              <a:noFill/>
              <a:ln w="9525" algn="ctr">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主机号</a:t>
                </a:r>
                <a:endPar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sp>
            <p:nvSpPr>
              <p:cNvPr id="14" name="Rectangle 12"/>
              <p:cNvSpPr>
                <a:spLocks noChangeArrowheads="1"/>
              </p:cNvSpPr>
              <p:nvPr/>
            </p:nvSpPr>
            <p:spPr bwMode="auto">
              <a:xfrm>
                <a:off x="2440" y="2548"/>
                <a:ext cx="1068" cy="284"/>
              </a:xfrm>
              <a:prstGeom prst="rect">
                <a:avLst/>
              </a:prstGeom>
              <a:solidFill>
                <a:srgbClr val="FF66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子网号</a:t>
                </a:r>
                <a:endPar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688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68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3666" name="Rectangle 2"/>
          <p:cNvSpPr>
            <a:spLocks noGrp="1" noChangeArrowheads="1"/>
          </p:cNvSpPr>
          <p:nvPr>
            <p:ph type="title"/>
          </p:nvPr>
        </p:nvSpPr>
        <p:spPr/>
        <p:txBody>
          <a:bodyPr/>
          <a:lstStyle/>
          <a:p>
            <a:pPr algn="ctr"/>
            <a:r>
              <a:rPr lang="zh-CN" altLang="en-US" dirty="0"/>
              <a:t>划分子网后变成了三级结构 </a:t>
            </a:r>
            <a:endParaRPr lang="en-US" altLang="zh-CN" dirty="0"/>
          </a:p>
        </p:txBody>
      </p:sp>
      <p:sp>
        <p:nvSpPr>
          <p:cNvPr id="1393667" name="Rectangle 3"/>
          <p:cNvSpPr>
            <a:spLocks noGrp="1" noChangeArrowheads="1"/>
          </p:cNvSpPr>
          <p:nvPr>
            <p:ph type="body" idx="1"/>
          </p:nvPr>
        </p:nvSpPr>
        <p:spPr/>
        <p:txBody>
          <a:bodyPr/>
          <a:lstStyle/>
          <a:p>
            <a:r>
              <a:rPr lang="zh-CN" altLang="en-US" dirty="0">
                <a:solidFill>
                  <a:srgbClr val="FF0000"/>
                </a:solidFill>
              </a:rPr>
              <a:t>优点</a:t>
            </a:r>
            <a:endParaRPr lang="zh-CN" altLang="en-US" dirty="0">
              <a:solidFill>
                <a:srgbClr val="FF0000"/>
              </a:solidFill>
            </a:endParaRPr>
          </a:p>
          <a:p>
            <a:pPr lvl="1"/>
            <a:r>
              <a:rPr lang="zh-CN" altLang="en-US" dirty="0"/>
              <a:t>减少</a:t>
            </a:r>
            <a:r>
              <a:rPr lang="zh-CN" altLang="en-US" dirty="0" smtClean="0"/>
              <a:t>了 </a:t>
            </a:r>
            <a:r>
              <a:rPr lang="en-US" altLang="zh-CN" dirty="0" smtClean="0"/>
              <a:t>IP </a:t>
            </a:r>
            <a:r>
              <a:rPr lang="zh-CN" altLang="en-US" dirty="0" smtClean="0"/>
              <a:t>地址</a:t>
            </a:r>
            <a:r>
              <a:rPr lang="zh-CN" altLang="en-US" dirty="0"/>
              <a:t>的浪费</a:t>
            </a:r>
            <a:endParaRPr lang="zh-CN" altLang="en-US" dirty="0"/>
          </a:p>
          <a:p>
            <a:pPr lvl="1"/>
            <a:r>
              <a:rPr lang="zh-CN" altLang="en-US" dirty="0"/>
              <a:t>使网络的组织更加灵活</a:t>
            </a:r>
            <a:endParaRPr lang="zh-CN" altLang="en-US" dirty="0"/>
          </a:p>
          <a:p>
            <a:pPr lvl="1"/>
            <a:r>
              <a:rPr lang="zh-CN" altLang="en-US" dirty="0"/>
              <a:t>更便于维护和管理</a:t>
            </a:r>
            <a:endParaRPr lang="zh-CN" altLang="en-US" dirty="0"/>
          </a:p>
          <a:p>
            <a:r>
              <a:rPr lang="zh-CN" altLang="en-US" dirty="0" smtClean="0">
                <a:solidFill>
                  <a:srgbClr val="0000FF"/>
                </a:solidFill>
              </a:rPr>
              <a:t>划分</a:t>
            </a:r>
            <a:r>
              <a:rPr lang="zh-CN" altLang="en-US" dirty="0">
                <a:solidFill>
                  <a:srgbClr val="0000FF"/>
                </a:solidFill>
              </a:rPr>
              <a:t>子网纯属一个单位内部的事情，对外部网络</a:t>
            </a:r>
            <a:r>
              <a:rPr lang="zh-CN" altLang="en-US" dirty="0" smtClean="0">
                <a:solidFill>
                  <a:srgbClr val="0000FF"/>
                </a:solidFill>
              </a:rPr>
              <a:t>透明，</a:t>
            </a:r>
            <a:r>
              <a:rPr lang="zh-CN" altLang="en-US" dirty="0" smtClean="0"/>
              <a:t>对外</a:t>
            </a:r>
            <a:r>
              <a:rPr lang="zh-CN" altLang="en-US" dirty="0"/>
              <a:t>仍然表现为没有划分子网的一个</a:t>
            </a:r>
            <a:r>
              <a:rPr lang="zh-CN" altLang="en-US" dirty="0" smtClean="0"/>
              <a:t>网络。</a:t>
            </a:r>
            <a:endParaRPr lang="zh-CN" altLang="en-US"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7" name="Rectangle 3"/>
          <p:cNvSpPr>
            <a:spLocks noGrp="1" noChangeArrowheads="1"/>
          </p:cNvSpPr>
          <p:nvPr>
            <p:ph type="title"/>
          </p:nvPr>
        </p:nvSpPr>
        <p:spPr/>
        <p:txBody>
          <a:bodyPr/>
          <a:lstStyle/>
          <a:p>
            <a:r>
              <a:rPr lang="en-US" altLang="zh-CN" dirty="0"/>
              <a:t>2.  </a:t>
            </a:r>
            <a:r>
              <a:rPr lang="zh-CN" altLang="en-US" dirty="0"/>
              <a:t>子网掩码</a:t>
            </a:r>
            <a:endParaRPr lang="zh-CN" altLang="en-US" dirty="0"/>
          </a:p>
        </p:txBody>
      </p:sp>
      <p:sp>
        <p:nvSpPr>
          <p:cNvPr id="507906" name="Rectangle 2"/>
          <p:cNvSpPr>
            <a:spLocks noGrp="1" noChangeArrowheads="1"/>
          </p:cNvSpPr>
          <p:nvPr>
            <p:ph idx="1"/>
          </p:nvPr>
        </p:nvSpPr>
        <p:spPr>
          <a:xfrm>
            <a:off x="416496" y="1196752"/>
            <a:ext cx="9145016" cy="4934173"/>
          </a:xfrm>
        </p:spPr>
        <p:txBody>
          <a:bodyPr/>
          <a:lstStyle/>
          <a:p>
            <a:pPr algn="just"/>
            <a:r>
              <a:rPr lang="zh-CN" altLang="en-US" dirty="0"/>
              <a:t>从一个</a:t>
            </a:r>
            <a:r>
              <a:rPr lang="zh-CN" altLang="en-US" sz="2000" dirty="0"/>
              <a:t> </a:t>
            </a:r>
            <a:r>
              <a:rPr lang="en-US" altLang="zh-CN" dirty="0"/>
              <a:t>IP</a:t>
            </a:r>
            <a:r>
              <a:rPr lang="en-US" altLang="zh-CN" sz="2000" dirty="0"/>
              <a:t> </a:t>
            </a:r>
            <a:r>
              <a:rPr lang="zh-CN" altLang="en-US" dirty="0"/>
              <a:t>数据报的首部并</a:t>
            </a:r>
            <a:r>
              <a:rPr lang="zh-CN" altLang="en-US" dirty="0">
                <a:solidFill>
                  <a:srgbClr val="FF0000"/>
                </a:solidFill>
              </a:rPr>
              <a:t>无法判断</a:t>
            </a:r>
            <a:r>
              <a:rPr lang="zh-CN" altLang="en-US" dirty="0"/>
              <a:t>源主机或目的主机所连接的网络是否进行了子网划分。</a:t>
            </a:r>
            <a:endParaRPr lang="zh-CN" altLang="en-US" dirty="0"/>
          </a:p>
          <a:p>
            <a:pPr algn="just"/>
            <a:r>
              <a:rPr lang="zh-CN" altLang="en-US" dirty="0"/>
              <a:t>使用</a:t>
            </a:r>
            <a:r>
              <a:rPr lang="zh-CN" altLang="en-US" dirty="0">
                <a:solidFill>
                  <a:srgbClr val="FF0000"/>
                </a:solidFill>
              </a:rPr>
              <a:t>子网</a:t>
            </a:r>
            <a:r>
              <a:rPr lang="zh-CN" altLang="en-US" dirty="0" smtClean="0">
                <a:solidFill>
                  <a:srgbClr val="FF0000"/>
                </a:solidFill>
              </a:rPr>
              <a:t>掩码 </a:t>
            </a:r>
            <a:r>
              <a:rPr lang="en-US" altLang="zh-CN" dirty="0" smtClean="0"/>
              <a:t>(</a:t>
            </a:r>
            <a:r>
              <a:rPr lang="en-US" altLang="zh-CN" dirty="0"/>
              <a:t>subnet mask</a:t>
            </a:r>
            <a:r>
              <a:rPr lang="en-US" altLang="zh-CN" dirty="0" smtClean="0"/>
              <a:t>) </a:t>
            </a:r>
            <a:r>
              <a:rPr lang="zh-CN" altLang="en-US" dirty="0" smtClean="0"/>
              <a:t>可以</a:t>
            </a:r>
            <a:r>
              <a:rPr lang="zh-CN" altLang="en-US" dirty="0"/>
              <a:t>找出 </a:t>
            </a:r>
            <a:r>
              <a:rPr lang="en-US" altLang="zh-CN" dirty="0"/>
              <a:t>IP </a:t>
            </a:r>
            <a:r>
              <a:rPr lang="zh-CN" altLang="en-US" dirty="0"/>
              <a:t>地址中的子网部分。  </a:t>
            </a:r>
            <a:endParaRPr lang="en-US" altLang="zh-CN" dirty="0" smtClean="0"/>
          </a:p>
          <a:p>
            <a:pPr>
              <a:buNone/>
            </a:pPr>
            <a:r>
              <a:rPr lang="zh-CN" altLang="en-US" dirty="0">
                <a:solidFill>
                  <a:srgbClr val="0000FF"/>
                </a:solidFill>
              </a:rPr>
              <a:t>规则：</a:t>
            </a:r>
            <a:endParaRPr lang="zh-CN" altLang="en-US" dirty="0">
              <a:solidFill>
                <a:srgbClr val="0000FF"/>
              </a:solidFill>
            </a:endParaRPr>
          </a:p>
          <a:p>
            <a:r>
              <a:rPr lang="zh-CN" altLang="en-US" dirty="0"/>
              <a:t>子网</a:t>
            </a:r>
            <a:r>
              <a:rPr lang="zh-CN" altLang="en-US" dirty="0" smtClean="0"/>
              <a:t>掩码长度 ＝ </a:t>
            </a:r>
            <a:r>
              <a:rPr lang="en-US" altLang="zh-CN" dirty="0" smtClean="0"/>
              <a:t>32 </a:t>
            </a:r>
            <a:r>
              <a:rPr lang="zh-CN" altLang="en-US" dirty="0" smtClean="0"/>
              <a:t>位</a:t>
            </a:r>
            <a:endParaRPr lang="zh-CN" altLang="en-US" dirty="0"/>
          </a:p>
          <a:p>
            <a:r>
              <a:rPr lang="zh-CN" altLang="en-US" dirty="0">
                <a:solidFill>
                  <a:srgbClr val="FF0000"/>
                </a:solidFill>
              </a:rPr>
              <a:t>某</a:t>
            </a:r>
            <a:r>
              <a:rPr lang="zh-CN" altLang="en-US" dirty="0" smtClean="0">
                <a:solidFill>
                  <a:srgbClr val="FF0000"/>
                </a:solidFill>
              </a:rPr>
              <a:t>位 ＝ </a:t>
            </a:r>
            <a:r>
              <a:rPr lang="en-US" altLang="zh-CN" dirty="0" smtClean="0">
                <a:solidFill>
                  <a:srgbClr val="FF0000"/>
                </a:solidFill>
              </a:rPr>
              <a:t>1</a:t>
            </a:r>
            <a:r>
              <a:rPr lang="zh-CN" altLang="en-US" dirty="0">
                <a:solidFill>
                  <a:srgbClr val="FF0000"/>
                </a:solidFill>
              </a:rPr>
              <a:t>：</a:t>
            </a:r>
            <a:r>
              <a:rPr lang="en-US" altLang="zh-CN" dirty="0"/>
              <a:t>IP</a:t>
            </a:r>
            <a:r>
              <a:rPr lang="zh-CN" altLang="en-US" dirty="0"/>
              <a:t>地址中的对应位为</a:t>
            </a:r>
            <a:r>
              <a:rPr lang="zh-CN" altLang="en-US" dirty="0" smtClean="0"/>
              <a:t>网络号和子网号</a:t>
            </a:r>
            <a:endParaRPr lang="en-US" altLang="zh-CN" dirty="0"/>
          </a:p>
          <a:p>
            <a:r>
              <a:rPr lang="zh-CN" altLang="en-US" dirty="0">
                <a:solidFill>
                  <a:srgbClr val="FF0000"/>
                </a:solidFill>
              </a:rPr>
              <a:t>某</a:t>
            </a:r>
            <a:r>
              <a:rPr lang="zh-CN" altLang="en-US" dirty="0" smtClean="0">
                <a:solidFill>
                  <a:srgbClr val="FF0000"/>
                </a:solidFill>
              </a:rPr>
              <a:t>位 ＝ </a:t>
            </a:r>
            <a:r>
              <a:rPr lang="en-US" altLang="zh-CN" dirty="0" smtClean="0">
                <a:solidFill>
                  <a:srgbClr val="FF0000"/>
                </a:solidFill>
              </a:rPr>
              <a:t>0</a:t>
            </a:r>
            <a:r>
              <a:rPr lang="zh-CN" altLang="en-US" dirty="0">
                <a:solidFill>
                  <a:srgbClr val="FF0000"/>
                </a:solidFill>
              </a:rPr>
              <a:t>：</a:t>
            </a:r>
            <a:r>
              <a:rPr lang="en-US" altLang="zh-CN" dirty="0"/>
              <a:t>IP</a:t>
            </a:r>
            <a:r>
              <a:rPr lang="zh-CN" altLang="en-US" dirty="0"/>
              <a:t>地址中的对应位</a:t>
            </a:r>
            <a:r>
              <a:rPr lang="zh-CN" altLang="en-US" dirty="0" smtClean="0"/>
              <a:t>为主机号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790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790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790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790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790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2" name="Rectangle 4"/>
          <p:cNvSpPr>
            <a:spLocks noGrp="1" noChangeArrowheads="1"/>
          </p:cNvSpPr>
          <p:nvPr>
            <p:ph type="title"/>
          </p:nvPr>
        </p:nvSpPr>
        <p:spPr/>
        <p:txBody>
          <a:bodyPr/>
          <a:lstStyle/>
          <a:p>
            <a:pPr algn="ctr"/>
            <a:r>
              <a:rPr lang="en-US" altLang="zh-CN"/>
              <a:t>IP </a:t>
            </a:r>
            <a:r>
              <a:rPr lang="zh-CN" altLang="en-US"/>
              <a:t>地址的各字段和子网掩码 </a:t>
            </a:r>
            <a:endParaRPr lang="zh-CN" altLang="en-US"/>
          </a:p>
        </p:txBody>
      </p:sp>
      <p:sp>
        <p:nvSpPr>
          <p:cNvPr id="508930" name="Rectangle 2"/>
          <p:cNvSpPr>
            <a:spLocks noChangeArrowheads="1"/>
          </p:cNvSpPr>
          <p:nvPr/>
        </p:nvSpPr>
        <p:spPr bwMode="auto">
          <a:xfrm>
            <a:off x="1935621" y="3140994"/>
            <a:ext cx="7702947" cy="473075"/>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31" name="Rectangle 3"/>
          <p:cNvSpPr>
            <a:spLocks noChangeArrowheads="1"/>
          </p:cNvSpPr>
          <p:nvPr/>
        </p:nvSpPr>
        <p:spPr bwMode="auto">
          <a:xfrm>
            <a:off x="1935621" y="1867818"/>
            <a:ext cx="7702947" cy="463550"/>
          </a:xfrm>
          <a:prstGeom prst="rect">
            <a:avLst/>
          </a:prstGeom>
          <a:solidFill>
            <a:srgbClr val="CCECFF"/>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33" name="Line 5"/>
          <p:cNvSpPr>
            <a:spLocks noChangeShapeType="1"/>
          </p:cNvSpPr>
          <p:nvPr/>
        </p:nvSpPr>
        <p:spPr bwMode="auto">
          <a:xfrm>
            <a:off x="1973455" y="3904581"/>
            <a:ext cx="5682192" cy="635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34" name="Line 6"/>
          <p:cNvSpPr>
            <a:spLocks noChangeShapeType="1"/>
          </p:cNvSpPr>
          <p:nvPr/>
        </p:nvSpPr>
        <p:spPr bwMode="auto">
          <a:xfrm flipV="1">
            <a:off x="7690043" y="3904581"/>
            <a:ext cx="1926167" cy="0"/>
          </a:xfrm>
          <a:prstGeom prst="line">
            <a:avLst/>
          </a:prstGeom>
          <a:noFill/>
          <a:ln w="1270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36" name="Rectangle 8"/>
          <p:cNvSpPr>
            <a:spLocks noChangeArrowheads="1"/>
          </p:cNvSpPr>
          <p:nvPr/>
        </p:nvSpPr>
        <p:spPr bwMode="auto">
          <a:xfrm>
            <a:off x="1951099" y="1880519"/>
            <a:ext cx="3781821" cy="4429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37" name="Rectangle 9"/>
          <p:cNvSpPr>
            <a:spLocks noChangeArrowheads="1"/>
          </p:cNvSpPr>
          <p:nvPr/>
        </p:nvSpPr>
        <p:spPr bwMode="auto">
          <a:xfrm>
            <a:off x="2601181" y="1845594"/>
            <a:ext cx="3603552" cy="52065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dirty="0">
                <a:solidFill>
                  <a:srgbClr val="0000CC"/>
                </a:solidFill>
                <a:latin typeface="+mn-lt"/>
                <a:ea typeface="黑体" panose="02010609060101010101" pitchFamily="2" charset="-122"/>
              </a:rPr>
              <a:t>145        </a:t>
            </a:r>
            <a:r>
              <a:rPr kumimoji="1" lang="en-US" altLang="zh-CN" sz="28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        13            </a:t>
            </a:r>
            <a:r>
              <a:rPr kumimoji="1" lang="en-US" altLang="zh-CN" sz="2800" b="1" dirty="0">
                <a:solidFill>
                  <a:srgbClr val="0000CC"/>
                </a:solidFill>
                <a:latin typeface="+mn-lt"/>
                <a:ea typeface="黑体" panose="02010609060101010101" pitchFamily="2" charset="-122"/>
              </a:rPr>
              <a:t>.</a:t>
            </a:r>
            <a:endParaRPr kumimoji="1" lang="en-US" altLang="zh-CN" sz="2800" b="1" dirty="0">
              <a:solidFill>
                <a:srgbClr val="0000CC"/>
              </a:solidFill>
              <a:latin typeface="+mn-lt"/>
              <a:ea typeface="黑体" panose="02010609060101010101" pitchFamily="2" charset="-122"/>
            </a:endParaRPr>
          </a:p>
        </p:txBody>
      </p:sp>
      <p:sp>
        <p:nvSpPr>
          <p:cNvPr id="508938" name="Rectangle 10"/>
          <p:cNvSpPr>
            <a:spLocks noChangeArrowheads="1"/>
          </p:cNvSpPr>
          <p:nvPr/>
        </p:nvSpPr>
        <p:spPr bwMode="auto">
          <a:xfrm>
            <a:off x="6658168" y="1845594"/>
            <a:ext cx="2325959" cy="52065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a:solidFill>
                  <a:srgbClr val="0000CC"/>
                </a:solidFill>
                <a:latin typeface="+mn-lt"/>
                <a:ea typeface="黑体" panose="02010609060101010101" pitchFamily="2" charset="-122"/>
              </a:rPr>
              <a:t>3         </a:t>
            </a:r>
            <a:r>
              <a:rPr kumimoji="1" lang="en-US" altLang="zh-CN" sz="2800" b="1">
                <a:solidFill>
                  <a:srgbClr val="0000CC"/>
                </a:solidFill>
                <a:latin typeface="+mn-lt"/>
                <a:ea typeface="黑体" panose="02010609060101010101" pitchFamily="2" charset="-122"/>
              </a:rPr>
              <a:t>.</a:t>
            </a:r>
            <a:r>
              <a:rPr kumimoji="1" lang="en-US" altLang="zh-CN" sz="2400" b="1">
                <a:solidFill>
                  <a:srgbClr val="0000CC"/>
                </a:solidFill>
                <a:latin typeface="+mn-lt"/>
                <a:ea typeface="黑体" panose="02010609060101010101" pitchFamily="2" charset="-122"/>
              </a:rPr>
              <a:t>         10</a:t>
            </a:r>
            <a:endParaRPr kumimoji="1" lang="en-US" altLang="zh-CN" sz="2400" b="1">
              <a:solidFill>
                <a:srgbClr val="0000CC"/>
              </a:solidFill>
              <a:latin typeface="+mn-lt"/>
              <a:ea typeface="黑体" panose="02010609060101010101" pitchFamily="2" charset="-122"/>
            </a:endParaRPr>
          </a:p>
        </p:txBody>
      </p:sp>
      <p:sp>
        <p:nvSpPr>
          <p:cNvPr id="508939" name="Rectangle 11"/>
          <p:cNvSpPr>
            <a:spLocks noChangeArrowheads="1"/>
          </p:cNvSpPr>
          <p:nvPr/>
        </p:nvSpPr>
        <p:spPr bwMode="auto">
          <a:xfrm>
            <a:off x="344488" y="1880518"/>
            <a:ext cx="159357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两级 </a:t>
            </a: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地址</a:t>
            </a:r>
            <a:endParaRPr kumimoji="1" lang="zh-CN" altLang="en-US" sz="2000" b="1">
              <a:solidFill>
                <a:srgbClr val="0000CC"/>
              </a:solidFill>
              <a:latin typeface="+mn-lt"/>
              <a:ea typeface="黑体" panose="02010609060101010101" pitchFamily="2" charset="-122"/>
            </a:endParaRPr>
          </a:p>
        </p:txBody>
      </p:sp>
      <p:sp>
        <p:nvSpPr>
          <p:cNvPr id="508940" name="Rectangle 12"/>
          <p:cNvSpPr>
            <a:spLocks noChangeArrowheads="1"/>
          </p:cNvSpPr>
          <p:nvPr/>
        </p:nvSpPr>
        <p:spPr bwMode="auto">
          <a:xfrm>
            <a:off x="3191069" y="3799807"/>
            <a:ext cx="1257168" cy="2619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41" name="Line 13"/>
          <p:cNvSpPr>
            <a:spLocks noChangeShapeType="1"/>
          </p:cNvSpPr>
          <p:nvPr/>
        </p:nvSpPr>
        <p:spPr bwMode="auto">
          <a:xfrm>
            <a:off x="5741520" y="1875757"/>
            <a:ext cx="0" cy="4540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42" name="Rectangle 14"/>
          <p:cNvSpPr>
            <a:spLocks noChangeArrowheads="1"/>
          </p:cNvSpPr>
          <p:nvPr/>
        </p:nvSpPr>
        <p:spPr bwMode="auto">
          <a:xfrm>
            <a:off x="3148074" y="3710906"/>
            <a:ext cx="3411191"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子网号为 </a:t>
            </a:r>
            <a:r>
              <a:rPr kumimoji="1" lang="en-US" altLang="zh-CN" sz="2000" b="1">
                <a:solidFill>
                  <a:srgbClr val="0000CC"/>
                </a:solidFill>
                <a:latin typeface="+mn-lt"/>
                <a:ea typeface="黑体" panose="02010609060101010101" pitchFamily="2" charset="-122"/>
              </a:rPr>
              <a:t>3 </a:t>
            </a:r>
            <a:r>
              <a:rPr kumimoji="1" lang="zh-CN" altLang="en-US" sz="2000" b="1">
                <a:solidFill>
                  <a:srgbClr val="0000CC"/>
                </a:solidFill>
                <a:latin typeface="+mn-lt"/>
                <a:ea typeface="黑体" panose="02010609060101010101" pitchFamily="2" charset="-122"/>
              </a:rPr>
              <a:t>的网络的网络号</a:t>
            </a:r>
            <a:endParaRPr kumimoji="1" lang="zh-CN" altLang="en-US" sz="2000" b="1">
              <a:solidFill>
                <a:srgbClr val="0000CC"/>
              </a:solidFill>
              <a:latin typeface="+mn-lt"/>
              <a:ea typeface="黑体" panose="02010609060101010101" pitchFamily="2" charset="-122"/>
            </a:endParaRPr>
          </a:p>
        </p:txBody>
      </p:sp>
      <p:sp>
        <p:nvSpPr>
          <p:cNvPr id="508943" name="Rectangle 15"/>
          <p:cNvSpPr>
            <a:spLocks noChangeArrowheads="1"/>
          </p:cNvSpPr>
          <p:nvPr/>
        </p:nvSpPr>
        <p:spPr bwMode="auto">
          <a:xfrm>
            <a:off x="1964857" y="3161631"/>
            <a:ext cx="5707988" cy="442912"/>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46" name="Rectangle 18"/>
          <p:cNvSpPr>
            <a:spLocks noChangeArrowheads="1"/>
          </p:cNvSpPr>
          <p:nvPr/>
        </p:nvSpPr>
        <p:spPr bwMode="auto">
          <a:xfrm>
            <a:off x="344488" y="3161631"/>
            <a:ext cx="159357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三级 </a:t>
            </a: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地址</a:t>
            </a:r>
            <a:endParaRPr kumimoji="1" lang="zh-CN" altLang="en-US" sz="2000" b="1">
              <a:solidFill>
                <a:srgbClr val="0000CC"/>
              </a:solidFill>
              <a:latin typeface="+mn-lt"/>
              <a:ea typeface="黑体" panose="02010609060101010101" pitchFamily="2" charset="-122"/>
            </a:endParaRPr>
          </a:p>
        </p:txBody>
      </p:sp>
      <p:sp>
        <p:nvSpPr>
          <p:cNvPr id="508947" name="Rectangle 19"/>
          <p:cNvSpPr>
            <a:spLocks noChangeArrowheads="1"/>
          </p:cNvSpPr>
          <p:nvPr/>
        </p:nvSpPr>
        <p:spPr bwMode="auto">
          <a:xfrm>
            <a:off x="8266174" y="3799806"/>
            <a:ext cx="963083" cy="285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48" name="Line 20"/>
          <p:cNvSpPr>
            <a:spLocks noChangeShapeType="1"/>
          </p:cNvSpPr>
          <p:nvPr/>
        </p:nvSpPr>
        <p:spPr bwMode="auto">
          <a:xfrm>
            <a:off x="5741520" y="3160043"/>
            <a:ext cx="0" cy="450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49" name="Rectangle 21"/>
          <p:cNvSpPr>
            <a:spLocks noChangeArrowheads="1"/>
          </p:cNvSpPr>
          <p:nvPr/>
        </p:nvSpPr>
        <p:spPr bwMode="auto">
          <a:xfrm>
            <a:off x="8211141" y="3645818"/>
            <a:ext cx="95218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主机号</a:t>
            </a:r>
            <a:endParaRPr kumimoji="1" lang="zh-CN" altLang="en-US" sz="2000" b="1">
              <a:solidFill>
                <a:srgbClr val="0000CC"/>
              </a:solidFill>
              <a:latin typeface="+mn-lt"/>
              <a:ea typeface="黑体" panose="02010609060101010101" pitchFamily="2" charset="-122"/>
            </a:endParaRPr>
          </a:p>
        </p:txBody>
      </p:sp>
      <p:sp>
        <p:nvSpPr>
          <p:cNvPr id="508951" name="Line 23"/>
          <p:cNvSpPr>
            <a:spLocks noChangeShapeType="1"/>
          </p:cNvSpPr>
          <p:nvPr/>
        </p:nvSpPr>
        <p:spPr bwMode="auto">
          <a:xfrm>
            <a:off x="7690043" y="3147343"/>
            <a:ext cx="0" cy="4524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55" name="Line 27"/>
          <p:cNvSpPr>
            <a:spLocks noChangeShapeType="1"/>
          </p:cNvSpPr>
          <p:nvPr/>
        </p:nvSpPr>
        <p:spPr bwMode="auto">
          <a:xfrm>
            <a:off x="1949379" y="3652168"/>
            <a:ext cx="0" cy="393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56" name="Line 28"/>
          <p:cNvSpPr>
            <a:spLocks noChangeShapeType="1"/>
          </p:cNvSpPr>
          <p:nvPr/>
        </p:nvSpPr>
        <p:spPr bwMode="auto">
          <a:xfrm>
            <a:off x="7690043" y="2637757"/>
            <a:ext cx="0" cy="4349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57" name="Rectangle 29"/>
          <p:cNvSpPr>
            <a:spLocks noChangeArrowheads="1"/>
          </p:cNvSpPr>
          <p:nvPr/>
        </p:nvSpPr>
        <p:spPr bwMode="auto">
          <a:xfrm>
            <a:off x="344488" y="4149056"/>
            <a:ext cx="1593579"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三级 </a:t>
            </a: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地址</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的子网掩码</a:t>
            </a:r>
            <a:endParaRPr kumimoji="1" lang="zh-CN" altLang="en-US" sz="2000" b="1">
              <a:solidFill>
                <a:srgbClr val="0000CC"/>
              </a:solidFill>
              <a:latin typeface="+mn-lt"/>
              <a:ea typeface="黑体" panose="02010609060101010101" pitchFamily="2" charset="-122"/>
            </a:endParaRPr>
          </a:p>
        </p:txBody>
      </p:sp>
      <p:sp>
        <p:nvSpPr>
          <p:cNvPr id="508958" name="Line 30"/>
          <p:cNvSpPr>
            <a:spLocks noChangeShapeType="1"/>
          </p:cNvSpPr>
          <p:nvPr/>
        </p:nvSpPr>
        <p:spPr bwMode="auto">
          <a:xfrm>
            <a:off x="1949379" y="1588418"/>
            <a:ext cx="3773223"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59" name="Line 31"/>
          <p:cNvSpPr>
            <a:spLocks noChangeShapeType="1"/>
          </p:cNvSpPr>
          <p:nvPr/>
        </p:nvSpPr>
        <p:spPr bwMode="auto">
          <a:xfrm>
            <a:off x="1949379" y="1377281"/>
            <a:ext cx="0" cy="4000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60" name="Line 32"/>
          <p:cNvSpPr>
            <a:spLocks noChangeShapeType="1"/>
          </p:cNvSpPr>
          <p:nvPr/>
        </p:nvSpPr>
        <p:spPr bwMode="auto">
          <a:xfrm>
            <a:off x="9638568" y="1377282"/>
            <a:ext cx="0" cy="3841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61" name="Rectangle 33"/>
          <p:cNvSpPr>
            <a:spLocks noChangeArrowheads="1"/>
          </p:cNvSpPr>
          <p:nvPr/>
        </p:nvSpPr>
        <p:spPr bwMode="auto">
          <a:xfrm>
            <a:off x="3356169" y="1340768"/>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网络号</a:t>
            </a:r>
            <a:endParaRPr kumimoji="1" lang="zh-CN" altLang="en-US" sz="2000" b="1">
              <a:solidFill>
                <a:srgbClr val="0000CC"/>
              </a:solidFill>
              <a:latin typeface="+mn-lt"/>
              <a:ea typeface="黑体" panose="02010609060101010101" pitchFamily="2" charset="-122"/>
            </a:endParaRPr>
          </a:p>
        </p:txBody>
      </p:sp>
      <p:sp>
        <p:nvSpPr>
          <p:cNvPr id="508962" name="Line 34"/>
          <p:cNvSpPr>
            <a:spLocks noChangeShapeType="1"/>
          </p:cNvSpPr>
          <p:nvPr/>
        </p:nvSpPr>
        <p:spPr bwMode="auto">
          <a:xfrm>
            <a:off x="5770756" y="1588418"/>
            <a:ext cx="388157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63" name="Rectangle 35"/>
          <p:cNvSpPr>
            <a:spLocks noChangeArrowheads="1"/>
          </p:cNvSpPr>
          <p:nvPr/>
        </p:nvSpPr>
        <p:spPr bwMode="auto">
          <a:xfrm>
            <a:off x="7196464" y="1340768"/>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主机号</a:t>
            </a:r>
            <a:endParaRPr kumimoji="1" lang="zh-CN" altLang="en-US" sz="2000" b="1">
              <a:solidFill>
                <a:srgbClr val="0000CC"/>
              </a:solidFill>
              <a:latin typeface="+mn-lt"/>
              <a:ea typeface="黑体" panose="02010609060101010101" pitchFamily="2" charset="-122"/>
            </a:endParaRPr>
          </a:p>
        </p:txBody>
      </p:sp>
      <p:sp>
        <p:nvSpPr>
          <p:cNvPr id="508964" name="Line 36"/>
          <p:cNvSpPr>
            <a:spLocks noChangeShapeType="1"/>
          </p:cNvSpPr>
          <p:nvPr/>
        </p:nvSpPr>
        <p:spPr bwMode="auto">
          <a:xfrm>
            <a:off x="5741520" y="1377281"/>
            <a:ext cx="0" cy="4000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65" name="Line 37"/>
          <p:cNvSpPr>
            <a:spLocks noChangeShapeType="1"/>
          </p:cNvSpPr>
          <p:nvPr/>
        </p:nvSpPr>
        <p:spPr bwMode="auto">
          <a:xfrm flipV="1">
            <a:off x="1949379" y="2839368"/>
            <a:ext cx="3786981" cy="1270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66" name="Line 38"/>
          <p:cNvSpPr>
            <a:spLocks noChangeShapeType="1"/>
          </p:cNvSpPr>
          <p:nvPr/>
        </p:nvSpPr>
        <p:spPr bwMode="auto">
          <a:xfrm>
            <a:off x="1949379" y="2640931"/>
            <a:ext cx="0" cy="4000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67" name="Line 39"/>
          <p:cNvSpPr>
            <a:spLocks noChangeShapeType="1"/>
          </p:cNvSpPr>
          <p:nvPr/>
        </p:nvSpPr>
        <p:spPr bwMode="auto">
          <a:xfrm>
            <a:off x="9638568" y="2640932"/>
            <a:ext cx="0" cy="3841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69" name="Line 41"/>
          <p:cNvSpPr>
            <a:spLocks noChangeShapeType="1"/>
          </p:cNvSpPr>
          <p:nvPr/>
        </p:nvSpPr>
        <p:spPr bwMode="auto">
          <a:xfrm flipV="1">
            <a:off x="5770756" y="2839368"/>
            <a:ext cx="3867812" cy="1270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71" name="Line 43"/>
          <p:cNvSpPr>
            <a:spLocks noChangeShapeType="1"/>
          </p:cNvSpPr>
          <p:nvPr/>
        </p:nvSpPr>
        <p:spPr bwMode="auto">
          <a:xfrm>
            <a:off x="5741520" y="2640931"/>
            <a:ext cx="0" cy="4000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72" name="Line 44"/>
          <p:cNvSpPr>
            <a:spLocks noChangeShapeType="1"/>
          </p:cNvSpPr>
          <p:nvPr/>
        </p:nvSpPr>
        <p:spPr bwMode="auto">
          <a:xfrm>
            <a:off x="7672845" y="3704557"/>
            <a:ext cx="0" cy="4540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73" name="Line 45"/>
          <p:cNvSpPr>
            <a:spLocks noChangeShapeType="1"/>
          </p:cNvSpPr>
          <p:nvPr/>
        </p:nvSpPr>
        <p:spPr bwMode="auto">
          <a:xfrm>
            <a:off x="9638568" y="3652169"/>
            <a:ext cx="0" cy="4540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74" name="Rectangle 46"/>
          <p:cNvSpPr>
            <a:spLocks noChangeArrowheads="1"/>
          </p:cNvSpPr>
          <p:nvPr/>
        </p:nvSpPr>
        <p:spPr bwMode="auto">
          <a:xfrm>
            <a:off x="729402" y="4999956"/>
            <a:ext cx="1208665"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a:solidFill>
                  <a:srgbClr val="0000CC"/>
                </a:solidFill>
                <a:latin typeface="+mn-lt"/>
                <a:ea typeface="黑体" panose="02010609060101010101" pitchFamily="2" charset="-122"/>
              </a:rPr>
              <a:t>子网的</a:t>
            </a:r>
            <a:endParaRPr kumimoji="1" lang="zh-CN" altLang="en-US" sz="2000" b="1">
              <a:solidFill>
                <a:srgbClr val="0000CC"/>
              </a:solidFill>
              <a:latin typeface="+mn-lt"/>
              <a:ea typeface="黑体" panose="02010609060101010101" pitchFamily="2" charset="-122"/>
            </a:endParaRPr>
          </a:p>
          <a:p>
            <a:pPr algn="ctr" defTabSz="762000" eaLnBrk="0" hangingPunct="0"/>
            <a:r>
              <a:rPr kumimoji="1" lang="zh-CN" altLang="en-US" sz="2000" b="1">
                <a:solidFill>
                  <a:srgbClr val="0000CC"/>
                </a:solidFill>
                <a:latin typeface="+mn-lt"/>
                <a:ea typeface="黑体" panose="02010609060101010101" pitchFamily="2" charset="-122"/>
              </a:rPr>
              <a:t>网络地址</a:t>
            </a:r>
            <a:endParaRPr kumimoji="1" lang="zh-CN" altLang="en-US" sz="2000" b="1">
              <a:solidFill>
                <a:srgbClr val="0000CC"/>
              </a:solidFill>
              <a:latin typeface="+mn-lt"/>
              <a:ea typeface="黑体" panose="02010609060101010101" pitchFamily="2" charset="-122"/>
            </a:endParaRPr>
          </a:p>
        </p:txBody>
      </p:sp>
      <p:sp>
        <p:nvSpPr>
          <p:cNvPr id="508975" name="Rectangle 47"/>
          <p:cNvSpPr>
            <a:spLocks noChangeArrowheads="1"/>
          </p:cNvSpPr>
          <p:nvPr/>
        </p:nvSpPr>
        <p:spPr bwMode="auto">
          <a:xfrm>
            <a:off x="7672846" y="4293518"/>
            <a:ext cx="1950244" cy="503238"/>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76" name="Rectangle 48"/>
          <p:cNvSpPr>
            <a:spLocks noChangeArrowheads="1"/>
          </p:cNvSpPr>
          <p:nvPr/>
        </p:nvSpPr>
        <p:spPr bwMode="auto">
          <a:xfrm>
            <a:off x="1976895" y="4293518"/>
            <a:ext cx="5695950" cy="503238"/>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08977" name="Group 49"/>
          <p:cNvGrpSpPr/>
          <p:nvPr/>
        </p:nvGrpSpPr>
        <p:grpSpPr bwMode="auto">
          <a:xfrm>
            <a:off x="2081802" y="4337981"/>
            <a:ext cx="7486254" cy="412751"/>
            <a:chOff x="1205" y="3120"/>
            <a:chExt cx="4353" cy="260"/>
          </a:xfrm>
        </p:grpSpPr>
        <p:sp>
          <p:nvSpPr>
            <p:cNvPr id="508978" name="Rectangle 50"/>
            <p:cNvSpPr>
              <a:spLocks noChangeArrowheads="1"/>
            </p:cNvSpPr>
            <p:nvPr/>
          </p:nvSpPr>
          <p:spPr bwMode="auto">
            <a:xfrm>
              <a:off x="1205" y="3120"/>
              <a:ext cx="3282"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100" b="1" dirty="0">
                  <a:solidFill>
                    <a:srgbClr val="0000CC"/>
                  </a:solidFill>
                  <a:latin typeface="+mn-lt"/>
                  <a:ea typeface="黑体" panose="02010609060101010101" pitchFamily="2" charset="-122"/>
                </a:rPr>
                <a:t>1 1 1 1 1 1 1 1 1 1 1 1 1 1 1 1   1 1 1 1 1 1 1 1</a:t>
              </a:r>
              <a:endParaRPr kumimoji="1" lang="en-US" altLang="zh-CN" sz="2100" b="1" dirty="0">
                <a:solidFill>
                  <a:srgbClr val="0000CC"/>
                </a:solidFill>
                <a:latin typeface="+mn-lt"/>
                <a:ea typeface="黑体" panose="02010609060101010101" pitchFamily="2" charset="-122"/>
              </a:endParaRPr>
            </a:p>
          </p:txBody>
        </p:sp>
        <p:sp>
          <p:nvSpPr>
            <p:cNvPr id="508979" name="Rectangle 51"/>
            <p:cNvSpPr>
              <a:spLocks noChangeArrowheads="1"/>
            </p:cNvSpPr>
            <p:nvPr/>
          </p:nvSpPr>
          <p:spPr bwMode="auto">
            <a:xfrm>
              <a:off x="4452" y="3120"/>
              <a:ext cx="1106" cy="2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100" b="1" dirty="0">
                  <a:solidFill>
                    <a:srgbClr val="0000CC"/>
                  </a:solidFill>
                  <a:latin typeface="+mn-lt"/>
                  <a:ea typeface="黑体" panose="02010609060101010101" pitchFamily="2" charset="-122"/>
                </a:rPr>
                <a:t>0 0 0 0 0 0 0 0</a:t>
              </a:r>
              <a:endParaRPr kumimoji="1" lang="en-US" altLang="zh-CN" sz="2100" b="1" dirty="0">
                <a:solidFill>
                  <a:srgbClr val="0000CC"/>
                </a:solidFill>
                <a:latin typeface="+mn-lt"/>
                <a:ea typeface="黑体" panose="02010609060101010101" pitchFamily="2" charset="-122"/>
              </a:endParaRPr>
            </a:p>
          </p:txBody>
        </p:sp>
      </p:grpSp>
      <p:sp>
        <p:nvSpPr>
          <p:cNvPr id="508980" name="Line 52"/>
          <p:cNvSpPr>
            <a:spLocks noChangeShapeType="1"/>
          </p:cNvSpPr>
          <p:nvPr/>
        </p:nvSpPr>
        <p:spPr bwMode="auto">
          <a:xfrm>
            <a:off x="5741520" y="4293518"/>
            <a:ext cx="1719" cy="5032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81" name="Rectangle 53"/>
          <p:cNvSpPr>
            <a:spLocks noChangeArrowheads="1"/>
          </p:cNvSpPr>
          <p:nvPr/>
        </p:nvSpPr>
        <p:spPr bwMode="auto">
          <a:xfrm>
            <a:off x="7672846" y="5157118"/>
            <a:ext cx="1950244" cy="503238"/>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82" name="Rectangle 54"/>
          <p:cNvSpPr>
            <a:spLocks noChangeArrowheads="1"/>
          </p:cNvSpPr>
          <p:nvPr/>
        </p:nvSpPr>
        <p:spPr bwMode="auto">
          <a:xfrm>
            <a:off x="1976895" y="5157118"/>
            <a:ext cx="5695950" cy="503238"/>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83" name="Line 55"/>
          <p:cNvSpPr>
            <a:spLocks noChangeShapeType="1"/>
          </p:cNvSpPr>
          <p:nvPr/>
        </p:nvSpPr>
        <p:spPr bwMode="auto">
          <a:xfrm>
            <a:off x="5741520" y="5157118"/>
            <a:ext cx="1719" cy="5032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86" name="Rectangle 58"/>
          <p:cNvSpPr>
            <a:spLocks noChangeArrowheads="1"/>
          </p:cNvSpPr>
          <p:nvPr/>
        </p:nvSpPr>
        <p:spPr bwMode="auto">
          <a:xfrm>
            <a:off x="8451911" y="5180931"/>
            <a:ext cx="354265"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a:solidFill>
                  <a:srgbClr val="0000CC"/>
                </a:solidFill>
                <a:latin typeface="+mn-lt"/>
                <a:ea typeface="黑体" panose="02010609060101010101" pitchFamily="2" charset="-122"/>
              </a:rPr>
              <a:t>0</a:t>
            </a:r>
            <a:endParaRPr kumimoji="1" lang="en-US" altLang="zh-CN" sz="2400" b="1">
              <a:solidFill>
                <a:srgbClr val="0000CC"/>
              </a:solidFill>
              <a:latin typeface="+mn-lt"/>
              <a:ea typeface="黑体" panose="02010609060101010101" pitchFamily="2" charset="-122"/>
            </a:endParaRPr>
          </a:p>
        </p:txBody>
      </p:sp>
      <p:sp>
        <p:nvSpPr>
          <p:cNvPr id="508988" name="Rectangle 60"/>
          <p:cNvSpPr>
            <a:spLocks noChangeArrowheads="1"/>
          </p:cNvSpPr>
          <p:nvPr/>
        </p:nvSpPr>
        <p:spPr bwMode="auto">
          <a:xfrm>
            <a:off x="3381966" y="2637756"/>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网络号</a:t>
            </a:r>
            <a:endParaRPr kumimoji="1" lang="zh-CN" altLang="en-US" sz="2000" b="1">
              <a:solidFill>
                <a:srgbClr val="0000CC"/>
              </a:solidFill>
              <a:latin typeface="+mn-lt"/>
              <a:ea typeface="黑体" panose="02010609060101010101" pitchFamily="2" charset="-122"/>
            </a:endParaRPr>
          </a:p>
        </p:txBody>
      </p:sp>
      <p:sp>
        <p:nvSpPr>
          <p:cNvPr id="508953" name="Rectangle 25"/>
          <p:cNvSpPr>
            <a:spLocks noChangeArrowheads="1"/>
          </p:cNvSpPr>
          <p:nvPr/>
        </p:nvSpPr>
        <p:spPr bwMode="auto">
          <a:xfrm>
            <a:off x="6260897" y="2637756"/>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子网号</a:t>
            </a:r>
            <a:endParaRPr kumimoji="1" lang="zh-CN" altLang="en-US" sz="2000" b="1">
              <a:solidFill>
                <a:srgbClr val="0000CC"/>
              </a:solidFill>
              <a:latin typeface="+mn-lt"/>
              <a:ea typeface="黑体" panose="02010609060101010101" pitchFamily="2" charset="-122"/>
            </a:endParaRPr>
          </a:p>
        </p:txBody>
      </p:sp>
      <p:sp>
        <p:nvSpPr>
          <p:cNvPr id="508945" name="Rectangle 17"/>
          <p:cNvSpPr>
            <a:spLocks noChangeArrowheads="1"/>
          </p:cNvSpPr>
          <p:nvPr/>
        </p:nvSpPr>
        <p:spPr bwMode="auto">
          <a:xfrm>
            <a:off x="8187064" y="2637756"/>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主机号</a:t>
            </a:r>
            <a:endParaRPr kumimoji="1" lang="zh-CN" altLang="en-US" sz="2000" b="1">
              <a:solidFill>
                <a:srgbClr val="0000CC"/>
              </a:solidFill>
              <a:latin typeface="+mn-lt"/>
              <a:ea typeface="黑体" panose="02010609060101010101" pitchFamily="2" charset="-122"/>
            </a:endParaRPr>
          </a:p>
        </p:txBody>
      </p:sp>
      <p:sp>
        <p:nvSpPr>
          <p:cNvPr id="508989" name="Rectangle 61"/>
          <p:cNvSpPr>
            <a:spLocks noChangeArrowheads="1"/>
          </p:cNvSpPr>
          <p:nvPr/>
        </p:nvSpPr>
        <p:spPr bwMode="auto">
          <a:xfrm>
            <a:off x="2601181" y="3140994"/>
            <a:ext cx="3603552" cy="52065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a:solidFill>
                  <a:srgbClr val="0000CC"/>
                </a:solidFill>
                <a:latin typeface="+mn-lt"/>
                <a:ea typeface="黑体" panose="02010609060101010101" pitchFamily="2" charset="-122"/>
              </a:rPr>
              <a:t>145        </a:t>
            </a:r>
            <a:r>
              <a:rPr kumimoji="1" lang="en-US" altLang="zh-CN" sz="2800" b="1">
                <a:solidFill>
                  <a:srgbClr val="0000CC"/>
                </a:solidFill>
                <a:latin typeface="+mn-lt"/>
                <a:ea typeface="黑体" panose="02010609060101010101" pitchFamily="2" charset="-122"/>
              </a:rPr>
              <a:t>.</a:t>
            </a:r>
            <a:r>
              <a:rPr kumimoji="1" lang="en-US" altLang="zh-CN" sz="2400" b="1">
                <a:solidFill>
                  <a:srgbClr val="0000CC"/>
                </a:solidFill>
                <a:latin typeface="+mn-lt"/>
                <a:ea typeface="黑体" panose="02010609060101010101" pitchFamily="2" charset="-122"/>
              </a:rPr>
              <a:t>        13            </a:t>
            </a:r>
            <a:r>
              <a:rPr kumimoji="1" lang="en-US" altLang="zh-CN" sz="2800" b="1">
                <a:solidFill>
                  <a:srgbClr val="0000CC"/>
                </a:solidFill>
                <a:latin typeface="+mn-lt"/>
                <a:ea typeface="黑体" panose="02010609060101010101" pitchFamily="2" charset="-122"/>
              </a:rPr>
              <a:t>.</a:t>
            </a:r>
            <a:endParaRPr kumimoji="1" lang="en-US" altLang="zh-CN" sz="2800" b="1">
              <a:solidFill>
                <a:srgbClr val="0000CC"/>
              </a:solidFill>
              <a:latin typeface="+mn-lt"/>
              <a:ea typeface="黑体" panose="02010609060101010101" pitchFamily="2" charset="-122"/>
            </a:endParaRPr>
          </a:p>
        </p:txBody>
      </p:sp>
      <p:sp>
        <p:nvSpPr>
          <p:cNvPr id="508991" name="Rectangle 63"/>
          <p:cNvSpPr>
            <a:spLocks noChangeArrowheads="1"/>
          </p:cNvSpPr>
          <p:nvPr/>
        </p:nvSpPr>
        <p:spPr bwMode="auto">
          <a:xfrm>
            <a:off x="2601181" y="5157119"/>
            <a:ext cx="4724051" cy="52065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a:solidFill>
                  <a:srgbClr val="0000CC"/>
                </a:solidFill>
                <a:latin typeface="+mn-lt"/>
                <a:ea typeface="黑体" panose="02010609060101010101" pitchFamily="2" charset="-122"/>
              </a:rPr>
              <a:t>145        </a:t>
            </a:r>
            <a:r>
              <a:rPr kumimoji="1" lang="en-US" altLang="zh-CN" sz="2800" b="1">
                <a:solidFill>
                  <a:srgbClr val="0000CC"/>
                </a:solidFill>
                <a:latin typeface="+mn-lt"/>
                <a:ea typeface="黑体" panose="02010609060101010101" pitchFamily="2" charset="-122"/>
              </a:rPr>
              <a:t>.</a:t>
            </a:r>
            <a:r>
              <a:rPr kumimoji="1" lang="en-US" altLang="zh-CN" sz="2400" b="1">
                <a:solidFill>
                  <a:srgbClr val="0000CC"/>
                </a:solidFill>
                <a:latin typeface="+mn-lt"/>
                <a:ea typeface="黑体" panose="02010609060101010101" pitchFamily="2" charset="-122"/>
              </a:rPr>
              <a:t>        13            </a:t>
            </a:r>
            <a:r>
              <a:rPr kumimoji="1" lang="en-US" altLang="zh-CN" sz="2800" b="1">
                <a:solidFill>
                  <a:srgbClr val="0000CC"/>
                </a:solidFill>
                <a:latin typeface="+mn-lt"/>
                <a:ea typeface="黑体" panose="02010609060101010101" pitchFamily="2" charset="-122"/>
              </a:rPr>
              <a:t>.</a:t>
            </a:r>
            <a:r>
              <a:rPr kumimoji="1" lang="en-US" altLang="zh-CN" sz="2400" b="1">
                <a:solidFill>
                  <a:srgbClr val="0000CC"/>
                </a:solidFill>
                <a:latin typeface="+mn-lt"/>
                <a:ea typeface="黑体" panose="02010609060101010101" pitchFamily="2" charset="-122"/>
              </a:rPr>
              <a:t>           3</a:t>
            </a:r>
            <a:endParaRPr kumimoji="1" lang="en-US" altLang="zh-CN" sz="2400" b="1">
              <a:solidFill>
                <a:srgbClr val="0000CC"/>
              </a:solidFill>
              <a:latin typeface="+mn-lt"/>
              <a:ea typeface="黑体" panose="02010609060101010101" pitchFamily="2" charset="-122"/>
            </a:endParaRPr>
          </a:p>
        </p:txBody>
      </p:sp>
      <p:sp>
        <p:nvSpPr>
          <p:cNvPr id="508992" name="Rectangle 64"/>
          <p:cNvSpPr>
            <a:spLocks noChangeArrowheads="1"/>
          </p:cNvSpPr>
          <p:nvPr/>
        </p:nvSpPr>
        <p:spPr bwMode="auto">
          <a:xfrm>
            <a:off x="6658168" y="3140994"/>
            <a:ext cx="2325959" cy="52065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a:solidFill>
                  <a:srgbClr val="0000CC"/>
                </a:solidFill>
                <a:latin typeface="+mn-lt"/>
                <a:ea typeface="黑体" panose="02010609060101010101" pitchFamily="2" charset="-122"/>
              </a:rPr>
              <a:t>3         </a:t>
            </a:r>
            <a:r>
              <a:rPr kumimoji="1" lang="en-US" altLang="zh-CN" sz="2800" b="1">
                <a:solidFill>
                  <a:srgbClr val="0000CC"/>
                </a:solidFill>
                <a:latin typeface="+mn-lt"/>
                <a:ea typeface="黑体" panose="02010609060101010101" pitchFamily="2" charset="-122"/>
              </a:rPr>
              <a:t>.</a:t>
            </a:r>
            <a:r>
              <a:rPr kumimoji="1" lang="en-US" altLang="zh-CN" sz="2400" b="1">
                <a:solidFill>
                  <a:srgbClr val="0000CC"/>
                </a:solidFill>
                <a:latin typeface="+mn-lt"/>
                <a:ea typeface="黑体" panose="02010609060101010101" pitchFamily="2" charset="-122"/>
              </a:rPr>
              <a:t>         10</a:t>
            </a:r>
            <a:endParaRPr kumimoji="1" lang="en-US" altLang="zh-CN" sz="2400"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89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89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89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89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89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89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89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89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89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89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89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89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89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89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89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896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89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89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89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897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89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89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897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897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0897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8980"/>
                                        </p:tgtEl>
                                        <p:attrNameLst>
                                          <p:attrName>style.visibility</p:attrName>
                                        </p:attrNameLst>
                                      </p:cBhvr>
                                      <p:to>
                                        <p:strVal val="visible"/>
                                      </p:to>
                                    </p:set>
                                  </p:childTnLst>
                                </p:cTn>
                              </p:par>
                            </p:childTnLst>
                          </p:cTn>
                        </p:par>
                        <p:par>
                          <p:cTn id="59" fill="hold">
                            <p:stCondLst>
                              <p:cond delay="0"/>
                            </p:stCondLst>
                            <p:childTnLst>
                              <p:par>
                                <p:cTn id="60" presetID="35" presetClass="emph" presetSubtype="0" repeatCount="4000" fill="hold" nodeType="afterEffect">
                                  <p:stCondLst>
                                    <p:cond delay="500"/>
                                  </p:stCondLst>
                                  <p:childTnLst>
                                    <p:anim calcmode="discrete" valueType="str">
                                      <p:cBhvr>
                                        <p:cTn id="61" dur="1000" fill="hold"/>
                                        <p:tgtEl>
                                          <p:spTgt spid="508977"/>
                                        </p:tgtEl>
                                        <p:attrNameLst>
                                          <p:attrName>style.visibility</p:attrName>
                                        </p:attrNameLst>
                                      </p:cBhvr>
                                      <p:tavLst>
                                        <p:tav tm="0">
                                          <p:val>
                                            <p:strVal val="hidden"/>
                                          </p:val>
                                        </p:tav>
                                        <p:tav tm="50000">
                                          <p:val>
                                            <p:strVal val="visible"/>
                                          </p:val>
                                        </p:tav>
                                      </p:tavLst>
                                    </p:anim>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508974"/>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08981"/>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0898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0898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08986"/>
                                        </p:tgtEl>
                                        <p:attrNameLst>
                                          <p:attrName>style.visibility</p:attrName>
                                        </p:attrNameLst>
                                      </p:cBhvr>
                                      <p:to>
                                        <p:strVal val="visible"/>
                                      </p:to>
                                    </p:set>
                                  </p:childTnLst>
                                </p:cTn>
                              </p:par>
                            </p:childTnLst>
                          </p:cTn>
                        </p:par>
                        <p:par>
                          <p:cTn id="74" fill="hold">
                            <p:stCondLst>
                              <p:cond delay="0"/>
                            </p:stCondLst>
                            <p:childTnLst>
                              <p:par>
                                <p:cTn id="75" presetID="35" presetClass="emph" presetSubtype="0" repeatCount="4000" fill="hold" grpId="1" nodeType="afterEffect">
                                  <p:stCondLst>
                                    <p:cond delay="0"/>
                                  </p:stCondLst>
                                  <p:childTnLst>
                                    <p:anim calcmode="discrete" valueType="str">
                                      <p:cBhvr>
                                        <p:cTn id="76" dur="1000" fill="hold"/>
                                        <p:tgtEl>
                                          <p:spTgt spid="50897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0" grpId="0" animBg="1"/>
      <p:bldP spid="508933" grpId="0" animBg="1"/>
      <p:bldP spid="508934" grpId="0" animBg="1"/>
      <p:bldP spid="508940" grpId="0" animBg="1"/>
      <p:bldP spid="508942" grpId="0" animBg="1"/>
      <p:bldP spid="508943" grpId="0" animBg="1"/>
      <p:bldP spid="508946" grpId="0"/>
      <p:bldP spid="508947" grpId="0" animBg="1"/>
      <p:bldP spid="508948" grpId="0" animBg="1"/>
      <p:bldP spid="508949" grpId="0"/>
      <p:bldP spid="508951" grpId="0" animBg="1"/>
      <p:bldP spid="508955" grpId="0" animBg="1"/>
      <p:bldP spid="508956" grpId="0" animBg="1"/>
      <p:bldP spid="508957" grpId="0"/>
      <p:bldP spid="508965" grpId="0" animBg="1"/>
      <p:bldP spid="508966" grpId="0" animBg="1"/>
      <p:bldP spid="508967" grpId="0" animBg="1"/>
      <p:bldP spid="508969" grpId="0" animBg="1"/>
      <p:bldP spid="508971" grpId="0" animBg="1"/>
      <p:bldP spid="508972" grpId="0" animBg="1"/>
      <p:bldP spid="508973" grpId="0" animBg="1"/>
      <p:bldP spid="508974" grpId="0"/>
      <p:bldP spid="508974" grpId="1"/>
      <p:bldP spid="508975" grpId="0" animBg="1"/>
      <p:bldP spid="508976" grpId="0" animBg="1"/>
      <p:bldP spid="508980" grpId="0" animBg="1"/>
      <p:bldP spid="508981" grpId="0" animBg="1"/>
      <p:bldP spid="508982" grpId="0" animBg="1"/>
      <p:bldP spid="508983" grpId="0" animBg="1"/>
      <p:bldP spid="508986" grpId="0"/>
      <p:bldP spid="50894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6" name="Rectangle 4"/>
          <p:cNvSpPr>
            <a:spLocks noGrp="1" noChangeArrowheads="1"/>
          </p:cNvSpPr>
          <p:nvPr>
            <p:ph type="title"/>
          </p:nvPr>
        </p:nvSpPr>
        <p:spPr>
          <a:solidFill>
            <a:srgbClr val="66FF66"/>
          </a:solidFill>
        </p:spPr>
        <p:txBody>
          <a:bodyPr/>
          <a:lstStyle/>
          <a:p>
            <a:pPr algn="ctr"/>
            <a:r>
              <a:rPr lang="en-US" altLang="zh-CN" sz="4000" dirty="0">
                <a:solidFill>
                  <a:srgbClr val="C00000"/>
                </a:solidFill>
              </a:rPr>
              <a:t>(IP </a:t>
            </a:r>
            <a:r>
              <a:rPr lang="zh-CN" altLang="en-US" sz="4000" dirty="0">
                <a:solidFill>
                  <a:srgbClr val="C00000"/>
                </a:solidFill>
              </a:rPr>
              <a:t>地址</a:t>
            </a:r>
            <a:r>
              <a:rPr lang="en-US" altLang="zh-CN" sz="4000" dirty="0">
                <a:solidFill>
                  <a:srgbClr val="C00000"/>
                </a:solidFill>
              </a:rPr>
              <a:t>) AND (</a:t>
            </a:r>
            <a:r>
              <a:rPr lang="zh-CN" altLang="en-US" sz="4000" dirty="0">
                <a:solidFill>
                  <a:srgbClr val="C00000"/>
                </a:solidFill>
              </a:rPr>
              <a:t>子网掩码</a:t>
            </a:r>
            <a:r>
              <a:rPr lang="en-US" altLang="zh-CN" sz="4000" dirty="0">
                <a:solidFill>
                  <a:srgbClr val="C00000"/>
                </a:solidFill>
              </a:rPr>
              <a:t>) </a:t>
            </a:r>
            <a:r>
              <a:rPr lang="en-US" altLang="zh-CN" sz="4000" dirty="0" smtClean="0">
                <a:solidFill>
                  <a:srgbClr val="C00000"/>
                </a:solidFill>
              </a:rPr>
              <a:t>=</a:t>
            </a:r>
            <a:r>
              <a:rPr lang="zh-CN" altLang="en-US" sz="4000" dirty="0" smtClean="0">
                <a:solidFill>
                  <a:srgbClr val="C00000"/>
                </a:solidFill>
              </a:rPr>
              <a:t>网络</a:t>
            </a:r>
            <a:r>
              <a:rPr lang="zh-CN" altLang="en-US" sz="4000" dirty="0">
                <a:solidFill>
                  <a:srgbClr val="C00000"/>
                </a:solidFill>
              </a:rPr>
              <a:t>地址</a:t>
            </a:r>
            <a:endParaRPr lang="zh-CN" altLang="en-US" sz="4000" dirty="0">
              <a:solidFill>
                <a:srgbClr val="C00000"/>
              </a:solidFill>
            </a:endParaRPr>
          </a:p>
        </p:txBody>
      </p:sp>
      <p:sp>
        <p:nvSpPr>
          <p:cNvPr id="509954" name="Rectangle 2"/>
          <p:cNvSpPr>
            <a:spLocks noChangeArrowheads="1"/>
          </p:cNvSpPr>
          <p:nvPr/>
        </p:nvSpPr>
        <p:spPr bwMode="auto">
          <a:xfrm>
            <a:off x="1993759" y="2890465"/>
            <a:ext cx="7702947" cy="46355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9955" name="Rectangle 3"/>
          <p:cNvSpPr>
            <a:spLocks noChangeArrowheads="1"/>
          </p:cNvSpPr>
          <p:nvPr/>
        </p:nvSpPr>
        <p:spPr bwMode="auto">
          <a:xfrm>
            <a:off x="1993759" y="1607765"/>
            <a:ext cx="7702947" cy="463550"/>
          </a:xfrm>
          <a:prstGeom prst="rect">
            <a:avLst/>
          </a:prstGeom>
          <a:solidFill>
            <a:srgbClr val="CCECFF"/>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9957" name="Line 5"/>
          <p:cNvSpPr>
            <a:spLocks noChangeShapeType="1"/>
          </p:cNvSpPr>
          <p:nvPr/>
        </p:nvSpPr>
        <p:spPr bwMode="auto">
          <a:xfrm flipV="1">
            <a:off x="2031594" y="3644528"/>
            <a:ext cx="3768064"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9958" name="Line 6"/>
          <p:cNvSpPr>
            <a:spLocks noChangeShapeType="1"/>
          </p:cNvSpPr>
          <p:nvPr/>
        </p:nvSpPr>
        <p:spPr bwMode="auto">
          <a:xfrm flipV="1">
            <a:off x="7748181" y="3644528"/>
            <a:ext cx="1926167" cy="0"/>
          </a:xfrm>
          <a:prstGeom prst="line">
            <a:avLst/>
          </a:prstGeom>
          <a:noFill/>
          <a:ln w="1270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9959" name="Line 7"/>
          <p:cNvSpPr>
            <a:spLocks noChangeShapeType="1"/>
          </p:cNvSpPr>
          <p:nvPr/>
        </p:nvSpPr>
        <p:spPr bwMode="auto">
          <a:xfrm flipV="1">
            <a:off x="5799658" y="3644528"/>
            <a:ext cx="193992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9960" name="Rectangle 8"/>
          <p:cNvSpPr>
            <a:spLocks noChangeArrowheads="1"/>
          </p:cNvSpPr>
          <p:nvPr/>
        </p:nvSpPr>
        <p:spPr bwMode="auto">
          <a:xfrm>
            <a:off x="2009237" y="1620466"/>
            <a:ext cx="3781821" cy="4429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509961" name="Rectangle 9"/>
          <p:cNvSpPr>
            <a:spLocks noChangeArrowheads="1"/>
          </p:cNvSpPr>
          <p:nvPr/>
        </p:nvSpPr>
        <p:spPr bwMode="auto">
          <a:xfrm>
            <a:off x="3354115" y="1601748"/>
            <a:ext cx="1110883" cy="4591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网络号</a:t>
            </a:r>
            <a:endParaRPr kumimoji="1" lang="zh-CN" altLang="en-US" sz="2400" b="1" dirty="0">
              <a:solidFill>
                <a:srgbClr val="0000CC"/>
              </a:solidFill>
              <a:latin typeface="+mn-lt"/>
              <a:ea typeface="黑体" panose="02010609060101010101" pitchFamily="2" charset="-122"/>
            </a:endParaRPr>
          </a:p>
        </p:txBody>
      </p:sp>
      <p:sp>
        <p:nvSpPr>
          <p:cNvPr id="509962" name="Rectangle 10"/>
          <p:cNvSpPr>
            <a:spLocks noChangeArrowheads="1"/>
          </p:cNvSpPr>
          <p:nvPr/>
        </p:nvSpPr>
        <p:spPr bwMode="auto">
          <a:xfrm>
            <a:off x="7254602" y="1601748"/>
            <a:ext cx="1110883"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a:solidFill>
                  <a:srgbClr val="0000CC"/>
                </a:solidFill>
                <a:latin typeface="+mn-lt"/>
                <a:ea typeface="黑体" panose="02010609060101010101" pitchFamily="2" charset="-122"/>
              </a:rPr>
              <a:t>主机号</a:t>
            </a:r>
            <a:endParaRPr kumimoji="1" lang="zh-CN" altLang="en-US" sz="2400" b="1">
              <a:solidFill>
                <a:srgbClr val="0000CC"/>
              </a:solidFill>
              <a:latin typeface="+mn-lt"/>
              <a:ea typeface="黑体" panose="02010609060101010101" pitchFamily="2" charset="-122"/>
            </a:endParaRPr>
          </a:p>
        </p:txBody>
      </p:sp>
      <p:sp>
        <p:nvSpPr>
          <p:cNvPr id="509963" name="Rectangle 11"/>
          <p:cNvSpPr>
            <a:spLocks noChangeArrowheads="1"/>
          </p:cNvSpPr>
          <p:nvPr/>
        </p:nvSpPr>
        <p:spPr bwMode="auto">
          <a:xfrm>
            <a:off x="413938" y="1620465"/>
            <a:ext cx="159357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两级 </a:t>
            </a: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地址</a:t>
            </a:r>
            <a:endParaRPr kumimoji="1" lang="zh-CN" altLang="en-US" sz="2000" b="1">
              <a:solidFill>
                <a:srgbClr val="0000CC"/>
              </a:solidFill>
              <a:latin typeface="+mn-lt"/>
              <a:ea typeface="黑体" panose="02010609060101010101" pitchFamily="2" charset="-122"/>
            </a:endParaRPr>
          </a:p>
        </p:txBody>
      </p:sp>
      <p:sp>
        <p:nvSpPr>
          <p:cNvPr id="509964" name="Rectangle 12"/>
          <p:cNvSpPr>
            <a:spLocks noChangeArrowheads="1"/>
          </p:cNvSpPr>
          <p:nvPr/>
        </p:nvSpPr>
        <p:spPr bwMode="auto">
          <a:xfrm>
            <a:off x="3249207" y="3539754"/>
            <a:ext cx="1257168" cy="2619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9965" name="Line 13"/>
          <p:cNvSpPr>
            <a:spLocks noChangeShapeType="1"/>
          </p:cNvSpPr>
          <p:nvPr/>
        </p:nvSpPr>
        <p:spPr bwMode="auto">
          <a:xfrm>
            <a:off x="5799658" y="1615704"/>
            <a:ext cx="0" cy="4540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9966" name="Rectangle 14"/>
          <p:cNvSpPr>
            <a:spLocks noChangeArrowheads="1"/>
          </p:cNvSpPr>
          <p:nvPr/>
        </p:nvSpPr>
        <p:spPr bwMode="auto">
          <a:xfrm>
            <a:off x="3340356" y="3461965"/>
            <a:ext cx="95218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网络号</a:t>
            </a:r>
            <a:endParaRPr kumimoji="1" lang="zh-CN" altLang="en-US" sz="2000" b="1">
              <a:solidFill>
                <a:srgbClr val="0000CC"/>
              </a:solidFill>
              <a:latin typeface="+mn-lt"/>
              <a:ea typeface="黑体" panose="02010609060101010101" pitchFamily="2" charset="-122"/>
            </a:endParaRPr>
          </a:p>
        </p:txBody>
      </p:sp>
      <p:sp>
        <p:nvSpPr>
          <p:cNvPr id="509967" name="Rectangle 15"/>
          <p:cNvSpPr>
            <a:spLocks noChangeArrowheads="1"/>
          </p:cNvSpPr>
          <p:nvPr/>
        </p:nvSpPr>
        <p:spPr bwMode="auto">
          <a:xfrm>
            <a:off x="2022995" y="2901578"/>
            <a:ext cx="3754305" cy="442912"/>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9968" name="Rectangle 16"/>
          <p:cNvSpPr>
            <a:spLocks noChangeArrowheads="1"/>
          </p:cNvSpPr>
          <p:nvPr/>
        </p:nvSpPr>
        <p:spPr bwMode="auto">
          <a:xfrm>
            <a:off x="413938" y="2901578"/>
            <a:ext cx="159357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三级 </a:t>
            </a: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地址</a:t>
            </a:r>
            <a:endParaRPr kumimoji="1" lang="zh-CN" altLang="en-US" sz="2000" b="1">
              <a:solidFill>
                <a:srgbClr val="0000CC"/>
              </a:solidFill>
              <a:latin typeface="+mn-lt"/>
              <a:ea typeface="黑体" panose="02010609060101010101" pitchFamily="2" charset="-122"/>
            </a:endParaRPr>
          </a:p>
        </p:txBody>
      </p:sp>
      <p:sp>
        <p:nvSpPr>
          <p:cNvPr id="509969" name="Rectangle 17"/>
          <p:cNvSpPr>
            <a:spLocks noChangeArrowheads="1"/>
          </p:cNvSpPr>
          <p:nvPr/>
        </p:nvSpPr>
        <p:spPr bwMode="auto">
          <a:xfrm>
            <a:off x="8324312" y="3539753"/>
            <a:ext cx="963083" cy="285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9970" name="Line 18"/>
          <p:cNvSpPr>
            <a:spLocks noChangeShapeType="1"/>
          </p:cNvSpPr>
          <p:nvPr/>
        </p:nvSpPr>
        <p:spPr bwMode="auto">
          <a:xfrm>
            <a:off x="5799658" y="2899990"/>
            <a:ext cx="0" cy="450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9971" name="Rectangle 19"/>
          <p:cNvSpPr>
            <a:spLocks noChangeArrowheads="1"/>
          </p:cNvSpPr>
          <p:nvPr/>
        </p:nvSpPr>
        <p:spPr bwMode="auto">
          <a:xfrm>
            <a:off x="8226284" y="3450853"/>
            <a:ext cx="95218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主机号</a:t>
            </a:r>
            <a:endParaRPr kumimoji="1" lang="zh-CN" altLang="en-US" sz="2000" b="1">
              <a:solidFill>
                <a:srgbClr val="0000CC"/>
              </a:solidFill>
              <a:latin typeface="+mn-lt"/>
              <a:ea typeface="黑体" panose="02010609060101010101" pitchFamily="2" charset="-122"/>
            </a:endParaRPr>
          </a:p>
        </p:txBody>
      </p:sp>
      <p:sp>
        <p:nvSpPr>
          <p:cNvPr id="509972" name="Rectangle 20"/>
          <p:cNvSpPr>
            <a:spLocks noChangeArrowheads="1"/>
          </p:cNvSpPr>
          <p:nvPr/>
        </p:nvSpPr>
        <p:spPr bwMode="auto">
          <a:xfrm>
            <a:off x="6324194" y="3528640"/>
            <a:ext cx="963083" cy="285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9973" name="Line 21"/>
          <p:cNvSpPr>
            <a:spLocks noChangeShapeType="1"/>
          </p:cNvSpPr>
          <p:nvPr/>
        </p:nvSpPr>
        <p:spPr bwMode="auto">
          <a:xfrm>
            <a:off x="7748181" y="2887290"/>
            <a:ext cx="0" cy="4524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9975" name="Rectangle 23"/>
          <p:cNvSpPr>
            <a:spLocks noChangeArrowheads="1"/>
          </p:cNvSpPr>
          <p:nvPr/>
        </p:nvSpPr>
        <p:spPr bwMode="auto">
          <a:xfrm>
            <a:off x="3360994" y="2920628"/>
            <a:ext cx="1110883" cy="4591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网络号</a:t>
            </a:r>
            <a:endParaRPr kumimoji="1" lang="zh-CN" altLang="en-US" sz="2400" b="1" dirty="0">
              <a:solidFill>
                <a:srgbClr val="0000CC"/>
              </a:solidFill>
              <a:latin typeface="+mn-lt"/>
              <a:ea typeface="黑体" panose="02010609060101010101" pitchFamily="2" charset="-122"/>
            </a:endParaRPr>
          </a:p>
        </p:txBody>
      </p:sp>
      <p:sp>
        <p:nvSpPr>
          <p:cNvPr id="509976" name="Rectangle 24"/>
          <p:cNvSpPr>
            <a:spLocks noChangeArrowheads="1"/>
          </p:cNvSpPr>
          <p:nvPr/>
        </p:nvSpPr>
        <p:spPr bwMode="auto">
          <a:xfrm>
            <a:off x="8202207" y="2920628"/>
            <a:ext cx="1110883"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a:solidFill>
                  <a:srgbClr val="0000CC"/>
                </a:solidFill>
                <a:latin typeface="+mn-lt"/>
                <a:ea typeface="黑体" panose="02010609060101010101" pitchFamily="2" charset="-122"/>
              </a:rPr>
              <a:t>主机号</a:t>
            </a:r>
            <a:endParaRPr kumimoji="1" lang="zh-CN" altLang="en-US" sz="2400" b="1">
              <a:solidFill>
                <a:srgbClr val="0000CC"/>
              </a:solidFill>
              <a:latin typeface="+mn-lt"/>
              <a:ea typeface="黑体" panose="02010609060101010101" pitchFamily="2" charset="-122"/>
            </a:endParaRPr>
          </a:p>
        </p:txBody>
      </p:sp>
      <p:sp>
        <p:nvSpPr>
          <p:cNvPr id="509977" name="Rectangle 25"/>
          <p:cNvSpPr>
            <a:spLocks noChangeArrowheads="1"/>
          </p:cNvSpPr>
          <p:nvPr/>
        </p:nvSpPr>
        <p:spPr bwMode="auto">
          <a:xfrm>
            <a:off x="6319035" y="2920628"/>
            <a:ext cx="1110883" cy="4591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a:solidFill>
                  <a:srgbClr val="0000CC"/>
                </a:solidFill>
                <a:latin typeface="+mn-lt"/>
                <a:ea typeface="黑体" panose="02010609060101010101" pitchFamily="2" charset="-122"/>
              </a:rPr>
              <a:t>子网号</a:t>
            </a:r>
            <a:endParaRPr kumimoji="1" lang="zh-CN" altLang="en-US" sz="2400" b="1">
              <a:solidFill>
                <a:srgbClr val="0000CC"/>
              </a:solidFill>
              <a:latin typeface="+mn-lt"/>
              <a:ea typeface="黑体" panose="02010609060101010101" pitchFamily="2" charset="-122"/>
            </a:endParaRPr>
          </a:p>
        </p:txBody>
      </p:sp>
      <p:sp>
        <p:nvSpPr>
          <p:cNvPr id="509978" name="Rectangle 26"/>
          <p:cNvSpPr>
            <a:spLocks noChangeArrowheads="1"/>
          </p:cNvSpPr>
          <p:nvPr/>
        </p:nvSpPr>
        <p:spPr bwMode="auto">
          <a:xfrm>
            <a:off x="6212408" y="3461965"/>
            <a:ext cx="95218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子网号</a:t>
            </a:r>
            <a:endParaRPr kumimoji="1" lang="zh-CN" altLang="en-US" sz="2000" b="1">
              <a:solidFill>
                <a:srgbClr val="0000CC"/>
              </a:solidFill>
              <a:latin typeface="+mn-lt"/>
              <a:ea typeface="黑体" panose="02010609060101010101" pitchFamily="2" charset="-122"/>
            </a:endParaRPr>
          </a:p>
        </p:txBody>
      </p:sp>
      <p:sp>
        <p:nvSpPr>
          <p:cNvPr id="509980" name="Line 28"/>
          <p:cNvSpPr>
            <a:spLocks noChangeShapeType="1"/>
          </p:cNvSpPr>
          <p:nvPr/>
        </p:nvSpPr>
        <p:spPr bwMode="auto">
          <a:xfrm>
            <a:off x="7748181" y="3392116"/>
            <a:ext cx="0" cy="4349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9981" name="Rectangle 29"/>
          <p:cNvSpPr>
            <a:spLocks noChangeArrowheads="1"/>
          </p:cNvSpPr>
          <p:nvPr/>
        </p:nvSpPr>
        <p:spPr bwMode="auto">
          <a:xfrm>
            <a:off x="413938" y="3960440"/>
            <a:ext cx="1593579"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三级 </a:t>
            </a: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地址</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的子网掩码</a:t>
            </a:r>
            <a:endParaRPr kumimoji="1" lang="zh-CN" altLang="en-US" sz="2000" b="1">
              <a:solidFill>
                <a:srgbClr val="0000CC"/>
              </a:solidFill>
              <a:latin typeface="+mn-lt"/>
              <a:ea typeface="黑体" panose="02010609060101010101" pitchFamily="2" charset="-122"/>
            </a:endParaRPr>
          </a:p>
        </p:txBody>
      </p:sp>
      <p:sp>
        <p:nvSpPr>
          <p:cNvPr id="509996" name="Line 44"/>
          <p:cNvSpPr>
            <a:spLocks noChangeShapeType="1"/>
          </p:cNvSpPr>
          <p:nvPr/>
        </p:nvSpPr>
        <p:spPr bwMode="auto">
          <a:xfrm>
            <a:off x="5799658" y="3444504"/>
            <a:ext cx="0" cy="4540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9998" name="Rectangle 46"/>
          <p:cNvSpPr>
            <a:spLocks noChangeArrowheads="1"/>
          </p:cNvSpPr>
          <p:nvPr/>
        </p:nvSpPr>
        <p:spPr bwMode="auto">
          <a:xfrm>
            <a:off x="798852" y="4739903"/>
            <a:ext cx="1208665"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a:solidFill>
                  <a:srgbClr val="0000CC"/>
                </a:solidFill>
                <a:latin typeface="+mn-lt"/>
                <a:ea typeface="黑体" panose="02010609060101010101" pitchFamily="2" charset="-122"/>
              </a:rPr>
              <a:t>子网的</a:t>
            </a:r>
            <a:endParaRPr kumimoji="1" lang="zh-CN" altLang="en-US" sz="2000" b="1">
              <a:solidFill>
                <a:srgbClr val="0000CC"/>
              </a:solidFill>
              <a:latin typeface="+mn-lt"/>
              <a:ea typeface="黑体" panose="02010609060101010101" pitchFamily="2" charset="-122"/>
            </a:endParaRPr>
          </a:p>
          <a:p>
            <a:pPr algn="ctr" defTabSz="762000" eaLnBrk="0" hangingPunct="0"/>
            <a:r>
              <a:rPr kumimoji="1" lang="zh-CN" altLang="en-US" sz="2000" b="1">
                <a:solidFill>
                  <a:srgbClr val="0000CC"/>
                </a:solidFill>
                <a:latin typeface="+mn-lt"/>
                <a:ea typeface="黑体" panose="02010609060101010101" pitchFamily="2" charset="-122"/>
              </a:rPr>
              <a:t>网络地址</a:t>
            </a:r>
            <a:endParaRPr kumimoji="1" lang="zh-CN" altLang="en-US" sz="2000" b="1">
              <a:solidFill>
                <a:srgbClr val="0000CC"/>
              </a:solidFill>
              <a:latin typeface="+mn-lt"/>
              <a:ea typeface="黑体" panose="02010609060101010101" pitchFamily="2" charset="-122"/>
            </a:endParaRPr>
          </a:p>
        </p:txBody>
      </p:sp>
      <p:sp>
        <p:nvSpPr>
          <p:cNvPr id="509999" name="Rectangle 47"/>
          <p:cNvSpPr>
            <a:spLocks noChangeArrowheads="1"/>
          </p:cNvSpPr>
          <p:nvPr/>
        </p:nvSpPr>
        <p:spPr bwMode="auto">
          <a:xfrm>
            <a:off x="7730984" y="4033465"/>
            <a:ext cx="1950244" cy="503238"/>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000" name="Rectangle 48"/>
          <p:cNvSpPr>
            <a:spLocks noChangeArrowheads="1"/>
          </p:cNvSpPr>
          <p:nvPr/>
        </p:nvSpPr>
        <p:spPr bwMode="auto">
          <a:xfrm>
            <a:off x="2035033" y="4033465"/>
            <a:ext cx="5695950" cy="503238"/>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10001" name="Group 49"/>
          <p:cNvGrpSpPr/>
          <p:nvPr/>
        </p:nvGrpSpPr>
        <p:grpSpPr bwMode="auto">
          <a:xfrm>
            <a:off x="2065990" y="4096966"/>
            <a:ext cx="7639315" cy="412750"/>
            <a:chOff x="1174" y="3062"/>
            <a:chExt cx="4442" cy="260"/>
          </a:xfrm>
        </p:grpSpPr>
        <p:sp>
          <p:nvSpPr>
            <p:cNvPr id="510002" name="Rectangle 50"/>
            <p:cNvSpPr>
              <a:spLocks noChangeArrowheads="1"/>
            </p:cNvSpPr>
            <p:nvPr/>
          </p:nvSpPr>
          <p:spPr bwMode="auto">
            <a:xfrm>
              <a:off x="1174" y="3062"/>
              <a:ext cx="3282"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100" b="1">
                  <a:solidFill>
                    <a:srgbClr val="0000CC"/>
                  </a:solidFill>
                  <a:latin typeface="+mn-lt"/>
                  <a:ea typeface="黑体" panose="02010609060101010101" pitchFamily="2" charset="-122"/>
                </a:rPr>
                <a:t>1 1 1 1 1 1 1 1 1 1 1 1 1 1 1 1   1 1 1 1 1 1 1 1</a:t>
              </a:r>
              <a:endParaRPr kumimoji="1" lang="en-US" altLang="zh-CN" sz="2100" b="1">
                <a:solidFill>
                  <a:srgbClr val="0000CC"/>
                </a:solidFill>
                <a:latin typeface="+mn-lt"/>
                <a:ea typeface="黑体" panose="02010609060101010101" pitchFamily="2" charset="-122"/>
              </a:endParaRPr>
            </a:p>
          </p:txBody>
        </p:sp>
        <p:sp>
          <p:nvSpPr>
            <p:cNvPr id="510003" name="Rectangle 51"/>
            <p:cNvSpPr>
              <a:spLocks noChangeArrowheads="1"/>
            </p:cNvSpPr>
            <p:nvPr/>
          </p:nvSpPr>
          <p:spPr bwMode="auto">
            <a:xfrm>
              <a:off x="4510" y="3062"/>
              <a:ext cx="1106" cy="2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100" b="1" dirty="0">
                  <a:solidFill>
                    <a:srgbClr val="0000CC"/>
                  </a:solidFill>
                  <a:latin typeface="+mn-lt"/>
                  <a:ea typeface="黑体" panose="02010609060101010101" pitchFamily="2" charset="-122"/>
                </a:rPr>
                <a:t>0 0 0 0 0 0 0 0</a:t>
              </a:r>
              <a:endParaRPr kumimoji="1" lang="en-US" altLang="zh-CN" sz="2100" b="1" dirty="0">
                <a:solidFill>
                  <a:srgbClr val="0000CC"/>
                </a:solidFill>
                <a:latin typeface="+mn-lt"/>
                <a:ea typeface="黑体" panose="02010609060101010101" pitchFamily="2" charset="-122"/>
              </a:endParaRPr>
            </a:p>
          </p:txBody>
        </p:sp>
      </p:grpSp>
      <p:sp>
        <p:nvSpPr>
          <p:cNvPr id="510004" name="Line 52"/>
          <p:cNvSpPr>
            <a:spLocks noChangeShapeType="1"/>
          </p:cNvSpPr>
          <p:nvPr/>
        </p:nvSpPr>
        <p:spPr bwMode="auto">
          <a:xfrm>
            <a:off x="5799658" y="4033465"/>
            <a:ext cx="1719" cy="5032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005" name="Rectangle 53"/>
          <p:cNvSpPr>
            <a:spLocks noChangeArrowheads="1"/>
          </p:cNvSpPr>
          <p:nvPr/>
        </p:nvSpPr>
        <p:spPr bwMode="auto">
          <a:xfrm>
            <a:off x="7730984" y="4897065"/>
            <a:ext cx="1950244" cy="503238"/>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006" name="Rectangle 54"/>
          <p:cNvSpPr>
            <a:spLocks noChangeArrowheads="1"/>
          </p:cNvSpPr>
          <p:nvPr/>
        </p:nvSpPr>
        <p:spPr bwMode="auto">
          <a:xfrm>
            <a:off x="2035033" y="4897065"/>
            <a:ext cx="5695950" cy="503238"/>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007" name="Line 55"/>
          <p:cNvSpPr>
            <a:spLocks noChangeShapeType="1"/>
          </p:cNvSpPr>
          <p:nvPr/>
        </p:nvSpPr>
        <p:spPr bwMode="auto">
          <a:xfrm>
            <a:off x="5799658" y="4897065"/>
            <a:ext cx="1719" cy="5032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009" name="Rectangle 57"/>
          <p:cNvSpPr>
            <a:spLocks noChangeArrowheads="1"/>
          </p:cNvSpPr>
          <p:nvPr/>
        </p:nvSpPr>
        <p:spPr bwMode="auto">
          <a:xfrm>
            <a:off x="3440104" y="4920878"/>
            <a:ext cx="1110883" cy="4591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网络号</a:t>
            </a:r>
            <a:endParaRPr kumimoji="1" lang="zh-CN" altLang="en-US" sz="2400" b="1" dirty="0">
              <a:solidFill>
                <a:srgbClr val="0000CC"/>
              </a:solidFill>
              <a:latin typeface="+mn-lt"/>
              <a:ea typeface="黑体" panose="02010609060101010101" pitchFamily="2" charset="-122"/>
            </a:endParaRPr>
          </a:p>
        </p:txBody>
      </p:sp>
      <p:sp>
        <p:nvSpPr>
          <p:cNvPr id="510010" name="Rectangle 58"/>
          <p:cNvSpPr>
            <a:spLocks noChangeArrowheads="1"/>
          </p:cNvSpPr>
          <p:nvPr/>
        </p:nvSpPr>
        <p:spPr bwMode="auto">
          <a:xfrm>
            <a:off x="6239925" y="4920878"/>
            <a:ext cx="1110883" cy="4591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a:solidFill>
                  <a:srgbClr val="0000CC"/>
                </a:solidFill>
                <a:latin typeface="+mn-lt"/>
                <a:ea typeface="黑体" panose="02010609060101010101" pitchFamily="2" charset="-122"/>
              </a:rPr>
              <a:t>子网号</a:t>
            </a:r>
            <a:endParaRPr kumimoji="1" lang="zh-CN" altLang="en-US" sz="2400" b="1">
              <a:solidFill>
                <a:srgbClr val="0000CC"/>
              </a:solidFill>
              <a:latin typeface="+mn-lt"/>
              <a:ea typeface="黑体" panose="02010609060101010101" pitchFamily="2" charset="-122"/>
            </a:endParaRPr>
          </a:p>
        </p:txBody>
      </p:sp>
      <p:sp>
        <p:nvSpPr>
          <p:cNvPr id="510011" name="Rectangle 59"/>
          <p:cNvSpPr>
            <a:spLocks noChangeArrowheads="1"/>
          </p:cNvSpPr>
          <p:nvPr/>
        </p:nvSpPr>
        <p:spPr bwMode="auto">
          <a:xfrm>
            <a:off x="8551324" y="4920878"/>
            <a:ext cx="354265"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a:solidFill>
                  <a:srgbClr val="0000CC"/>
                </a:solidFill>
                <a:latin typeface="+mn-lt"/>
                <a:ea typeface="黑体" panose="02010609060101010101" pitchFamily="2" charset="-122"/>
              </a:rPr>
              <a:t>0</a:t>
            </a:r>
            <a:endParaRPr kumimoji="1" lang="en-US" altLang="zh-CN" sz="2400" b="1">
              <a:solidFill>
                <a:srgbClr val="0000CC"/>
              </a:solidFill>
              <a:latin typeface="+mn-lt"/>
              <a:ea typeface="黑体" panose="02010609060101010101" pitchFamily="2" charset="-122"/>
            </a:endParaRPr>
          </a:p>
        </p:txBody>
      </p:sp>
      <p:sp>
        <p:nvSpPr>
          <p:cNvPr id="510012" name="Rectangle 60"/>
          <p:cNvSpPr>
            <a:spLocks noChangeArrowheads="1"/>
          </p:cNvSpPr>
          <p:nvPr/>
        </p:nvSpPr>
        <p:spPr bwMode="auto">
          <a:xfrm>
            <a:off x="2000672" y="3385766"/>
            <a:ext cx="7711546" cy="600075"/>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600" b="1">
                <a:solidFill>
                  <a:srgbClr val="0000CC"/>
                </a:solidFill>
                <a:latin typeface="+mn-lt"/>
                <a:ea typeface="黑体" panose="02010609060101010101" pitchFamily="2" charset="-122"/>
              </a:rPr>
              <a:t>逐位进行 </a:t>
            </a:r>
            <a:r>
              <a:rPr lang="en-US" altLang="zh-CN" sz="3600" b="1">
                <a:solidFill>
                  <a:srgbClr val="0000CC"/>
                </a:solidFill>
                <a:latin typeface="+mn-lt"/>
                <a:ea typeface="黑体" panose="02010609060101010101" pitchFamily="2" charset="-122"/>
              </a:rPr>
              <a:t>AND </a:t>
            </a:r>
            <a:r>
              <a:rPr lang="zh-CN" altLang="en-US" sz="3600" b="1">
                <a:solidFill>
                  <a:srgbClr val="0000CC"/>
                </a:solidFill>
                <a:latin typeface="+mn-lt"/>
                <a:ea typeface="黑体" panose="02010609060101010101" pitchFamily="2" charset="-122"/>
              </a:rPr>
              <a:t>运算</a:t>
            </a:r>
            <a:endParaRPr lang="zh-CN" altLang="en-US" sz="3600" b="1">
              <a:solidFill>
                <a:srgbClr val="0000CC"/>
              </a:solidFill>
              <a:latin typeface="+mn-lt"/>
              <a:ea typeface="黑体" panose="02010609060101010101" pitchFamily="2" charset="-122"/>
            </a:endParaRPr>
          </a:p>
        </p:txBody>
      </p:sp>
      <p:sp>
        <p:nvSpPr>
          <p:cNvPr id="510013" name="AutoShape 61"/>
          <p:cNvSpPr>
            <a:spLocks noChangeArrowheads="1"/>
          </p:cNvSpPr>
          <p:nvPr/>
        </p:nvSpPr>
        <p:spPr bwMode="auto">
          <a:xfrm>
            <a:off x="5311237" y="4609729"/>
            <a:ext cx="937286" cy="503237"/>
          </a:xfrm>
          <a:prstGeom prst="downArrow">
            <a:avLst>
              <a:gd name="adj1" fmla="val 50000"/>
              <a:gd name="adj2" fmla="val 25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509956"/>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1" presetClass="entr" presetSubtype="0" fill="hold" grpId="0" nodeType="afterEffect">
                                  <p:stCondLst>
                                    <p:cond delay="500"/>
                                  </p:stCondLst>
                                  <p:childTnLst>
                                    <p:set>
                                      <p:cBhvr>
                                        <p:cTn id="9" dur="1" fill="hold">
                                          <p:stCondLst>
                                            <p:cond delay="0"/>
                                          </p:stCondLst>
                                        </p:cTn>
                                        <p:tgtEl>
                                          <p:spTgt spid="510012"/>
                                        </p:tgtEl>
                                        <p:attrNameLst>
                                          <p:attrName>style.visibility</p:attrName>
                                        </p:attrNameLst>
                                      </p:cBhvr>
                                      <p:to>
                                        <p:strVal val="visible"/>
                                      </p:to>
                                    </p:set>
                                  </p:childTnLst>
                                </p:cTn>
                              </p:par>
                              <p:par>
                                <p:cTn id="10" presetID="35" presetClass="emph" presetSubtype="0" repeatCount="3000" fill="hold" nodeType="withEffect">
                                  <p:stCondLst>
                                    <p:cond delay="0"/>
                                  </p:stCondLst>
                                  <p:childTnLst>
                                    <p:anim calcmode="discrete" valueType="str">
                                      <p:cBhvr>
                                        <p:cTn id="11" dur="1000" fill="hold"/>
                                        <p:tgtEl>
                                          <p:spTgt spid="510001"/>
                                        </p:tgtEl>
                                        <p:attrNameLst>
                                          <p:attrName>style.visibility</p:attrName>
                                        </p:attrNameLst>
                                      </p:cBhvr>
                                      <p:tavLst>
                                        <p:tav tm="0">
                                          <p:val>
                                            <p:strVal val="hidden"/>
                                          </p:val>
                                        </p:tav>
                                        <p:tav tm="50000">
                                          <p:val>
                                            <p:strVal val="visible"/>
                                          </p:val>
                                        </p:tav>
                                      </p:tavLst>
                                    </p:anim>
                                  </p:childTnLst>
                                </p:cTn>
                              </p:par>
                            </p:childTnLst>
                          </p:cTn>
                        </p:par>
                        <p:par>
                          <p:cTn id="12" fill="hold">
                            <p:stCondLst>
                              <p:cond delay="1500"/>
                            </p:stCondLst>
                            <p:childTnLst>
                              <p:par>
                                <p:cTn id="13" presetID="1" presetClass="entr" presetSubtype="0" fill="hold" grpId="0" nodeType="afterEffect">
                                  <p:stCondLst>
                                    <p:cond delay="0"/>
                                  </p:stCondLst>
                                  <p:childTnLst>
                                    <p:set>
                                      <p:cBhvr>
                                        <p:cTn id="14" dur="1" fill="hold">
                                          <p:stCondLst>
                                            <p:cond delay="0"/>
                                          </p:stCondLst>
                                        </p:cTn>
                                        <p:tgtEl>
                                          <p:spTgt spid="5100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6" grpId="0" animBg="1"/>
      <p:bldP spid="510012" grpId="0" animBg="1"/>
      <p:bldP spid="51001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16496" y="1196752"/>
            <a:ext cx="9249180" cy="5162550"/>
            <a:chOff x="416496" y="1196752"/>
            <a:chExt cx="9249180" cy="5162550"/>
          </a:xfrm>
        </p:grpSpPr>
        <p:sp>
          <p:nvSpPr>
            <p:cNvPr id="511030" name="Rectangle 54"/>
            <p:cNvSpPr>
              <a:spLocks noChangeArrowheads="1"/>
            </p:cNvSpPr>
            <p:nvPr/>
          </p:nvSpPr>
          <p:spPr bwMode="auto">
            <a:xfrm>
              <a:off x="7780473" y="5621114"/>
              <a:ext cx="1721512" cy="496888"/>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11" name="Rectangle 35"/>
            <p:cNvSpPr>
              <a:spLocks noChangeArrowheads="1"/>
            </p:cNvSpPr>
            <p:nvPr/>
          </p:nvSpPr>
          <p:spPr bwMode="auto">
            <a:xfrm>
              <a:off x="2712247" y="5633814"/>
              <a:ext cx="5069946" cy="496888"/>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15" name="Rectangle 39"/>
            <p:cNvSpPr>
              <a:spLocks noChangeArrowheads="1"/>
            </p:cNvSpPr>
            <p:nvPr/>
          </p:nvSpPr>
          <p:spPr bwMode="auto">
            <a:xfrm>
              <a:off x="2664814" y="5676677"/>
              <a:ext cx="5228997" cy="39754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CC"/>
                  </a:solidFill>
                  <a:latin typeface="+mn-lt"/>
                  <a:ea typeface="黑体" panose="02010609060101010101" pitchFamily="2" charset="-122"/>
                </a:rPr>
                <a:t>1 1 1 1 1 1 1 1 1 1 1 1 1 1 1 1 1 1 1 1 1 1 1 1</a:t>
              </a:r>
              <a:endParaRPr kumimoji="1" lang="en-US" altLang="zh-CN" sz="2000" b="1" dirty="0">
                <a:solidFill>
                  <a:srgbClr val="0000CC"/>
                </a:solidFill>
                <a:latin typeface="+mn-lt"/>
                <a:ea typeface="黑体" panose="02010609060101010101" pitchFamily="2" charset="-122"/>
              </a:endParaRPr>
            </a:p>
          </p:txBody>
        </p:sp>
        <p:sp>
          <p:nvSpPr>
            <p:cNvPr id="511020" name="Rectangle 44"/>
            <p:cNvSpPr>
              <a:spLocks noChangeArrowheads="1"/>
            </p:cNvSpPr>
            <p:nvPr/>
          </p:nvSpPr>
          <p:spPr bwMode="auto">
            <a:xfrm>
              <a:off x="7727160" y="5676677"/>
              <a:ext cx="1817806"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0 0 0 0 0 0 0 0</a:t>
              </a:r>
              <a:endParaRPr kumimoji="1" lang="en-US" altLang="zh-CN" sz="2000" b="1">
                <a:solidFill>
                  <a:srgbClr val="0000CC"/>
                </a:solidFill>
                <a:latin typeface="+mn-lt"/>
                <a:ea typeface="黑体" panose="02010609060101010101" pitchFamily="2" charset="-122"/>
              </a:endParaRPr>
            </a:p>
          </p:txBody>
        </p:sp>
        <p:sp>
          <p:nvSpPr>
            <p:cNvPr id="511029" name="Rectangle 53"/>
            <p:cNvSpPr>
              <a:spLocks noChangeArrowheads="1"/>
            </p:cNvSpPr>
            <p:nvPr/>
          </p:nvSpPr>
          <p:spPr bwMode="auto">
            <a:xfrm>
              <a:off x="6043483" y="3870102"/>
              <a:ext cx="3455062" cy="493712"/>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18" name="Rectangle 42"/>
            <p:cNvSpPr>
              <a:spLocks noChangeArrowheads="1"/>
            </p:cNvSpPr>
            <p:nvPr/>
          </p:nvSpPr>
          <p:spPr bwMode="auto">
            <a:xfrm>
              <a:off x="6050363" y="3909789"/>
              <a:ext cx="3523401"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0 0 0 0 0 0 0 0 0 0 0 0 0 0 0 0</a:t>
              </a:r>
              <a:endParaRPr kumimoji="1" lang="en-US" altLang="zh-CN" sz="2000" b="1">
                <a:solidFill>
                  <a:srgbClr val="0000CC"/>
                </a:solidFill>
                <a:latin typeface="+mn-lt"/>
                <a:ea typeface="黑体" panose="02010609060101010101" pitchFamily="2" charset="-122"/>
              </a:endParaRPr>
            </a:p>
          </p:txBody>
        </p:sp>
        <p:sp>
          <p:nvSpPr>
            <p:cNvPr id="511005" name="Rectangle 29"/>
            <p:cNvSpPr>
              <a:spLocks noChangeArrowheads="1"/>
            </p:cNvSpPr>
            <p:nvPr/>
          </p:nvSpPr>
          <p:spPr bwMode="auto">
            <a:xfrm>
              <a:off x="2719127" y="3876452"/>
              <a:ext cx="3331236" cy="493712"/>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17" name="Rectangle 41"/>
            <p:cNvSpPr>
              <a:spLocks noChangeArrowheads="1"/>
            </p:cNvSpPr>
            <p:nvPr/>
          </p:nvSpPr>
          <p:spPr bwMode="auto">
            <a:xfrm>
              <a:off x="2654750" y="3909789"/>
              <a:ext cx="3523401" cy="39754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CC"/>
                  </a:solidFill>
                  <a:latin typeface="+mn-lt"/>
                  <a:ea typeface="黑体" panose="02010609060101010101" pitchFamily="2" charset="-122"/>
                </a:rPr>
                <a:t>1 1 1 1 1 1 1 1 1 1 1 1 1 1 1 1</a:t>
              </a:r>
              <a:endParaRPr kumimoji="1" lang="en-US" altLang="zh-CN" sz="2000" b="1" dirty="0">
                <a:solidFill>
                  <a:srgbClr val="0000CC"/>
                </a:solidFill>
                <a:latin typeface="+mn-lt"/>
                <a:ea typeface="黑体" panose="02010609060101010101" pitchFamily="2" charset="-122"/>
              </a:endParaRPr>
            </a:p>
          </p:txBody>
        </p:sp>
        <p:sp>
          <p:nvSpPr>
            <p:cNvPr id="510995" name="Rectangle 19"/>
            <p:cNvSpPr>
              <a:spLocks noChangeArrowheads="1"/>
            </p:cNvSpPr>
            <p:nvPr/>
          </p:nvSpPr>
          <p:spPr bwMode="auto">
            <a:xfrm>
              <a:off x="2719127" y="2119090"/>
              <a:ext cx="1736990" cy="493713"/>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28" name="Rectangle 52"/>
            <p:cNvSpPr>
              <a:spLocks noChangeArrowheads="1"/>
            </p:cNvSpPr>
            <p:nvPr/>
          </p:nvSpPr>
          <p:spPr bwMode="auto">
            <a:xfrm>
              <a:off x="4433759" y="2120677"/>
              <a:ext cx="5040710" cy="493712"/>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19" name="Rectangle 43"/>
            <p:cNvSpPr>
              <a:spLocks noChangeArrowheads="1"/>
            </p:cNvSpPr>
            <p:nvPr/>
          </p:nvSpPr>
          <p:spPr bwMode="auto">
            <a:xfrm>
              <a:off x="2668509" y="2168302"/>
              <a:ext cx="1817806"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CC"/>
                  </a:solidFill>
                  <a:latin typeface="+mn-lt"/>
                  <a:ea typeface="黑体" panose="02010609060101010101" pitchFamily="2" charset="-122"/>
                </a:rPr>
                <a:t>1 1 1 1 1 1 1 1</a:t>
              </a:r>
              <a:endParaRPr kumimoji="1" lang="en-US" altLang="zh-CN" sz="2000" b="1" dirty="0">
                <a:solidFill>
                  <a:srgbClr val="0000CC"/>
                </a:solidFill>
                <a:latin typeface="+mn-lt"/>
                <a:ea typeface="黑体" panose="02010609060101010101" pitchFamily="2" charset="-122"/>
              </a:endParaRPr>
            </a:p>
          </p:txBody>
        </p:sp>
        <p:sp>
          <p:nvSpPr>
            <p:cNvPr id="511016" name="Rectangle 40"/>
            <p:cNvSpPr>
              <a:spLocks noChangeArrowheads="1"/>
            </p:cNvSpPr>
            <p:nvPr/>
          </p:nvSpPr>
          <p:spPr bwMode="auto">
            <a:xfrm>
              <a:off x="4404523" y="2168302"/>
              <a:ext cx="5228997" cy="397545"/>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0 0 0 0 0 0 0 0 0 0 0 0 0 0 0 0 0 0 0 0 0 0 0 0</a:t>
              </a:r>
              <a:endParaRPr kumimoji="1" lang="en-US" altLang="zh-CN" sz="2000" b="1">
                <a:solidFill>
                  <a:srgbClr val="0000CC"/>
                </a:solidFill>
                <a:latin typeface="+mn-lt"/>
                <a:ea typeface="黑体" panose="02010609060101010101" pitchFamily="2" charset="-122"/>
              </a:endParaRPr>
            </a:p>
          </p:txBody>
        </p:sp>
        <p:sp>
          <p:nvSpPr>
            <p:cNvPr id="510978" name="Rectangle 2"/>
            <p:cNvSpPr>
              <a:spLocks noChangeArrowheads="1"/>
            </p:cNvSpPr>
            <p:nvPr/>
          </p:nvSpPr>
          <p:spPr bwMode="auto">
            <a:xfrm>
              <a:off x="416496" y="1196752"/>
              <a:ext cx="9249180" cy="51625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79" name="Rectangle 3"/>
            <p:cNvSpPr>
              <a:spLocks noChangeArrowheads="1"/>
            </p:cNvSpPr>
            <p:nvPr/>
          </p:nvSpPr>
          <p:spPr bwMode="auto">
            <a:xfrm>
              <a:off x="2715687" y="4836889"/>
              <a:ext cx="5069946" cy="496888"/>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80" name="Rectangle 4"/>
            <p:cNvSpPr>
              <a:spLocks noChangeArrowheads="1"/>
            </p:cNvSpPr>
            <p:nvPr/>
          </p:nvSpPr>
          <p:spPr bwMode="auto">
            <a:xfrm>
              <a:off x="5142313" y="4857527"/>
              <a:ext cx="952185"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网络号</a:t>
              </a:r>
              <a:endParaRPr kumimoji="1" lang="zh-CN" altLang="en-US" sz="2000" b="1">
                <a:solidFill>
                  <a:srgbClr val="0000CC"/>
                </a:solidFill>
                <a:latin typeface="+mn-lt"/>
                <a:ea typeface="黑体" panose="02010609060101010101" pitchFamily="2" charset="-122"/>
              </a:endParaRPr>
            </a:p>
          </p:txBody>
        </p:sp>
        <p:sp>
          <p:nvSpPr>
            <p:cNvPr id="510981" name="Line 5"/>
            <p:cNvSpPr>
              <a:spLocks noChangeShapeType="1"/>
            </p:cNvSpPr>
            <p:nvPr/>
          </p:nvSpPr>
          <p:spPr bwMode="auto">
            <a:xfrm>
              <a:off x="7790791" y="4821015"/>
              <a:ext cx="0" cy="50641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82" name="Rectangle 6"/>
            <p:cNvSpPr>
              <a:spLocks noChangeArrowheads="1"/>
            </p:cNvSpPr>
            <p:nvPr/>
          </p:nvSpPr>
          <p:spPr bwMode="auto">
            <a:xfrm>
              <a:off x="2710528" y="4824190"/>
              <a:ext cx="6800056" cy="519113"/>
            </a:xfrm>
            <a:prstGeom prst="rect">
              <a:avLst/>
            </a:prstGeom>
            <a:noFill/>
            <a:ln w="127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83" name="Rectangle 7"/>
            <p:cNvSpPr>
              <a:spLocks noChangeArrowheads="1"/>
            </p:cNvSpPr>
            <p:nvPr/>
          </p:nvSpPr>
          <p:spPr bwMode="auto">
            <a:xfrm>
              <a:off x="2720845" y="1388840"/>
              <a:ext cx="1700875" cy="493713"/>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84" name="Rectangle 8"/>
            <p:cNvSpPr>
              <a:spLocks noChangeArrowheads="1"/>
            </p:cNvSpPr>
            <p:nvPr/>
          </p:nvSpPr>
          <p:spPr bwMode="auto">
            <a:xfrm>
              <a:off x="4457835" y="1407889"/>
              <a:ext cx="5035550" cy="48260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85" name="Rectangle 9"/>
            <p:cNvSpPr>
              <a:spLocks noChangeArrowheads="1"/>
            </p:cNvSpPr>
            <p:nvPr/>
          </p:nvSpPr>
          <p:spPr bwMode="auto">
            <a:xfrm>
              <a:off x="3124998" y="1441227"/>
              <a:ext cx="952185"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网络号</a:t>
              </a:r>
              <a:endParaRPr kumimoji="1" lang="zh-CN" altLang="en-US" sz="2000" b="1">
                <a:solidFill>
                  <a:srgbClr val="0000CC"/>
                </a:solidFill>
                <a:latin typeface="+mn-lt"/>
                <a:ea typeface="黑体" panose="02010609060101010101" pitchFamily="2" charset="-122"/>
              </a:endParaRPr>
            </a:p>
          </p:txBody>
        </p:sp>
        <p:sp>
          <p:nvSpPr>
            <p:cNvPr id="510986" name="Rectangle 10"/>
            <p:cNvSpPr>
              <a:spLocks noChangeArrowheads="1"/>
            </p:cNvSpPr>
            <p:nvPr/>
          </p:nvSpPr>
          <p:spPr bwMode="auto">
            <a:xfrm>
              <a:off x="6163869" y="1441227"/>
              <a:ext cx="173284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主机号为全 </a:t>
              </a:r>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510987" name="Line 11"/>
            <p:cNvSpPr>
              <a:spLocks noChangeShapeType="1"/>
            </p:cNvSpPr>
            <p:nvPr/>
          </p:nvSpPr>
          <p:spPr bwMode="auto">
            <a:xfrm>
              <a:off x="4437198" y="1384077"/>
              <a:ext cx="0" cy="508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88" name="Rectangle 12"/>
            <p:cNvSpPr>
              <a:spLocks noChangeArrowheads="1"/>
            </p:cNvSpPr>
            <p:nvPr/>
          </p:nvSpPr>
          <p:spPr bwMode="auto">
            <a:xfrm>
              <a:off x="2712247" y="1374552"/>
              <a:ext cx="6803496" cy="520700"/>
            </a:xfrm>
            <a:prstGeom prst="rect">
              <a:avLst/>
            </a:prstGeom>
            <a:noFill/>
            <a:ln w="127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89" name="Rectangle 13"/>
            <p:cNvSpPr>
              <a:spLocks noChangeArrowheads="1"/>
            </p:cNvSpPr>
            <p:nvPr/>
          </p:nvSpPr>
          <p:spPr bwMode="auto">
            <a:xfrm>
              <a:off x="2715687" y="3098577"/>
              <a:ext cx="3334676" cy="493712"/>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90" name="Rectangle 14"/>
            <p:cNvSpPr>
              <a:spLocks noChangeArrowheads="1"/>
            </p:cNvSpPr>
            <p:nvPr/>
          </p:nvSpPr>
          <p:spPr bwMode="auto">
            <a:xfrm>
              <a:off x="3953937" y="3157314"/>
              <a:ext cx="952185"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网络号</a:t>
              </a:r>
              <a:endParaRPr kumimoji="1" lang="zh-CN" altLang="en-US" sz="2000" b="1">
                <a:solidFill>
                  <a:srgbClr val="0000CC"/>
                </a:solidFill>
                <a:latin typeface="+mn-lt"/>
                <a:ea typeface="黑体" panose="02010609060101010101" pitchFamily="2" charset="-122"/>
              </a:endParaRPr>
            </a:p>
          </p:txBody>
        </p:sp>
        <p:sp>
          <p:nvSpPr>
            <p:cNvPr id="510991" name="Line 15"/>
            <p:cNvSpPr>
              <a:spLocks noChangeShapeType="1"/>
            </p:cNvSpPr>
            <p:nvPr/>
          </p:nvSpPr>
          <p:spPr bwMode="auto">
            <a:xfrm>
              <a:off x="6071000" y="3093814"/>
              <a:ext cx="0" cy="508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92" name="Rectangle 16"/>
            <p:cNvSpPr>
              <a:spLocks noChangeArrowheads="1"/>
            </p:cNvSpPr>
            <p:nvPr/>
          </p:nvSpPr>
          <p:spPr bwMode="auto">
            <a:xfrm>
              <a:off x="2708807" y="3084289"/>
              <a:ext cx="6801776" cy="519113"/>
            </a:xfrm>
            <a:prstGeom prst="rect">
              <a:avLst/>
            </a:prstGeom>
            <a:noFill/>
            <a:ln w="127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94" name="Rectangle 18"/>
            <p:cNvSpPr>
              <a:spLocks noChangeArrowheads="1"/>
            </p:cNvSpPr>
            <p:nvPr/>
          </p:nvSpPr>
          <p:spPr bwMode="auto">
            <a:xfrm>
              <a:off x="7801110" y="4836889"/>
              <a:ext cx="1685396" cy="48260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97" name="Rectangle 21"/>
            <p:cNvSpPr>
              <a:spLocks noChangeArrowheads="1"/>
            </p:cNvSpPr>
            <p:nvPr/>
          </p:nvSpPr>
          <p:spPr bwMode="auto">
            <a:xfrm>
              <a:off x="2710527" y="2104802"/>
              <a:ext cx="6803496" cy="519112"/>
            </a:xfrm>
            <a:prstGeom prst="rect">
              <a:avLst/>
            </a:prstGeom>
            <a:noFill/>
            <a:ln w="127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98" name="Rectangle 22"/>
            <p:cNvSpPr>
              <a:spLocks noChangeArrowheads="1"/>
            </p:cNvSpPr>
            <p:nvPr/>
          </p:nvSpPr>
          <p:spPr bwMode="auto">
            <a:xfrm>
              <a:off x="1315345" y="1441227"/>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dirty="0">
                  <a:solidFill>
                    <a:srgbClr val="0000CC"/>
                  </a:solidFill>
                  <a:latin typeface="+mn-lt"/>
                  <a:ea typeface="黑体" panose="02010609060101010101" pitchFamily="2" charset="-122"/>
                </a:rPr>
                <a:t>网络地址</a:t>
              </a:r>
              <a:endParaRPr kumimoji="1" lang="zh-CN" altLang="en-US" sz="2000" b="1" dirty="0">
                <a:solidFill>
                  <a:srgbClr val="0000CC"/>
                </a:solidFill>
                <a:latin typeface="+mn-lt"/>
                <a:ea typeface="黑体" panose="02010609060101010101" pitchFamily="2" charset="-122"/>
              </a:endParaRPr>
            </a:p>
          </p:txBody>
        </p:sp>
        <p:sp>
          <p:nvSpPr>
            <p:cNvPr id="510999" name="Text Box 23"/>
            <p:cNvSpPr txBox="1">
              <a:spLocks noChangeArrowheads="1"/>
            </p:cNvSpPr>
            <p:nvPr/>
          </p:nvSpPr>
          <p:spPr bwMode="auto">
            <a:xfrm>
              <a:off x="488504" y="1357090"/>
              <a:ext cx="441146"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kumimoji="1" lang="en-US" altLang="zh-CN" sz="2000" b="1" dirty="0">
                  <a:solidFill>
                    <a:srgbClr val="0000CC"/>
                  </a:solidFill>
                  <a:latin typeface="+mn-lt"/>
                  <a:ea typeface="黑体" panose="02010609060101010101" pitchFamily="2" charset="-122"/>
                </a:rPr>
                <a:t>A</a:t>
              </a:r>
              <a:endParaRPr kumimoji="1" lang="en-US" altLang="zh-CN" sz="2000" b="1" dirty="0">
                <a:solidFill>
                  <a:srgbClr val="0000CC"/>
                </a:solidFill>
                <a:latin typeface="+mn-lt"/>
                <a:ea typeface="黑体" panose="02010609060101010101" pitchFamily="2" charset="-122"/>
              </a:endParaRPr>
            </a:p>
            <a:p>
              <a:pPr algn="ctr">
                <a:lnSpc>
                  <a:spcPct val="85000"/>
                </a:lnSpc>
              </a:pPr>
              <a:r>
                <a:rPr kumimoji="1" lang="zh-CN" altLang="en-US" sz="2000" b="1" dirty="0">
                  <a:solidFill>
                    <a:srgbClr val="0000CC"/>
                  </a:solidFill>
                  <a:latin typeface="+mn-lt"/>
                  <a:ea typeface="黑体" panose="02010609060101010101" pitchFamily="2" charset="-122"/>
                </a:rPr>
                <a:t>类</a:t>
              </a:r>
              <a:endParaRPr kumimoji="1" lang="zh-CN" altLang="en-US" sz="2000" b="1" dirty="0">
                <a:solidFill>
                  <a:srgbClr val="0000CC"/>
                </a:solidFill>
                <a:latin typeface="+mn-lt"/>
                <a:ea typeface="黑体" panose="02010609060101010101" pitchFamily="2" charset="-122"/>
              </a:endParaRPr>
            </a:p>
            <a:p>
              <a:pPr algn="ctr">
                <a:lnSpc>
                  <a:spcPct val="85000"/>
                </a:lnSpc>
              </a:pPr>
              <a:r>
                <a:rPr kumimoji="1" lang="zh-CN" altLang="en-US" sz="2000" b="1" dirty="0">
                  <a:solidFill>
                    <a:srgbClr val="0000CC"/>
                  </a:solidFill>
                  <a:latin typeface="+mn-lt"/>
                  <a:ea typeface="黑体" panose="02010609060101010101" pitchFamily="2" charset="-122"/>
                </a:rPr>
                <a:t>地</a:t>
              </a:r>
              <a:endParaRPr kumimoji="1" lang="zh-CN" altLang="en-US" sz="2000" b="1" dirty="0">
                <a:solidFill>
                  <a:srgbClr val="0000CC"/>
                </a:solidFill>
                <a:latin typeface="+mn-lt"/>
                <a:ea typeface="黑体" panose="02010609060101010101" pitchFamily="2" charset="-122"/>
              </a:endParaRPr>
            </a:p>
            <a:p>
              <a:pPr algn="ctr">
                <a:lnSpc>
                  <a:spcPct val="85000"/>
                </a:lnSpc>
              </a:pPr>
              <a:r>
                <a:rPr kumimoji="1" lang="zh-CN" altLang="en-US" sz="2000" b="1" dirty="0">
                  <a:solidFill>
                    <a:srgbClr val="0000CC"/>
                  </a:solidFill>
                  <a:latin typeface="+mn-lt"/>
                  <a:ea typeface="黑体" panose="02010609060101010101" pitchFamily="2" charset="-122"/>
                </a:rPr>
                <a:t>址</a:t>
              </a:r>
              <a:endParaRPr kumimoji="1" lang="zh-CN" altLang="en-US" sz="2000" b="1" dirty="0">
                <a:solidFill>
                  <a:srgbClr val="0000CC"/>
                </a:solidFill>
                <a:latin typeface="+mn-lt"/>
                <a:ea typeface="黑体" panose="02010609060101010101" pitchFamily="2" charset="-122"/>
              </a:endParaRPr>
            </a:p>
          </p:txBody>
        </p:sp>
        <p:sp>
          <p:nvSpPr>
            <p:cNvPr id="511000" name="Rectangle 24"/>
            <p:cNvSpPr>
              <a:spLocks noChangeArrowheads="1"/>
            </p:cNvSpPr>
            <p:nvPr/>
          </p:nvSpPr>
          <p:spPr bwMode="auto">
            <a:xfrm>
              <a:off x="1036507" y="2076228"/>
              <a:ext cx="1721626"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zh-CN" altLang="en-US" sz="2000" b="1">
                  <a:solidFill>
                    <a:srgbClr val="0000CC"/>
                  </a:solidFill>
                  <a:latin typeface="+mn-lt"/>
                  <a:ea typeface="黑体" panose="02010609060101010101" pitchFamily="2" charset="-122"/>
                </a:rPr>
                <a:t>默认子网掩码</a:t>
              </a:r>
              <a:endParaRPr kumimoji="1" lang="zh-CN" altLang="en-US" sz="2000" b="1">
                <a:solidFill>
                  <a:srgbClr val="0000CC"/>
                </a:solidFill>
                <a:latin typeface="+mn-lt"/>
                <a:ea typeface="黑体" panose="02010609060101010101" pitchFamily="2" charset="-122"/>
              </a:endParaRPr>
            </a:p>
            <a:p>
              <a:pPr algn="ctr" defTabSz="762000" eaLnBrk="0" hangingPunct="0">
                <a:lnSpc>
                  <a:spcPct val="90000"/>
                </a:lnSpc>
              </a:pPr>
              <a:r>
                <a:rPr kumimoji="1" lang="en-US" altLang="zh-CN" sz="2000" b="1">
                  <a:solidFill>
                    <a:srgbClr val="0000CC"/>
                  </a:solidFill>
                  <a:latin typeface="+mn-lt"/>
                  <a:ea typeface="黑体" panose="02010609060101010101" pitchFamily="2" charset="-122"/>
                </a:rPr>
                <a:t>255.0.0.0</a:t>
              </a:r>
              <a:endParaRPr kumimoji="1" lang="en-US" altLang="zh-CN" sz="2000" b="1">
                <a:solidFill>
                  <a:srgbClr val="0000CC"/>
                </a:solidFill>
                <a:latin typeface="+mn-lt"/>
                <a:ea typeface="黑体" panose="02010609060101010101" pitchFamily="2" charset="-122"/>
              </a:endParaRPr>
            </a:p>
          </p:txBody>
        </p:sp>
        <p:sp>
          <p:nvSpPr>
            <p:cNvPr id="511001" name="Rectangle 25"/>
            <p:cNvSpPr>
              <a:spLocks noChangeArrowheads="1"/>
            </p:cNvSpPr>
            <p:nvPr/>
          </p:nvSpPr>
          <p:spPr bwMode="auto">
            <a:xfrm>
              <a:off x="1323944" y="3157314"/>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a:solidFill>
                    <a:srgbClr val="0000CC"/>
                  </a:solidFill>
                  <a:latin typeface="+mn-lt"/>
                  <a:ea typeface="黑体" panose="02010609060101010101" pitchFamily="2" charset="-122"/>
                </a:rPr>
                <a:t>网络地址</a:t>
              </a:r>
              <a:endParaRPr kumimoji="1" lang="zh-CN" altLang="en-US" sz="2000" b="1">
                <a:solidFill>
                  <a:srgbClr val="0000CC"/>
                </a:solidFill>
                <a:latin typeface="+mn-lt"/>
                <a:ea typeface="黑体" panose="02010609060101010101" pitchFamily="2" charset="-122"/>
              </a:endParaRPr>
            </a:p>
          </p:txBody>
        </p:sp>
        <p:sp>
          <p:nvSpPr>
            <p:cNvPr id="511002" name="Text Box 26"/>
            <p:cNvSpPr txBox="1">
              <a:spLocks noChangeArrowheads="1"/>
            </p:cNvSpPr>
            <p:nvPr/>
          </p:nvSpPr>
          <p:spPr bwMode="auto">
            <a:xfrm>
              <a:off x="491083" y="3046190"/>
              <a:ext cx="441146"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kumimoji="1" lang="en-US" altLang="zh-CN" sz="2000" b="1" dirty="0">
                  <a:solidFill>
                    <a:srgbClr val="0000CC"/>
                  </a:solidFill>
                  <a:latin typeface="+mn-lt"/>
                  <a:ea typeface="黑体" panose="02010609060101010101" pitchFamily="2" charset="-122"/>
                </a:rPr>
                <a:t>B</a:t>
              </a:r>
              <a:endParaRPr kumimoji="1" lang="en-US" altLang="zh-CN" sz="2000" b="1" dirty="0">
                <a:solidFill>
                  <a:srgbClr val="0000CC"/>
                </a:solidFill>
                <a:latin typeface="+mn-lt"/>
                <a:ea typeface="黑体" panose="02010609060101010101" pitchFamily="2" charset="-122"/>
              </a:endParaRPr>
            </a:p>
            <a:p>
              <a:pPr algn="ctr">
                <a:lnSpc>
                  <a:spcPct val="85000"/>
                </a:lnSpc>
              </a:pPr>
              <a:r>
                <a:rPr kumimoji="1" lang="zh-CN" altLang="en-US" sz="2000" b="1" dirty="0">
                  <a:solidFill>
                    <a:srgbClr val="0000CC"/>
                  </a:solidFill>
                  <a:latin typeface="+mn-lt"/>
                  <a:ea typeface="黑体" panose="02010609060101010101" pitchFamily="2" charset="-122"/>
                </a:rPr>
                <a:t>类</a:t>
              </a:r>
              <a:endParaRPr kumimoji="1" lang="zh-CN" altLang="en-US" sz="2000" b="1" dirty="0">
                <a:solidFill>
                  <a:srgbClr val="0000CC"/>
                </a:solidFill>
                <a:latin typeface="+mn-lt"/>
                <a:ea typeface="黑体" panose="02010609060101010101" pitchFamily="2" charset="-122"/>
              </a:endParaRPr>
            </a:p>
            <a:p>
              <a:pPr algn="ctr">
                <a:lnSpc>
                  <a:spcPct val="85000"/>
                </a:lnSpc>
              </a:pPr>
              <a:r>
                <a:rPr kumimoji="1" lang="zh-CN" altLang="en-US" sz="2000" b="1" dirty="0">
                  <a:solidFill>
                    <a:srgbClr val="0000CC"/>
                  </a:solidFill>
                  <a:latin typeface="+mn-lt"/>
                  <a:ea typeface="黑体" panose="02010609060101010101" pitchFamily="2" charset="-122"/>
                </a:rPr>
                <a:t>地</a:t>
              </a:r>
              <a:endParaRPr kumimoji="1" lang="zh-CN" altLang="en-US" sz="2000" b="1" dirty="0">
                <a:solidFill>
                  <a:srgbClr val="0000CC"/>
                </a:solidFill>
                <a:latin typeface="+mn-lt"/>
                <a:ea typeface="黑体" panose="02010609060101010101" pitchFamily="2" charset="-122"/>
              </a:endParaRPr>
            </a:p>
            <a:p>
              <a:pPr algn="ctr">
                <a:lnSpc>
                  <a:spcPct val="85000"/>
                </a:lnSpc>
              </a:pPr>
              <a:r>
                <a:rPr kumimoji="1" lang="zh-CN" altLang="en-US" sz="2000" b="1" dirty="0">
                  <a:solidFill>
                    <a:srgbClr val="0000CC"/>
                  </a:solidFill>
                  <a:latin typeface="+mn-lt"/>
                  <a:ea typeface="黑体" panose="02010609060101010101" pitchFamily="2" charset="-122"/>
                </a:rPr>
                <a:t>址</a:t>
              </a:r>
              <a:endParaRPr kumimoji="1" lang="zh-CN" altLang="en-US" sz="2000" b="1" dirty="0">
                <a:solidFill>
                  <a:srgbClr val="0000CC"/>
                </a:solidFill>
                <a:latin typeface="+mn-lt"/>
                <a:ea typeface="黑体" panose="02010609060101010101" pitchFamily="2" charset="-122"/>
              </a:endParaRPr>
            </a:p>
          </p:txBody>
        </p:sp>
        <p:sp>
          <p:nvSpPr>
            <p:cNvPr id="511003" name="Rectangle 27"/>
            <p:cNvSpPr>
              <a:spLocks noChangeArrowheads="1"/>
            </p:cNvSpPr>
            <p:nvPr/>
          </p:nvSpPr>
          <p:spPr bwMode="auto">
            <a:xfrm>
              <a:off x="1000392" y="3766915"/>
              <a:ext cx="1721626"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zh-CN" altLang="en-US" sz="2000" b="1">
                  <a:solidFill>
                    <a:srgbClr val="0000CC"/>
                  </a:solidFill>
                  <a:latin typeface="+mn-lt"/>
                  <a:ea typeface="黑体" panose="02010609060101010101" pitchFamily="2" charset="-122"/>
                </a:rPr>
                <a:t>默认子网掩码</a:t>
              </a:r>
              <a:endParaRPr kumimoji="1" lang="zh-CN" altLang="en-US" sz="2000" b="1">
                <a:solidFill>
                  <a:srgbClr val="0000CC"/>
                </a:solidFill>
                <a:latin typeface="+mn-lt"/>
                <a:ea typeface="黑体" panose="02010609060101010101" pitchFamily="2" charset="-122"/>
              </a:endParaRPr>
            </a:p>
            <a:p>
              <a:pPr algn="ctr" defTabSz="762000" eaLnBrk="0" hangingPunct="0">
                <a:lnSpc>
                  <a:spcPct val="90000"/>
                </a:lnSpc>
              </a:pPr>
              <a:r>
                <a:rPr kumimoji="1" lang="en-US" altLang="zh-CN" sz="2000" b="1">
                  <a:solidFill>
                    <a:srgbClr val="0000CC"/>
                  </a:solidFill>
                  <a:latin typeface="+mn-lt"/>
                  <a:ea typeface="黑体" panose="02010609060101010101" pitchFamily="2" charset="-122"/>
                </a:rPr>
                <a:t>255.255.0.0</a:t>
              </a:r>
              <a:endParaRPr kumimoji="1" lang="en-US" altLang="zh-CN" sz="2000" b="1">
                <a:solidFill>
                  <a:srgbClr val="0000CC"/>
                </a:solidFill>
                <a:latin typeface="+mn-lt"/>
                <a:ea typeface="黑体" panose="02010609060101010101" pitchFamily="2" charset="-122"/>
              </a:endParaRPr>
            </a:p>
          </p:txBody>
        </p:sp>
        <p:sp>
          <p:nvSpPr>
            <p:cNvPr id="511007" name="Rectangle 31"/>
            <p:cNvSpPr>
              <a:spLocks noChangeArrowheads="1"/>
            </p:cNvSpPr>
            <p:nvPr/>
          </p:nvSpPr>
          <p:spPr bwMode="auto">
            <a:xfrm>
              <a:off x="2710527" y="3862164"/>
              <a:ext cx="6803496" cy="520700"/>
            </a:xfrm>
            <a:prstGeom prst="rect">
              <a:avLst/>
            </a:prstGeom>
            <a:noFill/>
            <a:ln w="12700">
              <a:solidFill>
                <a:schemeClr val="tx1"/>
              </a:solidFill>
              <a:miter lim="800000"/>
            </a:ln>
            <a:effectLst/>
            <a:extLst>
              <a:ext uri="{909E8E84-426E-40DD-AFC4-6F175D3DCCD1}">
                <a14:hiddenFill xmlns:a14="http://schemas.microsoft.com/office/drawing/2010/main">
                  <a:solidFill>
                    <a:srgbClr val="CCE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08" name="Rectangle 32"/>
            <p:cNvSpPr>
              <a:spLocks noChangeArrowheads="1"/>
            </p:cNvSpPr>
            <p:nvPr/>
          </p:nvSpPr>
          <p:spPr bwMode="auto">
            <a:xfrm>
              <a:off x="1323944" y="4884514"/>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dirty="0">
                  <a:solidFill>
                    <a:srgbClr val="0000CC"/>
                  </a:solidFill>
                  <a:latin typeface="+mn-lt"/>
                  <a:ea typeface="黑体" panose="02010609060101010101" pitchFamily="2" charset="-122"/>
                </a:rPr>
                <a:t>网络地址</a:t>
              </a:r>
              <a:endParaRPr kumimoji="1" lang="zh-CN" altLang="en-US" sz="2000" b="1" dirty="0">
                <a:solidFill>
                  <a:srgbClr val="0000CC"/>
                </a:solidFill>
                <a:latin typeface="+mn-lt"/>
                <a:ea typeface="黑体" panose="02010609060101010101" pitchFamily="2" charset="-122"/>
              </a:endParaRPr>
            </a:p>
          </p:txBody>
        </p:sp>
        <p:sp>
          <p:nvSpPr>
            <p:cNvPr id="511009" name="Text Box 33"/>
            <p:cNvSpPr txBox="1">
              <a:spLocks noChangeArrowheads="1"/>
            </p:cNvSpPr>
            <p:nvPr/>
          </p:nvSpPr>
          <p:spPr bwMode="auto">
            <a:xfrm>
              <a:off x="491083" y="4808315"/>
              <a:ext cx="441146"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kumimoji="1" lang="en-US" altLang="zh-CN" sz="2000" b="1">
                  <a:solidFill>
                    <a:srgbClr val="0000CC"/>
                  </a:solidFill>
                  <a:latin typeface="+mn-lt"/>
                  <a:ea typeface="黑体" panose="02010609060101010101" pitchFamily="2" charset="-122"/>
                </a:rPr>
                <a:t>C</a:t>
              </a:r>
              <a:endParaRPr kumimoji="1" lang="en-US" altLang="zh-CN" sz="2000" b="1">
                <a:solidFill>
                  <a:srgbClr val="0000CC"/>
                </a:solidFill>
                <a:latin typeface="+mn-lt"/>
                <a:ea typeface="黑体" panose="02010609060101010101" pitchFamily="2" charset="-122"/>
              </a:endParaRPr>
            </a:p>
            <a:p>
              <a:pPr algn="ctr">
                <a:lnSpc>
                  <a:spcPct val="85000"/>
                </a:lnSpc>
              </a:pPr>
              <a:r>
                <a:rPr kumimoji="1" lang="zh-CN" altLang="en-US" sz="2000" b="1">
                  <a:solidFill>
                    <a:srgbClr val="0000CC"/>
                  </a:solidFill>
                  <a:latin typeface="+mn-lt"/>
                  <a:ea typeface="黑体" panose="02010609060101010101" pitchFamily="2" charset="-122"/>
                </a:rPr>
                <a:t>类</a:t>
              </a:r>
              <a:endParaRPr kumimoji="1" lang="zh-CN" altLang="en-US" sz="2000" b="1">
                <a:solidFill>
                  <a:srgbClr val="0000CC"/>
                </a:solidFill>
                <a:latin typeface="+mn-lt"/>
                <a:ea typeface="黑体" panose="02010609060101010101" pitchFamily="2" charset="-122"/>
              </a:endParaRPr>
            </a:p>
            <a:p>
              <a:pPr algn="ctr">
                <a:lnSpc>
                  <a:spcPct val="85000"/>
                </a:lnSpc>
              </a:pPr>
              <a:r>
                <a:rPr kumimoji="1" lang="zh-CN" altLang="en-US" sz="2000" b="1">
                  <a:solidFill>
                    <a:srgbClr val="0000CC"/>
                  </a:solidFill>
                  <a:latin typeface="+mn-lt"/>
                  <a:ea typeface="黑体" panose="02010609060101010101" pitchFamily="2" charset="-122"/>
                </a:rPr>
                <a:t>地</a:t>
              </a:r>
              <a:endParaRPr kumimoji="1" lang="zh-CN" altLang="en-US" sz="2000" b="1">
                <a:solidFill>
                  <a:srgbClr val="0000CC"/>
                </a:solidFill>
                <a:latin typeface="+mn-lt"/>
                <a:ea typeface="黑体" panose="02010609060101010101" pitchFamily="2" charset="-122"/>
              </a:endParaRPr>
            </a:p>
            <a:p>
              <a:pPr algn="ctr">
                <a:lnSpc>
                  <a:spcPct val="85000"/>
                </a:lnSpc>
              </a:pPr>
              <a:r>
                <a:rPr kumimoji="1" lang="zh-CN" altLang="en-US" sz="2000" b="1">
                  <a:solidFill>
                    <a:srgbClr val="0000CC"/>
                  </a:solidFill>
                  <a:latin typeface="+mn-lt"/>
                  <a:ea typeface="黑体" panose="02010609060101010101" pitchFamily="2" charset="-122"/>
                </a:rPr>
                <a:t>址</a:t>
              </a:r>
              <a:endParaRPr kumimoji="1" lang="zh-CN" altLang="en-US" sz="2000" b="1">
                <a:solidFill>
                  <a:srgbClr val="0000CC"/>
                </a:solidFill>
                <a:latin typeface="+mn-lt"/>
                <a:ea typeface="黑体" panose="02010609060101010101" pitchFamily="2" charset="-122"/>
              </a:endParaRPr>
            </a:p>
          </p:txBody>
        </p:sp>
        <p:sp>
          <p:nvSpPr>
            <p:cNvPr id="511010" name="Rectangle 34"/>
            <p:cNvSpPr>
              <a:spLocks noChangeArrowheads="1"/>
            </p:cNvSpPr>
            <p:nvPr/>
          </p:nvSpPr>
          <p:spPr bwMode="auto">
            <a:xfrm>
              <a:off x="925852" y="5575077"/>
              <a:ext cx="1870706"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zh-CN" altLang="en-US" sz="2000" b="1">
                  <a:solidFill>
                    <a:srgbClr val="0000CC"/>
                  </a:solidFill>
                  <a:latin typeface="+mn-lt"/>
                  <a:ea typeface="黑体" panose="02010609060101010101" pitchFamily="2" charset="-122"/>
                </a:rPr>
                <a:t>默认子网掩码</a:t>
              </a:r>
              <a:endParaRPr kumimoji="1" lang="zh-CN" altLang="en-US" sz="2000" b="1">
                <a:solidFill>
                  <a:srgbClr val="0000CC"/>
                </a:solidFill>
                <a:latin typeface="+mn-lt"/>
                <a:ea typeface="黑体" panose="02010609060101010101" pitchFamily="2" charset="-122"/>
              </a:endParaRPr>
            </a:p>
            <a:p>
              <a:pPr algn="ctr" defTabSz="762000" eaLnBrk="0" hangingPunct="0">
                <a:lnSpc>
                  <a:spcPct val="90000"/>
                </a:lnSpc>
              </a:pPr>
              <a:r>
                <a:rPr kumimoji="1" lang="en-US" altLang="zh-CN" sz="2000" b="1">
                  <a:solidFill>
                    <a:srgbClr val="0000CC"/>
                  </a:solidFill>
                  <a:latin typeface="+mn-lt"/>
                  <a:ea typeface="黑体" panose="02010609060101010101" pitchFamily="2" charset="-122"/>
                </a:rPr>
                <a:t>255.255.255.0</a:t>
              </a:r>
              <a:endParaRPr kumimoji="1" lang="en-US" altLang="zh-CN" sz="2000" b="1">
                <a:solidFill>
                  <a:srgbClr val="0000CC"/>
                </a:solidFill>
                <a:latin typeface="+mn-lt"/>
                <a:ea typeface="黑体" panose="02010609060101010101" pitchFamily="2" charset="-122"/>
              </a:endParaRPr>
            </a:p>
          </p:txBody>
        </p:sp>
        <p:sp>
          <p:nvSpPr>
            <p:cNvPr id="511013" name="Rectangle 37"/>
            <p:cNvSpPr>
              <a:spLocks noChangeArrowheads="1"/>
            </p:cNvSpPr>
            <p:nvPr/>
          </p:nvSpPr>
          <p:spPr bwMode="auto">
            <a:xfrm>
              <a:off x="2705368" y="5619527"/>
              <a:ext cx="6801776" cy="520700"/>
            </a:xfrm>
            <a:prstGeom prst="rect">
              <a:avLst/>
            </a:prstGeom>
            <a:noFill/>
            <a:ln w="12700">
              <a:solidFill>
                <a:schemeClr val="tx1"/>
              </a:solidFill>
              <a:miter lim="800000"/>
            </a:ln>
            <a:effectLst/>
            <a:extLst>
              <a:ext uri="{909E8E84-426E-40DD-AFC4-6F175D3DCCD1}">
                <a14:hiddenFill xmlns:a14="http://schemas.microsoft.com/office/drawing/2010/main">
                  <a:solidFill>
                    <a:srgbClr val="CCE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21" name="Rectangle 45"/>
            <p:cNvSpPr>
              <a:spLocks noChangeArrowheads="1"/>
            </p:cNvSpPr>
            <p:nvPr/>
          </p:nvSpPr>
          <p:spPr bwMode="auto">
            <a:xfrm>
              <a:off x="6081318" y="3096989"/>
              <a:ext cx="3412067" cy="48260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22" name="Rectangle 46"/>
            <p:cNvSpPr>
              <a:spLocks noChangeArrowheads="1"/>
            </p:cNvSpPr>
            <p:nvPr/>
          </p:nvSpPr>
          <p:spPr bwMode="auto">
            <a:xfrm>
              <a:off x="7752956" y="4862289"/>
              <a:ext cx="173284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主机号为全 </a:t>
              </a:r>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511023" name="Rectangle 47"/>
            <p:cNvSpPr>
              <a:spLocks noChangeArrowheads="1"/>
            </p:cNvSpPr>
            <p:nvPr/>
          </p:nvSpPr>
          <p:spPr bwMode="auto">
            <a:xfrm>
              <a:off x="6896500" y="3157314"/>
              <a:ext cx="173284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主机号为全 </a:t>
              </a:r>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grpSp>
          <p:nvGrpSpPr>
            <p:cNvPr id="2" name="组合 1"/>
            <p:cNvGrpSpPr/>
            <p:nvPr/>
          </p:nvGrpSpPr>
          <p:grpSpPr>
            <a:xfrm>
              <a:off x="416496" y="2844577"/>
              <a:ext cx="9249180" cy="1757362"/>
              <a:chOff x="24077" y="2916585"/>
              <a:chExt cx="9785615" cy="1757362"/>
            </a:xfrm>
          </p:grpSpPr>
          <p:sp>
            <p:nvSpPr>
              <p:cNvPr id="511024" name="Line 48"/>
              <p:cNvSpPr>
                <a:spLocks noChangeShapeType="1"/>
              </p:cNvSpPr>
              <p:nvPr/>
            </p:nvSpPr>
            <p:spPr bwMode="auto">
              <a:xfrm>
                <a:off x="24077" y="2916585"/>
                <a:ext cx="978561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11025" name="Line 49"/>
              <p:cNvSpPr>
                <a:spLocks noChangeShapeType="1"/>
              </p:cNvSpPr>
              <p:nvPr/>
            </p:nvSpPr>
            <p:spPr bwMode="auto">
              <a:xfrm>
                <a:off x="24077" y="4673947"/>
                <a:ext cx="978561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11026" name="Line 50"/>
            <p:cNvSpPr>
              <a:spLocks noChangeShapeType="1"/>
            </p:cNvSpPr>
            <p:nvPr/>
          </p:nvSpPr>
          <p:spPr bwMode="auto">
            <a:xfrm>
              <a:off x="992560" y="1196752"/>
              <a:ext cx="0" cy="5162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11027" name="Rectangle 51"/>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dirty="0"/>
              <a:t>默认子网掩码 </a:t>
            </a:r>
            <a:endParaRPr lang="zh-CN" altLang="en-US"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dirty="0"/>
              <a:t>子网掩码是一个重要属性</a:t>
            </a:r>
            <a:endParaRPr lang="zh-CN" altLang="en-US" dirty="0"/>
          </a:p>
        </p:txBody>
      </p:sp>
      <p:sp>
        <p:nvSpPr>
          <p:cNvPr id="985091" name="Rectangle 3"/>
          <p:cNvSpPr>
            <a:spLocks noGrp="1" noChangeArrowheads="1"/>
          </p:cNvSpPr>
          <p:nvPr>
            <p:ph idx="1"/>
          </p:nvPr>
        </p:nvSpPr>
        <p:spPr/>
        <p:txBody>
          <a:bodyPr/>
          <a:lstStyle/>
          <a:p>
            <a:pPr>
              <a:lnSpc>
                <a:spcPct val="100000"/>
              </a:lnSpc>
            </a:pPr>
            <a:r>
              <a:rPr lang="zh-CN" altLang="en-US" dirty="0">
                <a:solidFill>
                  <a:srgbClr val="FF0000"/>
                </a:solidFill>
              </a:rPr>
              <a:t>子网掩码是一个网络或一个子网的重要属性。</a:t>
            </a:r>
            <a:endParaRPr lang="zh-CN" altLang="en-US" dirty="0">
              <a:solidFill>
                <a:srgbClr val="FF0000"/>
              </a:solidFill>
            </a:endParaRPr>
          </a:p>
          <a:p>
            <a:pPr>
              <a:lnSpc>
                <a:spcPct val="100000"/>
              </a:lnSpc>
            </a:pPr>
            <a:r>
              <a:rPr lang="zh-CN" altLang="en-US" dirty="0"/>
              <a:t>路由器在和相邻路由器交换路由信息时，必须把自己所在网络（或子网）的子网掩码告诉相邻路由器。</a:t>
            </a:r>
            <a:endParaRPr lang="zh-CN" altLang="en-US" dirty="0"/>
          </a:p>
          <a:p>
            <a:pPr>
              <a:lnSpc>
                <a:spcPct val="100000"/>
              </a:lnSpc>
            </a:pPr>
            <a:r>
              <a:rPr lang="zh-CN" altLang="en-US" dirty="0"/>
              <a:t>路由器的路由表中的每一个项目，除了要给出目的网络地址外，还必须同时给出该网络的子网掩码。</a:t>
            </a:r>
            <a:endParaRPr lang="zh-CN" altLang="en-US" dirty="0"/>
          </a:p>
          <a:p>
            <a:pPr>
              <a:lnSpc>
                <a:spcPct val="100000"/>
              </a:lnSpc>
            </a:pPr>
            <a:r>
              <a:rPr lang="zh-CN" altLang="en-US" dirty="0"/>
              <a:t>若一个路由器连接在两个子网上就拥有两个网络地址和两个子网掩码。</a:t>
            </a:r>
            <a:endParaRPr lang="zh-CN" altLang="en-US"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子网划分方法</a:t>
            </a:r>
            <a:endParaRPr lang="zh-CN" altLang="en-US" dirty="0"/>
          </a:p>
        </p:txBody>
      </p:sp>
      <p:sp>
        <p:nvSpPr>
          <p:cNvPr id="3" name="内容占位符 2"/>
          <p:cNvSpPr>
            <a:spLocks noGrp="1"/>
          </p:cNvSpPr>
          <p:nvPr>
            <p:ph idx="1"/>
          </p:nvPr>
        </p:nvSpPr>
        <p:spPr/>
        <p:txBody>
          <a:bodyPr/>
          <a:lstStyle/>
          <a:p>
            <a:r>
              <a:rPr lang="zh-CN" altLang="en-US" sz="2600" dirty="0" smtClean="0"/>
              <a:t>有</a:t>
            </a:r>
            <a:r>
              <a:rPr lang="zh-CN" altLang="en-US" sz="2600" dirty="0" smtClean="0">
                <a:solidFill>
                  <a:srgbClr val="FF0000"/>
                </a:solidFill>
              </a:rPr>
              <a:t>固定长度子网</a:t>
            </a:r>
            <a:r>
              <a:rPr lang="zh-CN" altLang="en-US" sz="2600" dirty="0" smtClean="0"/>
              <a:t>和</a:t>
            </a:r>
            <a:r>
              <a:rPr lang="zh-CN" altLang="en-US" sz="2600" dirty="0" smtClean="0">
                <a:solidFill>
                  <a:srgbClr val="FF0000"/>
                </a:solidFill>
              </a:rPr>
              <a:t>变长子网</a:t>
            </a:r>
            <a:r>
              <a:rPr lang="zh-CN" altLang="en-US" sz="2600" dirty="0" smtClean="0"/>
              <a:t>两种</a:t>
            </a:r>
            <a:r>
              <a:rPr lang="zh-CN" altLang="en-US" sz="2600" dirty="0"/>
              <a:t>子网</a:t>
            </a:r>
            <a:r>
              <a:rPr lang="zh-CN" altLang="en-US" sz="2600" dirty="0" smtClean="0"/>
              <a:t>划分方法。</a:t>
            </a:r>
            <a:endParaRPr lang="en-US" altLang="zh-CN" sz="2600" dirty="0" smtClean="0"/>
          </a:p>
          <a:p>
            <a:r>
              <a:rPr lang="zh-CN" altLang="zh-CN" sz="2600" dirty="0" smtClean="0">
                <a:solidFill>
                  <a:srgbClr val="0000FF"/>
                </a:solidFill>
              </a:rPr>
              <a:t>在</a:t>
            </a:r>
            <a:r>
              <a:rPr lang="zh-CN" altLang="zh-CN" sz="2600" dirty="0">
                <a:solidFill>
                  <a:srgbClr val="0000FF"/>
                </a:solidFill>
              </a:rPr>
              <a:t>采用固定长度子网时，所划分的所有子网的子网掩码都是相同</a:t>
            </a:r>
            <a:r>
              <a:rPr lang="zh-CN" altLang="zh-CN" sz="2600" dirty="0" smtClean="0">
                <a:solidFill>
                  <a:srgbClr val="0000FF"/>
                </a:solidFill>
              </a:rPr>
              <a:t>的</a:t>
            </a:r>
            <a:r>
              <a:rPr lang="zh-CN" altLang="en-US" sz="2600" dirty="0" smtClean="0">
                <a:solidFill>
                  <a:srgbClr val="0000FF"/>
                </a:solidFill>
              </a:rPr>
              <a:t>。</a:t>
            </a:r>
            <a:endParaRPr lang="en-US" altLang="zh-CN" sz="2600" dirty="0" smtClean="0">
              <a:solidFill>
                <a:srgbClr val="0000FF"/>
              </a:solidFill>
            </a:endParaRPr>
          </a:p>
          <a:p>
            <a:r>
              <a:rPr lang="zh-CN" altLang="zh-CN" sz="2600" dirty="0"/>
              <a:t>虽然根据已成为互联网标准协议</a:t>
            </a:r>
            <a:r>
              <a:rPr lang="zh-CN" altLang="zh-CN" sz="2600" dirty="0" smtClean="0"/>
              <a:t>的</a:t>
            </a:r>
            <a:r>
              <a:rPr lang="en-US" altLang="zh-CN" sz="2600" dirty="0" smtClean="0"/>
              <a:t> RFC 950 </a:t>
            </a:r>
            <a:r>
              <a:rPr lang="zh-CN" altLang="zh-CN" sz="2600" dirty="0" smtClean="0"/>
              <a:t>文档</a:t>
            </a:r>
            <a:r>
              <a:rPr lang="zh-CN" altLang="zh-CN" sz="2600" dirty="0"/>
              <a:t>，子网号不能为</a:t>
            </a:r>
            <a:r>
              <a:rPr lang="zh-CN" altLang="zh-CN" sz="2600" dirty="0" smtClean="0">
                <a:solidFill>
                  <a:srgbClr val="FF0000"/>
                </a:solidFill>
              </a:rPr>
              <a:t>全</a:t>
            </a:r>
            <a:r>
              <a:rPr lang="en-US" altLang="zh-CN" sz="2600" dirty="0" smtClean="0">
                <a:solidFill>
                  <a:srgbClr val="FF0000"/>
                </a:solidFill>
              </a:rPr>
              <a:t> 1 </a:t>
            </a:r>
            <a:r>
              <a:rPr lang="zh-CN" altLang="zh-CN" sz="2600" dirty="0" smtClean="0"/>
              <a:t>或</a:t>
            </a:r>
            <a:r>
              <a:rPr lang="zh-CN" altLang="zh-CN" sz="2600" dirty="0" smtClean="0">
                <a:solidFill>
                  <a:srgbClr val="FF0000"/>
                </a:solidFill>
              </a:rPr>
              <a:t>全</a:t>
            </a:r>
            <a:r>
              <a:rPr lang="en-US" altLang="zh-CN" sz="2600" dirty="0" smtClean="0">
                <a:solidFill>
                  <a:srgbClr val="FF0000"/>
                </a:solidFill>
              </a:rPr>
              <a:t> 0</a:t>
            </a:r>
            <a:r>
              <a:rPr lang="zh-CN" altLang="zh-CN" sz="2600" dirty="0">
                <a:solidFill>
                  <a:srgbClr val="FF0000"/>
                </a:solidFill>
              </a:rPr>
              <a:t>，</a:t>
            </a:r>
            <a:r>
              <a:rPr lang="zh-CN" altLang="zh-CN" sz="2600" dirty="0"/>
              <a:t>但随着无分类域间</a:t>
            </a:r>
            <a:r>
              <a:rPr lang="zh-CN" altLang="zh-CN" sz="2600" dirty="0" smtClean="0"/>
              <a:t>路由选择</a:t>
            </a:r>
            <a:r>
              <a:rPr lang="en-US" altLang="zh-CN" sz="2600" dirty="0" smtClean="0"/>
              <a:t> CIDR </a:t>
            </a:r>
            <a:r>
              <a:rPr lang="zh-CN" altLang="zh-CN" sz="2600" dirty="0" smtClean="0"/>
              <a:t>的</a:t>
            </a:r>
            <a:r>
              <a:rPr lang="zh-CN" altLang="zh-CN" sz="2600" dirty="0"/>
              <a:t>广泛</a:t>
            </a:r>
            <a:r>
              <a:rPr lang="zh-CN" altLang="zh-CN" sz="2600" dirty="0" smtClean="0"/>
              <a:t>使用</a:t>
            </a:r>
            <a:r>
              <a:rPr lang="zh-CN" altLang="en-US" sz="2600" dirty="0" smtClean="0"/>
              <a:t>，</a:t>
            </a:r>
            <a:r>
              <a:rPr lang="zh-CN" altLang="zh-CN" sz="2600" dirty="0" smtClean="0"/>
              <a:t>现在全</a:t>
            </a:r>
            <a:r>
              <a:rPr lang="en-US" altLang="zh-CN" sz="2600" dirty="0" smtClean="0"/>
              <a:t> 1 </a:t>
            </a:r>
            <a:r>
              <a:rPr lang="zh-CN" altLang="zh-CN" sz="2600" dirty="0" smtClean="0"/>
              <a:t>和全</a:t>
            </a:r>
            <a:r>
              <a:rPr lang="en-US" altLang="zh-CN" sz="2600" dirty="0" smtClean="0"/>
              <a:t> 0 </a:t>
            </a:r>
            <a:r>
              <a:rPr lang="zh-CN" altLang="zh-CN" sz="2600" dirty="0" smtClean="0"/>
              <a:t>的</a:t>
            </a:r>
            <a:r>
              <a:rPr lang="zh-CN" altLang="zh-CN" sz="2600" dirty="0"/>
              <a:t>子网号也可以使用了，但一定要谨慎使用</a:t>
            </a:r>
            <a:r>
              <a:rPr lang="zh-CN" altLang="zh-CN" sz="2600" dirty="0" smtClean="0"/>
              <a:t>，</a:t>
            </a:r>
            <a:r>
              <a:rPr lang="zh-CN" altLang="en-US" sz="2600" dirty="0" smtClean="0"/>
              <a:t>确认</a:t>
            </a:r>
            <a:r>
              <a:rPr lang="zh-CN" altLang="zh-CN" sz="2600" dirty="0" smtClean="0"/>
              <a:t>你</a:t>
            </a:r>
            <a:r>
              <a:rPr lang="zh-CN" altLang="zh-CN" sz="2600" dirty="0"/>
              <a:t>的路由器所用的路由选择软件是否支持</a:t>
            </a:r>
            <a:r>
              <a:rPr lang="zh-CN" altLang="zh-CN" sz="2600" dirty="0" smtClean="0"/>
              <a:t>全</a:t>
            </a:r>
            <a:r>
              <a:rPr lang="en-US" altLang="zh-CN" sz="2600" dirty="0" smtClean="0"/>
              <a:t> 0 </a:t>
            </a:r>
            <a:r>
              <a:rPr lang="zh-CN" altLang="zh-CN" sz="2600" dirty="0" smtClean="0"/>
              <a:t>或全</a:t>
            </a:r>
            <a:r>
              <a:rPr lang="en-US" altLang="zh-CN" sz="2600" dirty="0" smtClean="0"/>
              <a:t> 1 </a:t>
            </a:r>
            <a:r>
              <a:rPr lang="zh-CN" altLang="zh-CN" sz="2600" dirty="0" smtClean="0"/>
              <a:t>的</a:t>
            </a:r>
            <a:r>
              <a:rPr lang="zh-CN" altLang="zh-CN" sz="2600" dirty="0"/>
              <a:t>子网号这种较新的用法</a:t>
            </a:r>
            <a:r>
              <a:rPr lang="zh-CN" altLang="zh-CN" sz="2600" dirty="0" smtClean="0"/>
              <a:t>。</a:t>
            </a:r>
            <a:endParaRPr lang="en-US" altLang="zh-CN" sz="2600" dirty="0" smtClean="0"/>
          </a:p>
          <a:p>
            <a:r>
              <a:rPr lang="zh-CN" altLang="zh-CN" sz="2600" dirty="0">
                <a:solidFill>
                  <a:srgbClr val="FF0000"/>
                </a:solidFill>
              </a:rPr>
              <a:t>划分子网增加了灵活性，但却减少了能够连接在网络上的主机总数。</a:t>
            </a:r>
            <a:endParaRPr lang="zh-CN" altLang="en-US" sz="2600" dirty="0">
              <a:solidFill>
                <a:srgbClr val="FF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ChangeArrowheads="1"/>
          </p:cNvSpPr>
          <p:nvPr>
            <p:ph type="title"/>
          </p:nvPr>
        </p:nvSpPr>
        <p:spPr/>
        <p:txBody>
          <a:bodyPr/>
          <a:lstStyle/>
          <a:p>
            <a:pPr algn="ctr"/>
            <a:r>
              <a:rPr lang="zh-CN" altLang="en-US" dirty="0"/>
              <a:t>网际层的 </a:t>
            </a:r>
            <a:r>
              <a:rPr lang="en-US" altLang="zh-CN" dirty="0"/>
              <a:t>IP </a:t>
            </a:r>
            <a:r>
              <a:rPr lang="zh-CN" altLang="en-US" dirty="0"/>
              <a:t>协议及配套协议</a:t>
            </a:r>
            <a:endParaRPr lang="zh-CN" altLang="en-US" dirty="0"/>
          </a:p>
        </p:txBody>
      </p:sp>
      <p:grpSp>
        <p:nvGrpSpPr>
          <p:cNvPr id="2" name="组合 1"/>
          <p:cNvGrpSpPr/>
          <p:nvPr/>
        </p:nvGrpSpPr>
        <p:grpSpPr>
          <a:xfrm>
            <a:off x="1442906" y="1412776"/>
            <a:ext cx="6475015" cy="4216400"/>
            <a:chOff x="1442906" y="1412776"/>
            <a:chExt cx="6475015" cy="4216400"/>
          </a:xfrm>
        </p:grpSpPr>
        <p:sp>
          <p:nvSpPr>
            <p:cNvPr id="967684" name="Rectangle 4"/>
            <p:cNvSpPr>
              <a:spLocks noChangeArrowheads="1"/>
            </p:cNvSpPr>
            <p:nvPr/>
          </p:nvSpPr>
          <p:spPr bwMode="auto">
            <a:xfrm>
              <a:off x="3511815" y="2806601"/>
              <a:ext cx="4406106" cy="1471612"/>
            </a:xfrm>
            <a:prstGeom prst="rect">
              <a:avLst/>
            </a:prstGeom>
            <a:solidFill>
              <a:srgbClr val="FFFF66"/>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967685" name="Rectangle 5"/>
            <p:cNvSpPr>
              <a:spLocks noChangeArrowheads="1"/>
            </p:cNvSpPr>
            <p:nvPr/>
          </p:nvSpPr>
          <p:spPr bwMode="auto">
            <a:xfrm>
              <a:off x="3511815" y="1412776"/>
              <a:ext cx="4406106" cy="3408362"/>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solidFill>
                  <a:srgbClr val="000099"/>
                </a:solidFill>
                <a:latin typeface="+mn-lt"/>
                <a:ea typeface="黑体" panose="02010609060101010101" pitchFamily="2" charset="-122"/>
              </a:endParaRPr>
            </a:p>
          </p:txBody>
        </p:sp>
        <p:sp>
          <p:nvSpPr>
            <p:cNvPr id="967686" name="Line 6"/>
            <p:cNvSpPr>
              <a:spLocks noChangeShapeType="1"/>
            </p:cNvSpPr>
            <p:nvPr/>
          </p:nvSpPr>
          <p:spPr bwMode="auto">
            <a:xfrm>
              <a:off x="3511815" y="2265263"/>
              <a:ext cx="4406106"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2" charset="-122"/>
              </a:endParaRPr>
            </a:p>
          </p:txBody>
        </p:sp>
        <p:sp>
          <p:nvSpPr>
            <p:cNvPr id="967687" name="Line 7"/>
            <p:cNvSpPr>
              <a:spLocks noChangeShapeType="1"/>
            </p:cNvSpPr>
            <p:nvPr/>
          </p:nvSpPr>
          <p:spPr bwMode="auto">
            <a:xfrm>
              <a:off x="3511815" y="2806601"/>
              <a:ext cx="4406106" cy="0"/>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2" charset="-122"/>
              </a:endParaRPr>
            </a:p>
          </p:txBody>
        </p:sp>
        <p:sp>
          <p:nvSpPr>
            <p:cNvPr id="967688" name="Text Box 8"/>
            <p:cNvSpPr txBox="1">
              <a:spLocks noChangeArrowheads="1"/>
            </p:cNvSpPr>
            <p:nvPr/>
          </p:nvSpPr>
          <p:spPr bwMode="auto">
            <a:xfrm>
              <a:off x="4567767" y="1427063"/>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latin typeface="+mn-lt"/>
                  <a:ea typeface="黑体" panose="02010609060101010101" pitchFamily="2" charset="-122"/>
                </a:rPr>
                <a:t>各种应用层协议</a:t>
              </a:r>
              <a:endParaRPr kumimoji="1" lang="zh-CN" altLang="en-US" sz="2400">
                <a:latin typeface="+mn-lt"/>
                <a:ea typeface="黑体" panose="02010609060101010101" pitchFamily="2" charset="-122"/>
              </a:endParaRPr>
            </a:p>
          </p:txBody>
        </p:sp>
        <p:sp>
          <p:nvSpPr>
            <p:cNvPr id="967689" name="Text Box 9"/>
            <p:cNvSpPr txBox="1">
              <a:spLocks noChangeArrowheads="1"/>
            </p:cNvSpPr>
            <p:nvPr/>
          </p:nvSpPr>
          <p:spPr bwMode="auto">
            <a:xfrm>
              <a:off x="1442906" y="4405213"/>
              <a:ext cx="19014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75000"/>
                </a:lnSpc>
              </a:pPr>
              <a:r>
                <a:rPr kumimoji="1" lang="en-US" altLang="zh-CN" sz="2400">
                  <a:latin typeface="+mn-lt"/>
                  <a:ea typeface="黑体" panose="02010609060101010101" pitchFamily="2" charset="-122"/>
                </a:rPr>
                <a:t>  </a:t>
              </a:r>
              <a:r>
                <a:rPr kumimoji="1" lang="zh-CN" altLang="en-US" sz="2400">
                  <a:latin typeface="+mn-lt"/>
                  <a:ea typeface="黑体" panose="02010609060101010101" pitchFamily="2" charset="-122"/>
                </a:rPr>
                <a:t>网络接口层</a:t>
              </a:r>
              <a:endParaRPr kumimoji="1" lang="zh-CN" altLang="en-US" sz="2400">
                <a:latin typeface="+mn-lt"/>
                <a:ea typeface="黑体" panose="02010609060101010101" pitchFamily="2" charset="-122"/>
              </a:endParaRPr>
            </a:p>
          </p:txBody>
        </p:sp>
        <p:sp>
          <p:nvSpPr>
            <p:cNvPr id="967690" name="Text Box 10"/>
            <p:cNvSpPr txBox="1">
              <a:spLocks noChangeArrowheads="1"/>
            </p:cNvSpPr>
            <p:nvPr/>
          </p:nvSpPr>
          <p:spPr bwMode="auto">
            <a:xfrm>
              <a:off x="4007114" y="1812826"/>
              <a:ext cx="32752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mn-lt"/>
                  <a:ea typeface="黑体" panose="02010609060101010101" pitchFamily="2" charset="-122"/>
                </a:rPr>
                <a:t>(HTTP, FTP, SMTP </a:t>
              </a:r>
              <a:r>
                <a:rPr kumimoji="1" lang="zh-CN" altLang="zh-CN" sz="2400">
                  <a:latin typeface="+mn-lt"/>
                  <a:ea typeface="黑体" panose="02010609060101010101" pitchFamily="2" charset="-122"/>
                </a:rPr>
                <a:t>等</a:t>
              </a:r>
              <a:r>
                <a:rPr kumimoji="1" lang="en-US" altLang="zh-CN" sz="2400">
                  <a:latin typeface="+mn-lt"/>
                  <a:ea typeface="黑体" panose="02010609060101010101" pitchFamily="2" charset="-122"/>
                </a:rPr>
                <a:t>)</a:t>
              </a:r>
              <a:endParaRPr kumimoji="1" lang="en-US" altLang="zh-CN" sz="2400">
                <a:latin typeface="+mn-lt"/>
                <a:ea typeface="黑体" panose="02010609060101010101" pitchFamily="2" charset="-122"/>
              </a:endParaRPr>
            </a:p>
          </p:txBody>
        </p:sp>
        <p:sp>
          <p:nvSpPr>
            <p:cNvPr id="967691" name="Rectangle 11"/>
            <p:cNvSpPr>
              <a:spLocks noChangeArrowheads="1"/>
            </p:cNvSpPr>
            <p:nvPr/>
          </p:nvSpPr>
          <p:spPr bwMode="auto">
            <a:xfrm>
              <a:off x="3506656" y="4898926"/>
              <a:ext cx="4411265" cy="730250"/>
            </a:xfrm>
            <a:prstGeom prst="rect">
              <a:avLst/>
            </a:prstGeom>
            <a:solidFill>
              <a:srgbClr val="FFFFFF">
                <a:alpha val="49001"/>
              </a:srgbClr>
            </a:solidFill>
            <a:ln w="19050">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2" charset="-122"/>
              </a:endParaRPr>
            </a:p>
          </p:txBody>
        </p:sp>
        <p:sp>
          <p:nvSpPr>
            <p:cNvPr id="967692" name="Text Box 12"/>
            <p:cNvSpPr txBox="1">
              <a:spLocks noChangeArrowheads="1"/>
            </p:cNvSpPr>
            <p:nvPr/>
          </p:nvSpPr>
          <p:spPr bwMode="auto">
            <a:xfrm>
              <a:off x="4953000" y="5027513"/>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latin typeface="+mn-lt"/>
                  <a:ea typeface="黑体" panose="02010609060101010101" pitchFamily="2" charset="-122"/>
                </a:rPr>
                <a:t>物理硬件</a:t>
              </a:r>
              <a:endParaRPr kumimoji="1" lang="zh-CN" altLang="en-US" sz="2400">
                <a:latin typeface="+mn-lt"/>
                <a:ea typeface="黑体" panose="02010609060101010101" pitchFamily="2" charset="-122"/>
              </a:endParaRPr>
            </a:p>
          </p:txBody>
        </p:sp>
        <p:sp>
          <p:nvSpPr>
            <p:cNvPr id="967693" name="Text Box 13"/>
            <p:cNvSpPr txBox="1">
              <a:spLocks noChangeArrowheads="1"/>
            </p:cNvSpPr>
            <p:nvPr/>
          </p:nvSpPr>
          <p:spPr bwMode="auto">
            <a:xfrm>
              <a:off x="1967442" y="2292251"/>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latin typeface="+mn-lt"/>
                  <a:ea typeface="黑体" panose="02010609060101010101" pitchFamily="2" charset="-122"/>
                </a:rPr>
                <a:t>运输层</a:t>
              </a:r>
              <a:endParaRPr kumimoji="1" lang="zh-CN" altLang="en-US" sz="2400">
                <a:latin typeface="+mn-lt"/>
                <a:ea typeface="黑体" panose="02010609060101010101" pitchFamily="2" charset="-122"/>
              </a:endParaRPr>
            </a:p>
          </p:txBody>
        </p:sp>
        <p:sp>
          <p:nvSpPr>
            <p:cNvPr id="967694" name="Text Box 14"/>
            <p:cNvSpPr txBox="1">
              <a:spLocks noChangeArrowheads="1"/>
            </p:cNvSpPr>
            <p:nvPr/>
          </p:nvSpPr>
          <p:spPr bwMode="auto">
            <a:xfrm>
              <a:off x="5071666" y="2316063"/>
              <a:ext cx="15812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mn-lt"/>
                  <a:ea typeface="黑体" panose="02010609060101010101" pitchFamily="2" charset="-122"/>
                </a:rPr>
                <a:t>TCP, UDP</a:t>
              </a:r>
              <a:endParaRPr kumimoji="1" lang="en-US" altLang="zh-CN" sz="2400">
                <a:latin typeface="+mn-lt"/>
                <a:ea typeface="黑体" panose="02010609060101010101" pitchFamily="2" charset="-122"/>
              </a:endParaRPr>
            </a:p>
          </p:txBody>
        </p:sp>
        <p:sp>
          <p:nvSpPr>
            <p:cNvPr id="967695" name="Text Box 15"/>
            <p:cNvSpPr txBox="1">
              <a:spLocks noChangeArrowheads="1"/>
            </p:cNvSpPr>
            <p:nvPr/>
          </p:nvSpPr>
          <p:spPr bwMode="auto">
            <a:xfrm>
              <a:off x="2019035" y="1592163"/>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latin typeface="+mn-lt"/>
                  <a:ea typeface="黑体" panose="02010609060101010101" pitchFamily="2" charset="-122"/>
                </a:rPr>
                <a:t>应用层</a:t>
              </a:r>
              <a:endParaRPr kumimoji="1" lang="zh-CN" altLang="en-US" sz="2400" dirty="0">
                <a:latin typeface="+mn-lt"/>
                <a:ea typeface="黑体" panose="02010609060101010101" pitchFamily="2" charset="-122"/>
              </a:endParaRPr>
            </a:p>
          </p:txBody>
        </p:sp>
        <p:sp>
          <p:nvSpPr>
            <p:cNvPr id="967696" name="Rectangle 16"/>
            <p:cNvSpPr>
              <a:spLocks noChangeArrowheads="1"/>
            </p:cNvSpPr>
            <p:nvPr/>
          </p:nvSpPr>
          <p:spPr bwMode="auto">
            <a:xfrm>
              <a:off x="3602964" y="2852638"/>
              <a:ext cx="1050792" cy="373063"/>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000099"/>
                  </a:solidFill>
                  <a:latin typeface="+mn-lt"/>
                  <a:ea typeface="黑体" panose="02010609060101010101" pitchFamily="2" charset="-122"/>
                </a:rPr>
                <a:t>ICMP</a:t>
              </a:r>
              <a:endParaRPr kumimoji="1" lang="en-US" altLang="zh-CN" sz="2400" b="1">
                <a:solidFill>
                  <a:srgbClr val="000099"/>
                </a:solidFill>
                <a:latin typeface="+mn-lt"/>
                <a:ea typeface="黑体" panose="02010609060101010101" pitchFamily="2" charset="-122"/>
              </a:endParaRPr>
            </a:p>
          </p:txBody>
        </p:sp>
        <p:sp>
          <p:nvSpPr>
            <p:cNvPr id="967697" name="Text Box 17"/>
            <p:cNvSpPr txBox="1">
              <a:spLocks noChangeArrowheads="1"/>
            </p:cNvSpPr>
            <p:nvPr/>
          </p:nvSpPr>
          <p:spPr bwMode="auto">
            <a:xfrm>
              <a:off x="5584164" y="3327375"/>
              <a:ext cx="5229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solidFill>
                    <a:srgbClr val="000099"/>
                  </a:solidFill>
                  <a:latin typeface="+mn-lt"/>
                  <a:ea typeface="黑体" panose="02010609060101010101" pitchFamily="2" charset="-122"/>
                </a:rPr>
                <a:t>IP</a:t>
              </a:r>
              <a:endParaRPr kumimoji="1" lang="en-US" altLang="zh-CN" sz="2800" b="1" dirty="0">
                <a:solidFill>
                  <a:srgbClr val="000099"/>
                </a:solidFill>
                <a:latin typeface="+mn-lt"/>
                <a:ea typeface="黑体" panose="02010609060101010101" pitchFamily="2" charset="-122"/>
              </a:endParaRPr>
            </a:p>
          </p:txBody>
        </p:sp>
        <p:sp>
          <p:nvSpPr>
            <p:cNvPr id="967699" name="Rectangle 19"/>
            <p:cNvSpPr>
              <a:spLocks noChangeArrowheads="1"/>
            </p:cNvSpPr>
            <p:nvPr/>
          </p:nvSpPr>
          <p:spPr bwMode="auto">
            <a:xfrm>
              <a:off x="6867129" y="3814664"/>
              <a:ext cx="957923" cy="373063"/>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000099"/>
                  </a:solidFill>
                  <a:latin typeface="+mn-lt"/>
                  <a:ea typeface="黑体" panose="02010609060101010101" pitchFamily="2" charset="-122"/>
                </a:rPr>
                <a:t>ARP</a:t>
              </a:r>
              <a:endParaRPr kumimoji="1" lang="en-US" altLang="zh-CN" sz="2400" b="1">
                <a:solidFill>
                  <a:srgbClr val="000099"/>
                </a:solidFill>
                <a:latin typeface="+mn-lt"/>
                <a:ea typeface="黑体" panose="02010609060101010101" pitchFamily="2" charset="-122"/>
              </a:endParaRPr>
            </a:p>
          </p:txBody>
        </p:sp>
        <p:sp>
          <p:nvSpPr>
            <p:cNvPr id="967700" name="Text Box 20"/>
            <p:cNvSpPr txBox="1">
              <a:spLocks noChangeArrowheads="1"/>
            </p:cNvSpPr>
            <p:nvPr/>
          </p:nvSpPr>
          <p:spPr bwMode="auto">
            <a:xfrm>
              <a:off x="4514454" y="4333776"/>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latin typeface="+mn-lt"/>
                  <a:ea typeface="黑体" panose="02010609060101010101" pitchFamily="2" charset="-122"/>
                </a:rPr>
                <a:t>与各种网络接口</a:t>
              </a:r>
              <a:endParaRPr kumimoji="1" lang="zh-CN" altLang="en-US" sz="2400">
                <a:latin typeface="+mn-lt"/>
                <a:ea typeface="黑体" panose="02010609060101010101" pitchFamily="2" charset="-122"/>
              </a:endParaRPr>
            </a:p>
          </p:txBody>
        </p:sp>
        <p:sp>
          <p:nvSpPr>
            <p:cNvPr id="967701" name="Line 21"/>
            <p:cNvSpPr>
              <a:spLocks noChangeShapeType="1"/>
            </p:cNvSpPr>
            <p:nvPr/>
          </p:nvSpPr>
          <p:spPr bwMode="auto">
            <a:xfrm>
              <a:off x="3511815" y="4278213"/>
              <a:ext cx="4406106" cy="0"/>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7702" name="Line 22"/>
            <p:cNvSpPr>
              <a:spLocks noChangeShapeType="1"/>
            </p:cNvSpPr>
            <p:nvPr/>
          </p:nvSpPr>
          <p:spPr bwMode="auto">
            <a:xfrm>
              <a:off x="1735270" y="2265263"/>
              <a:ext cx="1683676"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2" charset="-122"/>
              </a:endParaRPr>
            </a:p>
          </p:txBody>
        </p:sp>
        <p:sp>
          <p:nvSpPr>
            <p:cNvPr id="967703" name="Line 23"/>
            <p:cNvSpPr>
              <a:spLocks noChangeShapeType="1"/>
            </p:cNvSpPr>
            <p:nvPr/>
          </p:nvSpPr>
          <p:spPr bwMode="auto">
            <a:xfrm>
              <a:off x="1735270" y="2806601"/>
              <a:ext cx="1683676"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2" charset="-122"/>
              </a:endParaRPr>
            </a:p>
          </p:txBody>
        </p:sp>
        <p:sp>
          <p:nvSpPr>
            <p:cNvPr id="967704" name="Line 24"/>
            <p:cNvSpPr>
              <a:spLocks noChangeShapeType="1"/>
            </p:cNvSpPr>
            <p:nvPr/>
          </p:nvSpPr>
          <p:spPr bwMode="auto">
            <a:xfrm>
              <a:off x="1764507" y="4275039"/>
              <a:ext cx="1654440" cy="317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7705" name="Line 25"/>
            <p:cNvSpPr>
              <a:spLocks noChangeShapeType="1"/>
            </p:cNvSpPr>
            <p:nvPr/>
          </p:nvSpPr>
          <p:spPr bwMode="auto">
            <a:xfrm>
              <a:off x="2550452" y="2806601"/>
              <a:ext cx="0" cy="1471612"/>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7706" name="Text Box 26"/>
            <p:cNvSpPr txBox="1">
              <a:spLocks noChangeArrowheads="1"/>
            </p:cNvSpPr>
            <p:nvPr/>
          </p:nvSpPr>
          <p:spPr bwMode="auto">
            <a:xfrm>
              <a:off x="1705014" y="3089177"/>
              <a:ext cx="1723549"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000099"/>
                  </a:solidFill>
                  <a:latin typeface="+mn-lt"/>
                  <a:ea typeface="黑体" panose="02010609060101010101" pitchFamily="2" charset="-122"/>
                </a:rPr>
                <a:t>网络层</a:t>
              </a:r>
              <a:endParaRPr kumimoji="1" lang="zh-CN" altLang="en-US" sz="2400" b="1">
                <a:solidFill>
                  <a:srgbClr val="000099"/>
                </a:solidFill>
                <a:latin typeface="+mn-lt"/>
                <a:ea typeface="黑体" panose="02010609060101010101" pitchFamily="2" charset="-122"/>
              </a:endParaRPr>
            </a:p>
            <a:p>
              <a:pPr algn="ctr"/>
              <a:r>
                <a:rPr kumimoji="1" lang="zh-CN" altLang="en-US" sz="2400" b="1">
                  <a:solidFill>
                    <a:srgbClr val="000099"/>
                  </a:solidFill>
                  <a:latin typeface="+mn-lt"/>
                  <a:ea typeface="黑体" panose="02010609060101010101" pitchFamily="2" charset="-122"/>
                </a:rPr>
                <a:t>（网际层）</a:t>
              </a:r>
              <a:endParaRPr kumimoji="1" lang="zh-CN" altLang="en-US" sz="2400" b="1">
                <a:solidFill>
                  <a:srgbClr val="000099"/>
                </a:solidFill>
                <a:latin typeface="+mn-lt"/>
                <a:ea typeface="黑体" panose="02010609060101010101" pitchFamily="2" charset="-122"/>
              </a:endParaRPr>
            </a:p>
          </p:txBody>
        </p:sp>
        <p:sp>
          <p:nvSpPr>
            <p:cNvPr id="967707" name="Rectangle 27"/>
            <p:cNvSpPr>
              <a:spLocks noChangeArrowheads="1"/>
            </p:cNvSpPr>
            <p:nvPr/>
          </p:nvSpPr>
          <p:spPr bwMode="auto">
            <a:xfrm>
              <a:off x="4705351" y="2852638"/>
              <a:ext cx="1049073" cy="373063"/>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000099"/>
                  </a:solidFill>
                  <a:latin typeface="+mn-lt"/>
                  <a:ea typeface="黑体" panose="02010609060101010101" pitchFamily="2" charset="-122"/>
                </a:rPr>
                <a:t>IGMP</a:t>
              </a:r>
              <a:endParaRPr kumimoji="1" lang="en-US" altLang="zh-CN" sz="2400" b="1">
                <a:solidFill>
                  <a:srgbClr val="000099"/>
                </a:solidFill>
                <a:latin typeface="+mn-lt"/>
                <a:ea typeface="黑体" panose="02010609060101010101" pitchFamily="2" charset="-122"/>
              </a:endParaRPr>
            </a:p>
          </p:txBody>
        </p:sp>
        <p:sp>
          <p:nvSpPr>
            <p:cNvPr id="967708" name="Line 28"/>
            <p:cNvSpPr>
              <a:spLocks noChangeShapeType="1"/>
            </p:cNvSpPr>
            <p:nvPr/>
          </p:nvSpPr>
          <p:spPr bwMode="auto">
            <a:xfrm flipV="1">
              <a:off x="1749029" y="1412776"/>
              <a:ext cx="166991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2" charset="-122"/>
              </a:endParaRPr>
            </a:p>
          </p:txBody>
        </p:sp>
        <p:sp>
          <p:nvSpPr>
            <p:cNvPr id="967709" name="Line 29"/>
            <p:cNvSpPr>
              <a:spLocks noChangeShapeType="1"/>
            </p:cNvSpPr>
            <p:nvPr/>
          </p:nvSpPr>
          <p:spPr bwMode="auto">
            <a:xfrm>
              <a:off x="1719792" y="4821138"/>
              <a:ext cx="1699154"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704527" y="764704"/>
          <a:ext cx="8856985" cy="5112562"/>
        </p:xfrm>
        <a:graphic>
          <a:graphicData uri="http://schemas.openxmlformats.org/drawingml/2006/table">
            <a:tbl>
              <a:tblPr>
                <a:tableStyleId>{5C22544A-7EE6-4342-B048-85BDC9FD1C3A}</a:tableStyleId>
              </a:tblPr>
              <a:tblGrid>
                <a:gridCol w="1944216"/>
                <a:gridCol w="2664296"/>
                <a:gridCol w="1800200"/>
                <a:gridCol w="2448273"/>
              </a:tblGrid>
              <a:tr h="365183">
                <a:tc>
                  <a:txBody>
                    <a:bodyPr/>
                    <a:lstStyle/>
                    <a:p>
                      <a:pPr algn="ctr">
                        <a:lnSpc>
                          <a:spcPct val="100000"/>
                        </a:lnSpc>
                        <a:spcAft>
                          <a:spcPts val="0"/>
                        </a:spcAft>
                      </a:pPr>
                      <a:r>
                        <a:rPr lang="zh-CN" sz="2200" b="1" dirty="0">
                          <a:solidFill>
                            <a:schemeClr val="tx1"/>
                          </a:solidFill>
                          <a:effectLst/>
                          <a:latin typeface="+mn-lt"/>
                          <a:ea typeface="黑体" panose="02010609060101010101" pitchFamily="2" charset="-122"/>
                        </a:rPr>
                        <a:t>子网号的位数</a:t>
                      </a:r>
                      <a:endParaRPr lang="zh-CN" sz="2200" b="1" dirty="0">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200" b="1" dirty="0">
                          <a:solidFill>
                            <a:schemeClr val="tx1"/>
                          </a:solidFill>
                          <a:effectLst/>
                          <a:latin typeface="+mn-lt"/>
                          <a:ea typeface="黑体" panose="02010609060101010101" pitchFamily="2" charset="-122"/>
                        </a:rPr>
                        <a:t>子网掩码</a:t>
                      </a:r>
                      <a:endParaRPr lang="zh-CN" sz="2200" b="1" dirty="0">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200" b="1" dirty="0">
                          <a:solidFill>
                            <a:schemeClr val="tx1"/>
                          </a:solidFill>
                          <a:effectLst/>
                          <a:latin typeface="+mn-lt"/>
                          <a:ea typeface="黑体" panose="02010609060101010101" pitchFamily="2" charset="-122"/>
                        </a:rPr>
                        <a:t>子网数</a:t>
                      </a:r>
                      <a:endParaRPr lang="zh-CN" sz="2200" b="1" dirty="0">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200" b="1" dirty="0">
                          <a:solidFill>
                            <a:schemeClr val="tx1"/>
                          </a:solidFill>
                          <a:effectLst/>
                          <a:latin typeface="+mn-lt"/>
                          <a:ea typeface="黑体" panose="02010609060101010101" pitchFamily="2" charset="-122"/>
                        </a:rPr>
                        <a:t>每个子网的主机数</a:t>
                      </a:r>
                      <a:endParaRPr lang="zh-CN" sz="2200" b="1" dirty="0">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255.255.192.0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16382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3</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dirty="0">
                          <a:solidFill>
                            <a:schemeClr val="tx1"/>
                          </a:solidFill>
                          <a:effectLst/>
                          <a:latin typeface="+mn-lt"/>
                          <a:ea typeface="黑体" panose="02010609060101010101" pitchFamily="2" charset="-122"/>
                        </a:rPr>
                        <a:t>255.255.224.0</a:t>
                      </a:r>
                      <a:endParaRPr lang="zh-CN" sz="2200" b="1" dirty="0">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6</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8190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4</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255.255.240.0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14</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4094</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5</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255.255.248.0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30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2046</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6</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255.255.252.0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62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1022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7</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255.255.254.0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126</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510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8</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255.255.255.0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254</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254</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9</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255.255.255.128</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510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126</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10</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255.255.255.192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1022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62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11</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255.255.255.224</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2046</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30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12</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255.255.255.240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4094</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14</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13</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255.255.255.248</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8190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6</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14</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2637155" algn="ctr"/>
                          <a:tab pos="5274310" algn="r"/>
                          <a:tab pos="266700" algn="l"/>
                        </a:tabLst>
                      </a:pPr>
                      <a:r>
                        <a:rPr lang="en-US" sz="2200" b="1">
                          <a:solidFill>
                            <a:schemeClr val="tx1"/>
                          </a:solidFill>
                          <a:effectLst/>
                          <a:latin typeface="+mn-lt"/>
                          <a:ea typeface="黑体" panose="02010609060101010101" pitchFamily="2" charset="-122"/>
                        </a:rPr>
                        <a:t>255.255.255.252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16382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dirty="0">
                          <a:solidFill>
                            <a:schemeClr val="tx1"/>
                          </a:solidFill>
                          <a:effectLst/>
                          <a:latin typeface="+mn-lt"/>
                          <a:ea typeface="黑体" panose="02010609060101010101" pitchFamily="2" charset="-122"/>
                        </a:rPr>
                        <a:t>2</a:t>
                      </a:r>
                      <a:endParaRPr lang="zh-CN" sz="2200" b="1" dirty="0">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5" name="矩形 4"/>
          <p:cNvSpPr/>
          <p:nvPr/>
        </p:nvSpPr>
        <p:spPr>
          <a:xfrm>
            <a:off x="1280592" y="303039"/>
            <a:ext cx="7632848"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B </a:t>
            </a:r>
            <a:r>
              <a:rPr lang="zh-CN" altLang="zh-CN" sz="2400" b="1" dirty="0" smtClean="0">
                <a:latin typeface="+mn-lt"/>
                <a:ea typeface="黑体" panose="02010609060101010101" pitchFamily="2" charset="-122"/>
              </a:rPr>
              <a:t>类</a:t>
            </a:r>
            <a:r>
              <a:rPr lang="zh-CN" altLang="zh-CN" sz="2400" b="1" dirty="0">
                <a:latin typeface="+mn-lt"/>
                <a:ea typeface="黑体" panose="02010609060101010101" pitchFamily="2" charset="-122"/>
              </a:rPr>
              <a:t>地址的子网划分选择（使用固定长度子网）</a:t>
            </a:r>
            <a:endParaRPr lang="zh-CN" altLang="en-US" sz="2400" b="1" dirty="0">
              <a:latin typeface="+mn-lt"/>
              <a:ea typeface="黑体" panose="02010609060101010101" pitchFamily="2" charset="-122"/>
            </a:endParaRPr>
          </a:p>
        </p:txBody>
      </p:sp>
      <p:sp>
        <p:nvSpPr>
          <p:cNvPr id="6" name="矩形 5"/>
          <p:cNvSpPr/>
          <p:nvPr/>
        </p:nvSpPr>
        <p:spPr>
          <a:xfrm>
            <a:off x="632520" y="5949280"/>
            <a:ext cx="9073008" cy="400110"/>
          </a:xfrm>
          <a:prstGeom prst="rect">
            <a:avLst/>
          </a:prstGeom>
          <a:solidFill>
            <a:srgbClr val="FFFF66"/>
          </a:solidFill>
          <a:ln>
            <a:solidFill>
              <a:srgbClr val="000066"/>
            </a:solidFill>
          </a:ln>
        </p:spPr>
        <p:txBody>
          <a:bodyPr wrap="square">
            <a:spAutoFit/>
          </a:bodyPr>
          <a:lstStyle/>
          <a:p>
            <a:pPr algn="ctr"/>
            <a:r>
              <a:rPr lang="zh-CN" altLang="zh-CN" sz="2000" b="1" dirty="0">
                <a:solidFill>
                  <a:srgbClr val="000099"/>
                </a:solidFill>
                <a:latin typeface="+mn-lt"/>
                <a:ea typeface="黑体" panose="02010609060101010101" pitchFamily="2" charset="-122"/>
              </a:rPr>
              <a:t>表中的“子网号的位数”中</a:t>
            </a:r>
            <a:r>
              <a:rPr lang="zh-CN" altLang="zh-CN" sz="2000" b="1" dirty="0" smtClean="0">
                <a:solidFill>
                  <a:srgbClr val="000099"/>
                </a:solidFill>
                <a:latin typeface="+mn-lt"/>
                <a:ea typeface="黑体" panose="02010609060101010101" pitchFamily="2" charset="-122"/>
              </a:rPr>
              <a:t>没有</a:t>
            </a:r>
            <a:r>
              <a:rPr lang="en-US" altLang="zh-CN" sz="2000" b="1" dirty="0" smtClean="0">
                <a:solidFill>
                  <a:srgbClr val="000099"/>
                </a:solidFill>
                <a:latin typeface="+mn-lt"/>
                <a:ea typeface="黑体" panose="02010609060101010101" pitchFamily="2" charset="-122"/>
              </a:rPr>
              <a:t> 0</a:t>
            </a:r>
            <a:r>
              <a:rPr lang="en-US" altLang="zh-CN" sz="2000" b="1" dirty="0">
                <a:solidFill>
                  <a:srgbClr val="000099"/>
                </a:solidFill>
                <a:latin typeface="+mn-lt"/>
                <a:ea typeface="黑体" panose="02010609060101010101" pitchFamily="2" charset="-122"/>
              </a:rPr>
              <a:t>, 1, </a:t>
            </a:r>
            <a:r>
              <a:rPr lang="en-US" altLang="zh-CN" sz="2000" b="1" dirty="0" smtClean="0">
                <a:solidFill>
                  <a:srgbClr val="000099"/>
                </a:solidFill>
                <a:latin typeface="+mn-lt"/>
                <a:ea typeface="黑体" panose="02010609060101010101" pitchFamily="2" charset="-122"/>
              </a:rPr>
              <a:t>15 </a:t>
            </a:r>
            <a:r>
              <a:rPr lang="zh-CN" altLang="zh-CN" sz="2000" b="1" dirty="0" smtClean="0">
                <a:solidFill>
                  <a:srgbClr val="000099"/>
                </a:solidFill>
                <a:latin typeface="+mn-lt"/>
                <a:ea typeface="黑体" panose="02010609060101010101" pitchFamily="2" charset="-122"/>
              </a:rPr>
              <a:t>和</a:t>
            </a:r>
            <a:r>
              <a:rPr lang="en-US" altLang="zh-CN" sz="2000" b="1" dirty="0" smtClean="0">
                <a:solidFill>
                  <a:srgbClr val="000099"/>
                </a:solidFill>
                <a:latin typeface="+mn-lt"/>
                <a:ea typeface="黑体" panose="02010609060101010101" pitchFamily="2" charset="-122"/>
              </a:rPr>
              <a:t> 16 </a:t>
            </a:r>
            <a:r>
              <a:rPr lang="zh-CN" altLang="zh-CN" sz="2000" b="1" dirty="0" smtClean="0">
                <a:solidFill>
                  <a:srgbClr val="000099"/>
                </a:solidFill>
                <a:latin typeface="+mn-lt"/>
                <a:ea typeface="黑体" panose="02010609060101010101" pitchFamily="2" charset="-122"/>
              </a:rPr>
              <a:t>这</a:t>
            </a:r>
            <a:r>
              <a:rPr lang="zh-CN" altLang="zh-CN" sz="2000" b="1" dirty="0">
                <a:solidFill>
                  <a:srgbClr val="000099"/>
                </a:solidFill>
                <a:latin typeface="+mn-lt"/>
                <a:ea typeface="黑体" panose="02010609060101010101" pitchFamily="2" charset="-122"/>
              </a:rPr>
              <a:t>四种情况，因为这没有意义。</a:t>
            </a:r>
            <a:endParaRPr lang="zh-CN" altLang="en-US" sz="20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93" name="Freeform 57"/>
          <p:cNvSpPr/>
          <p:nvPr/>
        </p:nvSpPr>
        <p:spPr bwMode="auto">
          <a:xfrm>
            <a:off x="6610880" y="2132014"/>
            <a:ext cx="1325960" cy="306387"/>
          </a:xfrm>
          <a:custGeom>
            <a:avLst/>
            <a:gdLst>
              <a:gd name="T0" fmla="*/ 181 w 771"/>
              <a:gd name="T1" fmla="*/ 0 h 181"/>
              <a:gd name="T2" fmla="*/ 589 w 771"/>
              <a:gd name="T3" fmla="*/ 0 h 181"/>
              <a:gd name="T4" fmla="*/ 771 w 771"/>
              <a:gd name="T5" fmla="*/ 181 h 181"/>
              <a:gd name="T6" fmla="*/ 0 w 771"/>
              <a:gd name="T7" fmla="*/ 181 h 181"/>
              <a:gd name="T8" fmla="*/ 181 w 771"/>
              <a:gd name="T9" fmla="*/ 0 h 181"/>
            </a:gdLst>
            <a:ahLst/>
            <a:cxnLst>
              <a:cxn ang="0">
                <a:pos x="T0" y="T1"/>
              </a:cxn>
              <a:cxn ang="0">
                <a:pos x="T2" y="T3"/>
              </a:cxn>
              <a:cxn ang="0">
                <a:pos x="T4" y="T5"/>
              </a:cxn>
              <a:cxn ang="0">
                <a:pos x="T6" y="T7"/>
              </a:cxn>
              <a:cxn ang="0">
                <a:pos x="T8" y="T9"/>
              </a:cxn>
            </a:cxnLst>
            <a:rect l="0" t="0" r="r" b="b"/>
            <a:pathLst>
              <a:path w="771" h="181">
                <a:moveTo>
                  <a:pt x="181" y="0"/>
                </a:moveTo>
                <a:lnTo>
                  <a:pt x="589" y="0"/>
                </a:lnTo>
                <a:lnTo>
                  <a:pt x="771" y="181"/>
                </a:lnTo>
                <a:lnTo>
                  <a:pt x="0" y="181"/>
                </a:lnTo>
                <a:lnTo>
                  <a:pt x="181" y="0"/>
                </a:lnTo>
                <a:close/>
              </a:path>
            </a:pathLst>
          </a:custGeom>
          <a:solidFill>
            <a:srgbClr val="66FF66"/>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87179" name="Rectangle 43"/>
          <p:cNvSpPr>
            <a:spLocks noChangeArrowheads="1"/>
          </p:cNvSpPr>
          <p:nvPr/>
        </p:nvSpPr>
        <p:spPr bwMode="auto">
          <a:xfrm>
            <a:off x="3821377" y="3798889"/>
            <a:ext cx="3159258" cy="344487"/>
          </a:xfrm>
          <a:prstGeom prst="rect">
            <a:avLst/>
          </a:prstGeom>
          <a:solidFill>
            <a:srgbClr val="FFCC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85" name="Text Box 49"/>
          <p:cNvSpPr txBox="1">
            <a:spLocks noChangeArrowheads="1"/>
          </p:cNvSpPr>
          <p:nvPr/>
        </p:nvSpPr>
        <p:spPr bwMode="auto">
          <a:xfrm>
            <a:off x="4347633" y="3810000"/>
            <a:ext cx="38651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r>
              <a:rPr kumimoji="1" lang="en-US" altLang="zh-CN" b="1" dirty="0" smtClean="0">
                <a:solidFill>
                  <a:srgbClr val="0000CC"/>
                </a:solidFill>
                <a:latin typeface="+mn-lt"/>
                <a:ea typeface="黑体" panose="02010609060101010101" pitchFamily="2" charset="-122"/>
              </a:rPr>
              <a:t>  </a:t>
            </a:r>
            <a:r>
              <a:rPr kumimoji="1" lang="en-US" altLang="zh-CN" b="1" dirty="0">
                <a:solidFill>
                  <a:srgbClr val="0000CC"/>
                </a:solidFill>
                <a:latin typeface="+mn-lt"/>
                <a:ea typeface="黑体" panose="02010609060101010101" pitchFamily="2" charset="-122"/>
              </a:rPr>
              <a:t>.</a:t>
            </a:r>
            <a:r>
              <a:rPr kumimoji="1" lang="en-US" altLang="zh-CN" sz="1600" b="1" dirty="0">
                <a:solidFill>
                  <a:srgbClr val="0000CC"/>
                </a:solidFill>
                <a:latin typeface="+mn-lt"/>
                <a:ea typeface="黑体" panose="02010609060101010101" pitchFamily="2" charset="-122"/>
              </a:rPr>
              <a:t> 0 1 0 0 0 0 0 0 </a:t>
            </a:r>
            <a:endParaRPr kumimoji="1" lang="en-US" altLang="zh-CN" b="1" dirty="0">
              <a:solidFill>
                <a:srgbClr val="0000CC"/>
              </a:solidFill>
              <a:latin typeface="+mn-lt"/>
              <a:ea typeface="黑体" panose="02010609060101010101" pitchFamily="2" charset="-122"/>
            </a:endParaRPr>
          </a:p>
        </p:txBody>
      </p:sp>
      <p:sp>
        <p:nvSpPr>
          <p:cNvPr id="987172" name="Rectangle 36"/>
          <p:cNvSpPr>
            <a:spLocks noChangeArrowheads="1"/>
          </p:cNvSpPr>
          <p:nvPr/>
        </p:nvSpPr>
        <p:spPr bwMode="auto">
          <a:xfrm>
            <a:off x="3812779" y="3084513"/>
            <a:ext cx="3109383" cy="342900"/>
          </a:xfrm>
          <a:prstGeom prst="rect">
            <a:avLst/>
          </a:prstGeom>
          <a:solidFill>
            <a:srgbClr val="FFCC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77" name="Rectangle 41"/>
          <p:cNvSpPr>
            <a:spLocks noChangeArrowheads="1"/>
          </p:cNvSpPr>
          <p:nvPr/>
        </p:nvSpPr>
        <p:spPr bwMode="auto">
          <a:xfrm>
            <a:off x="3786982" y="3068639"/>
            <a:ext cx="434093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solidFill>
                  <a:srgbClr val="0000CC"/>
                </a:solidFill>
                <a:latin typeface="+mn-lt"/>
                <a:ea typeface="黑体" panose="02010609060101010101" pitchFamily="2" charset="-122"/>
              </a:rPr>
              <a:t>1 1 1 1 1 1 1 1 1 1 1 1 1 1 1 1</a:t>
            </a:r>
            <a:r>
              <a:rPr kumimoji="1" lang="en-US" altLang="zh-CN" sz="1800" b="1" dirty="0">
                <a:solidFill>
                  <a:srgbClr val="0000CC"/>
                </a:solidFill>
                <a:latin typeface="+mn-lt"/>
                <a:ea typeface="黑体" panose="02010609060101010101" pitchFamily="2" charset="-122"/>
              </a:rPr>
              <a:t> </a:t>
            </a:r>
            <a:r>
              <a:rPr kumimoji="1" lang="en-US" altLang="zh-CN" sz="1600" b="1" dirty="0" smtClean="0">
                <a:solidFill>
                  <a:srgbClr val="0000CC"/>
                </a:solidFill>
                <a:latin typeface="+mn-lt"/>
                <a:ea typeface="黑体" panose="02010609060101010101" pitchFamily="2" charset="-122"/>
              </a:rPr>
              <a:t>1 </a:t>
            </a:r>
            <a:r>
              <a:rPr kumimoji="1" lang="en-US" altLang="zh-CN" sz="1600" b="1" dirty="0">
                <a:solidFill>
                  <a:srgbClr val="0000CC"/>
                </a:solidFill>
                <a:latin typeface="+mn-lt"/>
                <a:ea typeface="黑体" panose="02010609060101010101" pitchFamily="2" charset="-122"/>
              </a:rPr>
              <a:t>1 0 0 0 0 0 0</a:t>
            </a:r>
            <a:endParaRPr kumimoji="1" lang="en-US" altLang="zh-CN" sz="1600" b="1" dirty="0">
              <a:solidFill>
                <a:srgbClr val="0000CC"/>
              </a:solidFill>
              <a:latin typeface="+mn-lt"/>
              <a:ea typeface="黑体" panose="02010609060101010101" pitchFamily="2" charset="-122"/>
            </a:endParaRPr>
          </a:p>
        </p:txBody>
      </p:sp>
      <p:sp>
        <p:nvSpPr>
          <p:cNvPr id="987138" name="Rectangle 2"/>
          <p:cNvSpPr>
            <a:spLocks noGrp="1" noChangeArrowheads="1"/>
          </p:cNvSpPr>
          <p:nvPr>
            <p:ph type="title" idx="4294967295"/>
          </p:nvPr>
        </p:nvSpPr>
        <p:spPr>
          <a:xfrm>
            <a:off x="360040" y="116632"/>
            <a:ext cx="9417496" cy="1055688"/>
          </a:xfrm>
          <a:solidFill>
            <a:srgbClr val="FFFFCC"/>
          </a:solidFill>
          <a:ln>
            <a:solidFill>
              <a:srgbClr val="333399"/>
            </a:solidFill>
            <a:miter lim="800000"/>
          </a:ln>
          <a:effectLst>
            <a:outerShdw dist="35921" dir="2700000" algn="ctr" rotWithShape="0">
              <a:schemeClr val="bg2"/>
            </a:outerShdw>
          </a:effectLst>
        </p:spPr>
        <p:txBody>
          <a:bodyPr/>
          <a:lstStyle/>
          <a:p>
            <a:pPr algn="ctr"/>
            <a:r>
              <a:rPr lang="en-US" altLang="zh-CN" sz="3200" dirty="0">
                <a:solidFill>
                  <a:srgbClr val="0000CC"/>
                </a:solidFill>
              </a:rPr>
              <a:t>【</a:t>
            </a:r>
            <a:r>
              <a:rPr lang="zh-CN" altLang="en-US" sz="3200" dirty="0">
                <a:solidFill>
                  <a:srgbClr val="0000CC"/>
                </a:solidFill>
              </a:rPr>
              <a:t>例</a:t>
            </a:r>
            <a:r>
              <a:rPr lang="en-US" altLang="zh-CN" sz="3200" dirty="0">
                <a:solidFill>
                  <a:srgbClr val="0000CC"/>
                </a:solidFill>
              </a:rPr>
              <a:t>4-2】</a:t>
            </a:r>
            <a:r>
              <a:rPr lang="zh-CN" altLang="en-US" sz="3200" dirty="0">
                <a:solidFill>
                  <a:srgbClr val="0000CC"/>
                </a:solidFill>
              </a:rPr>
              <a:t>已知 </a:t>
            </a:r>
            <a:r>
              <a:rPr lang="en-US" altLang="zh-CN" sz="3200" dirty="0">
                <a:solidFill>
                  <a:srgbClr val="0000CC"/>
                </a:solidFill>
              </a:rPr>
              <a:t>IP </a:t>
            </a:r>
            <a:r>
              <a:rPr lang="zh-CN" altLang="en-US" sz="3200" dirty="0">
                <a:solidFill>
                  <a:srgbClr val="0000CC"/>
                </a:solidFill>
              </a:rPr>
              <a:t>地址是 </a:t>
            </a:r>
            <a:r>
              <a:rPr lang="en-US" altLang="zh-CN" sz="3200" dirty="0">
                <a:solidFill>
                  <a:srgbClr val="0000CC"/>
                </a:solidFill>
              </a:rPr>
              <a:t>141.14.72.24</a:t>
            </a:r>
            <a:r>
              <a:rPr lang="zh-CN" altLang="en-US" sz="3200" dirty="0">
                <a:solidFill>
                  <a:srgbClr val="0000CC"/>
                </a:solidFill>
              </a:rPr>
              <a:t>，子网</a:t>
            </a:r>
            <a:r>
              <a:rPr lang="zh-CN" altLang="en-US" sz="3200" dirty="0" smtClean="0">
                <a:solidFill>
                  <a:srgbClr val="0000CC"/>
                </a:solidFill>
              </a:rPr>
              <a:t>掩码是 </a:t>
            </a:r>
            <a:r>
              <a:rPr lang="en-US" altLang="zh-CN" sz="3200" dirty="0">
                <a:solidFill>
                  <a:srgbClr val="0000CC"/>
                </a:solidFill>
              </a:rPr>
              <a:t>255.255.192.0</a:t>
            </a:r>
            <a:r>
              <a:rPr lang="zh-CN" altLang="en-US" sz="3200" dirty="0">
                <a:solidFill>
                  <a:srgbClr val="0000CC"/>
                </a:solidFill>
              </a:rPr>
              <a:t>。试求网络地址。 </a:t>
            </a:r>
            <a:endParaRPr lang="zh-CN" altLang="en-US" sz="3200" dirty="0">
              <a:solidFill>
                <a:srgbClr val="0000CC"/>
              </a:solidFill>
            </a:endParaRPr>
          </a:p>
        </p:txBody>
      </p:sp>
      <p:sp>
        <p:nvSpPr>
          <p:cNvPr id="987169" name="Rectangle 33"/>
          <p:cNvSpPr>
            <a:spLocks noChangeArrowheads="1"/>
          </p:cNvSpPr>
          <p:nvPr/>
        </p:nvSpPr>
        <p:spPr bwMode="auto">
          <a:xfrm>
            <a:off x="3805899" y="1785938"/>
            <a:ext cx="5565246" cy="360362"/>
          </a:xfrm>
          <a:prstGeom prst="rect">
            <a:avLst/>
          </a:prstGeom>
          <a:noFill/>
          <a:ln w="952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70" name="Rectangle 34"/>
          <p:cNvSpPr>
            <a:spLocks noChangeArrowheads="1"/>
          </p:cNvSpPr>
          <p:nvPr/>
        </p:nvSpPr>
        <p:spPr bwMode="auto">
          <a:xfrm>
            <a:off x="344488" y="1795464"/>
            <a:ext cx="319542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latin typeface="+mn-lt"/>
                <a:ea typeface="黑体" panose="02010609060101010101" pitchFamily="2" charset="-122"/>
              </a:rPr>
              <a:t>(a) </a:t>
            </a:r>
            <a:r>
              <a:rPr kumimoji="1" lang="zh-CN" altLang="en-US" b="1" dirty="0">
                <a:latin typeface="+mn-lt"/>
                <a:ea typeface="黑体" panose="02010609060101010101" pitchFamily="2" charset="-122"/>
              </a:rPr>
              <a:t>点分十进制表示的 </a:t>
            </a:r>
            <a:r>
              <a:rPr kumimoji="1" lang="en-US" altLang="zh-CN" b="1" dirty="0">
                <a:latin typeface="+mn-lt"/>
                <a:ea typeface="黑体" panose="02010609060101010101" pitchFamily="2" charset="-122"/>
              </a:rPr>
              <a:t>IP </a:t>
            </a:r>
            <a:r>
              <a:rPr kumimoji="1" lang="zh-CN" altLang="en-US" b="1" dirty="0">
                <a:latin typeface="+mn-lt"/>
                <a:ea typeface="黑体" panose="02010609060101010101" pitchFamily="2" charset="-122"/>
              </a:rPr>
              <a:t>地址</a:t>
            </a:r>
            <a:endParaRPr kumimoji="1" lang="zh-CN" altLang="en-US" b="1" dirty="0">
              <a:latin typeface="+mn-lt"/>
              <a:ea typeface="黑体" panose="02010609060101010101" pitchFamily="2" charset="-122"/>
            </a:endParaRPr>
          </a:p>
        </p:txBody>
      </p:sp>
      <p:sp>
        <p:nvSpPr>
          <p:cNvPr id="987171" name="Rectangle 35"/>
          <p:cNvSpPr>
            <a:spLocks noChangeArrowheads="1"/>
          </p:cNvSpPr>
          <p:nvPr/>
        </p:nvSpPr>
        <p:spPr bwMode="auto">
          <a:xfrm>
            <a:off x="3805899" y="4508501"/>
            <a:ext cx="5565246" cy="360363"/>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73" name="Rectangle 37"/>
          <p:cNvSpPr>
            <a:spLocks noChangeArrowheads="1"/>
          </p:cNvSpPr>
          <p:nvPr/>
        </p:nvSpPr>
        <p:spPr bwMode="auto">
          <a:xfrm>
            <a:off x="344489" y="3068639"/>
            <a:ext cx="3230052"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(c) </a:t>
            </a:r>
            <a:r>
              <a:rPr kumimoji="1" lang="zh-CN" altLang="en-US" b="1">
                <a:latin typeface="+mn-lt"/>
                <a:ea typeface="黑体" panose="02010609060101010101" pitchFamily="2" charset="-122"/>
              </a:rPr>
              <a:t>子网掩码是 </a:t>
            </a:r>
            <a:r>
              <a:rPr kumimoji="1" lang="en-US" altLang="zh-CN" b="1">
                <a:latin typeface="+mn-lt"/>
                <a:ea typeface="黑体" panose="02010609060101010101" pitchFamily="2" charset="-122"/>
              </a:rPr>
              <a:t>255.255.192.0</a:t>
            </a:r>
            <a:endParaRPr kumimoji="1" lang="en-US" altLang="zh-CN" b="1">
              <a:latin typeface="+mn-lt"/>
              <a:ea typeface="黑体" panose="02010609060101010101" pitchFamily="2" charset="-122"/>
            </a:endParaRPr>
          </a:p>
        </p:txBody>
      </p:sp>
      <p:sp>
        <p:nvSpPr>
          <p:cNvPr id="987174" name="Line 38"/>
          <p:cNvSpPr>
            <a:spLocks noChangeShapeType="1"/>
          </p:cNvSpPr>
          <p:nvPr/>
        </p:nvSpPr>
        <p:spPr bwMode="auto">
          <a:xfrm>
            <a:off x="6555846" y="3081339"/>
            <a:ext cx="0" cy="352425"/>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75" name="Line 39"/>
          <p:cNvSpPr>
            <a:spLocks noChangeShapeType="1"/>
          </p:cNvSpPr>
          <p:nvPr/>
        </p:nvSpPr>
        <p:spPr bwMode="auto">
          <a:xfrm>
            <a:off x="7964356" y="3071814"/>
            <a:ext cx="0" cy="357187"/>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76" name="Rectangle 40"/>
          <p:cNvSpPr>
            <a:spLocks noChangeArrowheads="1"/>
          </p:cNvSpPr>
          <p:nvPr/>
        </p:nvSpPr>
        <p:spPr bwMode="auto">
          <a:xfrm>
            <a:off x="3805899" y="3074988"/>
            <a:ext cx="5565246" cy="360362"/>
          </a:xfrm>
          <a:prstGeom prst="rect">
            <a:avLst/>
          </a:prstGeom>
          <a:noFill/>
          <a:ln w="952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78" name="Rectangle 42"/>
          <p:cNvSpPr>
            <a:spLocks noChangeArrowheads="1"/>
          </p:cNvSpPr>
          <p:nvPr/>
        </p:nvSpPr>
        <p:spPr bwMode="auto">
          <a:xfrm>
            <a:off x="7936840" y="3098801"/>
            <a:ext cx="1497206" cy="3359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solidFill>
                  <a:srgbClr val="0000CC"/>
                </a:solidFill>
                <a:latin typeface="+mn-lt"/>
                <a:ea typeface="黑体" panose="02010609060101010101" pitchFamily="2" charset="-122"/>
              </a:rPr>
              <a:t>0 0 0 0 0 0 0 0</a:t>
            </a:r>
            <a:endParaRPr kumimoji="1" lang="en-US" altLang="zh-CN" sz="1600" b="1">
              <a:solidFill>
                <a:srgbClr val="0000CC"/>
              </a:solidFill>
              <a:latin typeface="+mn-lt"/>
              <a:ea typeface="黑体" panose="02010609060101010101" pitchFamily="2" charset="-122"/>
            </a:endParaRPr>
          </a:p>
        </p:txBody>
      </p:sp>
      <p:sp>
        <p:nvSpPr>
          <p:cNvPr id="987180" name="Rectangle 44"/>
          <p:cNvSpPr>
            <a:spLocks noChangeArrowheads="1"/>
          </p:cNvSpPr>
          <p:nvPr/>
        </p:nvSpPr>
        <p:spPr bwMode="auto">
          <a:xfrm>
            <a:off x="3816218" y="3789363"/>
            <a:ext cx="5565246" cy="360362"/>
          </a:xfrm>
          <a:prstGeom prst="rect">
            <a:avLst/>
          </a:prstGeom>
          <a:noFill/>
          <a:ln w="952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81" name="Text Box 45"/>
          <p:cNvSpPr txBox="1">
            <a:spLocks noChangeArrowheads="1"/>
          </p:cNvSpPr>
          <p:nvPr/>
        </p:nvSpPr>
        <p:spPr bwMode="auto">
          <a:xfrm>
            <a:off x="4347633" y="1795463"/>
            <a:ext cx="26853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endParaRPr kumimoji="1" lang="en-US" altLang="zh-CN" b="1" dirty="0">
              <a:solidFill>
                <a:srgbClr val="0000CC"/>
              </a:solidFill>
              <a:latin typeface="+mn-lt"/>
              <a:ea typeface="黑体" panose="02010609060101010101" pitchFamily="2" charset="-122"/>
            </a:endParaRPr>
          </a:p>
        </p:txBody>
      </p:sp>
      <p:sp>
        <p:nvSpPr>
          <p:cNvPr id="987182" name="Text Box 46"/>
          <p:cNvSpPr txBox="1">
            <a:spLocks noChangeArrowheads="1"/>
          </p:cNvSpPr>
          <p:nvPr/>
        </p:nvSpPr>
        <p:spPr bwMode="auto">
          <a:xfrm>
            <a:off x="7001272" y="1795463"/>
            <a:ext cx="21082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CC"/>
                </a:solidFill>
                <a:latin typeface="+mn-lt"/>
                <a:ea typeface="黑体" panose="02010609060101010101" pitchFamily="2" charset="-122"/>
              </a:rPr>
              <a:t> 72          .          24</a:t>
            </a:r>
            <a:endParaRPr kumimoji="1" lang="en-US" altLang="zh-CN" b="1">
              <a:solidFill>
                <a:srgbClr val="0000CC"/>
              </a:solidFill>
              <a:latin typeface="+mn-lt"/>
              <a:ea typeface="黑体" panose="02010609060101010101" pitchFamily="2" charset="-122"/>
            </a:endParaRPr>
          </a:p>
        </p:txBody>
      </p:sp>
      <p:sp>
        <p:nvSpPr>
          <p:cNvPr id="987183" name="Text Box 47"/>
          <p:cNvSpPr txBox="1">
            <a:spLocks noChangeArrowheads="1"/>
          </p:cNvSpPr>
          <p:nvPr/>
        </p:nvSpPr>
        <p:spPr bwMode="auto">
          <a:xfrm>
            <a:off x="4347633" y="4529138"/>
            <a:ext cx="25571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r>
              <a:rPr kumimoji="1" lang="en-US" altLang="zh-CN" b="1" dirty="0" smtClean="0">
                <a:solidFill>
                  <a:srgbClr val="0000CC"/>
                </a:solidFill>
                <a:latin typeface="+mn-lt"/>
                <a:ea typeface="黑体" panose="02010609060101010101" pitchFamily="2" charset="-122"/>
              </a:rPr>
              <a:t> </a:t>
            </a:r>
            <a:r>
              <a:rPr kumimoji="1" lang="en-US" altLang="zh-CN" b="1" dirty="0">
                <a:solidFill>
                  <a:srgbClr val="0000CC"/>
                </a:solidFill>
                <a:latin typeface="+mn-lt"/>
                <a:ea typeface="黑体" panose="02010609060101010101" pitchFamily="2" charset="-122"/>
              </a:rPr>
              <a:t>.</a:t>
            </a:r>
            <a:endParaRPr kumimoji="1" lang="en-US" altLang="zh-CN" b="1" dirty="0">
              <a:solidFill>
                <a:srgbClr val="0000CC"/>
              </a:solidFill>
              <a:latin typeface="+mn-lt"/>
              <a:ea typeface="黑体" panose="02010609060101010101" pitchFamily="2" charset="-122"/>
            </a:endParaRPr>
          </a:p>
        </p:txBody>
      </p:sp>
      <p:sp>
        <p:nvSpPr>
          <p:cNvPr id="987184" name="Text Box 48"/>
          <p:cNvSpPr txBox="1">
            <a:spLocks noChangeArrowheads="1"/>
          </p:cNvSpPr>
          <p:nvPr/>
        </p:nvSpPr>
        <p:spPr bwMode="auto">
          <a:xfrm>
            <a:off x="7059745" y="4529138"/>
            <a:ext cx="20441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CC"/>
                </a:solidFill>
                <a:latin typeface="+mn-lt"/>
                <a:ea typeface="黑体" panose="02010609060101010101" pitchFamily="2" charset="-122"/>
              </a:rPr>
              <a:t>64          .            0</a:t>
            </a:r>
            <a:endParaRPr kumimoji="1" lang="en-US" altLang="zh-CN" b="1">
              <a:solidFill>
                <a:srgbClr val="0000CC"/>
              </a:solidFill>
              <a:latin typeface="+mn-lt"/>
              <a:ea typeface="黑体" panose="02010609060101010101" pitchFamily="2" charset="-122"/>
            </a:endParaRPr>
          </a:p>
        </p:txBody>
      </p:sp>
      <p:sp>
        <p:nvSpPr>
          <p:cNvPr id="987186" name="Text Box 50"/>
          <p:cNvSpPr txBox="1">
            <a:spLocks noChangeArrowheads="1"/>
          </p:cNvSpPr>
          <p:nvPr/>
        </p:nvSpPr>
        <p:spPr bwMode="auto">
          <a:xfrm>
            <a:off x="7883525" y="3810000"/>
            <a:ext cx="11464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smtClean="0">
                <a:solidFill>
                  <a:srgbClr val="0000CC"/>
                </a:solidFill>
                <a:latin typeface="+mn-lt"/>
                <a:ea typeface="黑体" panose="02010609060101010101" pitchFamily="2" charset="-122"/>
              </a:rPr>
              <a:t> .           </a:t>
            </a:r>
            <a:r>
              <a:rPr kumimoji="1" lang="en-US" altLang="zh-CN" b="1" dirty="0">
                <a:solidFill>
                  <a:srgbClr val="0000CC"/>
                </a:solidFill>
                <a:latin typeface="+mn-lt"/>
                <a:ea typeface="黑体" panose="02010609060101010101" pitchFamily="2" charset="-122"/>
              </a:rPr>
              <a:t>0</a:t>
            </a:r>
            <a:endParaRPr kumimoji="1" lang="en-US" altLang="zh-CN" b="1" dirty="0">
              <a:solidFill>
                <a:srgbClr val="0000CC"/>
              </a:solidFill>
              <a:latin typeface="+mn-lt"/>
              <a:ea typeface="黑体" panose="02010609060101010101" pitchFamily="2" charset="-122"/>
            </a:endParaRPr>
          </a:p>
        </p:txBody>
      </p:sp>
      <p:sp>
        <p:nvSpPr>
          <p:cNvPr id="987187" name="Line 51"/>
          <p:cNvSpPr>
            <a:spLocks noChangeShapeType="1"/>
          </p:cNvSpPr>
          <p:nvPr/>
        </p:nvSpPr>
        <p:spPr bwMode="auto">
          <a:xfrm>
            <a:off x="5205810" y="3071814"/>
            <a:ext cx="0" cy="352425"/>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88" name="Rectangle 52"/>
          <p:cNvSpPr>
            <a:spLocks noChangeArrowheads="1"/>
          </p:cNvSpPr>
          <p:nvPr/>
        </p:nvSpPr>
        <p:spPr bwMode="auto">
          <a:xfrm>
            <a:off x="6531769" y="2433639"/>
            <a:ext cx="1554914" cy="3359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smtClean="0">
                <a:solidFill>
                  <a:srgbClr val="0000CC"/>
                </a:solidFill>
                <a:latin typeface="+mn-lt"/>
                <a:ea typeface="黑体" panose="02010609060101010101" pitchFamily="2" charset="-122"/>
              </a:rPr>
              <a:t> 0 </a:t>
            </a:r>
            <a:r>
              <a:rPr kumimoji="1" lang="en-US" altLang="zh-CN" sz="1600" b="1" dirty="0">
                <a:solidFill>
                  <a:srgbClr val="0000CC"/>
                </a:solidFill>
                <a:latin typeface="+mn-lt"/>
                <a:ea typeface="黑体" panose="02010609060101010101" pitchFamily="2" charset="-122"/>
              </a:rPr>
              <a:t>1 0 0 1 0 0 </a:t>
            </a:r>
            <a:r>
              <a:rPr kumimoji="1" lang="en-US" altLang="zh-CN" sz="1600" b="1" dirty="0" smtClean="0">
                <a:solidFill>
                  <a:srgbClr val="0000CC"/>
                </a:solidFill>
                <a:latin typeface="+mn-lt"/>
                <a:ea typeface="黑体" panose="02010609060101010101" pitchFamily="2" charset="-122"/>
              </a:rPr>
              <a:t>0</a:t>
            </a:r>
            <a:endParaRPr kumimoji="1" lang="en-US" altLang="zh-CN" sz="1600" b="1" dirty="0">
              <a:solidFill>
                <a:srgbClr val="0000CC"/>
              </a:solidFill>
              <a:latin typeface="+mn-lt"/>
              <a:ea typeface="黑体" panose="02010609060101010101" pitchFamily="2" charset="-122"/>
            </a:endParaRPr>
          </a:p>
        </p:txBody>
      </p:sp>
      <p:sp>
        <p:nvSpPr>
          <p:cNvPr id="987189" name="Rectangle 53"/>
          <p:cNvSpPr>
            <a:spLocks noChangeArrowheads="1"/>
          </p:cNvSpPr>
          <p:nvPr/>
        </p:nvSpPr>
        <p:spPr bwMode="auto">
          <a:xfrm>
            <a:off x="3802460" y="2419351"/>
            <a:ext cx="5565246" cy="360363"/>
          </a:xfrm>
          <a:prstGeom prst="rect">
            <a:avLst/>
          </a:prstGeom>
          <a:noFill/>
          <a:ln w="952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90" name="Text Box 54"/>
          <p:cNvSpPr txBox="1">
            <a:spLocks noChangeArrowheads="1"/>
          </p:cNvSpPr>
          <p:nvPr/>
        </p:nvSpPr>
        <p:spPr bwMode="auto">
          <a:xfrm>
            <a:off x="4347633" y="2430463"/>
            <a:ext cx="24288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r>
              <a:rPr kumimoji="1" lang="en-US" altLang="zh-CN" b="1" dirty="0" smtClean="0">
                <a:solidFill>
                  <a:srgbClr val="0000CC"/>
                </a:solidFill>
                <a:latin typeface="+mn-lt"/>
                <a:ea typeface="黑体" panose="02010609060101010101" pitchFamily="2" charset="-122"/>
              </a:rPr>
              <a:t>.</a:t>
            </a:r>
            <a:endParaRPr kumimoji="1" lang="en-US" altLang="zh-CN" b="1" dirty="0">
              <a:solidFill>
                <a:srgbClr val="0000CC"/>
              </a:solidFill>
              <a:latin typeface="+mn-lt"/>
              <a:ea typeface="黑体" panose="02010609060101010101" pitchFamily="2" charset="-122"/>
            </a:endParaRPr>
          </a:p>
        </p:txBody>
      </p:sp>
      <p:sp>
        <p:nvSpPr>
          <p:cNvPr id="987191" name="Text Box 55"/>
          <p:cNvSpPr txBox="1">
            <a:spLocks noChangeArrowheads="1"/>
          </p:cNvSpPr>
          <p:nvPr/>
        </p:nvSpPr>
        <p:spPr bwMode="auto">
          <a:xfrm>
            <a:off x="7859448" y="2430463"/>
            <a:ext cx="12105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smtClean="0">
                <a:solidFill>
                  <a:srgbClr val="0000CC"/>
                </a:solidFill>
                <a:latin typeface="+mn-lt"/>
                <a:ea typeface="黑体" panose="02010609060101010101" pitchFamily="2" charset="-122"/>
              </a:rPr>
              <a:t> .          </a:t>
            </a:r>
            <a:r>
              <a:rPr kumimoji="1" lang="en-US" altLang="zh-CN" b="1" dirty="0">
                <a:solidFill>
                  <a:srgbClr val="0000CC"/>
                </a:solidFill>
                <a:latin typeface="+mn-lt"/>
                <a:ea typeface="黑体" panose="02010609060101010101" pitchFamily="2" charset="-122"/>
              </a:rPr>
              <a:t>24</a:t>
            </a:r>
            <a:endParaRPr kumimoji="1" lang="en-US" altLang="zh-CN" b="1" dirty="0">
              <a:solidFill>
                <a:srgbClr val="0000CC"/>
              </a:solidFill>
              <a:latin typeface="+mn-lt"/>
              <a:ea typeface="黑体" panose="02010609060101010101" pitchFamily="2" charset="-122"/>
            </a:endParaRPr>
          </a:p>
        </p:txBody>
      </p:sp>
      <p:sp>
        <p:nvSpPr>
          <p:cNvPr id="987192" name="Rectangle 56"/>
          <p:cNvSpPr>
            <a:spLocks noChangeArrowheads="1"/>
          </p:cNvSpPr>
          <p:nvPr/>
        </p:nvSpPr>
        <p:spPr bwMode="auto">
          <a:xfrm>
            <a:off x="6922162" y="1795463"/>
            <a:ext cx="701675" cy="360362"/>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94" name="Rectangle 58"/>
          <p:cNvSpPr>
            <a:spLocks noChangeArrowheads="1"/>
          </p:cNvSpPr>
          <p:nvPr/>
        </p:nvSpPr>
        <p:spPr bwMode="auto">
          <a:xfrm>
            <a:off x="344489" y="2419351"/>
            <a:ext cx="3400612"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(b) IP </a:t>
            </a:r>
            <a:r>
              <a:rPr kumimoji="1" lang="zh-CN" altLang="en-US" b="1">
                <a:latin typeface="+mn-lt"/>
                <a:ea typeface="黑体" panose="02010609060101010101" pitchFamily="2" charset="-122"/>
              </a:rPr>
              <a:t>地址的第 </a:t>
            </a:r>
            <a:r>
              <a:rPr kumimoji="1" lang="en-US" altLang="zh-CN" b="1">
                <a:latin typeface="+mn-lt"/>
                <a:ea typeface="黑体" panose="02010609060101010101" pitchFamily="2" charset="-122"/>
              </a:rPr>
              <a:t>3 </a:t>
            </a:r>
            <a:r>
              <a:rPr kumimoji="1" lang="zh-CN" altLang="en-US" b="1">
                <a:latin typeface="+mn-lt"/>
                <a:ea typeface="黑体" panose="02010609060101010101" pitchFamily="2" charset="-122"/>
              </a:rPr>
              <a:t>字节是二进制</a:t>
            </a:r>
            <a:endParaRPr kumimoji="1" lang="zh-CN" altLang="en-US" b="1">
              <a:latin typeface="+mn-lt"/>
              <a:ea typeface="黑体" panose="02010609060101010101" pitchFamily="2" charset="-122"/>
            </a:endParaRPr>
          </a:p>
        </p:txBody>
      </p:sp>
      <p:sp>
        <p:nvSpPr>
          <p:cNvPr id="987195" name="Rectangle 59"/>
          <p:cNvSpPr>
            <a:spLocks noChangeArrowheads="1"/>
          </p:cNvSpPr>
          <p:nvPr/>
        </p:nvSpPr>
        <p:spPr bwMode="auto">
          <a:xfrm>
            <a:off x="344488" y="3787776"/>
            <a:ext cx="337656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(d) IP </a:t>
            </a:r>
            <a:r>
              <a:rPr kumimoji="1" lang="zh-CN" altLang="en-US" b="1">
                <a:latin typeface="+mn-lt"/>
                <a:ea typeface="黑体" panose="02010609060101010101" pitchFamily="2" charset="-122"/>
              </a:rPr>
              <a:t>地址与子网掩码逐位相与</a:t>
            </a:r>
            <a:endParaRPr kumimoji="1" lang="zh-CN" altLang="en-US" b="1">
              <a:latin typeface="+mn-lt"/>
              <a:ea typeface="黑体" panose="02010609060101010101" pitchFamily="2" charset="-122"/>
            </a:endParaRPr>
          </a:p>
        </p:txBody>
      </p:sp>
      <p:sp>
        <p:nvSpPr>
          <p:cNvPr id="987196" name="Rectangle 60"/>
          <p:cNvSpPr>
            <a:spLocks noChangeArrowheads="1"/>
          </p:cNvSpPr>
          <p:nvPr/>
        </p:nvSpPr>
        <p:spPr bwMode="auto">
          <a:xfrm>
            <a:off x="344489" y="4532314"/>
            <a:ext cx="355065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(e) </a:t>
            </a:r>
            <a:r>
              <a:rPr kumimoji="1" lang="zh-CN" altLang="en-US" b="1">
                <a:latin typeface="+mn-lt"/>
                <a:ea typeface="黑体" panose="02010609060101010101" pitchFamily="2" charset="-122"/>
              </a:rPr>
              <a:t>网络地址（点分十进制表示）</a:t>
            </a:r>
            <a:endParaRPr kumimoji="1" lang="zh-CN" altLang="en-US" b="1">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7" name="Rectangle 3"/>
          <p:cNvSpPr>
            <a:spLocks noChangeArrowheads="1"/>
          </p:cNvSpPr>
          <p:nvPr/>
        </p:nvSpPr>
        <p:spPr bwMode="auto">
          <a:xfrm>
            <a:off x="3821377" y="3798889"/>
            <a:ext cx="3269325" cy="344487"/>
          </a:xfrm>
          <a:prstGeom prst="rect">
            <a:avLst/>
          </a:prstGeom>
          <a:solidFill>
            <a:srgbClr val="FFCC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188" name="Text Box 4"/>
          <p:cNvSpPr txBox="1">
            <a:spLocks noChangeArrowheads="1"/>
          </p:cNvSpPr>
          <p:nvPr/>
        </p:nvSpPr>
        <p:spPr bwMode="auto">
          <a:xfrm>
            <a:off x="4347633" y="3810000"/>
            <a:ext cx="39036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r>
              <a:rPr kumimoji="1" lang="en-US" altLang="zh-CN" b="1" dirty="0" smtClean="0">
                <a:solidFill>
                  <a:srgbClr val="0000CC"/>
                </a:solidFill>
                <a:latin typeface="+mn-lt"/>
                <a:ea typeface="黑体" panose="02010609060101010101" pitchFamily="2" charset="-122"/>
              </a:rPr>
              <a:t>. </a:t>
            </a:r>
            <a:r>
              <a:rPr kumimoji="1" lang="en-US" altLang="zh-CN" b="1" dirty="0">
                <a:solidFill>
                  <a:srgbClr val="0000CC"/>
                </a:solidFill>
                <a:latin typeface="+mn-lt"/>
                <a:ea typeface="黑体" panose="02010609060101010101" pitchFamily="2" charset="-122"/>
              </a:rPr>
              <a:t>0 1 0 0 0 0 0 0 </a:t>
            </a:r>
            <a:endParaRPr kumimoji="1" lang="en-US" altLang="zh-CN" b="1" dirty="0">
              <a:solidFill>
                <a:srgbClr val="0000CC"/>
              </a:solidFill>
              <a:latin typeface="+mn-lt"/>
              <a:ea typeface="黑体" panose="02010609060101010101" pitchFamily="2" charset="-122"/>
            </a:endParaRPr>
          </a:p>
        </p:txBody>
      </p:sp>
      <p:sp>
        <p:nvSpPr>
          <p:cNvPr id="989189" name="Rectangle 5"/>
          <p:cNvSpPr>
            <a:spLocks noChangeArrowheads="1"/>
          </p:cNvSpPr>
          <p:nvPr/>
        </p:nvSpPr>
        <p:spPr bwMode="auto">
          <a:xfrm>
            <a:off x="3812779" y="3084513"/>
            <a:ext cx="3274483" cy="342900"/>
          </a:xfrm>
          <a:prstGeom prst="rect">
            <a:avLst/>
          </a:prstGeom>
          <a:solidFill>
            <a:srgbClr val="FFCC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190" name="Rectangle 6"/>
          <p:cNvSpPr>
            <a:spLocks noChangeArrowheads="1"/>
          </p:cNvSpPr>
          <p:nvPr/>
        </p:nvSpPr>
        <p:spPr bwMode="auto">
          <a:xfrm>
            <a:off x="3786982" y="3068639"/>
            <a:ext cx="434093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solidFill>
                  <a:srgbClr val="0000CC"/>
                </a:solidFill>
                <a:latin typeface="+mn-lt"/>
                <a:ea typeface="黑体" panose="02010609060101010101" pitchFamily="2" charset="-122"/>
              </a:rPr>
              <a:t>1 1 1 1 1 1 1 1 1 1 1 1 1 1 1 1</a:t>
            </a:r>
            <a:r>
              <a:rPr kumimoji="1" lang="en-US" altLang="zh-CN" sz="1800" b="1" dirty="0">
                <a:solidFill>
                  <a:srgbClr val="0000CC"/>
                </a:solidFill>
                <a:latin typeface="+mn-lt"/>
                <a:ea typeface="黑体" panose="02010609060101010101" pitchFamily="2" charset="-122"/>
              </a:rPr>
              <a:t> </a:t>
            </a:r>
            <a:r>
              <a:rPr kumimoji="1" lang="en-US" altLang="zh-CN" sz="800" b="1" dirty="0" smtClean="0">
                <a:solidFill>
                  <a:srgbClr val="0000CC"/>
                </a:solidFill>
                <a:latin typeface="+mn-lt"/>
                <a:ea typeface="黑体" panose="02010609060101010101" pitchFamily="2" charset="-122"/>
              </a:rPr>
              <a:t> </a:t>
            </a:r>
            <a:r>
              <a:rPr kumimoji="1" lang="en-US" altLang="zh-CN" sz="1600" b="1" dirty="0">
                <a:solidFill>
                  <a:srgbClr val="0000CC"/>
                </a:solidFill>
                <a:latin typeface="+mn-lt"/>
                <a:ea typeface="黑体" panose="02010609060101010101" pitchFamily="2" charset="-122"/>
              </a:rPr>
              <a:t>1 1 1 0 0 0 0 0</a:t>
            </a:r>
            <a:endParaRPr kumimoji="1" lang="en-US" altLang="zh-CN" sz="1600" b="1" dirty="0">
              <a:solidFill>
                <a:srgbClr val="0000CC"/>
              </a:solidFill>
              <a:latin typeface="+mn-lt"/>
              <a:ea typeface="黑体" panose="02010609060101010101" pitchFamily="2" charset="-122"/>
            </a:endParaRPr>
          </a:p>
        </p:txBody>
      </p:sp>
      <p:sp>
        <p:nvSpPr>
          <p:cNvPr id="989186" name="Freeform 2"/>
          <p:cNvSpPr/>
          <p:nvPr/>
        </p:nvSpPr>
        <p:spPr bwMode="auto">
          <a:xfrm>
            <a:off x="6610880" y="2132014"/>
            <a:ext cx="1325960" cy="306387"/>
          </a:xfrm>
          <a:custGeom>
            <a:avLst/>
            <a:gdLst>
              <a:gd name="T0" fmla="*/ 181 w 771"/>
              <a:gd name="T1" fmla="*/ 0 h 181"/>
              <a:gd name="T2" fmla="*/ 589 w 771"/>
              <a:gd name="T3" fmla="*/ 0 h 181"/>
              <a:gd name="T4" fmla="*/ 771 w 771"/>
              <a:gd name="T5" fmla="*/ 181 h 181"/>
              <a:gd name="T6" fmla="*/ 0 w 771"/>
              <a:gd name="T7" fmla="*/ 181 h 181"/>
              <a:gd name="T8" fmla="*/ 181 w 771"/>
              <a:gd name="T9" fmla="*/ 0 h 181"/>
            </a:gdLst>
            <a:ahLst/>
            <a:cxnLst>
              <a:cxn ang="0">
                <a:pos x="T0" y="T1"/>
              </a:cxn>
              <a:cxn ang="0">
                <a:pos x="T2" y="T3"/>
              </a:cxn>
              <a:cxn ang="0">
                <a:pos x="T4" y="T5"/>
              </a:cxn>
              <a:cxn ang="0">
                <a:pos x="T6" y="T7"/>
              </a:cxn>
              <a:cxn ang="0">
                <a:pos x="T8" y="T9"/>
              </a:cxn>
            </a:cxnLst>
            <a:rect l="0" t="0" r="r" b="b"/>
            <a:pathLst>
              <a:path w="771" h="181">
                <a:moveTo>
                  <a:pt x="181" y="0"/>
                </a:moveTo>
                <a:lnTo>
                  <a:pt x="589" y="0"/>
                </a:lnTo>
                <a:lnTo>
                  <a:pt x="771" y="181"/>
                </a:lnTo>
                <a:lnTo>
                  <a:pt x="0" y="181"/>
                </a:lnTo>
                <a:lnTo>
                  <a:pt x="181" y="0"/>
                </a:lnTo>
                <a:close/>
              </a:path>
            </a:pathLst>
          </a:custGeom>
          <a:solidFill>
            <a:srgbClr val="66FF66"/>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89191" name="Rectangle 7"/>
          <p:cNvSpPr>
            <a:spLocks noGrp="1" noChangeArrowheads="1"/>
          </p:cNvSpPr>
          <p:nvPr>
            <p:ph type="title" idx="4294967295"/>
          </p:nvPr>
        </p:nvSpPr>
        <p:spPr>
          <a:xfrm>
            <a:off x="344488" y="141064"/>
            <a:ext cx="9505056" cy="1055688"/>
          </a:xfrm>
          <a:solidFill>
            <a:srgbClr val="FFFFCC"/>
          </a:solidFill>
          <a:ln>
            <a:solidFill>
              <a:srgbClr val="333399"/>
            </a:solidFill>
            <a:miter lim="800000"/>
          </a:ln>
          <a:effectLst>
            <a:outerShdw dist="35921" dir="2700000" algn="ctr" rotWithShape="0">
              <a:schemeClr val="bg2"/>
            </a:outerShdw>
          </a:effectLst>
        </p:spPr>
        <p:txBody>
          <a:bodyPr vert="horz" wrap="square" lIns="91440" tIns="45720" rIns="91440" bIns="45720" numCol="1" anchor="b" anchorCtr="0" compatLnSpc="1"/>
          <a:lstStyle/>
          <a:p>
            <a:pPr algn="ctr"/>
            <a:r>
              <a:rPr lang="en-US" altLang="zh-CN" sz="3200" dirty="0">
                <a:solidFill>
                  <a:srgbClr val="0000CC"/>
                </a:solidFill>
              </a:rPr>
              <a:t>【</a:t>
            </a:r>
            <a:r>
              <a:rPr lang="zh-CN" altLang="en-US" sz="3200" dirty="0">
                <a:solidFill>
                  <a:srgbClr val="0000CC"/>
                </a:solidFill>
              </a:rPr>
              <a:t>例</a:t>
            </a:r>
            <a:r>
              <a:rPr lang="en-US" altLang="zh-CN" sz="3200" dirty="0">
                <a:solidFill>
                  <a:srgbClr val="0000CC"/>
                </a:solidFill>
              </a:rPr>
              <a:t>4-3】</a:t>
            </a:r>
            <a:r>
              <a:rPr lang="zh-CN" altLang="en-US" sz="3200" dirty="0">
                <a:solidFill>
                  <a:srgbClr val="0000CC"/>
                </a:solidFill>
              </a:rPr>
              <a:t>上例中，若子网掩码</a:t>
            </a:r>
            <a:r>
              <a:rPr lang="zh-CN" altLang="en-US" sz="3200" dirty="0" smtClean="0">
                <a:solidFill>
                  <a:srgbClr val="0000CC"/>
                </a:solidFill>
              </a:rPr>
              <a:t>改为 </a:t>
            </a:r>
            <a:r>
              <a:rPr lang="en-US" altLang="zh-CN" sz="3200" dirty="0" smtClean="0">
                <a:solidFill>
                  <a:srgbClr val="0000CC"/>
                </a:solidFill>
              </a:rPr>
              <a:t>255.255.224.0</a:t>
            </a:r>
            <a:r>
              <a:rPr lang="zh-CN" altLang="en-US" sz="3200" dirty="0" smtClean="0">
                <a:solidFill>
                  <a:srgbClr val="0000CC"/>
                </a:solidFill>
              </a:rPr>
              <a:t>，试</a:t>
            </a:r>
            <a:r>
              <a:rPr lang="zh-CN" altLang="en-US" sz="3200" dirty="0">
                <a:solidFill>
                  <a:srgbClr val="0000CC"/>
                </a:solidFill>
              </a:rPr>
              <a:t>求网络地址，讨论所得结果。 </a:t>
            </a:r>
            <a:endParaRPr lang="zh-CN" altLang="en-US" sz="3200" dirty="0">
              <a:solidFill>
                <a:srgbClr val="0000CC"/>
              </a:solidFill>
            </a:endParaRPr>
          </a:p>
        </p:txBody>
      </p:sp>
      <p:sp>
        <p:nvSpPr>
          <p:cNvPr id="989192" name="Rectangle 8"/>
          <p:cNvSpPr>
            <a:spLocks noChangeArrowheads="1"/>
          </p:cNvSpPr>
          <p:nvPr/>
        </p:nvSpPr>
        <p:spPr bwMode="auto">
          <a:xfrm>
            <a:off x="3805899" y="1785938"/>
            <a:ext cx="5565246" cy="360362"/>
          </a:xfrm>
          <a:prstGeom prst="rect">
            <a:avLst/>
          </a:prstGeom>
          <a:noFill/>
          <a:ln w="952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193" name="Rectangle 9"/>
          <p:cNvSpPr>
            <a:spLocks noChangeArrowheads="1"/>
          </p:cNvSpPr>
          <p:nvPr/>
        </p:nvSpPr>
        <p:spPr bwMode="auto">
          <a:xfrm>
            <a:off x="344488" y="1795464"/>
            <a:ext cx="319542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(a) </a:t>
            </a:r>
            <a:r>
              <a:rPr kumimoji="1" lang="zh-CN" altLang="en-US" b="1">
                <a:latin typeface="+mn-lt"/>
                <a:ea typeface="黑体" panose="02010609060101010101" pitchFamily="2" charset="-122"/>
              </a:rPr>
              <a:t>点分十进制表示的 </a:t>
            </a:r>
            <a:r>
              <a:rPr kumimoji="1" lang="en-US" altLang="zh-CN" b="1">
                <a:latin typeface="+mn-lt"/>
                <a:ea typeface="黑体" panose="02010609060101010101" pitchFamily="2" charset="-122"/>
              </a:rPr>
              <a:t>IP </a:t>
            </a:r>
            <a:r>
              <a:rPr kumimoji="1" lang="zh-CN" altLang="en-US" b="1">
                <a:latin typeface="+mn-lt"/>
                <a:ea typeface="黑体" panose="02010609060101010101" pitchFamily="2" charset="-122"/>
              </a:rPr>
              <a:t>地址</a:t>
            </a:r>
            <a:endParaRPr kumimoji="1" lang="zh-CN" altLang="en-US" b="1">
              <a:latin typeface="+mn-lt"/>
              <a:ea typeface="黑体" panose="02010609060101010101" pitchFamily="2" charset="-122"/>
            </a:endParaRPr>
          </a:p>
        </p:txBody>
      </p:sp>
      <p:sp>
        <p:nvSpPr>
          <p:cNvPr id="989194" name="Rectangle 10"/>
          <p:cNvSpPr>
            <a:spLocks noChangeArrowheads="1"/>
          </p:cNvSpPr>
          <p:nvPr/>
        </p:nvSpPr>
        <p:spPr bwMode="auto">
          <a:xfrm>
            <a:off x="3805899" y="4508501"/>
            <a:ext cx="5565246" cy="360363"/>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195" name="Rectangle 11"/>
          <p:cNvSpPr>
            <a:spLocks noChangeArrowheads="1"/>
          </p:cNvSpPr>
          <p:nvPr/>
        </p:nvSpPr>
        <p:spPr bwMode="auto">
          <a:xfrm>
            <a:off x="344489" y="3068639"/>
            <a:ext cx="3230052"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(c) </a:t>
            </a:r>
            <a:r>
              <a:rPr kumimoji="1" lang="zh-CN" altLang="en-US" b="1">
                <a:latin typeface="+mn-lt"/>
                <a:ea typeface="黑体" panose="02010609060101010101" pitchFamily="2" charset="-122"/>
              </a:rPr>
              <a:t>子网掩码是 </a:t>
            </a:r>
            <a:r>
              <a:rPr kumimoji="1" lang="en-US" altLang="zh-CN" b="1">
                <a:latin typeface="+mn-lt"/>
                <a:ea typeface="黑体" panose="02010609060101010101" pitchFamily="2" charset="-122"/>
              </a:rPr>
              <a:t>255.255.224.0</a:t>
            </a:r>
            <a:endParaRPr kumimoji="1" lang="en-US" altLang="zh-CN" b="1">
              <a:latin typeface="+mn-lt"/>
              <a:ea typeface="黑体" panose="02010609060101010101" pitchFamily="2" charset="-122"/>
            </a:endParaRPr>
          </a:p>
        </p:txBody>
      </p:sp>
      <p:sp>
        <p:nvSpPr>
          <p:cNvPr id="989196" name="Line 12"/>
          <p:cNvSpPr>
            <a:spLocks noChangeShapeType="1"/>
          </p:cNvSpPr>
          <p:nvPr/>
        </p:nvSpPr>
        <p:spPr bwMode="auto">
          <a:xfrm>
            <a:off x="6555846" y="3081339"/>
            <a:ext cx="0" cy="352425"/>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197" name="Line 13"/>
          <p:cNvSpPr>
            <a:spLocks noChangeShapeType="1"/>
          </p:cNvSpPr>
          <p:nvPr/>
        </p:nvSpPr>
        <p:spPr bwMode="auto">
          <a:xfrm>
            <a:off x="7964356" y="3071814"/>
            <a:ext cx="0" cy="357187"/>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198" name="Rectangle 14"/>
          <p:cNvSpPr>
            <a:spLocks noChangeArrowheads="1"/>
          </p:cNvSpPr>
          <p:nvPr/>
        </p:nvSpPr>
        <p:spPr bwMode="auto">
          <a:xfrm>
            <a:off x="3805899" y="3074988"/>
            <a:ext cx="5565246" cy="360362"/>
          </a:xfrm>
          <a:prstGeom prst="rect">
            <a:avLst/>
          </a:prstGeom>
          <a:noFill/>
          <a:ln w="952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199" name="Rectangle 15"/>
          <p:cNvSpPr>
            <a:spLocks noChangeArrowheads="1"/>
          </p:cNvSpPr>
          <p:nvPr/>
        </p:nvSpPr>
        <p:spPr bwMode="auto">
          <a:xfrm>
            <a:off x="7936840" y="3098801"/>
            <a:ext cx="1497206" cy="3359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solidFill>
                  <a:srgbClr val="0000CC"/>
                </a:solidFill>
                <a:latin typeface="+mn-lt"/>
                <a:ea typeface="黑体" panose="02010609060101010101" pitchFamily="2" charset="-122"/>
              </a:rPr>
              <a:t>0 0 0 0 0 0 0 0</a:t>
            </a:r>
            <a:endParaRPr kumimoji="1" lang="en-US" altLang="zh-CN" sz="1600" b="1">
              <a:solidFill>
                <a:srgbClr val="0000CC"/>
              </a:solidFill>
              <a:latin typeface="+mn-lt"/>
              <a:ea typeface="黑体" panose="02010609060101010101" pitchFamily="2" charset="-122"/>
            </a:endParaRPr>
          </a:p>
        </p:txBody>
      </p:sp>
      <p:sp>
        <p:nvSpPr>
          <p:cNvPr id="989200" name="Rectangle 16"/>
          <p:cNvSpPr>
            <a:spLocks noChangeArrowheads="1"/>
          </p:cNvSpPr>
          <p:nvPr/>
        </p:nvSpPr>
        <p:spPr bwMode="auto">
          <a:xfrm>
            <a:off x="3816218" y="3789363"/>
            <a:ext cx="5565246" cy="360362"/>
          </a:xfrm>
          <a:prstGeom prst="rect">
            <a:avLst/>
          </a:prstGeom>
          <a:noFill/>
          <a:ln w="952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201" name="Text Box 17"/>
          <p:cNvSpPr txBox="1">
            <a:spLocks noChangeArrowheads="1"/>
          </p:cNvSpPr>
          <p:nvPr/>
        </p:nvSpPr>
        <p:spPr bwMode="auto">
          <a:xfrm>
            <a:off x="4347633" y="1795463"/>
            <a:ext cx="26853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endParaRPr kumimoji="1" lang="en-US" altLang="zh-CN" b="1" dirty="0">
              <a:solidFill>
                <a:srgbClr val="0000CC"/>
              </a:solidFill>
              <a:latin typeface="+mn-lt"/>
              <a:ea typeface="黑体" panose="02010609060101010101" pitchFamily="2" charset="-122"/>
            </a:endParaRPr>
          </a:p>
        </p:txBody>
      </p:sp>
      <p:sp>
        <p:nvSpPr>
          <p:cNvPr id="989202" name="Text Box 18"/>
          <p:cNvSpPr txBox="1">
            <a:spLocks noChangeArrowheads="1"/>
          </p:cNvSpPr>
          <p:nvPr/>
        </p:nvSpPr>
        <p:spPr bwMode="auto">
          <a:xfrm>
            <a:off x="7001272" y="1795463"/>
            <a:ext cx="21082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CC"/>
                </a:solidFill>
                <a:latin typeface="+mn-lt"/>
                <a:ea typeface="黑体" panose="02010609060101010101" pitchFamily="2" charset="-122"/>
              </a:rPr>
              <a:t> 72          .          24</a:t>
            </a:r>
            <a:endParaRPr kumimoji="1" lang="en-US" altLang="zh-CN" b="1">
              <a:solidFill>
                <a:srgbClr val="0000CC"/>
              </a:solidFill>
              <a:latin typeface="+mn-lt"/>
              <a:ea typeface="黑体" panose="02010609060101010101" pitchFamily="2" charset="-122"/>
            </a:endParaRPr>
          </a:p>
        </p:txBody>
      </p:sp>
      <p:sp>
        <p:nvSpPr>
          <p:cNvPr id="989203" name="Text Box 19"/>
          <p:cNvSpPr txBox="1">
            <a:spLocks noChangeArrowheads="1"/>
          </p:cNvSpPr>
          <p:nvPr/>
        </p:nvSpPr>
        <p:spPr bwMode="auto">
          <a:xfrm>
            <a:off x="4347633" y="4529138"/>
            <a:ext cx="26853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endParaRPr kumimoji="1" lang="en-US" altLang="zh-CN" b="1" dirty="0">
              <a:solidFill>
                <a:srgbClr val="0000CC"/>
              </a:solidFill>
              <a:latin typeface="+mn-lt"/>
              <a:ea typeface="黑体" panose="02010609060101010101" pitchFamily="2" charset="-122"/>
            </a:endParaRPr>
          </a:p>
        </p:txBody>
      </p:sp>
      <p:sp>
        <p:nvSpPr>
          <p:cNvPr id="989204" name="Text Box 20"/>
          <p:cNvSpPr txBox="1">
            <a:spLocks noChangeArrowheads="1"/>
          </p:cNvSpPr>
          <p:nvPr/>
        </p:nvSpPr>
        <p:spPr bwMode="auto">
          <a:xfrm>
            <a:off x="7059745" y="4529138"/>
            <a:ext cx="20441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64          .           </a:t>
            </a:r>
            <a:r>
              <a:rPr kumimoji="1" lang="en-US" altLang="zh-CN" b="1" dirty="0" smtClean="0">
                <a:solidFill>
                  <a:srgbClr val="0000CC"/>
                </a:solidFill>
                <a:latin typeface="+mn-lt"/>
                <a:ea typeface="黑体" panose="02010609060101010101" pitchFamily="2" charset="-122"/>
              </a:rPr>
              <a:t>0</a:t>
            </a:r>
            <a:endParaRPr kumimoji="1" lang="en-US" altLang="zh-CN" b="1" dirty="0">
              <a:solidFill>
                <a:srgbClr val="0000CC"/>
              </a:solidFill>
              <a:latin typeface="+mn-lt"/>
              <a:ea typeface="黑体" panose="02010609060101010101" pitchFamily="2" charset="-122"/>
            </a:endParaRPr>
          </a:p>
        </p:txBody>
      </p:sp>
      <p:sp>
        <p:nvSpPr>
          <p:cNvPr id="989205" name="Text Box 21"/>
          <p:cNvSpPr txBox="1">
            <a:spLocks noChangeArrowheads="1"/>
          </p:cNvSpPr>
          <p:nvPr/>
        </p:nvSpPr>
        <p:spPr bwMode="auto">
          <a:xfrm>
            <a:off x="7883525" y="3810000"/>
            <a:ext cx="11464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smtClean="0">
                <a:solidFill>
                  <a:srgbClr val="0000CC"/>
                </a:solidFill>
                <a:latin typeface="+mn-lt"/>
                <a:ea typeface="黑体" panose="02010609060101010101" pitchFamily="2" charset="-122"/>
              </a:rPr>
              <a:t>. .          0</a:t>
            </a:r>
            <a:endParaRPr kumimoji="1" lang="en-US" altLang="zh-CN" b="1" dirty="0">
              <a:solidFill>
                <a:srgbClr val="0000CC"/>
              </a:solidFill>
              <a:latin typeface="+mn-lt"/>
              <a:ea typeface="黑体" panose="02010609060101010101" pitchFamily="2" charset="-122"/>
            </a:endParaRPr>
          </a:p>
        </p:txBody>
      </p:sp>
      <p:sp>
        <p:nvSpPr>
          <p:cNvPr id="989206" name="Line 22"/>
          <p:cNvSpPr>
            <a:spLocks noChangeShapeType="1"/>
          </p:cNvSpPr>
          <p:nvPr/>
        </p:nvSpPr>
        <p:spPr bwMode="auto">
          <a:xfrm>
            <a:off x="5205810" y="3071814"/>
            <a:ext cx="0" cy="352425"/>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207" name="Rectangle 23"/>
          <p:cNvSpPr>
            <a:spLocks noChangeArrowheads="1"/>
          </p:cNvSpPr>
          <p:nvPr/>
        </p:nvSpPr>
        <p:spPr bwMode="auto">
          <a:xfrm>
            <a:off x="6531769" y="2433639"/>
            <a:ext cx="1497206" cy="3359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solidFill>
                  <a:srgbClr val="0000CC"/>
                </a:solidFill>
                <a:latin typeface="+mn-lt"/>
                <a:ea typeface="黑体" panose="02010609060101010101" pitchFamily="2" charset="-122"/>
              </a:rPr>
              <a:t>0 1 0 0 1 0 0 0</a:t>
            </a:r>
            <a:endParaRPr kumimoji="1" lang="en-US" altLang="zh-CN" sz="1600" b="1" dirty="0">
              <a:solidFill>
                <a:srgbClr val="0000CC"/>
              </a:solidFill>
              <a:latin typeface="+mn-lt"/>
              <a:ea typeface="黑体" panose="02010609060101010101" pitchFamily="2" charset="-122"/>
            </a:endParaRPr>
          </a:p>
        </p:txBody>
      </p:sp>
      <p:sp>
        <p:nvSpPr>
          <p:cNvPr id="989208" name="Rectangle 24"/>
          <p:cNvSpPr>
            <a:spLocks noChangeArrowheads="1"/>
          </p:cNvSpPr>
          <p:nvPr/>
        </p:nvSpPr>
        <p:spPr bwMode="auto">
          <a:xfrm>
            <a:off x="3802460" y="2419351"/>
            <a:ext cx="5565246" cy="360363"/>
          </a:xfrm>
          <a:prstGeom prst="rect">
            <a:avLst/>
          </a:prstGeom>
          <a:noFill/>
          <a:ln w="952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209" name="Text Box 25"/>
          <p:cNvSpPr txBox="1">
            <a:spLocks noChangeArrowheads="1"/>
          </p:cNvSpPr>
          <p:nvPr/>
        </p:nvSpPr>
        <p:spPr bwMode="auto">
          <a:xfrm>
            <a:off x="4347633" y="2430463"/>
            <a:ext cx="24288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r>
              <a:rPr kumimoji="1" lang="en-US" altLang="zh-CN" b="1" dirty="0" smtClean="0">
                <a:solidFill>
                  <a:srgbClr val="0000CC"/>
                </a:solidFill>
                <a:latin typeface="+mn-lt"/>
                <a:ea typeface="黑体" panose="02010609060101010101" pitchFamily="2" charset="-122"/>
              </a:rPr>
              <a:t>    </a:t>
            </a:r>
            <a:r>
              <a:rPr kumimoji="1" lang="en-US" altLang="zh-CN" b="1" dirty="0">
                <a:solidFill>
                  <a:srgbClr val="0000CC"/>
                </a:solidFill>
                <a:latin typeface="+mn-lt"/>
                <a:ea typeface="黑体" panose="02010609060101010101" pitchFamily="2" charset="-122"/>
              </a:rPr>
              <a:t>.</a:t>
            </a:r>
            <a:endParaRPr kumimoji="1" lang="en-US" altLang="zh-CN" b="1" dirty="0">
              <a:solidFill>
                <a:srgbClr val="0000CC"/>
              </a:solidFill>
              <a:latin typeface="+mn-lt"/>
              <a:ea typeface="黑体" panose="02010609060101010101" pitchFamily="2" charset="-122"/>
            </a:endParaRPr>
          </a:p>
        </p:txBody>
      </p:sp>
      <p:sp>
        <p:nvSpPr>
          <p:cNvPr id="989210" name="Text Box 26"/>
          <p:cNvSpPr txBox="1">
            <a:spLocks noChangeArrowheads="1"/>
          </p:cNvSpPr>
          <p:nvPr/>
        </p:nvSpPr>
        <p:spPr bwMode="auto">
          <a:xfrm>
            <a:off x="7859448" y="2430463"/>
            <a:ext cx="12105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          </a:t>
            </a:r>
            <a:r>
              <a:rPr kumimoji="1" lang="en-US" altLang="zh-CN" b="1" dirty="0" smtClean="0">
                <a:solidFill>
                  <a:srgbClr val="0000CC"/>
                </a:solidFill>
                <a:latin typeface="+mn-lt"/>
                <a:ea typeface="黑体" panose="02010609060101010101" pitchFamily="2" charset="-122"/>
              </a:rPr>
              <a:t> 24</a:t>
            </a:r>
            <a:endParaRPr kumimoji="1" lang="en-US" altLang="zh-CN" b="1" dirty="0">
              <a:solidFill>
                <a:srgbClr val="0000CC"/>
              </a:solidFill>
              <a:latin typeface="+mn-lt"/>
              <a:ea typeface="黑体" panose="02010609060101010101" pitchFamily="2" charset="-122"/>
            </a:endParaRPr>
          </a:p>
        </p:txBody>
      </p:sp>
      <p:sp>
        <p:nvSpPr>
          <p:cNvPr id="989211" name="Rectangle 27"/>
          <p:cNvSpPr>
            <a:spLocks noChangeArrowheads="1"/>
          </p:cNvSpPr>
          <p:nvPr/>
        </p:nvSpPr>
        <p:spPr bwMode="auto">
          <a:xfrm>
            <a:off x="6922162" y="1795463"/>
            <a:ext cx="701675" cy="360362"/>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212" name="Rectangle 28"/>
          <p:cNvSpPr>
            <a:spLocks noChangeArrowheads="1"/>
          </p:cNvSpPr>
          <p:nvPr/>
        </p:nvSpPr>
        <p:spPr bwMode="auto">
          <a:xfrm>
            <a:off x="344489" y="2419351"/>
            <a:ext cx="3400612"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(b) IP </a:t>
            </a:r>
            <a:r>
              <a:rPr kumimoji="1" lang="zh-CN" altLang="en-US" b="1">
                <a:latin typeface="+mn-lt"/>
                <a:ea typeface="黑体" panose="02010609060101010101" pitchFamily="2" charset="-122"/>
              </a:rPr>
              <a:t>地址的第 </a:t>
            </a:r>
            <a:r>
              <a:rPr kumimoji="1" lang="en-US" altLang="zh-CN" b="1">
                <a:latin typeface="+mn-lt"/>
                <a:ea typeface="黑体" panose="02010609060101010101" pitchFamily="2" charset="-122"/>
              </a:rPr>
              <a:t>3 </a:t>
            </a:r>
            <a:r>
              <a:rPr kumimoji="1" lang="zh-CN" altLang="en-US" b="1">
                <a:latin typeface="+mn-lt"/>
                <a:ea typeface="黑体" panose="02010609060101010101" pitchFamily="2" charset="-122"/>
              </a:rPr>
              <a:t>字节是二进制</a:t>
            </a:r>
            <a:endParaRPr kumimoji="1" lang="zh-CN" altLang="en-US" b="1">
              <a:latin typeface="+mn-lt"/>
              <a:ea typeface="黑体" panose="02010609060101010101" pitchFamily="2" charset="-122"/>
            </a:endParaRPr>
          </a:p>
        </p:txBody>
      </p:sp>
      <p:sp>
        <p:nvSpPr>
          <p:cNvPr id="989213" name="Rectangle 29"/>
          <p:cNvSpPr>
            <a:spLocks noChangeArrowheads="1"/>
          </p:cNvSpPr>
          <p:nvPr/>
        </p:nvSpPr>
        <p:spPr bwMode="auto">
          <a:xfrm>
            <a:off x="344488" y="3787776"/>
            <a:ext cx="337656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(d) IP </a:t>
            </a:r>
            <a:r>
              <a:rPr kumimoji="1" lang="zh-CN" altLang="en-US" b="1">
                <a:latin typeface="+mn-lt"/>
                <a:ea typeface="黑体" panose="02010609060101010101" pitchFamily="2" charset="-122"/>
              </a:rPr>
              <a:t>地址与子网掩码逐位相与</a:t>
            </a:r>
            <a:endParaRPr kumimoji="1" lang="zh-CN" altLang="en-US" b="1">
              <a:latin typeface="+mn-lt"/>
              <a:ea typeface="黑体" panose="02010609060101010101" pitchFamily="2" charset="-122"/>
            </a:endParaRPr>
          </a:p>
        </p:txBody>
      </p:sp>
      <p:sp>
        <p:nvSpPr>
          <p:cNvPr id="989214" name="Rectangle 30"/>
          <p:cNvSpPr>
            <a:spLocks noChangeArrowheads="1"/>
          </p:cNvSpPr>
          <p:nvPr/>
        </p:nvSpPr>
        <p:spPr bwMode="auto">
          <a:xfrm>
            <a:off x="344489" y="4532314"/>
            <a:ext cx="355065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(e) </a:t>
            </a:r>
            <a:r>
              <a:rPr kumimoji="1" lang="zh-CN" altLang="en-US" b="1">
                <a:latin typeface="+mn-lt"/>
                <a:ea typeface="黑体" panose="02010609060101010101" pitchFamily="2" charset="-122"/>
              </a:rPr>
              <a:t>网络地址（点分十进制表示）</a:t>
            </a:r>
            <a:endParaRPr kumimoji="1" lang="zh-CN" altLang="en-US" b="1">
              <a:latin typeface="+mn-lt"/>
              <a:ea typeface="黑体" panose="02010609060101010101" pitchFamily="2" charset="-122"/>
            </a:endParaRPr>
          </a:p>
        </p:txBody>
      </p:sp>
      <p:sp>
        <p:nvSpPr>
          <p:cNvPr id="989215" name="Text Box 31"/>
          <p:cNvSpPr txBox="1">
            <a:spLocks noChangeArrowheads="1"/>
          </p:cNvSpPr>
          <p:nvPr/>
        </p:nvSpPr>
        <p:spPr bwMode="auto">
          <a:xfrm>
            <a:off x="2135031" y="5085184"/>
            <a:ext cx="6316152" cy="1040285"/>
          </a:xfrm>
          <a:prstGeom prst="rect">
            <a:avLst/>
          </a:prstGeom>
          <a:solidFill>
            <a:srgbClr val="66FF66"/>
          </a:solidFill>
          <a:ln w="12700">
            <a:solidFill>
              <a:srgbClr val="333399"/>
            </a:solidFill>
            <a:miter lim="800000"/>
          </a:ln>
          <a:effectLst>
            <a:outerShdw dist="35921" dir="2700000" algn="ctr" rotWithShape="0">
              <a:schemeClr val="bg2"/>
            </a:outerShdw>
          </a:effectLst>
        </p:spPr>
        <p:txBody>
          <a:bodyPr wrap="none">
            <a:spAutoFit/>
          </a:bodyPr>
          <a:lstStyle/>
          <a:p>
            <a:pPr algn="ctr">
              <a:lnSpc>
                <a:spcPct val="110000"/>
              </a:lnSpc>
            </a:pPr>
            <a:r>
              <a:rPr lang="zh-CN" altLang="en-US" sz="2800" b="1" dirty="0">
                <a:solidFill>
                  <a:srgbClr val="000099"/>
                </a:solidFill>
                <a:latin typeface="+mn-lt"/>
                <a:ea typeface="黑体" panose="02010609060101010101" pitchFamily="2" charset="-122"/>
              </a:rPr>
              <a:t>不同的子网掩码得出</a:t>
            </a:r>
            <a:r>
              <a:rPr lang="zh-CN" altLang="en-US" sz="2800" b="1" dirty="0">
                <a:solidFill>
                  <a:srgbClr val="FF0000"/>
                </a:solidFill>
                <a:latin typeface="+mn-lt"/>
                <a:ea typeface="黑体" panose="02010609060101010101" pitchFamily="2" charset="-122"/>
              </a:rPr>
              <a:t>相同</a:t>
            </a:r>
            <a:r>
              <a:rPr lang="zh-CN" altLang="en-US" sz="2800" b="1" dirty="0">
                <a:solidFill>
                  <a:srgbClr val="000099"/>
                </a:solidFill>
                <a:latin typeface="+mn-lt"/>
                <a:ea typeface="黑体" panose="02010609060101010101" pitchFamily="2" charset="-122"/>
              </a:rPr>
              <a:t>的网络地址。</a:t>
            </a:r>
            <a:endParaRPr lang="zh-CN" altLang="en-US" sz="2800" b="1" dirty="0">
              <a:solidFill>
                <a:srgbClr val="000099"/>
              </a:solidFill>
              <a:latin typeface="+mn-lt"/>
              <a:ea typeface="黑体" panose="02010609060101010101" pitchFamily="2" charset="-122"/>
            </a:endParaRPr>
          </a:p>
          <a:p>
            <a:pPr algn="ctr">
              <a:lnSpc>
                <a:spcPct val="110000"/>
              </a:lnSpc>
            </a:pPr>
            <a:r>
              <a:rPr lang="zh-CN" altLang="en-US" sz="2800" b="1" dirty="0">
                <a:solidFill>
                  <a:srgbClr val="000099"/>
                </a:solidFill>
                <a:latin typeface="+mn-lt"/>
                <a:ea typeface="黑体" panose="02010609060101010101" pitchFamily="2" charset="-122"/>
              </a:rPr>
              <a:t>但不同的掩码的效果是不同的。 </a:t>
            </a:r>
            <a:endParaRPr lang="zh-CN" altLang="en-US" sz="28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3" name="Rectangle 3"/>
          <p:cNvSpPr>
            <a:spLocks noGrp="1" noChangeArrowheads="1"/>
          </p:cNvSpPr>
          <p:nvPr>
            <p:ph type="title"/>
          </p:nvPr>
        </p:nvSpPr>
        <p:spPr/>
        <p:txBody>
          <a:bodyPr/>
          <a:lstStyle/>
          <a:p>
            <a:r>
              <a:rPr lang="en-US" altLang="zh-CN" sz="4000" dirty="0"/>
              <a:t>4.3.2  </a:t>
            </a:r>
            <a:r>
              <a:rPr lang="zh-CN" altLang="en-US" sz="4000" dirty="0"/>
              <a:t>使用</a:t>
            </a:r>
            <a:r>
              <a:rPr lang="zh-CN" altLang="en-US" sz="4000" dirty="0" smtClean="0"/>
              <a:t>子网</a:t>
            </a:r>
            <a:r>
              <a:rPr lang="zh-CN" altLang="en-US" sz="4000" dirty="0"/>
              <a:t>时分组的转发</a:t>
            </a:r>
            <a:endParaRPr lang="zh-CN" altLang="en-US" sz="4000" dirty="0"/>
          </a:p>
        </p:txBody>
      </p:sp>
      <p:sp>
        <p:nvSpPr>
          <p:cNvPr id="512002" name="Rectangle 2"/>
          <p:cNvSpPr>
            <a:spLocks noGrp="1" noChangeArrowheads="1"/>
          </p:cNvSpPr>
          <p:nvPr>
            <p:ph idx="1"/>
          </p:nvPr>
        </p:nvSpPr>
        <p:spPr/>
        <p:txBody>
          <a:bodyPr/>
          <a:lstStyle/>
          <a:p>
            <a:r>
              <a:rPr lang="zh-CN" altLang="en-US" dirty="0"/>
              <a:t>在不划分子网的两级 </a:t>
            </a:r>
            <a:r>
              <a:rPr lang="en-US" altLang="zh-CN" dirty="0"/>
              <a:t>IP </a:t>
            </a:r>
            <a:r>
              <a:rPr lang="zh-CN" altLang="en-US" dirty="0"/>
              <a:t>地址下，从 </a:t>
            </a:r>
            <a:r>
              <a:rPr lang="en-US" altLang="zh-CN" dirty="0"/>
              <a:t>IP </a:t>
            </a:r>
            <a:r>
              <a:rPr lang="zh-CN" altLang="en-US" dirty="0"/>
              <a:t>地址得出网络地址是个很简单的事。</a:t>
            </a:r>
            <a:endParaRPr lang="zh-CN" altLang="en-US" dirty="0"/>
          </a:p>
          <a:p>
            <a:r>
              <a:rPr lang="zh-CN" altLang="en-US" dirty="0"/>
              <a:t>但在划分子网的情况下，从 </a:t>
            </a:r>
            <a:r>
              <a:rPr lang="en-US" altLang="zh-CN" dirty="0"/>
              <a:t>IP </a:t>
            </a:r>
            <a:r>
              <a:rPr lang="zh-CN" altLang="en-US" dirty="0"/>
              <a:t>地址却不能唯一地得出网络地址来，这是因为网络地址取决于那个网络所采用的子网掩码，但</a:t>
            </a:r>
            <a:r>
              <a:rPr lang="zh-CN" altLang="en-US" dirty="0">
                <a:solidFill>
                  <a:srgbClr val="FF0000"/>
                </a:solidFill>
              </a:rPr>
              <a:t>数据报的首部并没有提供子网掩码的信息。</a:t>
            </a:r>
            <a:endParaRPr lang="zh-CN" altLang="en-US" dirty="0">
              <a:solidFill>
                <a:srgbClr val="FF0000"/>
              </a:solidFill>
            </a:endParaRPr>
          </a:p>
          <a:p>
            <a:r>
              <a:rPr lang="zh-CN" altLang="en-US" dirty="0"/>
              <a:t>因此分组转发的算法也必须做相应的改动。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0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pPr algn="ctr"/>
            <a:r>
              <a:rPr lang="zh-CN" altLang="en-US" sz="3200" dirty="0"/>
              <a:t>在划分</a:t>
            </a:r>
            <a:r>
              <a:rPr lang="zh-CN" altLang="en-US" sz="3200" dirty="0" smtClean="0"/>
              <a:t>子网情况</a:t>
            </a:r>
            <a:r>
              <a:rPr lang="zh-CN" altLang="en-US" sz="3200" dirty="0"/>
              <a:t>下路由器转发分组的算法 </a:t>
            </a:r>
            <a:endParaRPr lang="zh-CN" altLang="en-US" sz="3200" dirty="0"/>
          </a:p>
        </p:txBody>
      </p:sp>
      <p:sp>
        <p:nvSpPr>
          <p:cNvPr id="3" name="内容占位符 2"/>
          <p:cNvSpPr>
            <a:spLocks noGrp="1"/>
          </p:cNvSpPr>
          <p:nvPr>
            <p:ph idx="1"/>
          </p:nvPr>
        </p:nvSpPr>
        <p:spPr/>
        <p:txBody>
          <a:bodyPr/>
          <a:lstStyle/>
          <a:p>
            <a:pPr marL="0" indent="0">
              <a:lnSpc>
                <a:spcPct val="100000"/>
              </a:lnSpc>
              <a:spcAft>
                <a:spcPct val="10000"/>
              </a:spcAft>
              <a:buNone/>
            </a:pPr>
            <a:r>
              <a:rPr lang="en-US" altLang="zh-CN" sz="2400" dirty="0"/>
              <a:t>(1) </a:t>
            </a:r>
            <a:r>
              <a:rPr lang="zh-CN" altLang="en-US" sz="2400" dirty="0"/>
              <a:t>从收到的分组的首部提取</a:t>
            </a:r>
            <a:r>
              <a:rPr lang="zh-CN" altLang="en-US" sz="2400" dirty="0">
                <a:solidFill>
                  <a:srgbClr val="FF0000"/>
                </a:solidFill>
              </a:rPr>
              <a:t>目的 </a:t>
            </a:r>
            <a:r>
              <a:rPr lang="en-US" altLang="zh-CN" sz="2400" dirty="0">
                <a:solidFill>
                  <a:srgbClr val="FF0000"/>
                </a:solidFill>
              </a:rPr>
              <a:t>IP </a:t>
            </a:r>
            <a:r>
              <a:rPr lang="zh-CN" altLang="en-US" sz="2400" dirty="0">
                <a:solidFill>
                  <a:srgbClr val="FF0000"/>
                </a:solidFill>
              </a:rPr>
              <a:t>地址 </a:t>
            </a:r>
            <a:r>
              <a:rPr lang="en-US" altLang="zh-CN" sz="2400" dirty="0">
                <a:solidFill>
                  <a:srgbClr val="FF0000"/>
                </a:solidFill>
              </a:rPr>
              <a:t>D</a:t>
            </a:r>
            <a:r>
              <a:rPr lang="zh-CN" altLang="en-US" sz="2400" dirty="0">
                <a:solidFill>
                  <a:srgbClr val="FF0000"/>
                </a:solidFill>
              </a:rPr>
              <a:t>。</a:t>
            </a:r>
            <a:endParaRPr lang="zh-CN" altLang="en-US" sz="2400" dirty="0">
              <a:solidFill>
                <a:srgbClr val="FF0000"/>
              </a:solidFill>
            </a:endParaRPr>
          </a:p>
          <a:p>
            <a:pPr marL="0" indent="0">
              <a:lnSpc>
                <a:spcPct val="100000"/>
              </a:lnSpc>
              <a:buNone/>
            </a:pPr>
            <a:r>
              <a:rPr lang="en-US" altLang="zh-CN" sz="2400" dirty="0"/>
              <a:t>(2) </a:t>
            </a:r>
            <a:r>
              <a:rPr lang="zh-CN" altLang="en-US" sz="2400" dirty="0"/>
              <a:t>先用各网络的</a:t>
            </a:r>
            <a:r>
              <a:rPr lang="zh-CN" altLang="en-US" sz="2400" dirty="0">
                <a:solidFill>
                  <a:srgbClr val="FF0000"/>
                </a:solidFill>
              </a:rPr>
              <a:t>子网掩码和 </a:t>
            </a:r>
            <a:r>
              <a:rPr lang="en-US" altLang="zh-CN" sz="2400" i="1" dirty="0">
                <a:solidFill>
                  <a:srgbClr val="FF0000"/>
                </a:solidFill>
              </a:rPr>
              <a:t>D </a:t>
            </a:r>
            <a:r>
              <a:rPr lang="zh-CN" altLang="en-US" sz="2400" dirty="0">
                <a:solidFill>
                  <a:srgbClr val="FF0000"/>
                </a:solidFill>
              </a:rPr>
              <a:t>逐位相“与”</a:t>
            </a:r>
            <a:r>
              <a:rPr lang="zh-CN" altLang="en-US" sz="2400" dirty="0"/>
              <a:t>，看是否</a:t>
            </a:r>
            <a:r>
              <a:rPr lang="zh-CN" altLang="en-US" sz="2400" dirty="0" smtClean="0"/>
              <a:t>和相应</a:t>
            </a:r>
            <a:r>
              <a:rPr lang="zh-CN" altLang="en-US" sz="2400" dirty="0"/>
              <a:t>的</a:t>
            </a:r>
            <a:r>
              <a:rPr lang="zh-CN" altLang="en-US" sz="2400" dirty="0" smtClean="0"/>
              <a:t>网</a:t>
            </a:r>
            <a:endParaRPr lang="en-US" altLang="zh-CN" sz="2400" dirty="0" smtClean="0"/>
          </a:p>
          <a:p>
            <a:pPr marL="0" indent="0">
              <a:lnSpc>
                <a:spcPct val="100000"/>
              </a:lnSpc>
              <a:buNone/>
            </a:pPr>
            <a:r>
              <a:rPr lang="en-US" altLang="zh-CN" sz="2400" dirty="0"/>
              <a:t> </a:t>
            </a:r>
            <a:r>
              <a:rPr lang="en-US" altLang="zh-CN" sz="2400" dirty="0" smtClean="0"/>
              <a:t>    </a:t>
            </a:r>
            <a:r>
              <a:rPr lang="zh-CN" altLang="en-US" sz="2400" dirty="0" smtClean="0"/>
              <a:t>络</a:t>
            </a:r>
            <a:r>
              <a:rPr lang="zh-CN" altLang="en-US" sz="2400" dirty="0"/>
              <a:t>地址匹配。若匹配，则将分组直接</a:t>
            </a:r>
            <a:r>
              <a:rPr lang="zh-CN" altLang="en-US" sz="2400" dirty="0">
                <a:solidFill>
                  <a:srgbClr val="FF0000"/>
                </a:solidFill>
              </a:rPr>
              <a:t>交付。</a:t>
            </a:r>
            <a:r>
              <a:rPr lang="zh-CN" altLang="en-US" sz="2400" dirty="0" smtClean="0"/>
              <a:t>否则</a:t>
            </a:r>
            <a:r>
              <a:rPr lang="zh-CN" altLang="en-US" sz="2400" dirty="0"/>
              <a:t>就是间接交付</a:t>
            </a:r>
            <a:r>
              <a:rPr lang="zh-CN" altLang="en-US" sz="2400" dirty="0" smtClean="0"/>
              <a:t>，</a:t>
            </a:r>
            <a:endParaRPr lang="en-US" altLang="zh-CN" sz="2400" dirty="0" smtClean="0"/>
          </a:p>
          <a:p>
            <a:pPr marL="0" indent="0">
              <a:lnSpc>
                <a:spcPct val="100000"/>
              </a:lnSpc>
              <a:buNone/>
            </a:pPr>
            <a:r>
              <a:rPr lang="en-US" altLang="zh-CN" sz="2400" dirty="0"/>
              <a:t> </a:t>
            </a:r>
            <a:r>
              <a:rPr lang="en-US" altLang="zh-CN" sz="2400" dirty="0" smtClean="0"/>
              <a:t>    </a:t>
            </a:r>
            <a:r>
              <a:rPr lang="zh-CN" altLang="en-US" sz="2400" dirty="0" smtClean="0"/>
              <a:t>执行 </a:t>
            </a:r>
            <a:r>
              <a:rPr lang="en-US" altLang="zh-CN" sz="2400" dirty="0" smtClean="0"/>
              <a:t>(</a:t>
            </a:r>
            <a:r>
              <a:rPr lang="en-US" altLang="zh-CN" sz="2400" dirty="0"/>
              <a:t>3)</a:t>
            </a:r>
            <a:r>
              <a:rPr lang="zh-CN" altLang="en-US" sz="2400" dirty="0"/>
              <a:t>。</a:t>
            </a:r>
            <a:endParaRPr lang="zh-CN" altLang="en-US" sz="2400" dirty="0"/>
          </a:p>
          <a:p>
            <a:pPr marL="0" indent="0">
              <a:lnSpc>
                <a:spcPct val="100000"/>
              </a:lnSpc>
              <a:buNone/>
            </a:pPr>
            <a:r>
              <a:rPr lang="en-US" altLang="zh-CN" sz="2400" dirty="0"/>
              <a:t>(3) </a:t>
            </a:r>
            <a:r>
              <a:rPr lang="zh-CN" altLang="en-US" sz="2400" dirty="0"/>
              <a:t>若路由表中有目的地址为 </a:t>
            </a:r>
            <a:r>
              <a:rPr lang="en-US" altLang="zh-CN" sz="2400" i="1" dirty="0"/>
              <a:t>D </a:t>
            </a:r>
            <a:r>
              <a:rPr lang="zh-CN" altLang="en-US" sz="2400" dirty="0"/>
              <a:t>的</a:t>
            </a:r>
            <a:r>
              <a:rPr lang="zh-CN" altLang="en-US" sz="2400" dirty="0">
                <a:solidFill>
                  <a:srgbClr val="FF0000"/>
                </a:solidFill>
              </a:rPr>
              <a:t>特定主机路由</a:t>
            </a:r>
            <a:r>
              <a:rPr lang="zh-CN" altLang="en-US" sz="2400" dirty="0"/>
              <a:t>，则</a:t>
            </a:r>
            <a:r>
              <a:rPr lang="zh-CN" altLang="en-US" sz="2400" dirty="0" smtClean="0"/>
              <a:t>将分组</a:t>
            </a:r>
            <a:r>
              <a:rPr lang="zh-CN" altLang="en-US" sz="2400" dirty="0"/>
              <a:t>传送</a:t>
            </a:r>
            <a:r>
              <a:rPr lang="zh-CN" altLang="en-US" sz="2400" dirty="0" smtClean="0"/>
              <a:t>给</a:t>
            </a:r>
            <a:endParaRPr lang="en-US" altLang="zh-CN" sz="2400" dirty="0" smtClean="0"/>
          </a:p>
          <a:p>
            <a:pPr marL="0" indent="0">
              <a:lnSpc>
                <a:spcPct val="100000"/>
              </a:lnSpc>
              <a:buNone/>
            </a:pPr>
            <a:r>
              <a:rPr lang="en-US" altLang="zh-CN" sz="2400" dirty="0"/>
              <a:t> </a:t>
            </a:r>
            <a:r>
              <a:rPr lang="en-US" altLang="zh-CN" sz="2400" dirty="0" smtClean="0"/>
              <a:t>     </a:t>
            </a:r>
            <a:r>
              <a:rPr lang="zh-CN" altLang="en-US" sz="2400" dirty="0" smtClean="0"/>
              <a:t>指明</a:t>
            </a:r>
            <a:r>
              <a:rPr lang="zh-CN" altLang="en-US" sz="2400" dirty="0"/>
              <a:t>的下一跳路由器；否则，</a:t>
            </a:r>
            <a:r>
              <a:rPr lang="zh-CN" altLang="en-US" sz="2400" dirty="0" smtClean="0"/>
              <a:t>执行 </a:t>
            </a:r>
            <a:r>
              <a:rPr lang="en-US" altLang="zh-CN" sz="2400" dirty="0" smtClean="0"/>
              <a:t>(</a:t>
            </a:r>
            <a:r>
              <a:rPr lang="en-US" altLang="zh-CN" sz="2400" dirty="0"/>
              <a:t>4)</a:t>
            </a:r>
            <a:r>
              <a:rPr lang="zh-CN" altLang="en-US" sz="2400" dirty="0"/>
              <a:t>。</a:t>
            </a:r>
            <a:endParaRPr lang="zh-CN" altLang="en-US" sz="2400" dirty="0"/>
          </a:p>
          <a:p>
            <a:pPr marL="449580" indent="-449580">
              <a:lnSpc>
                <a:spcPct val="100000"/>
              </a:lnSpc>
              <a:buNone/>
            </a:pPr>
            <a:r>
              <a:rPr lang="en-US" altLang="zh-CN" sz="2400" dirty="0"/>
              <a:t>(4) </a:t>
            </a:r>
            <a:r>
              <a:rPr lang="zh-CN" altLang="en-US" sz="2400" dirty="0"/>
              <a:t>对路由表中的每</a:t>
            </a:r>
            <a:r>
              <a:rPr lang="zh-CN" altLang="en-US" sz="2400" dirty="0" smtClean="0"/>
              <a:t>一行，将</a:t>
            </a:r>
            <a:r>
              <a:rPr lang="zh-CN" altLang="en-US" sz="2400" dirty="0" smtClean="0">
                <a:solidFill>
                  <a:srgbClr val="FF0000"/>
                </a:solidFill>
              </a:rPr>
              <a:t>子网</a:t>
            </a:r>
            <a:r>
              <a:rPr lang="zh-CN" altLang="en-US" sz="2400" dirty="0">
                <a:solidFill>
                  <a:srgbClr val="FF0000"/>
                </a:solidFill>
              </a:rPr>
              <a:t>掩码和 </a:t>
            </a:r>
            <a:r>
              <a:rPr lang="en-US" altLang="zh-CN" sz="2400" i="1" dirty="0">
                <a:solidFill>
                  <a:srgbClr val="FF0000"/>
                </a:solidFill>
              </a:rPr>
              <a:t>D </a:t>
            </a:r>
            <a:r>
              <a:rPr lang="zh-CN" altLang="en-US" sz="2400" dirty="0">
                <a:solidFill>
                  <a:srgbClr val="FF0000"/>
                </a:solidFill>
              </a:rPr>
              <a:t>逐位相</a:t>
            </a:r>
            <a:r>
              <a:rPr lang="zh-CN" altLang="en-US" sz="2400" dirty="0" smtClean="0">
                <a:solidFill>
                  <a:srgbClr val="FF0000"/>
                </a:solidFill>
              </a:rPr>
              <a:t>“与”</a:t>
            </a:r>
            <a:r>
              <a:rPr lang="zh-CN" altLang="en-US" sz="2400" dirty="0">
                <a:solidFill>
                  <a:srgbClr val="FF0000"/>
                </a:solidFill>
              </a:rPr>
              <a:t>。</a:t>
            </a:r>
            <a:r>
              <a:rPr lang="zh-CN" altLang="en-US" sz="2400" dirty="0" smtClean="0"/>
              <a:t>若结果</a:t>
            </a:r>
            <a:r>
              <a:rPr lang="zh-CN" altLang="en-US" sz="2400" dirty="0"/>
              <a:t>与该行的目的网络</a:t>
            </a:r>
            <a:r>
              <a:rPr lang="zh-CN" altLang="en-US" sz="2400" dirty="0" smtClean="0"/>
              <a:t>地址匹配</a:t>
            </a:r>
            <a:r>
              <a:rPr lang="zh-CN" altLang="en-US" sz="2400" dirty="0"/>
              <a:t>，则将分组</a:t>
            </a:r>
            <a:r>
              <a:rPr lang="zh-CN" altLang="en-US" sz="2400" dirty="0" smtClean="0"/>
              <a:t>传送给</a:t>
            </a:r>
            <a:r>
              <a:rPr lang="zh-CN" altLang="en-US" sz="2400" dirty="0"/>
              <a:t>该行指明的下一跳路由器；否则，</a:t>
            </a:r>
            <a:r>
              <a:rPr lang="zh-CN" altLang="en-US" sz="2400" dirty="0" smtClean="0"/>
              <a:t>执行 </a:t>
            </a:r>
            <a:r>
              <a:rPr lang="en-US" altLang="zh-CN" sz="2400" dirty="0" smtClean="0"/>
              <a:t>(</a:t>
            </a:r>
            <a:r>
              <a:rPr lang="en-US" altLang="zh-CN" sz="2400" dirty="0"/>
              <a:t>5)</a:t>
            </a:r>
            <a:r>
              <a:rPr lang="zh-CN" altLang="en-US" sz="2400" dirty="0"/>
              <a:t>。</a:t>
            </a:r>
            <a:endParaRPr lang="zh-CN" altLang="en-US" sz="2400" dirty="0"/>
          </a:p>
          <a:p>
            <a:pPr marL="0" indent="0">
              <a:lnSpc>
                <a:spcPct val="100000"/>
              </a:lnSpc>
              <a:buNone/>
            </a:pPr>
            <a:r>
              <a:rPr lang="en-US" altLang="zh-CN" sz="2400" dirty="0"/>
              <a:t>(5) </a:t>
            </a:r>
            <a:r>
              <a:rPr lang="zh-CN" altLang="en-US" sz="2400" dirty="0"/>
              <a:t>若路由表中有一个</a:t>
            </a:r>
            <a:r>
              <a:rPr lang="zh-CN" altLang="en-US" sz="2400" dirty="0">
                <a:solidFill>
                  <a:srgbClr val="FF0000"/>
                </a:solidFill>
              </a:rPr>
              <a:t>默认路由，</a:t>
            </a:r>
            <a:r>
              <a:rPr lang="zh-CN" altLang="en-US" sz="2400" dirty="0"/>
              <a:t>则将分组传送给路由</a:t>
            </a:r>
            <a:r>
              <a:rPr lang="zh-CN" altLang="en-US" sz="2400" dirty="0" smtClean="0"/>
              <a:t>表中</a:t>
            </a:r>
            <a:r>
              <a:rPr lang="zh-CN" altLang="en-US" sz="2400" dirty="0"/>
              <a:t>所</a:t>
            </a:r>
            <a:r>
              <a:rPr lang="zh-CN" altLang="en-US" sz="2400" dirty="0" smtClean="0"/>
              <a:t>指明</a:t>
            </a:r>
            <a:endParaRPr lang="en-US" altLang="zh-CN" sz="2400" dirty="0" smtClean="0"/>
          </a:p>
          <a:p>
            <a:pPr marL="0" indent="0">
              <a:lnSpc>
                <a:spcPct val="100000"/>
              </a:lnSpc>
              <a:buNone/>
            </a:pPr>
            <a:r>
              <a:rPr lang="en-US" altLang="zh-CN" sz="2400" dirty="0"/>
              <a:t> </a:t>
            </a:r>
            <a:r>
              <a:rPr lang="en-US" altLang="zh-CN" sz="2400" dirty="0" smtClean="0"/>
              <a:t>    </a:t>
            </a:r>
            <a:r>
              <a:rPr lang="zh-CN" altLang="en-US" sz="2400" dirty="0" smtClean="0"/>
              <a:t>的</a:t>
            </a:r>
            <a:r>
              <a:rPr lang="zh-CN" altLang="en-US" sz="2400" dirty="0"/>
              <a:t>默认路由器；否则，</a:t>
            </a:r>
            <a:r>
              <a:rPr lang="zh-CN" altLang="en-US" sz="2400" dirty="0" smtClean="0"/>
              <a:t>执行 </a:t>
            </a:r>
            <a:r>
              <a:rPr lang="en-US" altLang="zh-CN" sz="2400" dirty="0" smtClean="0"/>
              <a:t>(</a:t>
            </a:r>
            <a:r>
              <a:rPr lang="en-US" altLang="zh-CN" sz="2400" dirty="0"/>
              <a:t>6)</a:t>
            </a:r>
            <a:r>
              <a:rPr lang="zh-CN" altLang="en-US" sz="2400" dirty="0"/>
              <a:t>。</a:t>
            </a:r>
            <a:endParaRPr lang="zh-CN" altLang="en-US" sz="2400" dirty="0"/>
          </a:p>
          <a:p>
            <a:pPr marL="0" indent="0">
              <a:lnSpc>
                <a:spcPct val="100000"/>
              </a:lnSpc>
              <a:buNone/>
            </a:pPr>
            <a:r>
              <a:rPr lang="en-US" altLang="zh-CN" sz="2400" dirty="0"/>
              <a:t>(6) </a:t>
            </a:r>
            <a:r>
              <a:rPr lang="zh-CN" altLang="en-US" sz="2400" dirty="0"/>
              <a:t>报告转发分组出错</a:t>
            </a:r>
            <a:r>
              <a:rPr lang="zh-CN" altLang="en-US" sz="2400" dirty="0" smtClean="0"/>
              <a:t>。</a:t>
            </a:r>
            <a:endParaRPr lang="zh-CN" altLang="en-US" sz="2400"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Freeform 2"/>
          <p:cNvSpPr/>
          <p:nvPr/>
        </p:nvSpPr>
        <p:spPr bwMode="auto">
          <a:xfrm>
            <a:off x="2924166" y="2044701"/>
            <a:ext cx="1821260" cy="1819275"/>
          </a:xfrm>
          <a:custGeom>
            <a:avLst/>
            <a:gdLst>
              <a:gd name="T0" fmla="*/ 5 w 1059"/>
              <a:gd name="T1" fmla="*/ 1146 h 1146"/>
              <a:gd name="T2" fmla="*/ 1048 w 1059"/>
              <a:gd name="T3" fmla="*/ 0 h 1146"/>
              <a:gd name="T4" fmla="*/ 1059 w 1059"/>
              <a:gd name="T5" fmla="*/ 880 h 1146"/>
              <a:gd name="T6" fmla="*/ 0 w 1059"/>
              <a:gd name="T7" fmla="*/ 1111 h 1146"/>
            </a:gdLst>
            <a:ahLst/>
            <a:cxnLst>
              <a:cxn ang="0">
                <a:pos x="T0" y="T1"/>
              </a:cxn>
              <a:cxn ang="0">
                <a:pos x="T2" y="T3"/>
              </a:cxn>
              <a:cxn ang="0">
                <a:pos x="T4" y="T5"/>
              </a:cxn>
              <a:cxn ang="0">
                <a:pos x="T6" y="T7"/>
              </a:cxn>
            </a:cxnLst>
            <a:rect l="0" t="0" r="r" b="b"/>
            <a:pathLst>
              <a:path w="1059" h="1146">
                <a:moveTo>
                  <a:pt x="5" y="1146"/>
                </a:moveTo>
                <a:lnTo>
                  <a:pt x="1048" y="0"/>
                </a:lnTo>
                <a:lnTo>
                  <a:pt x="1059" y="880"/>
                </a:lnTo>
                <a:lnTo>
                  <a:pt x="0" y="1111"/>
                </a:lnTo>
              </a:path>
            </a:pathLst>
          </a:custGeom>
          <a:gradFill rotWithShape="1">
            <a:gsLst>
              <a:gs pos="0">
                <a:schemeClr val="bg1">
                  <a:lumMod val="65000"/>
                </a:schemeClr>
              </a:gs>
              <a:gs pos="100000">
                <a:srgbClr val="FFFF00"/>
              </a:gs>
            </a:gsLst>
            <a:lin ang="0" scaled="1"/>
          </a:gra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513028" name="Text Box 4"/>
          <p:cNvSpPr txBox="1">
            <a:spLocks noChangeArrowheads="1"/>
          </p:cNvSpPr>
          <p:nvPr/>
        </p:nvSpPr>
        <p:spPr bwMode="auto">
          <a:xfrm>
            <a:off x="2924166" y="312737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graphicFrame>
        <p:nvGraphicFramePr>
          <p:cNvPr id="513029" name="Group 5"/>
          <p:cNvGraphicFramePr>
            <a:graphicFrameLocks noGrp="1"/>
          </p:cNvGraphicFramePr>
          <p:nvPr/>
        </p:nvGraphicFramePr>
        <p:xfrm>
          <a:off x="4745426" y="2052639"/>
          <a:ext cx="5032110" cy="1376553"/>
        </p:xfrm>
        <a:graphic>
          <a:graphicData uri="http://schemas.openxmlformats.org/drawingml/2006/table">
            <a:tbl>
              <a:tblPr/>
              <a:tblGrid>
                <a:gridCol w="1807500"/>
                <a:gridCol w="2165218"/>
                <a:gridCol w="1059392"/>
              </a:tblGrid>
              <a:tr h="0">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目的网络地址</a:t>
                      </a:r>
                      <a:endParaRPr kumimoji="0" lang="zh-CN" altLang="en-US" sz="1800" b="1" i="0" u="none" strike="noStrike" cap="none" normalizeH="0" baseline="0" dirty="0" smtClean="0">
                        <a:ln>
                          <a:noFill/>
                        </a:ln>
                        <a:solidFill>
                          <a:srgbClr val="000099"/>
                        </a:solidFill>
                        <a:effectLst/>
                        <a:latin typeface="+mn-lt"/>
                        <a:ea typeface="黑体" panose="02010609060101010101" pitchFamily="2" charset="-122"/>
                      </a:endParaRP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子网掩码</a:t>
                      </a:r>
                      <a:endParaRPr kumimoji="0" lang="zh-CN" altLang="en-US" sz="1800" b="1" i="0" u="none" strike="noStrike" cap="none" normalizeH="0" baseline="0" smtClean="0">
                        <a:ln>
                          <a:noFill/>
                        </a:ln>
                        <a:solidFill>
                          <a:srgbClr val="000099"/>
                        </a:solidFill>
                        <a:effectLst/>
                        <a:latin typeface="+mn-lt"/>
                        <a:ea typeface="黑体" panose="02010609060101010101" pitchFamily="2" charset="-122"/>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下一跳</a:t>
                      </a:r>
                      <a:endParaRPr kumimoji="0" lang="zh-CN" altLang="en-US" sz="1800" b="1" i="0" u="none" strike="noStrike" cap="none" normalizeH="0" baseline="0" smtClean="0">
                        <a:ln>
                          <a:noFill/>
                        </a:ln>
                        <a:solidFill>
                          <a:srgbClr val="000099"/>
                        </a:solidFill>
                        <a:effectLst/>
                        <a:latin typeface="+mn-lt"/>
                        <a:ea typeface="黑体" panose="02010609060101010101" pitchFamily="2" charset="-122"/>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r>
              <a:tr h="1038225">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128.30.33.0</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128.30.33.128</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128.30.36.0</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255.255.255.0</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0</a:t>
                      </a:r>
                      <a:endParaRPr kumimoji="0" lang="en-US" altLang="zh-CN" sz="1800" b="1" i="0" u="none" strike="noStrike" cap="none" normalizeH="0" baseline="0" dirty="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1</a:t>
                      </a:r>
                      <a:endParaRPr kumimoji="0" lang="en-US" altLang="zh-CN" sz="1800" b="1" i="0" u="none" strike="noStrike" cap="none" normalizeH="0" baseline="0" dirty="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R</a:t>
                      </a:r>
                      <a:r>
                        <a:rPr kumimoji="0" lang="en-US" altLang="zh-CN" sz="1800" b="1" i="0" u="none" strike="noStrike" cap="none" normalizeH="0" baseline="-25000" dirty="0" smtClean="0">
                          <a:ln>
                            <a:noFill/>
                          </a:ln>
                          <a:solidFill>
                            <a:srgbClr val="000099"/>
                          </a:solidFill>
                          <a:effectLst/>
                          <a:latin typeface="+mn-lt"/>
                          <a:ea typeface="黑体" panose="02010609060101010101" pitchFamily="2" charset="-122"/>
                        </a:rPr>
                        <a:t>2</a:t>
                      </a:r>
                      <a:endParaRPr kumimoji="0" lang="en-US" altLang="zh-CN" sz="1800" b="1" i="0" u="none" strike="noStrike" cap="none" normalizeH="0" baseline="-25000" dirty="0" smtClean="0">
                        <a:ln>
                          <a:noFill/>
                        </a:ln>
                        <a:solidFill>
                          <a:srgbClr val="000099"/>
                        </a:solidFill>
                        <a:effectLst/>
                        <a:latin typeface="+mn-lt"/>
                        <a:ea typeface="黑体" panose="02010609060101010101" pitchFamily="2" charset="-122"/>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r>
            </a:tbl>
          </a:graphicData>
        </a:graphic>
      </p:graphicFrame>
      <p:sp>
        <p:nvSpPr>
          <p:cNvPr id="513043" name="Line 19"/>
          <p:cNvSpPr>
            <a:spLocks noChangeShapeType="1"/>
          </p:cNvSpPr>
          <p:nvPr/>
        </p:nvSpPr>
        <p:spPr bwMode="auto">
          <a:xfrm>
            <a:off x="2894930" y="3105151"/>
            <a:ext cx="1719"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44" name="Line 20"/>
          <p:cNvSpPr>
            <a:spLocks noChangeShapeType="1"/>
          </p:cNvSpPr>
          <p:nvPr/>
        </p:nvSpPr>
        <p:spPr bwMode="auto">
          <a:xfrm>
            <a:off x="502699" y="3087688"/>
            <a:ext cx="1720"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45" name="Line 21"/>
          <p:cNvSpPr>
            <a:spLocks noChangeShapeType="1"/>
          </p:cNvSpPr>
          <p:nvPr/>
        </p:nvSpPr>
        <p:spPr bwMode="auto">
          <a:xfrm flipV="1">
            <a:off x="267088" y="3105151"/>
            <a:ext cx="4380309" cy="31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46" name="Line 22"/>
          <p:cNvSpPr>
            <a:spLocks noChangeShapeType="1"/>
          </p:cNvSpPr>
          <p:nvPr/>
        </p:nvSpPr>
        <p:spPr bwMode="auto">
          <a:xfrm>
            <a:off x="1204374" y="2535238"/>
            <a:ext cx="1720"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513047" name="Picture 2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18637" y="2276476"/>
            <a:ext cx="43166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3048" name="Text Box 24"/>
          <p:cNvSpPr txBox="1">
            <a:spLocks noChangeArrowheads="1"/>
          </p:cNvSpPr>
          <p:nvPr/>
        </p:nvSpPr>
        <p:spPr bwMode="auto">
          <a:xfrm>
            <a:off x="435627" y="1922463"/>
            <a:ext cx="15888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a:t>
            </a:r>
            <a:endParaRPr kumimoji="1" lang="en-US" altLang="zh-CN" sz="1800" b="1">
              <a:solidFill>
                <a:srgbClr val="000099"/>
              </a:solidFill>
              <a:latin typeface="+mn-lt"/>
              <a:ea typeface="黑体" panose="02010609060101010101" pitchFamily="2" charset="-122"/>
            </a:endParaRPr>
          </a:p>
        </p:txBody>
      </p:sp>
      <p:sp>
        <p:nvSpPr>
          <p:cNvPr id="513049" name="Text Box 25"/>
          <p:cNvSpPr txBox="1">
            <a:spLocks noChangeArrowheads="1"/>
          </p:cNvSpPr>
          <p:nvPr/>
        </p:nvSpPr>
        <p:spPr bwMode="auto">
          <a:xfrm>
            <a:off x="227498" y="2205038"/>
            <a:ext cx="8771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solidFill>
                  <a:srgbClr val="000099"/>
                </a:solidFill>
                <a:latin typeface="+mn-lt"/>
                <a:ea typeface="黑体" panose="02010609060101010101" pitchFamily="2" charset="-122"/>
              </a:rPr>
              <a:t>源主机</a:t>
            </a:r>
            <a:endParaRPr kumimoji="1" lang="zh-CN" altLang="en-US" sz="1800" b="1">
              <a:solidFill>
                <a:srgbClr val="000099"/>
              </a:solidFill>
              <a:latin typeface="+mn-lt"/>
              <a:ea typeface="黑体" panose="02010609060101010101" pitchFamily="2" charset="-122"/>
            </a:endParaRPr>
          </a:p>
          <a:p>
            <a:pPr algn="ct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513051" name="Line 27"/>
          <p:cNvSpPr>
            <a:spLocks noChangeShapeType="1"/>
          </p:cNvSpPr>
          <p:nvPr/>
        </p:nvSpPr>
        <p:spPr bwMode="auto">
          <a:xfrm>
            <a:off x="1926686" y="5011738"/>
            <a:ext cx="1720" cy="7032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52" name="Line 28"/>
          <p:cNvSpPr>
            <a:spLocks noChangeShapeType="1"/>
          </p:cNvSpPr>
          <p:nvPr/>
        </p:nvSpPr>
        <p:spPr bwMode="auto">
          <a:xfrm>
            <a:off x="6831532" y="4400551"/>
            <a:ext cx="1720"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53" name="Line 29"/>
          <p:cNvSpPr>
            <a:spLocks noChangeShapeType="1"/>
          </p:cNvSpPr>
          <p:nvPr/>
        </p:nvSpPr>
        <p:spPr bwMode="auto">
          <a:xfrm>
            <a:off x="1065072" y="5708651"/>
            <a:ext cx="1719"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54" name="Line 30"/>
          <p:cNvSpPr>
            <a:spLocks noChangeShapeType="1"/>
          </p:cNvSpPr>
          <p:nvPr/>
        </p:nvSpPr>
        <p:spPr bwMode="auto">
          <a:xfrm>
            <a:off x="1926686" y="4400551"/>
            <a:ext cx="1720"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55" name="Line 31"/>
          <p:cNvSpPr>
            <a:spLocks noChangeShapeType="1"/>
          </p:cNvSpPr>
          <p:nvPr/>
        </p:nvSpPr>
        <p:spPr bwMode="auto">
          <a:xfrm>
            <a:off x="2901809" y="3676651"/>
            <a:ext cx="1719"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513056" name="Picture 3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5894" y="6018214"/>
            <a:ext cx="431667"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57" name="Picture 3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5687" y="3413125"/>
            <a:ext cx="43166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13058" name="Group 34"/>
          <p:cNvGrpSpPr/>
          <p:nvPr/>
        </p:nvGrpSpPr>
        <p:grpSpPr bwMode="auto">
          <a:xfrm>
            <a:off x="2619763" y="3459164"/>
            <a:ext cx="663840" cy="460375"/>
            <a:chOff x="864" y="1824"/>
            <a:chExt cx="432" cy="288"/>
          </a:xfrm>
        </p:grpSpPr>
        <p:pic>
          <p:nvPicPr>
            <p:cNvPr id="513059" name="Picture 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13060"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pic>
        <p:nvPicPr>
          <p:cNvPr id="513061" name="Picture 3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52674" y="4779964"/>
            <a:ext cx="431668"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3062" name="Line 38"/>
          <p:cNvSpPr>
            <a:spLocks noChangeShapeType="1"/>
          </p:cNvSpPr>
          <p:nvPr/>
        </p:nvSpPr>
        <p:spPr bwMode="auto">
          <a:xfrm>
            <a:off x="1175138" y="4379914"/>
            <a:ext cx="7527528" cy="1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63" name="Line 39"/>
          <p:cNvSpPr>
            <a:spLocks noChangeShapeType="1"/>
          </p:cNvSpPr>
          <p:nvPr/>
        </p:nvSpPr>
        <p:spPr bwMode="auto">
          <a:xfrm>
            <a:off x="726272" y="5729289"/>
            <a:ext cx="8488892" cy="1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64" name="Text Box 40"/>
          <p:cNvSpPr txBox="1">
            <a:spLocks noChangeArrowheads="1"/>
          </p:cNvSpPr>
          <p:nvPr/>
        </p:nvSpPr>
        <p:spPr bwMode="auto">
          <a:xfrm>
            <a:off x="1071950" y="389096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128.30.33.130</a:t>
            </a:r>
            <a:endParaRPr kumimoji="1" lang="en-US" altLang="zh-CN" sz="1800" b="1" dirty="0">
              <a:solidFill>
                <a:srgbClr val="000099"/>
              </a:solidFill>
              <a:latin typeface="+mn-lt"/>
              <a:ea typeface="黑体" panose="02010609060101010101" pitchFamily="2" charset="-122"/>
            </a:endParaRPr>
          </a:p>
        </p:txBody>
      </p:sp>
      <p:grpSp>
        <p:nvGrpSpPr>
          <p:cNvPr id="513065" name="Group 41"/>
          <p:cNvGrpSpPr/>
          <p:nvPr/>
        </p:nvGrpSpPr>
        <p:grpSpPr bwMode="auto">
          <a:xfrm>
            <a:off x="3319718" y="1628775"/>
            <a:ext cx="5945319" cy="2278063"/>
            <a:chOff x="1836" y="1026"/>
            <a:chExt cx="3457" cy="1435"/>
          </a:xfrm>
        </p:grpSpPr>
        <p:sp>
          <p:nvSpPr>
            <p:cNvPr id="513066" name="Text Box 42"/>
            <p:cNvSpPr txBox="1">
              <a:spLocks noChangeArrowheads="1"/>
            </p:cNvSpPr>
            <p:nvPr/>
          </p:nvSpPr>
          <p:spPr bwMode="auto">
            <a:xfrm>
              <a:off x="2894" y="1026"/>
              <a:ext cx="239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990000"/>
                  </a:solidFill>
                  <a:latin typeface="+mn-lt"/>
                  <a:ea typeface="黑体" panose="02010609060101010101" pitchFamily="2" charset="-122"/>
                </a:rPr>
                <a:t>R</a:t>
              </a:r>
              <a:r>
                <a:rPr kumimoji="1" lang="en-US" altLang="zh-CN" sz="2000" b="1" baseline="-25000">
                  <a:solidFill>
                    <a:srgbClr val="990000"/>
                  </a:solidFill>
                  <a:latin typeface="+mn-lt"/>
                  <a:ea typeface="黑体" panose="02010609060101010101" pitchFamily="2" charset="-122"/>
                </a:rPr>
                <a:t>1</a:t>
              </a:r>
              <a:r>
                <a:rPr kumimoji="1" lang="en-US" altLang="zh-CN" sz="2000" b="1">
                  <a:solidFill>
                    <a:srgbClr val="990000"/>
                  </a:solidFill>
                  <a:latin typeface="+mn-lt"/>
                  <a:ea typeface="黑体" panose="02010609060101010101" pitchFamily="2" charset="-122"/>
                </a:rPr>
                <a:t> </a:t>
              </a:r>
              <a:r>
                <a:rPr kumimoji="1" lang="zh-CN" altLang="en-US" sz="2000" b="1">
                  <a:solidFill>
                    <a:srgbClr val="990000"/>
                  </a:solidFill>
                  <a:latin typeface="+mn-lt"/>
                  <a:ea typeface="黑体" panose="02010609060101010101" pitchFamily="2" charset="-122"/>
                </a:rPr>
                <a:t>的路由表（未给出默认路由器）</a:t>
              </a:r>
              <a:endParaRPr kumimoji="1" lang="zh-CN" altLang="en-US" sz="2000" b="1" baseline="-25000">
                <a:solidFill>
                  <a:srgbClr val="990000"/>
                </a:solidFill>
                <a:latin typeface="+mn-lt"/>
                <a:ea typeface="黑体" panose="02010609060101010101" pitchFamily="2" charset="-122"/>
              </a:endParaRPr>
            </a:p>
          </p:txBody>
        </p:sp>
        <p:sp>
          <p:nvSpPr>
            <p:cNvPr id="513067" name="Text Box 43"/>
            <p:cNvSpPr txBox="1">
              <a:spLocks noChangeArrowheads="1"/>
            </p:cNvSpPr>
            <p:nvPr/>
          </p:nvSpPr>
          <p:spPr bwMode="auto">
            <a:xfrm>
              <a:off x="1836" y="2228"/>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990000"/>
                  </a:solidFill>
                  <a:latin typeface="+mn-lt"/>
                  <a:ea typeface="黑体" panose="02010609060101010101" pitchFamily="2" charset="-122"/>
                </a:rPr>
                <a:t>R</a:t>
              </a:r>
              <a:r>
                <a:rPr kumimoji="1" lang="en-US" altLang="zh-CN" sz="1800" b="1" baseline="-25000" dirty="0">
                  <a:solidFill>
                    <a:srgbClr val="990000"/>
                  </a:solidFill>
                  <a:latin typeface="+mn-lt"/>
                  <a:ea typeface="黑体" panose="02010609060101010101" pitchFamily="2" charset="-122"/>
                </a:rPr>
                <a:t>1</a:t>
              </a:r>
              <a:endParaRPr kumimoji="1" lang="en-US" altLang="zh-CN" sz="1800" b="1" baseline="-25000" dirty="0">
                <a:solidFill>
                  <a:srgbClr val="990000"/>
                </a:solidFill>
                <a:latin typeface="+mn-lt"/>
                <a:ea typeface="黑体" panose="02010609060101010101" pitchFamily="2" charset="-122"/>
              </a:endParaRPr>
            </a:p>
          </p:txBody>
        </p:sp>
      </p:grpSp>
      <p:sp>
        <p:nvSpPr>
          <p:cNvPr id="513068" name="Text Box 44"/>
          <p:cNvSpPr txBox="1">
            <a:spLocks noChangeArrowheads="1"/>
          </p:cNvSpPr>
          <p:nvPr/>
        </p:nvSpPr>
        <p:spPr bwMode="auto">
          <a:xfrm>
            <a:off x="2906968" y="3897313"/>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513069" name="Line 45"/>
          <p:cNvSpPr>
            <a:spLocks noChangeShapeType="1"/>
          </p:cNvSpPr>
          <p:nvPr/>
        </p:nvSpPr>
        <p:spPr bwMode="auto">
          <a:xfrm>
            <a:off x="4516693" y="4400551"/>
            <a:ext cx="1720"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513070" name="Group 46"/>
          <p:cNvGrpSpPr/>
          <p:nvPr/>
        </p:nvGrpSpPr>
        <p:grpSpPr bwMode="auto">
          <a:xfrm>
            <a:off x="1644641" y="4843464"/>
            <a:ext cx="663840" cy="460375"/>
            <a:chOff x="864" y="1824"/>
            <a:chExt cx="432" cy="288"/>
          </a:xfrm>
        </p:grpSpPr>
        <p:pic>
          <p:nvPicPr>
            <p:cNvPr id="513071"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13072"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513073" name="Text Box 49"/>
          <p:cNvSpPr txBox="1">
            <a:spLocks noChangeArrowheads="1"/>
          </p:cNvSpPr>
          <p:nvPr/>
        </p:nvSpPr>
        <p:spPr bwMode="auto">
          <a:xfrm>
            <a:off x="1214692" y="48260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sp>
        <p:nvSpPr>
          <p:cNvPr id="513074" name="Line 50"/>
          <p:cNvSpPr>
            <a:spLocks noChangeShapeType="1"/>
          </p:cNvSpPr>
          <p:nvPr/>
        </p:nvSpPr>
        <p:spPr bwMode="auto">
          <a:xfrm>
            <a:off x="2564730" y="5707063"/>
            <a:ext cx="1719"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513075" name="Picture 5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27516" y="4784725"/>
            <a:ext cx="43166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3076" name="Text Box 52"/>
          <p:cNvSpPr txBox="1">
            <a:spLocks noChangeArrowheads="1"/>
          </p:cNvSpPr>
          <p:nvPr/>
        </p:nvSpPr>
        <p:spPr bwMode="auto">
          <a:xfrm>
            <a:off x="4442742" y="3681414"/>
            <a:ext cx="4963319"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2</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128.30.33.128</a:t>
            </a:r>
            <a:endParaRPr kumimoji="1" lang="en-US" altLang="zh-CN" sz="2000" b="1">
              <a:solidFill>
                <a:srgbClr val="000099"/>
              </a:solidFill>
              <a:latin typeface="+mn-lt"/>
              <a:ea typeface="黑体" panose="02010609060101010101" pitchFamily="2" charset="-122"/>
            </a:endParaRP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255.255.255.128</a:t>
            </a:r>
            <a:endParaRPr kumimoji="1" lang="en-US" altLang="zh-CN" sz="2000" b="1" baseline="-25000">
              <a:solidFill>
                <a:srgbClr val="000099"/>
              </a:solidFill>
              <a:latin typeface="+mn-lt"/>
              <a:ea typeface="黑体" panose="02010609060101010101" pitchFamily="2" charset="-122"/>
            </a:endParaRPr>
          </a:p>
        </p:txBody>
      </p:sp>
      <p:sp>
        <p:nvSpPr>
          <p:cNvPr id="513077" name="Text Box 53"/>
          <p:cNvSpPr txBox="1">
            <a:spLocks noChangeArrowheads="1"/>
          </p:cNvSpPr>
          <p:nvPr/>
        </p:nvSpPr>
        <p:spPr bwMode="auto">
          <a:xfrm>
            <a:off x="3789222" y="5229226"/>
            <a:ext cx="14237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目的主机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sp>
        <p:nvSpPr>
          <p:cNvPr id="513078" name="Text Box 54"/>
          <p:cNvSpPr txBox="1">
            <a:spLocks noChangeArrowheads="1"/>
          </p:cNvSpPr>
          <p:nvPr/>
        </p:nvSpPr>
        <p:spPr bwMode="auto">
          <a:xfrm>
            <a:off x="4647397" y="476091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128.30.33.138</a:t>
            </a:r>
            <a:endParaRPr kumimoji="1" lang="en-US" altLang="zh-CN" sz="1800" b="1">
              <a:solidFill>
                <a:srgbClr val="000099"/>
              </a:solidFill>
              <a:latin typeface="+mn-lt"/>
              <a:ea typeface="黑体" panose="02010609060101010101" pitchFamily="2" charset="-122"/>
            </a:endParaRPr>
          </a:p>
        </p:txBody>
      </p:sp>
      <p:sp>
        <p:nvSpPr>
          <p:cNvPr id="513079" name="Text Box 55"/>
          <p:cNvSpPr txBox="1">
            <a:spLocks noChangeArrowheads="1"/>
          </p:cNvSpPr>
          <p:nvPr/>
        </p:nvSpPr>
        <p:spPr bwMode="auto">
          <a:xfrm>
            <a:off x="1579288" y="4538663"/>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513080" name="Text Box 56"/>
          <p:cNvSpPr txBox="1">
            <a:spLocks noChangeArrowheads="1"/>
          </p:cNvSpPr>
          <p:nvPr/>
        </p:nvSpPr>
        <p:spPr bwMode="auto">
          <a:xfrm>
            <a:off x="1579288" y="5259388"/>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513081" name="Text Box 57"/>
          <p:cNvSpPr txBox="1">
            <a:spLocks noChangeArrowheads="1"/>
          </p:cNvSpPr>
          <p:nvPr/>
        </p:nvSpPr>
        <p:spPr bwMode="auto">
          <a:xfrm>
            <a:off x="1916368" y="453866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128.30.33.129</a:t>
            </a:r>
            <a:endParaRPr kumimoji="1" lang="en-US" altLang="zh-CN" sz="1800" b="1">
              <a:solidFill>
                <a:srgbClr val="000099"/>
              </a:solidFill>
              <a:latin typeface="+mn-lt"/>
              <a:ea typeface="黑体" panose="02010609060101010101" pitchFamily="2" charset="-122"/>
            </a:endParaRPr>
          </a:p>
        </p:txBody>
      </p:sp>
      <p:pic>
        <p:nvPicPr>
          <p:cNvPr id="513082" name="Picture 5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75552" y="6016626"/>
            <a:ext cx="43338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3083" name="Text Box 59"/>
          <p:cNvSpPr txBox="1">
            <a:spLocks noChangeArrowheads="1"/>
          </p:cNvSpPr>
          <p:nvPr/>
        </p:nvSpPr>
        <p:spPr bwMode="auto">
          <a:xfrm>
            <a:off x="1995478" y="5984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3</a:t>
            </a:r>
            <a:endParaRPr kumimoji="1" lang="en-US" altLang="zh-CN" sz="1800" b="1" baseline="-25000">
              <a:solidFill>
                <a:srgbClr val="000099"/>
              </a:solidFill>
              <a:latin typeface="+mn-lt"/>
              <a:ea typeface="黑体" panose="02010609060101010101" pitchFamily="2" charset="-122"/>
            </a:endParaRPr>
          </a:p>
        </p:txBody>
      </p:sp>
      <p:sp>
        <p:nvSpPr>
          <p:cNvPr id="513084" name="Text Box 60"/>
          <p:cNvSpPr txBox="1">
            <a:spLocks noChangeArrowheads="1"/>
          </p:cNvSpPr>
          <p:nvPr/>
        </p:nvSpPr>
        <p:spPr bwMode="auto">
          <a:xfrm>
            <a:off x="1990319" y="5257801"/>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128.30.36.2</a:t>
            </a:r>
            <a:endParaRPr kumimoji="1" lang="en-US" altLang="zh-CN" sz="1800" b="1">
              <a:solidFill>
                <a:srgbClr val="000099"/>
              </a:solidFill>
              <a:latin typeface="+mn-lt"/>
              <a:ea typeface="黑体" panose="02010609060101010101" pitchFamily="2" charset="-122"/>
            </a:endParaRPr>
          </a:p>
        </p:txBody>
      </p:sp>
      <p:sp>
        <p:nvSpPr>
          <p:cNvPr id="513085" name="Text Box 61"/>
          <p:cNvSpPr txBox="1">
            <a:spLocks noChangeArrowheads="1"/>
          </p:cNvSpPr>
          <p:nvPr/>
        </p:nvSpPr>
        <p:spPr bwMode="auto">
          <a:xfrm>
            <a:off x="4516693" y="5788026"/>
            <a:ext cx="37721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3</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128.30.36.0</a:t>
            </a:r>
            <a:endParaRPr kumimoji="1" lang="en-US" altLang="zh-CN" sz="2000" b="1">
              <a:solidFill>
                <a:srgbClr val="000099"/>
              </a:solidFill>
              <a:latin typeface="+mn-lt"/>
              <a:ea typeface="黑体" panose="02010609060101010101" pitchFamily="2" charset="-122"/>
            </a:endParaRP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255.255.255.0</a:t>
            </a:r>
            <a:endParaRPr kumimoji="1" lang="en-US" altLang="zh-CN" sz="2000" b="1" baseline="-25000">
              <a:solidFill>
                <a:srgbClr val="000099"/>
              </a:solidFill>
              <a:latin typeface="+mn-lt"/>
              <a:ea typeface="黑体" panose="02010609060101010101" pitchFamily="2" charset="-122"/>
            </a:endParaRPr>
          </a:p>
        </p:txBody>
      </p:sp>
      <p:sp>
        <p:nvSpPr>
          <p:cNvPr id="513086" name="Text Box 62"/>
          <p:cNvSpPr txBox="1">
            <a:spLocks noChangeArrowheads="1"/>
          </p:cNvSpPr>
          <p:nvPr/>
        </p:nvSpPr>
        <p:spPr bwMode="auto">
          <a:xfrm>
            <a:off x="2690274" y="6056313"/>
            <a:ext cx="15888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128.30.36.12</a:t>
            </a:r>
            <a:endParaRPr kumimoji="1" lang="en-US" altLang="zh-CN" sz="1800" b="1">
              <a:solidFill>
                <a:srgbClr val="000099"/>
              </a:solidFill>
              <a:latin typeface="+mn-lt"/>
              <a:ea typeface="黑体" panose="02010609060101010101" pitchFamily="2" charset="-122"/>
            </a:endParaRPr>
          </a:p>
        </p:txBody>
      </p:sp>
      <p:sp>
        <p:nvSpPr>
          <p:cNvPr id="513087" name="Rectangle 63"/>
          <p:cNvSpPr>
            <a:spLocks noGrp="1" noChangeArrowheads="1"/>
          </p:cNvSpPr>
          <p:nvPr>
            <p:ph type="title" idx="4294967295"/>
          </p:nvPr>
        </p:nvSpPr>
        <p:spPr>
          <a:xfrm>
            <a:off x="349820" y="96292"/>
            <a:ext cx="9283700" cy="1460500"/>
          </a:xfrm>
          <a:solidFill>
            <a:srgbClr val="66FFFF"/>
          </a:solidFill>
          <a:ln>
            <a:solidFill>
              <a:srgbClr val="333399"/>
            </a:solidFill>
            <a:miter lim="800000"/>
          </a:ln>
          <a:effectLst>
            <a:outerShdw dist="35921" dir="2700000" algn="ctr" rotWithShape="0">
              <a:schemeClr val="bg2"/>
            </a:outerShdw>
          </a:effectLst>
        </p:spPr>
        <p:txBody>
          <a:bodyPr/>
          <a:lstStyle/>
          <a:p>
            <a:pPr algn="ctr"/>
            <a:r>
              <a:rPr lang="en-US" altLang="zh-CN" sz="2800" dirty="0"/>
              <a:t>【</a:t>
            </a:r>
            <a:r>
              <a:rPr lang="zh-CN" altLang="en-US" sz="2800" dirty="0"/>
              <a:t>例</a:t>
            </a:r>
            <a:r>
              <a:rPr lang="en-US" altLang="zh-CN" sz="2800" dirty="0"/>
              <a:t>4-4】</a:t>
            </a:r>
            <a:r>
              <a:rPr lang="zh-CN" altLang="en-US" sz="2800" dirty="0"/>
              <a:t>已知互联网和路由器 </a:t>
            </a:r>
            <a:r>
              <a:rPr lang="en-US" altLang="zh-CN" sz="2800" dirty="0"/>
              <a:t>R</a:t>
            </a:r>
            <a:r>
              <a:rPr lang="en-US" altLang="zh-CN" sz="2800" baseline="-25000" dirty="0"/>
              <a:t>1 </a:t>
            </a:r>
            <a:r>
              <a:rPr lang="zh-CN" altLang="en-US" sz="2800" dirty="0"/>
              <a:t>中的路由表</a:t>
            </a:r>
            <a:r>
              <a:rPr lang="zh-CN" altLang="en-US" sz="2800" dirty="0" smtClean="0"/>
              <a:t>。</a:t>
            </a:r>
            <a:br>
              <a:rPr lang="en-US" altLang="zh-CN" sz="2800" dirty="0" smtClean="0"/>
            </a:br>
            <a:r>
              <a:rPr lang="zh-CN" altLang="en-US" sz="2800" dirty="0" smtClean="0"/>
              <a:t>主机 </a:t>
            </a:r>
            <a:r>
              <a:rPr lang="en-US" altLang="zh-CN" sz="2800" dirty="0"/>
              <a:t>H</a:t>
            </a:r>
            <a:r>
              <a:rPr lang="en-US" altLang="zh-CN" sz="2800" baseline="-25000" dirty="0"/>
              <a:t>1 </a:t>
            </a:r>
            <a:r>
              <a:rPr lang="zh-CN" altLang="en-US" sz="2800" dirty="0"/>
              <a:t>向 </a:t>
            </a:r>
            <a:r>
              <a:rPr lang="en-US" altLang="zh-CN" sz="2800" dirty="0"/>
              <a:t>H</a:t>
            </a:r>
            <a:r>
              <a:rPr lang="en-US" altLang="zh-CN" sz="2800" baseline="-25000" dirty="0"/>
              <a:t>2 </a:t>
            </a:r>
            <a:r>
              <a:rPr lang="zh-CN" altLang="en-US" sz="2800" dirty="0"/>
              <a:t>发送分组</a:t>
            </a:r>
            <a:r>
              <a:rPr lang="zh-CN" altLang="en-US" sz="2800" dirty="0" smtClean="0"/>
              <a:t>。</a:t>
            </a:r>
            <a:br>
              <a:rPr lang="en-US" altLang="zh-CN" sz="2800" dirty="0" smtClean="0"/>
            </a:br>
            <a:r>
              <a:rPr lang="zh-CN" altLang="en-US" sz="2800" dirty="0" smtClean="0"/>
              <a:t>试</a:t>
            </a:r>
            <a:r>
              <a:rPr lang="zh-CN" altLang="en-US" sz="2800" dirty="0"/>
              <a:t>讨论 </a:t>
            </a:r>
            <a:r>
              <a:rPr lang="en-US" altLang="zh-CN" sz="2800" dirty="0"/>
              <a:t>R</a:t>
            </a:r>
            <a:r>
              <a:rPr lang="en-US" altLang="zh-CN" sz="2800" baseline="-25000" dirty="0"/>
              <a:t>1 </a:t>
            </a:r>
            <a:r>
              <a:rPr lang="zh-CN" altLang="en-US" sz="2800" dirty="0"/>
              <a:t>收到 </a:t>
            </a:r>
            <a:r>
              <a:rPr lang="en-US" altLang="zh-CN" sz="2800" dirty="0"/>
              <a:t>H</a:t>
            </a:r>
            <a:r>
              <a:rPr lang="en-US" altLang="zh-CN" sz="2800" baseline="-25000" dirty="0"/>
              <a:t>1 </a:t>
            </a:r>
            <a:r>
              <a:rPr lang="zh-CN" altLang="en-US" sz="2800" dirty="0" smtClean="0"/>
              <a:t>向 </a:t>
            </a:r>
            <a:r>
              <a:rPr lang="en-US" altLang="zh-CN" sz="2800" dirty="0"/>
              <a:t>H</a:t>
            </a:r>
            <a:r>
              <a:rPr lang="en-US" altLang="zh-CN" sz="2800" baseline="-25000" dirty="0"/>
              <a:t>2 </a:t>
            </a:r>
            <a:r>
              <a:rPr lang="zh-CN" altLang="en-US" sz="2800" dirty="0"/>
              <a:t>发送的分组后查找路由表的过程。 </a:t>
            </a:r>
            <a:endParaRPr lang="zh-CN" altLang="en-US" sz="2800" dirty="0"/>
          </a:p>
        </p:txBody>
      </p:sp>
      <p:sp>
        <p:nvSpPr>
          <p:cNvPr id="513088" name="Line 64"/>
          <p:cNvSpPr>
            <a:spLocks noChangeShapeType="1"/>
          </p:cNvSpPr>
          <p:nvPr/>
        </p:nvSpPr>
        <p:spPr bwMode="auto">
          <a:xfrm>
            <a:off x="1214692" y="2636838"/>
            <a:ext cx="3276204" cy="2305050"/>
          </a:xfrm>
          <a:prstGeom prst="line">
            <a:avLst/>
          </a:prstGeom>
          <a:noFill/>
          <a:ln w="76200">
            <a:solidFill>
              <a:srgbClr val="FF0000">
                <a:alpha val="80000"/>
              </a:srgb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50" name="Text Box 26"/>
          <p:cNvSpPr txBox="1">
            <a:spLocks noChangeArrowheads="1"/>
          </p:cNvSpPr>
          <p:nvPr/>
        </p:nvSpPr>
        <p:spPr bwMode="auto">
          <a:xfrm>
            <a:off x="746909" y="2189164"/>
            <a:ext cx="3785262"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1800" b="1">
                <a:solidFill>
                  <a:srgbClr val="000099"/>
                </a:solidFill>
                <a:latin typeface="+mn-lt"/>
                <a:ea typeface="黑体" panose="02010609060101010101" pitchFamily="2" charset="-122"/>
              </a:rPr>
              <a:t>子网</a:t>
            </a:r>
            <a:r>
              <a:rPr kumimoji="1" lang="en-US" altLang="zh-CN" sz="1800" b="1">
                <a:solidFill>
                  <a:srgbClr val="000099"/>
                </a:solidFill>
                <a:latin typeface="+mn-lt"/>
                <a:ea typeface="黑体" panose="02010609060101010101" pitchFamily="2" charset="-122"/>
              </a:rPr>
              <a:t>1</a:t>
            </a:r>
            <a:r>
              <a:rPr kumimoji="1" lang="zh-CN" altLang="en-US" sz="1800" b="1">
                <a:solidFill>
                  <a:srgbClr val="000099"/>
                </a:solidFill>
                <a:latin typeface="+mn-lt"/>
                <a:ea typeface="黑体" panose="02010609060101010101" pitchFamily="2" charset="-122"/>
              </a:rPr>
              <a:t>：</a:t>
            </a:r>
            <a:endParaRPr kumimoji="1" lang="zh-CN" altLang="en-US" sz="1800" b="1">
              <a:solidFill>
                <a:srgbClr val="000099"/>
              </a:solidFill>
              <a:latin typeface="+mn-lt"/>
              <a:ea typeface="黑体" panose="02010609060101010101" pitchFamily="2" charset="-122"/>
            </a:endParaRPr>
          </a:p>
          <a:p>
            <a:pPr algn="ctr"/>
            <a:r>
              <a:rPr kumimoji="1" lang="zh-CN" altLang="en-US" sz="1800" b="1">
                <a:solidFill>
                  <a:srgbClr val="000099"/>
                </a:solidFill>
                <a:latin typeface="+mn-lt"/>
                <a:ea typeface="黑体" panose="02010609060101010101" pitchFamily="2" charset="-122"/>
              </a:rPr>
              <a:t>    网络地址 </a:t>
            </a:r>
            <a:r>
              <a:rPr kumimoji="1" lang="en-US" altLang="zh-CN" sz="1800" b="1">
                <a:solidFill>
                  <a:srgbClr val="000099"/>
                </a:solidFill>
                <a:latin typeface="+mn-lt"/>
                <a:ea typeface="黑体" panose="02010609060101010101" pitchFamily="2" charset="-122"/>
              </a:rPr>
              <a:t>128.30.33.0</a:t>
            </a:r>
            <a:endParaRPr kumimoji="1" lang="en-US" altLang="zh-CN" sz="1800" b="1">
              <a:solidFill>
                <a:srgbClr val="000099"/>
              </a:solidFill>
              <a:latin typeface="+mn-lt"/>
              <a:ea typeface="黑体" panose="02010609060101010101" pitchFamily="2" charset="-122"/>
            </a:endParaRPr>
          </a:p>
          <a:p>
            <a:pPr algn="ctr"/>
            <a:r>
              <a:rPr kumimoji="1" lang="en-US" altLang="zh-CN" sz="1800" b="1">
                <a:solidFill>
                  <a:srgbClr val="000099"/>
                </a:solidFill>
                <a:latin typeface="+mn-lt"/>
                <a:ea typeface="黑体" panose="02010609060101010101" pitchFamily="2" charset="-122"/>
              </a:rPr>
              <a:t>     </a:t>
            </a:r>
            <a:r>
              <a:rPr kumimoji="1" lang="zh-CN" altLang="en-US" sz="1800" b="1">
                <a:solidFill>
                  <a:srgbClr val="000099"/>
                </a:solidFill>
                <a:latin typeface="+mn-lt"/>
                <a:ea typeface="黑体" panose="02010609060101010101" pitchFamily="2" charset="-122"/>
              </a:rPr>
              <a:t>子网掩码 </a:t>
            </a:r>
            <a:r>
              <a:rPr kumimoji="1" lang="en-US" altLang="zh-CN" sz="1800" b="1">
                <a:solidFill>
                  <a:srgbClr val="000099"/>
                </a:solidFill>
                <a:latin typeface="+mn-lt"/>
                <a:ea typeface="黑体" panose="02010609060101010101" pitchFamily="2" charset="-122"/>
              </a:rPr>
              <a:t>255.255.255.128</a:t>
            </a:r>
            <a:endParaRPr kumimoji="1" lang="en-US" altLang="zh-CN" sz="1800" b="1">
              <a:solidFill>
                <a:srgbClr val="000099"/>
              </a:solidFill>
              <a:latin typeface="+mn-lt"/>
              <a:ea typeface="黑体" panose="02010609060101010101" pitchFamily="2" charset="-122"/>
            </a:endParaRPr>
          </a:p>
        </p:txBody>
      </p:sp>
      <p:sp>
        <p:nvSpPr>
          <p:cNvPr id="513027" name="Text Box 3"/>
          <p:cNvSpPr txBox="1">
            <a:spLocks noChangeArrowheads="1"/>
          </p:cNvSpPr>
          <p:nvPr/>
        </p:nvSpPr>
        <p:spPr bwMode="auto">
          <a:xfrm>
            <a:off x="1374918" y="3098801"/>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a:t>
            </a:r>
            <a:endParaRPr kumimoji="1" lang="en-US" altLang="zh-CN" sz="18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1000" fill="hold"/>
                                        <p:tgtEl>
                                          <p:spTgt spid="51306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idx="4294967295"/>
          </p:nvPr>
        </p:nvSpPr>
        <p:spPr>
          <a:xfrm>
            <a:off x="397394" y="140816"/>
            <a:ext cx="6434138" cy="623888"/>
          </a:xfrm>
          <a:solidFill>
            <a:srgbClr val="66FFFF"/>
          </a:solidFill>
          <a:ln>
            <a:solidFill>
              <a:srgbClr val="000099"/>
            </a:solidFill>
          </a:ln>
        </p:spPr>
        <p:txBody>
          <a:bodyPr/>
          <a:lstStyle/>
          <a:p>
            <a:pPr algn="ctr"/>
            <a:r>
              <a:rPr lang="zh-CN" altLang="en-US" sz="3200" dirty="0"/>
              <a:t>主机 </a:t>
            </a:r>
            <a:r>
              <a:rPr lang="en-US" altLang="zh-CN" sz="3200" dirty="0"/>
              <a:t>H</a:t>
            </a:r>
            <a:r>
              <a:rPr lang="en-US" altLang="zh-CN" sz="3200" baseline="-25000" dirty="0"/>
              <a:t>1 </a:t>
            </a:r>
            <a:r>
              <a:rPr lang="zh-CN" altLang="en-US" sz="3200" dirty="0"/>
              <a:t>要发送分组给 </a:t>
            </a:r>
            <a:r>
              <a:rPr lang="en-US" altLang="zh-CN" sz="3200" dirty="0"/>
              <a:t>H</a:t>
            </a:r>
            <a:r>
              <a:rPr lang="en-US" altLang="zh-CN" sz="3200" baseline="-25000" dirty="0"/>
              <a:t>2</a:t>
            </a:r>
            <a:r>
              <a:rPr lang="en-US" altLang="zh-CN" sz="3200" dirty="0"/>
              <a:t> </a:t>
            </a:r>
            <a:endParaRPr lang="en-US" altLang="zh-CN" sz="3200" dirty="0"/>
          </a:p>
        </p:txBody>
      </p:sp>
      <p:sp>
        <p:nvSpPr>
          <p:cNvPr id="514112" name="Rectangle 64"/>
          <p:cNvSpPr>
            <a:spLocks noChangeArrowheads="1"/>
          </p:cNvSpPr>
          <p:nvPr/>
        </p:nvSpPr>
        <p:spPr bwMode="auto">
          <a:xfrm>
            <a:off x="1209014" y="908720"/>
            <a:ext cx="7020190" cy="504825"/>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lang="zh-CN" altLang="en-US" sz="2400" b="1" dirty="0">
                <a:solidFill>
                  <a:srgbClr val="000099"/>
                </a:solidFill>
                <a:latin typeface="+mn-lt"/>
                <a:ea typeface="黑体" panose="02010609060101010101" pitchFamily="2" charset="-122"/>
              </a:rPr>
              <a:t>要发送的分组的目的 </a:t>
            </a:r>
            <a:r>
              <a:rPr lang="en-US" altLang="zh-CN" sz="2400" b="1" dirty="0">
                <a:solidFill>
                  <a:srgbClr val="000099"/>
                </a:solidFill>
                <a:latin typeface="+mn-lt"/>
                <a:ea typeface="黑体" panose="02010609060101010101" pitchFamily="2" charset="-122"/>
              </a:rPr>
              <a:t>IP </a:t>
            </a:r>
            <a:r>
              <a:rPr lang="zh-CN" altLang="en-US" sz="2400" b="1" dirty="0">
                <a:solidFill>
                  <a:srgbClr val="000099"/>
                </a:solidFill>
                <a:latin typeface="+mn-lt"/>
                <a:ea typeface="黑体" panose="02010609060101010101" pitchFamily="2" charset="-122"/>
              </a:rPr>
              <a:t>地址：</a:t>
            </a:r>
            <a:r>
              <a:rPr lang="en-US" altLang="zh-CN" sz="2400" b="1" dirty="0">
                <a:solidFill>
                  <a:srgbClr val="000099"/>
                </a:solidFill>
                <a:latin typeface="+mn-lt"/>
                <a:ea typeface="黑体" panose="02010609060101010101" pitchFamily="2" charset="-122"/>
              </a:rPr>
              <a:t>128.30.33.138</a:t>
            </a:r>
            <a:endParaRPr lang="en-US" altLang="zh-CN" sz="2400" b="1" dirty="0">
              <a:solidFill>
                <a:srgbClr val="000099"/>
              </a:solidFill>
              <a:latin typeface="+mn-lt"/>
              <a:ea typeface="黑体" panose="02010609060101010101" pitchFamily="2" charset="-122"/>
            </a:endParaRPr>
          </a:p>
        </p:txBody>
      </p:sp>
      <p:sp>
        <p:nvSpPr>
          <p:cNvPr id="514113" name="Line 65"/>
          <p:cNvSpPr>
            <a:spLocks noChangeShapeType="1"/>
          </p:cNvSpPr>
          <p:nvPr/>
        </p:nvSpPr>
        <p:spPr bwMode="auto">
          <a:xfrm flipH="1">
            <a:off x="2579720" y="1413545"/>
            <a:ext cx="1042562" cy="2123405"/>
          </a:xfrm>
          <a:prstGeom prst="line">
            <a:avLst/>
          </a:prstGeom>
          <a:noFill/>
          <a:ln w="28575">
            <a:solidFill>
              <a:srgbClr val="FF0000">
                <a:alpha val="80000"/>
              </a:srgb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Freeform 2"/>
          <p:cNvSpPr/>
          <p:nvPr/>
        </p:nvSpPr>
        <p:spPr bwMode="auto">
          <a:xfrm>
            <a:off x="2924166" y="2044701"/>
            <a:ext cx="1821260" cy="1819275"/>
          </a:xfrm>
          <a:custGeom>
            <a:avLst/>
            <a:gdLst>
              <a:gd name="T0" fmla="*/ 5 w 1059"/>
              <a:gd name="T1" fmla="*/ 1146 h 1146"/>
              <a:gd name="T2" fmla="*/ 1048 w 1059"/>
              <a:gd name="T3" fmla="*/ 0 h 1146"/>
              <a:gd name="T4" fmla="*/ 1059 w 1059"/>
              <a:gd name="T5" fmla="*/ 880 h 1146"/>
              <a:gd name="T6" fmla="*/ 0 w 1059"/>
              <a:gd name="T7" fmla="*/ 1111 h 1146"/>
            </a:gdLst>
            <a:ahLst/>
            <a:cxnLst>
              <a:cxn ang="0">
                <a:pos x="T0" y="T1"/>
              </a:cxn>
              <a:cxn ang="0">
                <a:pos x="T2" y="T3"/>
              </a:cxn>
              <a:cxn ang="0">
                <a:pos x="T4" y="T5"/>
              </a:cxn>
              <a:cxn ang="0">
                <a:pos x="T6" y="T7"/>
              </a:cxn>
            </a:cxnLst>
            <a:rect l="0" t="0" r="r" b="b"/>
            <a:pathLst>
              <a:path w="1059" h="1146">
                <a:moveTo>
                  <a:pt x="5" y="1146"/>
                </a:moveTo>
                <a:lnTo>
                  <a:pt x="1048" y="0"/>
                </a:lnTo>
                <a:lnTo>
                  <a:pt x="1059" y="880"/>
                </a:lnTo>
                <a:lnTo>
                  <a:pt x="0" y="1111"/>
                </a:lnTo>
              </a:path>
            </a:pathLst>
          </a:custGeom>
          <a:gradFill rotWithShape="1">
            <a:gsLst>
              <a:gs pos="0">
                <a:schemeClr val="bg1">
                  <a:lumMod val="65000"/>
                </a:schemeClr>
              </a:gs>
              <a:gs pos="100000">
                <a:srgbClr val="FFFF00"/>
              </a:gs>
            </a:gsLst>
            <a:lin ang="0" scaled="1"/>
          </a:gra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56" name="Text Box 4"/>
          <p:cNvSpPr txBox="1">
            <a:spLocks noChangeArrowheads="1"/>
          </p:cNvSpPr>
          <p:nvPr/>
        </p:nvSpPr>
        <p:spPr bwMode="auto">
          <a:xfrm>
            <a:off x="2924166" y="312737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graphicFrame>
        <p:nvGraphicFramePr>
          <p:cNvPr id="57" name="Group 5"/>
          <p:cNvGraphicFramePr>
            <a:graphicFrameLocks noGrp="1"/>
          </p:cNvGraphicFramePr>
          <p:nvPr/>
        </p:nvGraphicFramePr>
        <p:xfrm>
          <a:off x="4745426" y="2052639"/>
          <a:ext cx="5032110" cy="1376553"/>
        </p:xfrm>
        <a:graphic>
          <a:graphicData uri="http://schemas.openxmlformats.org/drawingml/2006/table">
            <a:tbl>
              <a:tblPr/>
              <a:tblGrid>
                <a:gridCol w="1807500"/>
                <a:gridCol w="2165218"/>
                <a:gridCol w="1059392"/>
              </a:tblGrid>
              <a:tr h="0">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目的网络地址</a:t>
                      </a:r>
                      <a:endParaRPr kumimoji="0" lang="zh-CN" altLang="en-US" sz="1800" b="1" i="0" u="none" strike="noStrike" cap="none" normalizeH="0" baseline="0" dirty="0" smtClean="0">
                        <a:ln>
                          <a:noFill/>
                        </a:ln>
                        <a:solidFill>
                          <a:srgbClr val="000099"/>
                        </a:solidFill>
                        <a:effectLst/>
                        <a:latin typeface="+mn-lt"/>
                        <a:ea typeface="黑体" panose="02010609060101010101" pitchFamily="2" charset="-122"/>
                      </a:endParaRP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子网掩码</a:t>
                      </a:r>
                      <a:endParaRPr kumimoji="0" lang="zh-CN" altLang="en-US" sz="1800" b="1" i="0" u="none" strike="noStrike" cap="none" normalizeH="0" baseline="0" smtClean="0">
                        <a:ln>
                          <a:noFill/>
                        </a:ln>
                        <a:solidFill>
                          <a:srgbClr val="000099"/>
                        </a:solidFill>
                        <a:effectLst/>
                        <a:latin typeface="+mn-lt"/>
                        <a:ea typeface="黑体" panose="02010609060101010101" pitchFamily="2" charset="-122"/>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下一跳</a:t>
                      </a:r>
                      <a:endParaRPr kumimoji="0" lang="zh-CN" altLang="en-US" sz="1800" b="1" i="0" u="none" strike="noStrike" cap="none" normalizeH="0" baseline="0" smtClean="0">
                        <a:ln>
                          <a:noFill/>
                        </a:ln>
                        <a:solidFill>
                          <a:srgbClr val="000099"/>
                        </a:solidFill>
                        <a:effectLst/>
                        <a:latin typeface="+mn-lt"/>
                        <a:ea typeface="黑体" panose="02010609060101010101" pitchFamily="2" charset="-122"/>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r>
              <a:tr h="1038225">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128.30.33.0</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128.30.33.128</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128.30.36.0</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255.255.255.0</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0</a:t>
                      </a:r>
                      <a:endParaRPr kumimoji="0" lang="en-US" altLang="zh-CN" sz="1800" b="1" i="0" u="none" strike="noStrike" cap="none" normalizeH="0" baseline="0" dirty="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1</a:t>
                      </a:r>
                      <a:endParaRPr kumimoji="0" lang="en-US" altLang="zh-CN" sz="1800" b="1" i="0" u="none" strike="noStrike" cap="none" normalizeH="0" baseline="0" dirty="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R</a:t>
                      </a:r>
                      <a:r>
                        <a:rPr kumimoji="0" lang="en-US" altLang="zh-CN" sz="1800" b="1" i="0" u="none" strike="noStrike" cap="none" normalizeH="0" baseline="-25000" dirty="0" smtClean="0">
                          <a:ln>
                            <a:noFill/>
                          </a:ln>
                          <a:solidFill>
                            <a:srgbClr val="000099"/>
                          </a:solidFill>
                          <a:effectLst/>
                          <a:latin typeface="+mn-lt"/>
                          <a:ea typeface="黑体" panose="02010609060101010101" pitchFamily="2" charset="-122"/>
                        </a:rPr>
                        <a:t>2</a:t>
                      </a:r>
                      <a:endParaRPr kumimoji="0" lang="en-US" altLang="zh-CN" sz="1800" b="1" i="0" u="none" strike="noStrike" cap="none" normalizeH="0" baseline="-25000" dirty="0" smtClean="0">
                        <a:ln>
                          <a:noFill/>
                        </a:ln>
                        <a:solidFill>
                          <a:srgbClr val="000099"/>
                        </a:solidFill>
                        <a:effectLst/>
                        <a:latin typeface="+mn-lt"/>
                        <a:ea typeface="黑体" panose="02010609060101010101" pitchFamily="2" charset="-122"/>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r>
            </a:tbl>
          </a:graphicData>
        </a:graphic>
      </p:graphicFrame>
      <p:sp>
        <p:nvSpPr>
          <p:cNvPr id="58" name="Line 19"/>
          <p:cNvSpPr>
            <a:spLocks noChangeShapeType="1"/>
          </p:cNvSpPr>
          <p:nvPr/>
        </p:nvSpPr>
        <p:spPr bwMode="auto">
          <a:xfrm>
            <a:off x="2894930" y="3105151"/>
            <a:ext cx="1719"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9" name="Line 20"/>
          <p:cNvSpPr>
            <a:spLocks noChangeShapeType="1"/>
          </p:cNvSpPr>
          <p:nvPr/>
        </p:nvSpPr>
        <p:spPr bwMode="auto">
          <a:xfrm>
            <a:off x="502699" y="3087688"/>
            <a:ext cx="1720"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0" name="Line 21"/>
          <p:cNvSpPr>
            <a:spLocks noChangeShapeType="1"/>
          </p:cNvSpPr>
          <p:nvPr/>
        </p:nvSpPr>
        <p:spPr bwMode="auto">
          <a:xfrm flipV="1">
            <a:off x="267088" y="3105151"/>
            <a:ext cx="4380309" cy="31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1" name="Line 22"/>
          <p:cNvSpPr>
            <a:spLocks noChangeShapeType="1"/>
          </p:cNvSpPr>
          <p:nvPr/>
        </p:nvSpPr>
        <p:spPr bwMode="auto">
          <a:xfrm>
            <a:off x="1204374" y="2535238"/>
            <a:ext cx="1720"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2" name="Picture 2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18637" y="2276476"/>
            <a:ext cx="43166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 name="Text Box 24"/>
          <p:cNvSpPr txBox="1">
            <a:spLocks noChangeArrowheads="1"/>
          </p:cNvSpPr>
          <p:nvPr/>
        </p:nvSpPr>
        <p:spPr bwMode="auto">
          <a:xfrm>
            <a:off x="435627" y="1922463"/>
            <a:ext cx="15888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a:t>
            </a:r>
            <a:endParaRPr kumimoji="1" lang="en-US" altLang="zh-CN" sz="1800" b="1">
              <a:solidFill>
                <a:srgbClr val="000099"/>
              </a:solidFill>
              <a:latin typeface="+mn-lt"/>
              <a:ea typeface="黑体" panose="02010609060101010101" pitchFamily="2" charset="-122"/>
            </a:endParaRPr>
          </a:p>
        </p:txBody>
      </p:sp>
      <p:sp>
        <p:nvSpPr>
          <p:cNvPr id="64" name="Text Box 25"/>
          <p:cNvSpPr txBox="1">
            <a:spLocks noChangeArrowheads="1"/>
          </p:cNvSpPr>
          <p:nvPr/>
        </p:nvSpPr>
        <p:spPr bwMode="auto">
          <a:xfrm>
            <a:off x="227498" y="2205038"/>
            <a:ext cx="8771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solidFill>
                  <a:srgbClr val="000099"/>
                </a:solidFill>
                <a:latin typeface="+mn-lt"/>
                <a:ea typeface="黑体" panose="02010609060101010101" pitchFamily="2" charset="-122"/>
              </a:rPr>
              <a:t>源主机</a:t>
            </a:r>
            <a:endParaRPr kumimoji="1" lang="zh-CN" altLang="en-US" sz="1800" b="1">
              <a:solidFill>
                <a:srgbClr val="000099"/>
              </a:solidFill>
              <a:latin typeface="+mn-lt"/>
              <a:ea typeface="黑体" panose="02010609060101010101" pitchFamily="2" charset="-122"/>
            </a:endParaRPr>
          </a:p>
          <a:p>
            <a:pPr algn="ct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65" name="Line 27"/>
          <p:cNvSpPr>
            <a:spLocks noChangeShapeType="1"/>
          </p:cNvSpPr>
          <p:nvPr/>
        </p:nvSpPr>
        <p:spPr bwMode="auto">
          <a:xfrm>
            <a:off x="1926686" y="5011738"/>
            <a:ext cx="1720" cy="7032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 name="Line 28"/>
          <p:cNvSpPr>
            <a:spLocks noChangeShapeType="1"/>
          </p:cNvSpPr>
          <p:nvPr/>
        </p:nvSpPr>
        <p:spPr bwMode="auto">
          <a:xfrm>
            <a:off x="6831532" y="4400551"/>
            <a:ext cx="1720"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7" name="Line 29"/>
          <p:cNvSpPr>
            <a:spLocks noChangeShapeType="1"/>
          </p:cNvSpPr>
          <p:nvPr/>
        </p:nvSpPr>
        <p:spPr bwMode="auto">
          <a:xfrm>
            <a:off x="1080062" y="5708651"/>
            <a:ext cx="1719"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8" name="Line 30"/>
          <p:cNvSpPr>
            <a:spLocks noChangeShapeType="1"/>
          </p:cNvSpPr>
          <p:nvPr/>
        </p:nvSpPr>
        <p:spPr bwMode="auto">
          <a:xfrm>
            <a:off x="1926686" y="4400551"/>
            <a:ext cx="1720"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9" name="Line 31"/>
          <p:cNvSpPr>
            <a:spLocks noChangeShapeType="1"/>
          </p:cNvSpPr>
          <p:nvPr/>
        </p:nvSpPr>
        <p:spPr bwMode="auto">
          <a:xfrm>
            <a:off x="2901809" y="3676651"/>
            <a:ext cx="1719"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70" name="Picture 3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884" y="6018214"/>
            <a:ext cx="431667"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3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5687" y="3413125"/>
            <a:ext cx="43166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2" name="Group 34"/>
          <p:cNvGrpSpPr/>
          <p:nvPr/>
        </p:nvGrpSpPr>
        <p:grpSpPr bwMode="auto">
          <a:xfrm>
            <a:off x="2619763" y="3459164"/>
            <a:ext cx="663840" cy="460375"/>
            <a:chOff x="864" y="1824"/>
            <a:chExt cx="432" cy="288"/>
          </a:xfrm>
        </p:grpSpPr>
        <p:pic>
          <p:nvPicPr>
            <p:cNvPr id="73" name="Picture 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4"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pic>
        <p:nvPicPr>
          <p:cNvPr id="75" name="Picture 3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52674" y="4779964"/>
            <a:ext cx="431668"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Line 38"/>
          <p:cNvSpPr>
            <a:spLocks noChangeShapeType="1"/>
          </p:cNvSpPr>
          <p:nvPr/>
        </p:nvSpPr>
        <p:spPr bwMode="auto">
          <a:xfrm>
            <a:off x="1175138" y="4379914"/>
            <a:ext cx="7527528" cy="1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7" name="Line 39"/>
          <p:cNvSpPr>
            <a:spLocks noChangeShapeType="1"/>
          </p:cNvSpPr>
          <p:nvPr/>
        </p:nvSpPr>
        <p:spPr bwMode="auto">
          <a:xfrm>
            <a:off x="741262" y="5729289"/>
            <a:ext cx="8488892" cy="1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8" name="Text Box 40"/>
          <p:cNvSpPr txBox="1">
            <a:spLocks noChangeArrowheads="1"/>
          </p:cNvSpPr>
          <p:nvPr/>
        </p:nvSpPr>
        <p:spPr bwMode="auto">
          <a:xfrm>
            <a:off x="1071950" y="389096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128.30.33.130</a:t>
            </a:r>
            <a:endParaRPr kumimoji="1" lang="en-US" altLang="zh-CN" sz="1800" b="1" dirty="0">
              <a:solidFill>
                <a:srgbClr val="000099"/>
              </a:solidFill>
              <a:latin typeface="+mn-lt"/>
              <a:ea typeface="黑体" panose="02010609060101010101" pitchFamily="2" charset="-122"/>
            </a:endParaRPr>
          </a:p>
        </p:txBody>
      </p:sp>
      <p:grpSp>
        <p:nvGrpSpPr>
          <p:cNvPr id="79" name="Group 41"/>
          <p:cNvGrpSpPr/>
          <p:nvPr/>
        </p:nvGrpSpPr>
        <p:grpSpPr bwMode="auto">
          <a:xfrm>
            <a:off x="3319718" y="1628775"/>
            <a:ext cx="5945319" cy="2278063"/>
            <a:chOff x="1836" y="1026"/>
            <a:chExt cx="3457" cy="1435"/>
          </a:xfrm>
        </p:grpSpPr>
        <p:sp>
          <p:nvSpPr>
            <p:cNvPr id="80" name="Text Box 42"/>
            <p:cNvSpPr txBox="1">
              <a:spLocks noChangeArrowheads="1"/>
            </p:cNvSpPr>
            <p:nvPr/>
          </p:nvSpPr>
          <p:spPr bwMode="auto">
            <a:xfrm>
              <a:off x="2894" y="1026"/>
              <a:ext cx="239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990000"/>
                  </a:solidFill>
                  <a:latin typeface="+mn-lt"/>
                  <a:ea typeface="黑体" panose="02010609060101010101" pitchFamily="2" charset="-122"/>
                </a:rPr>
                <a:t>R</a:t>
              </a:r>
              <a:r>
                <a:rPr kumimoji="1" lang="en-US" altLang="zh-CN" sz="2000" b="1" baseline="-25000">
                  <a:solidFill>
                    <a:srgbClr val="990000"/>
                  </a:solidFill>
                  <a:latin typeface="+mn-lt"/>
                  <a:ea typeface="黑体" panose="02010609060101010101" pitchFamily="2" charset="-122"/>
                </a:rPr>
                <a:t>1</a:t>
              </a:r>
              <a:r>
                <a:rPr kumimoji="1" lang="en-US" altLang="zh-CN" sz="2000" b="1">
                  <a:solidFill>
                    <a:srgbClr val="990000"/>
                  </a:solidFill>
                  <a:latin typeface="+mn-lt"/>
                  <a:ea typeface="黑体" panose="02010609060101010101" pitchFamily="2" charset="-122"/>
                </a:rPr>
                <a:t> </a:t>
              </a:r>
              <a:r>
                <a:rPr kumimoji="1" lang="zh-CN" altLang="en-US" sz="2000" b="1">
                  <a:solidFill>
                    <a:srgbClr val="990000"/>
                  </a:solidFill>
                  <a:latin typeface="+mn-lt"/>
                  <a:ea typeface="黑体" panose="02010609060101010101" pitchFamily="2" charset="-122"/>
                </a:rPr>
                <a:t>的路由表（未给出默认路由器）</a:t>
              </a:r>
              <a:endParaRPr kumimoji="1" lang="zh-CN" altLang="en-US" sz="2000" b="1" baseline="-25000">
                <a:solidFill>
                  <a:srgbClr val="990000"/>
                </a:solidFill>
                <a:latin typeface="+mn-lt"/>
                <a:ea typeface="黑体" panose="02010609060101010101" pitchFamily="2" charset="-122"/>
              </a:endParaRPr>
            </a:p>
          </p:txBody>
        </p:sp>
        <p:sp>
          <p:nvSpPr>
            <p:cNvPr id="81" name="Text Box 43"/>
            <p:cNvSpPr txBox="1">
              <a:spLocks noChangeArrowheads="1"/>
            </p:cNvSpPr>
            <p:nvPr/>
          </p:nvSpPr>
          <p:spPr bwMode="auto">
            <a:xfrm>
              <a:off x="1836" y="2228"/>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990000"/>
                  </a:solidFill>
                  <a:latin typeface="+mn-lt"/>
                  <a:ea typeface="黑体" panose="02010609060101010101" pitchFamily="2" charset="-122"/>
                </a:rPr>
                <a:t>R</a:t>
              </a:r>
              <a:r>
                <a:rPr kumimoji="1" lang="en-US" altLang="zh-CN" sz="1800" b="1" baseline="-25000" dirty="0">
                  <a:solidFill>
                    <a:srgbClr val="990000"/>
                  </a:solidFill>
                  <a:latin typeface="+mn-lt"/>
                  <a:ea typeface="黑体" panose="02010609060101010101" pitchFamily="2" charset="-122"/>
                </a:rPr>
                <a:t>1</a:t>
              </a:r>
              <a:endParaRPr kumimoji="1" lang="en-US" altLang="zh-CN" sz="1800" b="1" baseline="-25000" dirty="0">
                <a:solidFill>
                  <a:srgbClr val="990000"/>
                </a:solidFill>
                <a:latin typeface="+mn-lt"/>
                <a:ea typeface="黑体" panose="02010609060101010101" pitchFamily="2" charset="-122"/>
              </a:endParaRPr>
            </a:p>
          </p:txBody>
        </p:sp>
      </p:grpSp>
      <p:sp>
        <p:nvSpPr>
          <p:cNvPr id="82" name="Text Box 44"/>
          <p:cNvSpPr txBox="1">
            <a:spLocks noChangeArrowheads="1"/>
          </p:cNvSpPr>
          <p:nvPr/>
        </p:nvSpPr>
        <p:spPr bwMode="auto">
          <a:xfrm>
            <a:off x="2906968" y="3897313"/>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83" name="Line 45"/>
          <p:cNvSpPr>
            <a:spLocks noChangeShapeType="1"/>
          </p:cNvSpPr>
          <p:nvPr/>
        </p:nvSpPr>
        <p:spPr bwMode="auto">
          <a:xfrm>
            <a:off x="4516693" y="4400551"/>
            <a:ext cx="1720"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84" name="Group 46"/>
          <p:cNvGrpSpPr/>
          <p:nvPr/>
        </p:nvGrpSpPr>
        <p:grpSpPr bwMode="auto">
          <a:xfrm>
            <a:off x="1644641" y="4843464"/>
            <a:ext cx="663840" cy="460375"/>
            <a:chOff x="864" y="1824"/>
            <a:chExt cx="432" cy="288"/>
          </a:xfrm>
        </p:grpSpPr>
        <p:pic>
          <p:nvPicPr>
            <p:cNvPr id="85"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6"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87" name="Text Box 49"/>
          <p:cNvSpPr txBox="1">
            <a:spLocks noChangeArrowheads="1"/>
          </p:cNvSpPr>
          <p:nvPr/>
        </p:nvSpPr>
        <p:spPr bwMode="auto">
          <a:xfrm>
            <a:off x="1214692" y="48260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sp>
        <p:nvSpPr>
          <p:cNvPr id="88" name="Line 50"/>
          <p:cNvSpPr>
            <a:spLocks noChangeShapeType="1"/>
          </p:cNvSpPr>
          <p:nvPr/>
        </p:nvSpPr>
        <p:spPr bwMode="auto">
          <a:xfrm>
            <a:off x="2579720" y="5707063"/>
            <a:ext cx="1719"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89" name="Picture 5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27516" y="4784725"/>
            <a:ext cx="43166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 name="Text Box 52"/>
          <p:cNvSpPr txBox="1">
            <a:spLocks noChangeArrowheads="1"/>
          </p:cNvSpPr>
          <p:nvPr/>
        </p:nvSpPr>
        <p:spPr bwMode="auto">
          <a:xfrm>
            <a:off x="4442742" y="3681414"/>
            <a:ext cx="4963319"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2</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128.30.33.128</a:t>
            </a:r>
            <a:endParaRPr kumimoji="1" lang="en-US" altLang="zh-CN" sz="2000" b="1">
              <a:solidFill>
                <a:srgbClr val="000099"/>
              </a:solidFill>
              <a:latin typeface="+mn-lt"/>
              <a:ea typeface="黑体" panose="02010609060101010101" pitchFamily="2" charset="-122"/>
            </a:endParaRP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255.255.255.128</a:t>
            </a:r>
            <a:endParaRPr kumimoji="1" lang="en-US" altLang="zh-CN" sz="2000" b="1" baseline="-25000">
              <a:solidFill>
                <a:srgbClr val="000099"/>
              </a:solidFill>
              <a:latin typeface="+mn-lt"/>
              <a:ea typeface="黑体" panose="02010609060101010101" pitchFamily="2" charset="-122"/>
            </a:endParaRPr>
          </a:p>
        </p:txBody>
      </p:sp>
      <p:sp>
        <p:nvSpPr>
          <p:cNvPr id="91" name="Text Box 53"/>
          <p:cNvSpPr txBox="1">
            <a:spLocks noChangeArrowheads="1"/>
          </p:cNvSpPr>
          <p:nvPr/>
        </p:nvSpPr>
        <p:spPr bwMode="auto">
          <a:xfrm>
            <a:off x="3804212" y="5229226"/>
            <a:ext cx="14237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目的主机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sp>
        <p:nvSpPr>
          <p:cNvPr id="92" name="Text Box 54"/>
          <p:cNvSpPr txBox="1">
            <a:spLocks noChangeArrowheads="1"/>
          </p:cNvSpPr>
          <p:nvPr/>
        </p:nvSpPr>
        <p:spPr bwMode="auto">
          <a:xfrm>
            <a:off x="4647397" y="476091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128.30.33.138</a:t>
            </a:r>
            <a:endParaRPr kumimoji="1" lang="en-US" altLang="zh-CN" sz="1800" b="1">
              <a:solidFill>
                <a:srgbClr val="000099"/>
              </a:solidFill>
              <a:latin typeface="+mn-lt"/>
              <a:ea typeface="黑体" panose="02010609060101010101" pitchFamily="2" charset="-122"/>
            </a:endParaRPr>
          </a:p>
        </p:txBody>
      </p:sp>
      <p:sp>
        <p:nvSpPr>
          <p:cNvPr id="93" name="Text Box 55"/>
          <p:cNvSpPr txBox="1">
            <a:spLocks noChangeArrowheads="1"/>
          </p:cNvSpPr>
          <p:nvPr/>
        </p:nvSpPr>
        <p:spPr bwMode="auto">
          <a:xfrm>
            <a:off x="1579288" y="4538663"/>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94" name="Text Box 56"/>
          <p:cNvSpPr txBox="1">
            <a:spLocks noChangeArrowheads="1"/>
          </p:cNvSpPr>
          <p:nvPr/>
        </p:nvSpPr>
        <p:spPr bwMode="auto">
          <a:xfrm>
            <a:off x="1594278" y="5259388"/>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95" name="Text Box 57"/>
          <p:cNvSpPr txBox="1">
            <a:spLocks noChangeArrowheads="1"/>
          </p:cNvSpPr>
          <p:nvPr/>
        </p:nvSpPr>
        <p:spPr bwMode="auto">
          <a:xfrm>
            <a:off x="1916368" y="453866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128.30.33.129</a:t>
            </a:r>
            <a:endParaRPr kumimoji="1" lang="en-US" altLang="zh-CN" sz="1800" b="1">
              <a:solidFill>
                <a:srgbClr val="000099"/>
              </a:solidFill>
              <a:latin typeface="+mn-lt"/>
              <a:ea typeface="黑体" panose="02010609060101010101" pitchFamily="2" charset="-122"/>
            </a:endParaRPr>
          </a:p>
        </p:txBody>
      </p:sp>
      <p:pic>
        <p:nvPicPr>
          <p:cNvPr id="96" name="Picture 5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90542" y="6016626"/>
            <a:ext cx="43338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 name="Text Box 59"/>
          <p:cNvSpPr txBox="1">
            <a:spLocks noChangeArrowheads="1"/>
          </p:cNvSpPr>
          <p:nvPr/>
        </p:nvSpPr>
        <p:spPr bwMode="auto">
          <a:xfrm>
            <a:off x="2010468" y="5984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3</a:t>
            </a:r>
            <a:endParaRPr kumimoji="1" lang="en-US" altLang="zh-CN" sz="1800" b="1" baseline="-25000">
              <a:solidFill>
                <a:srgbClr val="000099"/>
              </a:solidFill>
              <a:latin typeface="+mn-lt"/>
              <a:ea typeface="黑体" panose="02010609060101010101" pitchFamily="2" charset="-122"/>
            </a:endParaRPr>
          </a:p>
        </p:txBody>
      </p:sp>
      <p:sp>
        <p:nvSpPr>
          <p:cNvPr id="98" name="Text Box 60"/>
          <p:cNvSpPr txBox="1">
            <a:spLocks noChangeArrowheads="1"/>
          </p:cNvSpPr>
          <p:nvPr/>
        </p:nvSpPr>
        <p:spPr bwMode="auto">
          <a:xfrm>
            <a:off x="2005309" y="5257801"/>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128.30.36.2</a:t>
            </a:r>
            <a:endParaRPr kumimoji="1" lang="en-US" altLang="zh-CN" sz="1800" b="1">
              <a:solidFill>
                <a:srgbClr val="000099"/>
              </a:solidFill>
              <a:latin typeface="+mn-lt"/>
              <a:ea typeface="黑体" panose="02010609060101010101" pitchFamily="2" charset="-122"/>
            </a:endParaRPr>
          </a:p>
        </p:txBody>
      </p:sp>
      <p:sp>
        <p:nvSpPr>
          <p:cNvPr id="99" name="Text Box 61"/>
          <p:cNvSpPr txBox="1">
            <a:spLocks noChangeArrowheads="1"/>
          </p:cNvSpPr>
          <p:nvPr/>
        </p:nvSpPr>
        <p:spPr bwMode="auto">
          <a:xfrm>
            <a:off x="4531683" y="5788026"/>
            <a:ext cx="37721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3</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128.30.36.0</a:t>
            </a:r>
            <a:endParaRPr kumimoji="1" lang="en-US" altLang="zh-CN" sz="2000" b="1">
              <a:solidFill>
                <a:srgbClr val="000099"/>
              </a:solidFill>
              <a:latin typeface="+mn-lt"/>
              <a:ea typeface="黑体" panose="02010609060101010101" pitchFamily="2" charset="-122"/>
            </a:endParaRP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255.255.255.0</a:t>
            </a:r>
            <a:endParaRPr kumimoji="1" lang="en-US" altLang="zh-CN" sz="2000" b="1" baseline="-25000">
              <a:solidFill>
                <a:srgbClr val="000099"/>
              </a:solidFill>
              <a:latin typeface="+mn-lt"/>
              <a:ea typeface="黑体" panose="02010609060101010101" pitchFamily="2" charset="-122"/>
            </a:endParaRPr>
          </a:p>
        </p:txBody>
      </p:sp>
      <p:sp>
        <p:nvSpPr>
          <p:cNvPr id="100" name="Text Box 62"/>
          <p:cNvSpPr txBox="1">
            <a:spLocks noChangeArrowheads="1"/>
          </p:cNvSpPr>
          <p:nvPr/>
        </p:nvSpPr>
        <p:spPr bwMode="auto">
          <a:xfrm>
            <a:off x="2705264" y="6056313"/>
            <a:ext cx="15888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128.30.36.12</a:t>
            </a:r>
            <a:endParaRPr kumimoji="1" lang="en-US" altLang="zh-CN" sz="1800" b="1">
              <a:solidFill>
                <a:srgbClr val="000099"/>
              </a:solidFill>
              <a:latin typeface="+mn-lt"/>
              <a:ea typeface="黑体" panose="02010609060101010101" pitchFamily="2" charset="-122"/>
            </a:endParaRPr>
          </a:p>
        </p:txBody>
      </p:sp>
      <p:sp>
        <p:nvSpPr>
          <p:cNvPr id="101" name="Line 64"/>
          <p:cNvSpPr>
            <a:spLocks noChangeShapeType="1"/>
          </p:cNvSpPr>
          <p:nvPr/>
        </p:nvSpPr>
        <p:spPr bwMode="auto">
          <a:xfrm>
            <a:off x="1214692" y="2636838"/>
            <a:ext cx="3276204" cy="2305050"/>
          </a:xfrm>
          <a:prstGeom prst="line">
            <a:avLst/>
          </a:prstGeom>
          <a:noFill/>
          <a:ln w="76200">
            <a:solidFill>
              <a:srgbClr val="FF0000">
                <a:alpha val="80000"/>
              </a:srgb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 name="Text Box 26"/>
          <p:cNvSpPr txBox="1">
            <a:spLocks noChangeArrowheads="1"/>
          </p:cNvSpPr>
          <p:nvPr/>
        </p:nvSpPr>
        <p:spPr bwMode="auto">
          <a:xfrm>
            <a:off x="746909" y="2189164"/>
            <a:ext cx="3785262"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1800" b="1">
                <a:solidFill>
                  <a:srgbClr val="000099"/>
                </a:solidFill>
                <a:latin typeface="+mn-lt"/>
                <a:ea typeface="黑体" panose="02010609060101010101" pitchFamily="2" charset="-122"/>
              </a:rPr>
              <a:t>子网</a:t>
            </a:r>
            <a:r>
              <a:rPr kumimoji="1" lang="en-US" altLang="zh-CN" sz="1800" b="1">
                <a:solidFill>
                  <a:srgbClr val="000099"/>
                </a:solidFill>
                <a:latin typeface="+mn-lt"/>
                <a:ea typeface="黑体" panose="02010609060101010101" pitchFamily="2" charset="-122"/>
              </a:rPr>
              <a:t>1</a:t>
            </a:r>
            <a:r>
              <a:rPr kumimoji="1" lang="zh-CN" altLang="en-US" sz="1800" b="1">
                <a:solidFill>
                  <a:srgbClr val="000099"/>
                </a:solidFill>
                <a:latin typeface="+mn-lt"/>
                <a:ea typeface="黑体" panose="02010609060101010101" pitchFamily="2" charset="-122"/>
              </a:rPr>
              <a:t>：</a:t>
            </a:r>
            <a:endParaRPr kumimoji="1" lang="zh-CN" altLang="en-US" sz="1800" b="1">
              <a:solidFill>
                <a:srgbClr val="000099"/>
              </a:solidFill>
              <a:latin typeface="+mn-lt"/>
              <a:ea typeface="黑体" panose="02010609060101010101" pitchFamily="2" charset="-122"/>
            </a:endParaRPr>
          </a:p>
          <a:p>
            <a:pPr algn="ctr"/>
            <a:r>
              <a:rPr kumimoji="1" lang="zh-CN" altLang="en-US" sz="1800" b="1">
                <a:solidFill>
                  <a:srgbClr val="000099"/>
                </a:solidFill>
                <a:latin typeface="+mn-lt"/>
                <a:ea typeface="黑体" panose="02010609060101010101" pitchFamily="2" charset="-122"/>
              </a:rPr>
              <a:t>    网络地址 </a:t>
            </a:r>
            <a:r>
              <a:rPr kumimoji="1" lang="en-US" altLang="zh-CN" sz="1800" b="1">
                <a:solidFill>
                  <a:srgbClr val="000099"/>
                </a:solidFill>
                <a:latin typeface="+mn-lt"/>
                <a:ea typeface="黑体" panose="02010609060101010101" pitchFamily="2" charset="-122"/>
              </a:rPr>
              <a:t>128.30.33.0</a:t>
            </a:r>
            <a:endParaRPr kumimoji="1" lang="en-US" altLang="zh-CN" sz="1800" b="1">
              <a:solidFill>
                <a:srgbClr val="000099"/>
              </a:solidFill>
              <a:latin typeface="+mn-lt"/>
              <a:ea typeface="黑体" panose="02010609060101010101" pitchFamily="2" charset="-122"/>
            </a:endParaRPr>
          </a:p>
          <a:p>
            <a:pPr algn="ctr"/>
            <a:r>
              <a:rPr kumimoji="1" lang="en-US" altLang="zh-CN" sz="1800" b="1">
                <a:solidFill>
                  <a:srgbClr val="000099"/>
                </a:solidFill>
                <a:latin typeface="+mn-lt"/>
                <a:ea typeface="黑体" panose="02010609060101010101" pitchFamily="2" charset="-122"/>
              </a:rPr>
              <a:t>     </a:t>
            </a:r>
            <a:r>
              <a:rPr kumimoji="1" lang="zh-CN" altLang="en-US" sz="1800" b="1">
                <a:solidFill>
                  <a:srgbClr val="000099"/>
                </a:solidFill>
                <a:latin typeface="+mn-lt"/>
                <a:ea typeface="黑体" panose="02010609060101010101" pitchFamily="2" charset="-122"/>
              </a:rPr>
              <a:t>子网掩码 </a:t>
            </a:r>
            <a:r>
              <a:rPr kumimoji="1" lang="en-US" altLang="zh-CN" sz="1800" b="1">
                <a:solidFill>
                  <a:srgbClr val="000099"/>
                </a:solidFill>
                <a:latin typeface="+mn-lt"/>
                <a:ea typeface="黑体" panose="02010609060101010101" pitchFamily="2" charset="-122"/>
              </a:rPr>
              <a:t>255.255.255.128</a:t>
            </a:r>
            <a:endParaRPr kumimoji="1" lang="en-US" altLang="zh-CN" sz="1800" b="1">
              <a:solidFill>
                <a:srgbClr val="000099"/>
              </a:solidFill>
              <a:latin typeface="+mn-lt"/>
              <a:ea typeface="黑体" panose="02010609060101010101" pitchFamily="2" charset="-122"/>
            </a:endParaRPr>
          </a:p>
        </p:txBody>
      </p:sp>
      <p:sp>
        <p:nvSpPr>
          <p:cNvPr id="103" name="Text Box 3"/>
          <p:cNvSpPr txBox="1">
            <a:spLocks noChangeArrowheads="1"/>
          </p:cNvSpPr>
          <p:nvPr/>
        </p:nvSpPr>
        <p:spPr bwMode="auto">
          <a:xfrm>
            <a:off x="1374918" y="3098801"/>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a:t>
            </a:r>
            <a:endParaRPr kumimoji="1" lang="en-US" altLang="zh-CN" sz="1800" b="1" dirty="0">
              <a:solidFill>
                <a:srgbClr val="000099"/>
              </a:solidFill>
              <a:latin typeface="+mn-lt"/>
              <a:ea typeface="黑体" panose="02010609060101010101" pitchFamily="2" charset="-122"/>
            </a:endParaRPr>
          </a:p>
        </p:txBody>
      </p:sp>
      <p:sp>
        <p:nvSpPr>
          <p:cNvPr id="514114" name="Rectangle 66"/>
          <p:cNvSpPr>
            <a:spLocks noChangeArrowheads="1"/>
          </p:cNvSpPr>
          <p:nvPr/>
        </p:nvSpPr>
        <p:spPr bwMode="auto">
          <a:xfrm>
            <a:off x="242488" y="5301208"/>
            <a:ext cx="9678468" cy="1557337"/>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zh-CN" altLang="en-US" sz="2400" b="1" dirty="0">
                <a:solidFill>
                  <a:srgbClr val="0000CC"/>
                </a:solidFill>
                <a:latin typeface="+mn-lt"/>
                <a:ea typeface="黑体" panose="02010609060101010101" pitchFamily="2" charset="-122"/>
              </a:rPr>
              <a:t>请注意：</a:t>
            </a:r>
            <a:r>
              <a:rPr lang="en-US" altLang="zh-CN" sz="2400" b="1" dirty="0">
                <a:solidFill>
                  <a:srgbClr val="0000CC"/>
                </a:solidFill>
                <a:latin typeface="+mn-lt"/>
                <a:ea typeface="黑体" panose="02010609060101010101" pitchFamily="2" charset="-122"/>
              </a:rPr>
              <a:t>H</a:t>
            </a:r>
            <a:r>
              <a:rPr lang="en-US" altLang="zh-CN" sz="2400" b="1" baseline="-25000" dirty="0">
                <a:solidFill>
                  <a:srgbClr val="0000CC"/>
                </a:solidFill>
                <a:latin typeface="+mn-lt"/>
                <a:ea typeface="黑体" panose="02010609060101010101" pitchFamily="2" charset="-122"/>
              </a:rPr>
              <a:t>1</a:t>
            </a:r>
            <a:r>
              <a:rPr lang="en-US" altLang="zh-CN" sz="2400" b="1" dirty="0">
                <a:solidFill>
                  <a:srgbClr val="0000CC"/>
                </a:solidFill>
                <a:latin typeface="+mn-lt"/>
                <a:ea typeface="黑体" panose="02010609060101010101" pitchFamily="2" charset="-122"/>
              </a:rPr>
              <a:t> </a:t>
            </a:r>
            <a:r>
              <a:rPr lang="zh-CN" altLang="en-US" sz="2400" b="1" dirty="0">
                <a:solidFill>
                  <a:srgbClr val="0000CC"/>
                </a:solidFill>
                <a:latin typeface="+mn-lt"/>
                <a:ea typeface="黑体" panose="02010609060101010101" pitchFamily="2" charset="-122"/>
              </a:rPr>
              <a:t>并不知道 </a:t>
            </a:r>
            <a:r>
              <a:rPr lang="en-US" altLang="zh-CN" sz="2400" b="1" dirty="0">
                <a:solidFill>
                  <a:srgbClr val="0000CC"/>
                </a:solidFill>
                <a:latin typeface="+mn-lt"/>
                <a:ea typeface="黑体" panose="02010609060101010101" pitchFamily="2" charset="-122"/>
              </a:rPr>
              <a:t>H</a:t>
            </a:r>
            <a:r>
              <a:rPr lang="en-US" altLang="zh-CN" sz="2400" b="1" baseline="-25000" dirty="0">
                <a:solidFill>
                  <a:srgbClr val="0000CC"/>
                </a:solidFill>
                <a:latin typeface="+mn-lt"/>
                <a:ea typeface="黑体" panose="02010609060101010101" pitchFamily="2" charset="-122"/>
              </a:rPr>
              <a:t>2</a:t>
            </a:r>
            <a:r>
              <a:rPr lang="en-US" altLang="zh-CN" sz="2400" b="1" dirty="0">
                <a:solidFill>
                  <a:srgbClr val="0000CC"/>
                </a:solidFill>
                <a:latin typeface="+mn-lt"/>
                <a:ea typeface="黑体" panose="02010609060101010101" pitchFamily="2" charset="-122"/>
              </a:rPr>
              <a:t> </a:t>
            </a:r>
            <a:r>
              <a:rPr lang="zh-CN" altLang="en-US" sz="2400" b="1" dirty="0">
                <a:solidFill>
                  <a:srgbClr val="0000CC"/>
                </a:solidFill>
                <a:latin typeface="+mn-lt"/>
                <a:ea typeface="黑体" panose="02010609060101010101" pitchFamily="2" charset="-122"/>
              </a:rPr>
              <a:t>连接在哪一个网络上。</a:t>
            </a:r>
            <a:endParaRPr lang="zh-CN" altLang="en-US" sz="2400" b="1" dirty="0">
              <a:solidFill>
                <a:srgbClr val="0000CC"/>
              </a:solidFill>
              <a:latin typeface="+mn-lt"/>
              <a:ea typeface="黑体" panose="02010609060101010101" pitchFamily="2" charset="-122"/>
            </a:endParaRPr>
          </a:p>
          <a:p>
            <a:pPr algn="ctr">
              <a:lnSpc>
                <a:spcPct val="110000"/>
              </a:lnSpc>
            </a:pPr>
            <a:r>
              <a:rPr lang="en-US" altLang="zh-CN" sz="2400" b="1" dirty="0">
                <a:solidFill>
                  <a:srgbClr val="0000CC"/>
                </a:solidFill>
                <a:latin typeface="+mn-lt"/>
                <a:ea typeface="黑体" panose="02010609060101010101" pitchFamily="2" charset="-122"/>
              </a:rPr>
              <a:t>H</a:t>
            </a:r>
            <a:r>
              <a:rPr lang="en-US" altLang="zh-CN" sz="2400" b="1" baseline="-25000" dirty="0">
                <a:solidFill>
                  <a:srgbClr val="0000CC"/>
                </a:solidFill>
                <a:latin typeface="+mn-lt"/>
                <a:ea typeface="黑体" panose="02010609060101010101" pitchFamily="2" charset="-122"/>
              </a:rPr>
              <a:t>1</a:t>
            </a:r>
            <a:r>
              <a:rPr lang="en-US" altLang="zh-CN" sz="2400" b="1" dirty="0">
                <a:solidFill>
                  <a:srgbClr val="0000CC"/>
                </a:solidFill>
                <a:latin typeface="+mn-lt"/>
                <a:ea typeface="黑体" panose="02010609060101010101" pitchFamily="2" charset="-122"/>
              </a:rPr>
              <a:t> </a:t>
            </a:r>
            <a:r>
              <a:rPr lang="zh-CN" altLang="en-US" sz="2400" b="1" dirty="0">
                <a:solidFill>
                  <a:srgbClr val="0000CC"/>
                </a:solidFill>
                <a:latin typeface="+mn-lt"/>
                <a:ea typeface="黑体" panose="02010609060101010101" pitchFamily="2" charset="-122"/>
              </a:rPr>
              <a:t>仅仅知道 </a:t>
            </a:r>
            <a:r>
              <a:rPr lang="en-US" altLang="zh-CN" sz="2400" b="1" dirty="0">
                <a:solidFill>
                  <a:srgbClr val="0000CC"/>
                </a:solidFill>
                <a:latin typeface="+mn-lt"/>
                <a:ea typeface="黑体" panose="02010609060101010101" pitchFamily="2" charset="-122"/>
              </a:rPr>
              <a:t>H</a:t>
            </a:r>
            <a:r>
              <a:rPr lang="en-US" altLang="zh-CN" sz="2400" b="1" baseline="-25000" dirty="0">
                <a:solidFill>
                  <a:srgbClr val="0000CC"/>
                </a:solidFill>
                <a:latin typeface="+mn-lt"/>
                <a:ea typeface="黑体" panose="02010609060101010101" pitchFamily="2" charset="-122"/>
              </a:rPr>
              <a:t>2</a:t>
            </a:r>
            <a:r>
              <a:rPr lang="en-US" altLang="zh-CN" sz="2400" b="1" dirty="0">
                <a:solidFill>
                  <a:srgbClr val="0000CC"/>
                </a:solidFill>
                <a:latin typeface="+mn-lt"/>
                <a:ea typeface="黑体" panose="02010609060101010101" pitchFamily="2" charset="-122"/>
              </a:rPr>
              <a:t> </a:t>
            </a:r>
            <a:r>
              <a:rPr lang="zh-CN" altLang="en-US" sz="2400" b="1" dirty="0">
                <a:solidFill>
                  <a:srgbClr val="0000CC"/>
                </a:solidFill>
                <a:latin typeface="+mn-lt"/>
                <a:ea typeface="黑体" panose="02010609060101010101" pitchFamily="2" charset="-122"/>
              </a:rPr>
              <a:t>的 </a:t>
            </a:r>
            <a:r>
              <a:rPr lang="en-US" altLang="zh-CN" sz="2400" b="1" dirty="0">
                <a:solidFill>
                  <a:srgbClr val="0000CC"/>
                </a:solidFill>
                <a:latin typeface="+mn-lt"/>
                <a:ea typeface="黑体" panose="02010609060101010101" pitchFamily="2" charset="-122"/>
              </a:rPr>
              <a:t>IP </a:t>
            </a:r>
            <a:r>
              <a:rPr lang="zh-CN" altLang="en-US" sz="2400" b="1" dirty="0">
                <a:solidFill>
                  <a:srgbClr val="0000CC"/>
                </a:solidFill>
                <a:latin typeface="+mn-lt"/>
                <a:ea typeface="黑体" panose="02010609060101010101" pitchFamily="2" charset="-122"/>
              </a:rPr>
              <a:t>地址是</a:t>
            </a:r>
            <a:endParaRPr lang="zh-CN" altLang="en-US" sz="2400" b="1" dirty="0">
              <a:solidFill>
                <a:srgbClr val="0000CC"/>
              </a:solidFill>
              <a:latin typeface="+mn-lt"/>
              <a:ea typeface="黑体" panose="02010609060101010101" pitchFamily="2" charset="-122"/>
            </a:endParaRPr>
          </a:p>
          <a:p>
            <a:pPr algn="ctr">
              <a:lnSpc>
                <a:spcPct val="110000"/>
              </a:lnSpc>
            </a:pPr>
            <a:r>
              <a:rPr lang="en-US" altLang="zh-CN" sz="2400" b="1" dirty="0">
                <a:solidFill>
                  <a:srgbClr val="0000CC"/>
                </a:solidFill>
                <a:latin typeface="+mn-lt"/>
                <a:ea typeface="黑体" panose="02010609060101010101" pitchFamily="2" charset="-122"/>
              </a:rPr>
              <a:t>128.30.33.138</a:t>
            </a:r>
            <a:endParaRPr lang="en-US" altLang="zh-CN" sz="2400" b="1" dirty="0">
              <a:solidFill>
                <a:srgbClr val="0000CC"/>
              </a:solidFill>
              <a:latin typeface="+mn-lt"/>
              <a:ea typeface="黑体" panose="02010609060101010101" pitchFamily="2" charset="-122"/>
            </a:endParaRPr>
          </a:p>
        </p:txBody>
      </p:sp>
      <p:sp>
        <p:nvSpPr>
          <p:cNvPr id="514115" name="Rectangle 67"/>
          <p:cNvSpPr>
            <a:spLocks noChangeArrowheads="1"/>
          </p:cNvSpPr>
          <p:nvPr/>
        </p:nvSpPr>
        <p:spPr bwMode="auto">
          <a:xfrm>
            <a:off x="242488" y="5301208"/>
            <a:ext cx="9694054" cy="1557337"/>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zh-CN" altLang="en-US" sz="2400" b="1" dirty="0">
                <a:solidFill>
                  <a:srgbClr val="0000CC"/>
                </a:solidFill>
                <a:latin typeface="+mn-lt"/>
                <a:ea typeface="黑体" panose="02010609060101010101" pitchFamily="2" charset="-122"/>
              </a:rPr>
              <a:t>因此 </a:t>
            </a:r>
            <a:r>
              <a:rPr lang="en-US" altLang="zh-CN" sz="2400" b="1" dirty="0">
                <a:solidFill>
                  <a:srgbClr val="0000CC"/>
                </a:solidFill>
                <a:latin typeface="+mn-lt"/>
                <a:ea typeface="黑体" panose="02010609060101010101" pitchFamily="2" charset="-122"/>
              </a:rPr>
              <a:t>H</a:t>
            </a:r>
            <a:r>
              <a:rPr lang="en-US" altLang="zh-CN" sz="2400" b="1" baseline="-25000" dirty="0">
                <a:solidFill>
                  <a:srgbClr val="0000CC"/>
                </a:solidFill>
                <a:latin typeface="+mn-lt"/>
                <a:ea typeface="黑体" panose="02010609060101010101" pitchFamily="2" charset="-122"/>
              </a:rPr>
              <a:t>1 </a:t>
            </a:r>
            <a:r>
              <a:rPr lang="zh-CN" altLang="en-US" sz="2400" b="1" dirty="0">
                <a:solidFill>
                  <a:srgbClr val="0000CC"/>
                </a:solidFill>
                <a:latin typeface="+mn-lt"/>
                <a:ea typeface="黑体" panose="02010609060101010101" pitchFamily="2" charset="-122"/>
              </a:rPr>
              <a:t>首先检查主机 </a:t>
            </a:r>
            <a:r>
              <a:rPr lang="en-US" altLang="zh-CN" sz="2400" b="1" dirty="0">
                <a:solidFill>
                  <a:srgbClr val="0000CC"/>
                </a:solidFill>
                <a:latin typeface="+mn-lt"/>
                <a:ea typeface="黑体" panose="02010609060101010101" pitchFamily="2" charset="-122"/>
              </a:rPr>
              <a:t>128.30.33.138 </a:t>
            </a:r>
            <a:r>
              <a:rPr lang="zh-CN" altLang="en-US" sz="2400" b="1" dirty="0">
                <a:solidFill>
                  <a:srgbClr val="0000CC"/>
                </a:solidFill>
                <a:latin typeface="+mn-lt"/>
                <a:ea typeface="黑体" panose="02010609060101010101" pitchFamily="2" charset="-122"/>
              </a:rPr>
              <a:t>是否连接在本网络上</a:t>
            </a:r>
            <a:endParaRPr lang="zh-CN" altLang="en-US" sz="2400" b="1" dirty="0">
              <a:solidFill>
                <a:srgbClr val="0000CC"/>
              </a:solidFill>
              <a:latin typeface="+mn-lt"/>
              <a:ea typeface="黑体" panose="02010609060101010101" pitchFamily="2" charset="-122"/>
            </a:endParaRPr>
          </a:p>
          <a:p>
            <a:pPr algn="ctr">
              <a:lnSpc>
                <a:spcPct val="110000"/>
              </a:lnSpc>
            </a:pPr>
            <a:r>
              <a:rPr lang="zh-CN" altLang="en-US" sz="2400" b="1" dirty="0">
                <a:solidFill>
                  <a:srgbClr val="0000CC"/>
                </a:solidFill>
                <a:latin typeface="+mn-lt"/>
                <a:ea typeface="黑体" panose="02010609060101010101" pitchFamily="2" charset="-122"/>
              </a:rPr>
              <a:t>如果是，则直接交付；</a:t>
            </a:r>
            <a:endParaRPr lang="zh-CN" altLang="en-US" sz="2400" b="1" dirty="0">
              <a:solidFill>
                <a:srgbClr val="0000CC"/>
              </a:solidFill>
              <a:latin typeface="+mn-lt"/>
              <a:ea typeface="黑体" panose="02010609060101010101" pitchFamily="2" charset="-122"/>
            </a:endParaRPr>
          </a:p>
          <a:p>
            <a:pPr algn="ctr">
              <a:lnSpc>
                <a:spcPct val="110000"/>
              </a:lnSpc>
            </a:pPr>
            <a:r>
              <a:rPr lang="zh-CN" altLang="en-US" sz="2400" b="1" dirty="0">
                <a:solidFill>
                  <a:srgbClr val="0000CC"/>
                </a:solidFill>
                <a:latin typeface="+mn-lt"/>
                <a:ea typeface="黑体" panose="02010609060101010101" pitchFamily="2" charset="-122"/>
              </a:rPr>
              <a:t>否则，就送交路由器 </a:t>
            </a:r>
            <a:r>
              <a:rPr lang="en-US" altLang="zh-CN" sz="2400" b="1" dirty="0">
                <a:solidFill>
                  <a:srgbClr val="0000CC"/>
                </a:solidFill>
                <a:latin typeface="+mn-lt"/>
                <a:ea typeface="黑体" panose="02010609060101010101" pitchFamily="2" charset="-122"/>
              </a:rPr>
              <a:t>R</a:t>
            </a:r>
            <a:r>
              <a:rPr lang="en-US" altLang="zh-CN" sz="2400" b="1" baseline="-25000" dirty="0">
                <a:solidFill>
                  <a:srgbClr val="0000CC"/>
                </a:solidFill>
                <a:latin typeface="+mn-lt"/>
                <a:ea typeface="黑体" panose="02010609060101010101" pitchFamily="2" charset="-122"/>
              </a:rPr>
              <a:t>1</a:t>
            </a:r>
            <a:r>
              <a:rPr lang="zh-CN" altLang="en-US" sz="2400" b="1" dirty="0">
                <a:solidFill>
                  <a:srgbClr val="0000CC"/>
                </a:solidFill>
                <a:latin typeface="+mn-lt"/>
                <a:ea typeface="黑体" panose="02010609060101010101" pitchFamily="2" charset="-122"/>
              </a:rPr>
              <a:t>，并逐项查找路由表。</a:t>
            </a:r>
            <a:endParaRPr lang="zh-CN" altLang="en-US" sz="2400" b="1" dirty="0">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wipe(left)">
                                      <p:cBhvr>
                                        <p:cTn id="7" dur="2000"/>
                                        <p:tgtEl>
                                          <p:spTgt spid="101"/>
                                        </p:tgtEl>
                                      </p:cBhvr>
                                    </p:animEffect>
                                  </p:childTnLst>
                                </p:cTn>
                              </p:par>
                            </p:childTnLst>
                          </p:cTn>
                        </p:par>
                        <p:par>
                          <p:cTn id="8" fill="hold">
                            <p:stCondLst>
                              <p:cond delay="2000"/>
                            </p:stCondLst>
                            <p:childTnLst>
                              <p:par>
                                <p:cTn id="9" presetID="4" presetClass="entr" presetSubtype="32" fill="hold" grpId="0" nodeType="afterEffect">
                                  <p:stCondLst>
                                    <p:cond delay="0"/>
                                  </p:stCondLst>
                                  <p:childTnLst>
                                    <p:set>
                                      <p:cBhvr>
                                        <p:cTn id="10" dur="1" fill="hold">
                                          <p:stCondLst>
                                            <p:cond delay="0"/>
                                          </p:stCondLst>
                                        </p:cTn>
                                        <p:tgtEl>
                                          <p:spTgt spid="514114"/>
                                        </p:tgtEl>
                                        <p:attrNameLst>
                                          <p:attrName>style.visibility</p:attrName>
                                        </p:attrNameLst>
                                      </p:cBhvr>
                                      <p:to>
                                        <p:strVal val="visible"/>
                                      </p:to>
                                    </p:set>
                                    <p:animEffect transition="in" filter="box(out)">
                                      <p:cBhvr>
                                        <p:cTn id="11" dur="2000"/>
                                        <p:tgtEl>
                                          <p:spTgt spid="5141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14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514114" grpId="0" animBg="1"/>
      <p:bldP spid="51411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135" name="Rectangle 63"/>
          <p:cNvSpPr>
            <a:spLocks noGrp="1" noChangeArrowheads="1"/>
          </p:cNvSpPr>
          <p:nvPr>
            <p:ph type="title" idx="4294967295"/>
          </p:nvPr>
        </p:nvSpPr>
        <p:spPr>
          <a:xfrm>
            <a:off x="231576" y="70892"/>
            <a:ext cx="9674424" cy="1485900"/>
          </a:xfrm>
          <a:noFill/>
        </p:spPr>
        <p:txBody>
          <a:bodyPr/>
          <a:lstStyle/>
          <a:p>
            <a:pPr>
              <a:lnSpc>
                <a:spcPct val="110000"/>
              </a:lnSpc>
            </a:pPr>
            <a:r>
              <a:rPr lang="zh-CN" altLang="en-US" sz="2800" dirty="0">
                <a:solidFill>
                  <a:srgbClr val="000099"/>
                </a:solidFill>
              </a:rPr>
              <a:t>主机 </a:t>
            </a:r>
            <a:r>
              <a:rPr lang="en-US" altLang="zh-CN" sz="2800" dirty="0">
                <a:solidFill>
                  <a:srgbClr val="000099"/>
                </a:solidFill>
              </a:rPr>
              <a:t>H</a:t>
            </a:r>
            <a:r>
              <a:rPr lang="en-US" altLang="zh-CN" sz="2800" baseline="-25000" dirty="0">
                <a:solidFill>
                  <a:srgbClr val="000099"/>
                </a:solidFill>
              </a:rPr>
              <a:t>1</a:t>
            </a:r>
            <a:r>
              <a:rPr lang="en-US" altLang="zh-CN" sz="2800" dirty="0">
                <a:solidFill>
                  <a:srgbClr val="000099"/>
                </a:solidFill>
              </a:rPr>
              <a:t> </a:t>
            </a:r>
            <a:r>
              <a:rPr lang="zh-CN" altLang="en-US" sz="2800" dirty="0">
                <a:solidFill>
                  <a:srgbClr val="000099"/>
                </a:solidFill>
              </a:rPr>
              <a:t>首先将</a:t>
            </a:r>
            <a:br>
              <a:rPr lang="zh-CN" altLang="en-US" sz="2800" dirty="0">
                <a:solidFill>
                  <a:srgbClr val="000099"/>
                </a:solidFill>
              </a:rPr>
            </a:br>
            <a:r>
              <a:rPr lang="zh-CN" altLang="en-US" sz="2800" dirty="0">
                <a:solidFill>
                  <a:srgbClr val="000099"/>
                </a:solidFill>
              </a:rPr>
              <a:t>本子网的子网掩码 </a:t>
            </a:r>
            <a:r>
              <a:rPr lang="en-US" altLang="zh-CN" sz="2800" dirty="0">
                <a:solidFill>
                  <a:srgbClr val="000099"/>
                </a:solidFill>
              </a:rPr>
              <a:t>255.255.255.128</a:t>
            </a:r>
            <a:br>
              <a:rPr lang="en-US" altLang="zh-CN" sz="2800" dirty="0">
                <a:solidFill>
                  <a:srgbClr val="000099"/>
                </a:solidFill>
              </a:rPr>
            </a:br>
            <a:r>
              <a:rPr lang="zh-CN" altLang="en-US" sz="2800" dirty="0">
                <a:solidFill>
                  <a:srgbClr val="000099"/>
                </a:solidFill>
              </a:rPr>
              <a:t>与分组的</a:t>
            </a:r>
            <a:r>
              <a:rPr lang="zh-CN" altLang="en-US" sz="1600" dirty="0">
                <a:solidFill>
                  <a:srgbClr val="000099"/>
                </a:solidFill>
              </a:rPr>
              <a:t> </a:t>
            </a:r>
            <a:r>
              <a:rPr lang="en-US" altLang="zh-CN" sz="2800" dirty="0">
                <a:solidFill>
                  <a:srgbClr val="000099"/>
                </a:solidFill>
              </a:rPr>
              <a:t>IP</a:t>
            </a:r>
            <a:r>
              <a:rPr lang="en-US" altLang="zh-CN" sz="1600" dirty="0">
                <a:solidFill>
                  <a:srgbClr val="000099"/>
                </a:solidFill>
              </a:rPr>
              <a:t> </a:t>
            </a:r>
            <a:r>
              <a:rPr lang="zh-CN" altLang="en-US" sz="2800" dirty="0">
                <a:solidFill>
                  <a:srgbClr val="000099"/>
                </a:solidFill>
              </a:rPr>
              <a:t>地址 </a:t>
            </a:r>
            <a:r>
              <a:rPr lang="en-US" altLang="zh-CN" sz="2800" dirty="0">
                <a:solidFill>
                  <a:srgbClr val="000099"/>
                </a:solidFill>
              </a:rPr>
              <a:t>128.30.33.138 </a:t>
            </a:r>
            <a:r>
              <a:rPr lang="zh-CN" altLang="en-US" sz="2800" dirty="0">
                <a:solidFill>
                  <a:srgbClr val="C00000"/>
                </a:solidFill>
              </a:rPr>
              <a:t>逐比特相“与”</a:t>
            </a:r>
            <a:r>
              <a:rPr lang="en-US" altLang="zh-CN" sz="2800" dirty="0">
                <a:solidFill>
                  <a:srgbClr val="000099"/>
                </a:solidFill>
              </a:rPr>
              <a:t>(AND </a:t>
            </a:r>
            <a:r>
              <a:rPr lang="zh-CN" altLang="en-US" sz="2800" dirty="0">
                <a:solidFill>
                  <a:srgbClr val="000099"/>
                </a:solidFill>
              </a:rPr>
              <a:t>操作</a:t>
            </a:r>
            <a:r>
              <a:rPr lang="en-US" altLang="zh-CN" sz="2800" dirty="0">
                <a:solidFill>
                  <a:srgbClr val="000099"/>
                </a:solidFill>
              </a:rPr>
              <a:t>) </a:t>
            </a:r>
            <a:endParaRPr lang="en-US" altLang="zh-CN" sz="2800" dirty="0">
              <a:solidFill>
                <a:srgbClr val="000099"/>
              </a:solidFill>
            </a:endParaRPr>
          </a:p>
        </p:txBody>
      </p:sp>
      <p:sp>
        <p:nvSpPr>
          <p:cNvPr id="66" name="Rectangle 63"/>
          <p:cNvSpPr>
            <a:spLocks noChangeArrowheads="1"/>
          </p:cNvSpPr>
          <p:nvPr/>
        </p:nvSpPr>
        <p:spPr bwMode="auto">
          <a:xfrm>
            <a:off x="417512" y="1655787"/>
            <a:ext cx="9144000" cy="505777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ysClr val="windowText" lastClr="000000"/>
              </a:solidFill>
              <a:effectLst/>
              <a:uLnTx/>
              <a:uFillTx/>
            </a:endParaRPr>
          </a:p>
        </p:txBody>
      </p:sp>
      <p:sp>
        <p:nvSpPr>
          <p:cNvPr id="67" name="Text Box 64"/>
          <p:cNvSpPr txBox="1">
            <a:spLocks noChangeArrowheads="1"/>
          </p:cNvSpPr>
          <p:nvPr/>
        </p:nvSpPr>
        <p:spPr bwMode="auto">
          <a:xfrm>
            <a:off x="1317625" y="1628800"/>
            <a:ext cx="74254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255.255.255.128 </a:t>
            </a:r>
            <a:r>
              <a:rPr kumimoji="0" lang="en-US" altLang="zh-CN" sz="2800" b="1" i="0" u="none" strike="noStrike" kern="0" cap="none" spc="0" normalizeH="0" baseline="0" noProof="0" dirty="0">
                <a:ln>
                  <a:noFill/>
                </a:ln>
                <a:solidFill>
                  <a:srgbClr val="FF0000"/>
                </a:solidFill>
                <a:effectLst/>
                <a:uLnTx/>
                <a:uFillTx/>
                <a:latin typeface="+mn-lt"/>
                <a:ea typeface="黑体" panose="02010609060101010101" pitchFamily="2" charset="-122"/>
              </a:rPr>
              <a:t>AND</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 128.30.33.138 </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的计算</a:t>
            </a:r>
            <a:endPar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endParaRPr>
          </a:p>
        </p:txBody>
      </p:sp>
      <p:sp>
        <p:nvSpPr>
          <p:cNvPr id="68" name="Text Box 65"/>
          <p:cNvSpPr txBox="1">
            <a:spLocks noChangeArrowheads="1"/>
          </p:cNvSpPr>
          <p:nvPr/>
        </p:nvSpPr>
        <p:spPr bwMode="auto">
          <a:xfrm>
            <a:off x="884237" y="2204864"/>
            <a:ext cx="849944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255 </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就是二进制的全 </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1</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，因此 </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255 AND xyz = xyz</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a:t>
            </a:r>
            <a:endPar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这里只需计算最后的 </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128 AND 138 </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即可。</a:t>
            </a:r>
            <a:endPar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endParaRPr>
          </a:p>
        </p:txBody>
      </p:sp>
      <p:sp>
        <p:nvSpPr>
          <p:cNvPr id="69" name="Text Box 66"/>
          <p:cNvSpPr txBox="1">
            <a:spLocks noChangeArrowheads="1"/>
          </p:cNvSpPr>
          <p:nvPr/>
        </p:nvSpPr>
        <p:spPr bwMode="auto">
          <a:xfrm>
            <a:off x="2911475" y="3170262"/>
            <a:ext cx="291941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a:solidFill>
                  <a:srgbClr val="0000CC"/>
                </a:solidFill>
                <a:latin typeface="+mn-lt"/>
                <a:ea typeface="黑体" panose="02010609060101010101" pitchFamily="2" charset="-122"/>
              </a:rPr>
              <a:t>128 → 10000000</a:t>
            </a:r>
            <a:endParaRPr kumimoji="0" lang="en-US" altLang="zh-CN" sz="2800" b="1">
              <a:solidFill>
                <a:srgbClr val="0000CC"/>
              </a:solidFill>
              <a:latin typeface="+mn-lt"/>
              <a:ea typeface="黑体" panose="02010609060101010101" pitchFamily="2" charset="-122"/>
            </a:endParaRPr>
          </a:p>
          <a:p>
            <a:r>
              <a:rPr kumimoji="0" lang="en-US" altLang="zh-CN" sz="2800" b="1">
                <a:solidFill>
                  <a:srgbClr val="0000CC"/>
                </a:solidFill>
                <a:latin typeface="+mn-lt"/>
                <a:ea typeface="黑体" panose="02010609060101010101" pitchFamily="2" charset="-122"/>
              </a:rPr>
              <a:t>138 → 10001010</a:t>
            </a:r>
            <a:endParaRPr kumimoji="0" lang="en-US" altLang="zh-CN" sz="2800" b="1">
              <a:solidFill>
                <a:srgbClr val="0000CC"/>
              </a:solidFill>
              <a:latin typeface="+mn-lt"/>
              <a:ea typeface="黑体" panose="02010609060101010101" pitchFamily="2" charset="-122"/>
            </a:endParaRPr>
          </a:p>
        </p:txBody>
      </p:sp>
      <p:sp>
        <p:nvSpPr>
          <p:cNvPr id="70" name="Line 67"/>
          <p:cNvSpPr>
            <a:spLocks noChangeShapeType="1"/>
          </p:cNvSpPr>
          <p:nvPr/>
        </p:nvSpPr>
        <p:spPr bwMode="auto">
          <a:xfrm>
            <a:off x="2695575" y="4105300"/>
            <a:ext cx="3311525"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sp>
        <p:nvSpPr>
          <p:cNvPr id="71" name="Text Box 68"/>
          <p:cNvSpPr txBox="1">
            <a:spLocks noChangeArrowheads="1"/>
          </p:cNvSpPr>
          <p:nvPr/>
        </p:nvSpPr>
        <p:spPr bwMode="auto">
          <a:xfrm>
            <a:off x="646112" y="4164037"/>
            <a:ext cx="651332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a:ln>
                  <a:noFill/>
                </a:ln>
                <a:solidFill>
                  <a:srgbClr val="0000CC"/>
                </a:solidFill>
                <a:effectLst/>
                <a:uLnTx/>
                <a:uFillTx/>
                <a:latin typeface="+mn-lt"/>
                <a:ea typeface="黑体" panose="02010609060101010101" pitchFamily="2" charset="-122"/>
              </a:rPr>
              <a:t>逐比特 </a:t>
            </a:r>
            <a:r>
              <a:rPr kumimoji="0" lang="en-US" altLang="zh-CN" sz="2800" b="1" i="0" u="none" strike="noStrike" kern="0" cap="none" spc="0" normalizeH="0" baseline="0" noProof="0">
                <a:ln>
                  <a:noFill/>
                </a:ln>
                <a:solidFill>
                  <a:srgbClr val="0000CC"/>
                </a:solidFill>
                <a:effectLst/>
                <a:uLnTx/>
                <a:uFillTx/>
                <a:latin typeface="+mn-lt"/>
                <a:ea typeface="黑体" panose="02010609060101010101" pitchFamily="2" charset="-122"/>
              </a:rPr>
              <a:t>AND </a:t>
            </a:r>
            <a:r>
              <a:rPr kumimoji="0" lang="zh-CN" altLang="en-US" sz="2800" b="1" i="0" u="none" strike="noStrike" kern="0" cap="none" spc="0" normalizeH="0" baseline="0" noProof="0">
                <a:ln>
                  <a:noFill/>
                </a:ln>
                <a:solidFill>
                  <a:srgbClr val="0000CC"/>
                </a:solidFill>
                <a:effectLst/>
                <a:uLnTx/>
                <a:uFillTx/>
                <a:latin typeface="+mn-lt"/>
                <a:ea typeface="黑体" panose="02010609060101010101" pitchFamily="2" charset="-122"/>
              </a:rPr>
              <a:t>操作后   </a:t>
            </a:r>
            <a:r>
              <a:rPr kumimoji="0" lang="en-US" altLang="zh-CN" sz="2800" b="1" i="0" u="none" strike="noStrike" kern="0" cap="none" spc="0" normalizeH="0" baseline="0" noProof="0">
                <a:ln>
                  <a:noFill/>
                </a:ln>
                <a:solidFill>
                  <a:srgbClr val="0000CC"/>
                </a:solidFill>
                <a:effectLst/>
                <a:uLnTx/>
                <a:uFillTx/>
                <a:latin typeface="+mn-lt"/>
                <a:ea typeface="黑体" panose="02010609060101010101" pitchFamily="2" charset="-122"/>
              </a:rPr>
              <a:t>10000000 → 128</a:t>
            </a:r>
            <a:endParaRPr kumimoji="0" lang="en-US" altLang="zh-CN" sz="28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grpSp>
        <p:nvGrpSpPr>
          <p:cNvPr id="72" name="Group 71"/>
          <p:cNvGrpSpPr/>
          <p:nvPr/>
        </p:nvGrpSpPr>
        <p:grpSpPr bwMode="auto">
          <a:xfrm>
            <a:off x="827087" y="4868889"/>
            <a:ext cx="5764213" cy="1531938"/>
            <a:chOff x="252" y="3158"/>
            <a:chExt cx="3631" cy="965"/>
          </a:xfrm>
        </p:grpSpPr>
        <p:sp>
          <p:nvSpPr>
            <p:cNvPr id="73" name="Text Box 72"/>
            <p:cNvSpPr txBox="1">
              <a:spLocks noChangeArrowheads="1"/>
            </p:cNvSpPr>
            <p:nvPr/>
          </p:nvSpPr>
          <p:spPr bwMode="auto">
            <a:xfrm>
              <a:off x="2064" y="3158"/>
              <a:ext cx="1819"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CC"/>
                  </a:solidFill>
                  <a:effectLst/>
                  <a:uLnTx/>
                  <a:uFillTx/>
                  <a:latin typeface="+mn-lt"/>
                  <a:ea typeface="黑体" panose="02010609060101010101" pitchFamily="2" charset="-122"/>
                </a:rPr>
                <a:t>255.255.255.128</a:t>
              </a:r>
              <a:endParaRPr kumimoji="0" lang="en-US" altLang="zh-CN" sz="2800" b="1" i="0" u="none" strike="noStrike" kern="0" cap="none" spc="0" normalizeH="0" baseline="0" noProof="0">
                <a:ln>
                  <a:noFill/>
                </a:ln>
                <a:solidFill>
                  <a:srgbClr val="0000CC"/>
                </a:solidFill>
                <a:effectLst/>
                <a:uLnTx/>
                <a:uFillTx/>
                <a:latin typeface="+mn-lt"/>
                <a:ea typeface="黑体" panose="02010609060101010101" pitchFamily="2"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CC"/>
                  </a:solidFill>
                  <a:effectLst/>
                  <a:uLnTx/>
                  <a:uFillTx/>
                  <a:latin typeface="+mn-lt"/>
                  <a:ea typeface="黑体" panose="02010609060101010101" pitchFamily="2" charset="-122"/>
                </a:rPr>
                <a:t>128.  30.  33.138</a:t>
              </a:r>
              <a:endParaRPr kumimoji="0" lang="en-US" altLang="zh-CN" sz="28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sp>
          <p:nvSpPr>
            <p:cNvPr id="74" name="Text Box 73"/>
            <p:cNvSpPr txBox="1">
              <a:spLocks noChangeArrowheads="1"/>
            </p:cNvSpPr>
            <p:nvPr/>
          </p:nvSpPr>
          <p:spPr bwMode="auto">
            <a:xfrm>
              <a:off x="2064" y="3793"/>
              <a:ext cx="181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CC"/>
                  </a:solidFill>
                  <a:effectLst/>
                  <a:uLnTx/>
                  <a:uFillTx/>
                  <a:latin typeface="+mn-lt"/>
                  <a:ea typeface="黑体" panose="02010609060101010101" pitchFamily="2" charset="-122"/>
                </a:rPr>
                <a:t>128.  30.  33.128</a:t>
              </a:r>
              <a:endParaRPr kumimoji="0" lang="en-US" altLang="zh-CN" sz="28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sp>
          <p:nvSpPr>
            <p:cNvPr id="75" name="Line 74"/>
            <p:cNvSpPr>
              <a:spLocks noChangeShapeType="1"/>
            </p:cNvSpPr>
            <p:nvPr/>
          </p:nvSpPr>
          <p:spPr bwMode="auto">
            <a:xfrm>
              <a:off x="295" y="3748"/>
              <a:ext cx="3583"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sp>
          <p:nvSpPr>
            <p:cNvPr id="76" name="Text Box 75"/>
            <p:cNvSpPr txBox="1">
              <a:spLocks noChangeArrowheads="1"/>
            </p:cNvSpPr>
            <p:nvPr/>
          </p:nvSpPr>
          <p:spPr bwMode="auto">
            <a:xfrm>
              <a:off x="252" y="3421"/>
              <a:ext cx="186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a:ln>
                    <a:noFill/>
                  </a:ln>
                  <a:solidFill>
                    <a:srgbClr val="0000CC"/>
                  </a:solidFill>
                  <a:effectLst/>
                  <a:uLnTx/>
                  <a:uFillTx/>
                  <a:latin typeface="+mn-lt"/>
                  <a:ea typeface="黑体" panose="02010609060101010101" pitchFamily="2" charset="-122"/>
                </a:rPr>
                <a:t>逐比特 </a:t>
              </a:r>
              <a:r>
                <a:rPr kumimoji="0" lang="en-US" altLang="zh-CN" sz="2800" b="1" i="0" u="none" strike="noStrike" kern="0" cap="none" spc="0" normalizeH="0" baseline="0" noProof="0">
                  <a:ln>
                    <a:noFill/>
                  </a:ln>
                  <a:solidFill>
                    <a:srgbClr val="0000CC"/>
                  </a:solidFill>
                  <a:effectLst/>
                  <a:uLnTx/>
                  <a:uFillTx/>
                  <a:latin typeface="+mn-lt"/>
                  <a:ea typeface="黑体" panose="02010609060101010101" pitchFamily="2" charset="-122"/>
                </a:rPr>
                <a:t>AND </a:t>
              </a:r>
              <a:r>
                <a:rPr kumimoji="0" lang="zh-CN" altLang="en-US" sz="2800" b="1" i="0" u="none" strike="noStrike" kern="0" cap="none" spc="0" normalizeH="0" baseline="0" noProof="0">
                  <a:ln>
                    <a:noFill/>
                  </a:ln>
                  <a:solidFill>
                    <a:srgbClr val="0000CC"/>
                  </a:solidFill>
                  <a:effectLst/>
                  <a:uLnTx/>
                  <a:uFillTx/>
                  <a:latin typeface="+mn-lt"/>
                  <a:ea typeface="黑体" panose="02010609060101010101" pitchFamily="2" charset="-122"/>
                </a:rPr>
                <a:t>操作</a:t>
              </a:r>
              <a:endParaRPr kumimoji="0" lang="zh-CN" altLang="en-US" sz="28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grpSp>
      <p:sp>
        <p:nvSpPr>
          <p:cNvPr id="77" name="Rectangle 76"/>
          <p:cNvSpPr>
            <a:spLocks noChangeArrowheads="1"/>
          </p:cNvSpPr>
          <p:nvPr/>
        </p:nvSpPr>
        <p:spPr bwMode="auto">
          <a:xfrm>
            <a:off x="3703637" y="4881141"/>
            <a:ext cx="2159000" cy="1500187"/>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sp>
        <p:nvSpPr>
          <p:cNvPr id="78" name="Rectangle 77"/>
          <p:cNvSpPr>
            <a:spLocks noChangeArrowheads="1"/>
          </p:cNvSpPr>
          <p:nvPr/>
        </p:nvSpPr>
        <p:spPr bwMode="auto">
          <a:xfrm>
            <a:off x="5864225" y="4884150"/>
            <a:ext cx="719137" cy="1500188"/>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sp>
        <p:nvSpPr>
          <p:cNvPr id="79" name="Text Box 78"/>
          <p:cNvSpPr txBox="1">
            <a:spLocks noChangeArrowheads="1"/>
          </p:cNvSpPr>
          <p:nvPr/>
        </p:nvSpPr>
        <p:spPr bwMode="auto">
          <a:xfrm>
            <a:off x="6640774" y="5733256"/>
            <a:ext cx="277672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600" b="1" i="0" u="none" strike="noStrike" kern="0" cap="none" spc="0" normalizeH="0" baseline="0" noProof="0" dirty="0">
                <a:ln>
                  <a:noFill/>
                </a:ln>
                <a:solidFill>
                  <a:srgbClr val="FF0000"/>
                </a:solidFill>
                <a:effectLst/>
                <a:uLnTx/>
                <a:uFillTx/>
                <a:latin typeface="+mn-lt"/>
                <a:ea typeface="黑体" panose="02010609060101010101" pitchFamily="2" charset="-122"/>
                <a:sym typeface="Symbol" panose="05050102010706020507" pitchFamily="18" charset="2"/>
              </a:rPr>
              <a:t></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sym typeface="Symbol" panose="05050102010706020507" pitchFamily="18" charset="2"/>
              </a:rPr>
              <a:t> H</a:t>
            </a:r>
            <a:r>
              <a:rPr kumimoji="0" lang="en-US" altLang="zh-CN" sz="2800" b="1" i="0" u="none" strike="noStrike" kern="0" cap="none" spc="0" normalizeH="0" baseline="-25000" noProof="0" dirty="0">
                <a:ln>
                  <a:noFill/>
                </a:ln>
                <a:solidFill>
                  <a:srgbClr val="0000CC"/>
                </a:solidFill>
                <a:effectLst/>
                <a:uLnTx/>
                <a:uFillTx/>
                <a:latin typeface="+mn-lt"/>
                <a:ea typeface="黑体" panose="02010609060101010101" pitchFamily="2" charset="-122"/>
                <a:sym typeface="Symbol" panose="05050102010706020507" pitchFamily="18" charset="2"/>
              </a:rPr>
              <a:t>1</a:t>
            </a:r>
            <a:r>
              <a:rPr kumimoji="0" lang="en-US" altLang="zh-CN" sz="1200" b="1" i="0" u="none" strike="noStrike" kern="0" cap="none" spc="0" normalizeH="0" baseline="0" noProof="0" dirty="0">
                <a:ln>
                  <a:noFill/>
                </a:ln>
                <a:solidFill>
                  <a:srgbClr val="0000CC"/>
                </a:solidFill>
                <a:effectLst/>
                <a:uLnTx/>
                <a:uFillTx/>
                <a:latin typeface="+mn-lt"/>
                <a:ea typeface="黑体" panose="02010609060101010101" pitchFamily="2" charset="-122"/>
                <a:sym typeface="Symbol" panose="05050102010706020507" pitchFamily="18" charset="2"/>
              </a:rPr>
              <a:t> </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sym typeface="Symbol" panose="05050102010706020507" pitchFamily="18" charset="2"/>
              </a:rPr>
              <a:t>的网络地址</a:t>
            </a:r>
            <a:endPar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sym typeface="Symbol" panose="05050102010706020507" pitchFamily="18" charset="2"/>
            </a:endParaRPr>
          </a:p>
        </p:txBody>
      </p:sp>
      <p:sp>
        <p:nvSpPr>
          <p:cNvPr id="80" name="Rectangle 69"/>
          <p:cNvSpPr>
            <a:spLocks noChangeArrowheads="1"/>
          </p:cNvSpPr>
          <p:nvPr/>
        </p:nvSpPr>
        <p:spPr bwMode="auto">
          <a:xfrm>
            <a:off x="4058924" y="3200459"/>
            <a:ext cx="271463" cy="1500187"/>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sp>
        <p:nvSpPr>
          <p:cNvPr id="81" name="Rectangle 70"/>
          <p:cNvSpPr>
            <a:spLocks noChangeArrowheads="1"/>
          </p:cNvSpPr>
          <p:nvPr/>
        </p:nvSpPr>
        <p:spPr bwMode="auto">
          <a:xfrm>
            <a:off x="4330361" y="3212976"/>
            <a:ext cx="1528763" cy="1500188"/>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2000" fill="hold" grpId="1" nodeType="afterEffect">
                                  <p:stCondLst>
                                    <p:cond delay="500"/>
                                  </p:stCondLst>
                                  <p:childTnLst>
                                    <p:anim calcmode="discrete" valueType="str">
                                      <p:cBhvr>
                                        <p:cTn id="9" dur="1000" fill="hold"/>
                                        <p:tgtEl>
                                          <p:spTgt spid="80"/>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xit" presetSubtype="0" fill="hold" grpId="2" nodeType="afterEffect">
                                  <p:stCondLst>
                                    <p:cond delay="0"/>
                                  </p:stCondLst>
                                  <p:childTnLst>
                                    <p:set>
                                      <p:cBhvr>
                                        <p:cTn id="12" dur="1" fill="hold">
                                          <p:stCondLst>
                                            <p:cond delay="0"/>
                                          </p:stCondLst>
                                        </p:cTn>
                                        <p:tgtEl>
                                          <p:spTgt spid="80"/>
                                        </p:tgtEl>
                                        <p:attrNameLst>
                                          <p:attrName>style.visibility</p:attrName>
                                        </p:attrNameLst>
                                      </p:cBhvr>
                                      <p:to>
                                        <p:strVal val="hidden"/>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0"/>
                                          </p:stCondLst>
                                        </p:cTn>
                                        <p:tgtEl>
                                          <p:spTgt spid="81"/>
                                        </p:tgtEl>
                                        <p:attrNameLst>
                                          <p:attrName>style.visibility</p:attrName>
                                        </p:attrNameLst>
                                      </p:cBhvr>
                                      <p:to>
                                        <p:strVal val="visible"/>
                                      </p:to>
                                    </p:set>
                                  </p:childTnLst>
                                </p:cTn>
                              </p:par>
                            </p:childTnLst>
                          </p:cTn>
                        </p:par>
                        <p:par>
                          <p:cTn id="16" fill="hold">
                            <p:stCondLst>
                              <p:cond delay="1500"/>
                            </p:stCondLst>
                            <p:childTnLst>
                              <p:par>
                                <p:cTn id="17" presetID="35" presetClass="emph" presetSubtype="0" repeatCount="3000" fill="hold" grpId="1" nodeType="afterEffect">
                                  <p:stCondLst>
                                    <p:cond delay="0"/>
                                  </p:stCondLst>
                                  <p:childTnLst>
                                    <p:anim calcmode="discrete" valueType="str">
                                      <p:cBhvr>
                                        <p:cTn id="18" dur="1000" fill="hold"/>
                                        <p:tgtEl>
                                          <p:spTgt spid="81"/>
                                        </p:tgtEl>
                                        <p:attrNameLst>
                                          <p:attrName>style.visibility</p:attrName>
                                        </p:attrNameLst>
                                      </p:cBhvr>
                                      <p:tavLst>
                                        <p:tav tm="0">
                                          <p:val>
                                            <p:strVal val="hidden"/>
                                          </p:val>
                                        </p:tav>
                                        <p:tav tm="50000">
                                          <p:val>
                                            <p:strVal val="visible"/>
                                          </p:val>
                                        </p:tav>
                                      </p:tavLst>
                                    </p:anim>
                                  </p:childTnLst>
                                </p:cTn>
                              </p:par>
                            </p:childTnLst>
                          </p:cTn>
                        </p:par>
                        <p:par>
                          <p:cTn id="19" fill="hold">
                            <p:stCondLst>
                              <p:cond delay="2500"/>
                            </p:stCondLst>
                            <p:childTnLst>
                              <p:par>
                                <p:cTn id="20" presetID="1" presetClass="exit" presetSubtype="0" fill="hold" grpId="2" nodeType="afterEffect">
                                  <p:stCondLst>
                                    <p:cond delay="0"/>
                                  </p:stCondLst>
                                  <p:childTnLst>
                                    <p:set>
                                      <p:cBhvr>
                                        <p:cTn id="21" dur="1" fill="hold">
                                          <p:stCondLst>
                                            <p:cond delay="0"/>
                                          </p:stCondLst>
                                        </p:cTn>
                                        <p:tgtEl>
                                          <p:spTgt spid="8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2"/>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par>
                          <p:cTn id="29" fill="hold">
                            <p:stCondLst>
                              <p:cond delay="0"/>
                            </p:stCondLst>
                            <p:childTnLst>
                              <p:par>
                                <p:cTn id="30" presetID="35" presetClass="emph" presetSubtype="0" repeatCount="3000" fill="hold" grpId="1" nodeType="afterEffect">
                                  <p:stCondLst>
                                    <p:cond delay="0"/>
                                  </p:stCondLst>
                                  <p:childTnLst>
                                    <p:anim calcmode="discrete" valueType="str">
                                      <p:cBhvr>
                                        <p:cTn id="31" dur="1000" fill="hold"/>
                                        <p:tgtEl>
                                          <p:spTgt spid="77"/>
                                        </p:tgtEl>
                                        <p:attrNameLst>
                                          <p:attrName>style.visibility</p:attrName>
                                        </p:attrNameLst>
                                      </p:cBhvr>
                                      <p:tavLst>
                                        <p:tav tm="0">
                                          <p:val>
                                            <p:strVal val="hidden"/>
                                          </p:val>
                                        </p:tav>
                                        <p:tav tm="50000">
                                          <p:val>
                                            <p:strVal val="visible"/>
                                          </p:val>
                                        </p:tav>
                                      </p:tavLst>
                                    </p:anim>
                                  </p:childTnLst>
                                </p:cTn>
                              </p:par>
                            </p:childTnLst>
                          </p:cTn>
                        </p:par>
                        <p:par>
                          <p:cTn id="32" fill="hold">
                            <p:stCondLst>
                              <p:cond delay="1000"/>
                            </p:stCondLst>
                            <p:childTnLst>
                              <p:par>
                                <p:cTn id="33" presetID="1" presetClass="exit" presetSubtype="0" fill="hold" grpId="2" nodeType="afterEffect">
                                  <p:stCondLst>
                                    <p:cond delay="0"/>
                                  </p:stCondLst>
                                  <p:childTnLst>
                                    <p:set>
                                      <p:cBhvr>
                                        <p:cTn id="34" dur="1" fill="hold">
                                          <p:stCondLst>
                                            <p:cond delay="0"/>
                                          </p:stCondLst>
                                        </p:cTn>
                                        <p:tgtEl>
                                          <p:spTgt spid="77"/>
                                        </p:tgtEl>
                                        <p:attrNameLst>
                                          <p:attrName>style.visibility</p:attrName>
                                        </p:attrNameLst>
                                      </p:cBhvr>
                                      <p:to>
                                        <p:strVal val="hidden"/>
                                      </p:to>
                                    </p:set>
                                  </p:childTnLst>
                                </p:cTn>
                              </p:par>
                            </p:childTnLst>
                          </p:cTn>
                        </p:par>
                        <p:par>
                          <p:cTn id="35" fill="hold">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78"/>
                                        </p:tgtEl>
                                        <p:attrNameLst>
                                          <p:attrName>style.visibility</p:attrName>
                                        </p:attrNameLst>
                                      </p:cBhvr>
                                      <p:to>
                                        <p:strVal val="visible"/>
                                      </p:to>
                                    </p:set>
                                  </p:childTnLst>
                                </p:cTn>
                              </p:par>
                            </p:childTnLst>
                          </p:cTn>
                        </p:par>
                        <p:par>
                          <p:cTn id="38" fill="hold">
                            <p:stCondLst>
                              <p:cond delay="1000"/>
                            </p:stCondLst>
                            <p:childTnLst>
                              <p:par>
                                <p:cTn id="39" presetID="35" presetClass="emph" presetSubtype="0" repeatCount="3000" fill="hold" grpId="1" nodeType="afterEffect">
                                  <p:stCondLst>
                                    <p:cond delay="0"/>
                                  </p:stCondLst>
                                  <p:childTnLst>
                                    <p:anim calcmode="discrete" valueType="str">
                                      <p:cBhvr>
                                        <p:cTn id="40" dur="1000" fill="hold"/>
                                        <p:tgtEl>
                                          <p:spTgt spid="78"/>
                                        </p:tgtEl>
                                        <p:attrNameLst>
                                          <p:attrName>style.visibility</p:attrName>
                                        </p:attrNameLst>
                                      </p:cBhvr>
                                      <p:tavLst>
                                        <p:tav tm="0">
                                          <p:val>
                                            <p:strVal val="hidden"/>
                                          </p:val>
                                        </p:tav>
                                        <p:tav tm="50000">
                                          <p:val>
                                            <p:strVal val="visible"/>
                                          </p:val>
                                        </p:tav>
                                      </p:tavLst>
                                    </p:anim>
                                  </p:childTnLst>
                                </p:cTn>
                              </p:par>
                            </p:childTnLst>
                          </p:cTn>
                        </p:par>
                        <p:par>
                          <p:cTn id="41" fill="hold">
                            <p:stCondLst>
                              <p:cond delay="2000"/>
                            </p:stCondLst>
                            <p:childTnLst>
                              <p:par>
                                <p:cTn id="42" presetID="1" presetClass="exit" presetSubtype="0" fill="hold" grpId="2" nodeType="afterEffect">
                                  <p:stCondLst>
                                    <p:cond delay="0"/>
                                  </p:stCondLst>
                                  <p:childTnLst>
                                    <p:set>
                                      <p:cBhvr>
                                        <p:cTn id="43" dur="1" fill="hold">
                                          <p:stCondLst>
                                            <p:cond delay="0"/>
                                          </p:stCondLst>
                                        </p:cTn>
                                        <p:tgtEl>
                                          <p:spTgt spid="78"/>
                                        </p:tgtEl>
                                        <p:attrNameLst>
                                          <p:attrName>style.visibility</p:attrName>
                                        </p:attrNameLst>
                                      </p:cBhvr>
                                      <p:to>
                                        <p:strVal val="hidden"/>
                                      </p:to>
                                    </p:set>
                                  </p:childTnLst>
                                </p:cTn>
                              </p:par>
                            </p:childTnLst>
                          </p:cTn>
                        </p:par>
                        <p:par>
                          <p:cTn id="44" fill="hold">
                            <p:stCondLst>
                              <p:cond delay="2000"/>
                            </p:stCondLst>
                            <p:childTnLst>
                              <p:par>
                                <p:cTn id="45" presetID="1" presetClass="entr" presetSubtype="0" fill="hold" grpId="0" nodeType="afterEffect">
                                  <p:stCondLst>
                                    <p:cond delay="500"/>
                                  </p:stCondLst>
                                  <p:childTnLst>
                                    <p:set>
                                      <p:cBhvr>
                                        <p:cTn id="4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P spid="77" grpId="2" animBg="1"/>
      <p:bldP spid="78" grpId="0" animBg="1"/>
      <p:bldP spid="78" grpId="1" animBg="1"/>
      <p:bldP spid="78" grpId="2" animBg="1"/>
      <p:bldP spid="79" grpId="0"/>
      <p:bldP spid="80" grpId="0" animBg="1"/>
      <p:bldP spid="80" grpId="1" animBg="1"/>
      <p:bldP spid="80" grpId="2" animBg="1"/>
      <p:bldP spid="81" grpId="0" animBg="1"/>
      <p:bldP spid="81" grpId="1" animBg="1"/>
      <p:bldP spid="81" grpId="2"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type="title" idx="4294967295"/>
          </p:nvPr>
        </p:nvSpPr>
        <p:spPr>
          <a:xfrm>
            <a:off x="271726" y="44624"/>
            <a:ext cx="9577817" cy="1063625"/>
          </a:xfrm>
          <a:solidFill>
            <a:srgbClr val="66FFFF"/>
          </a:solidFill>
          <a:ln>
            <a:solidFill>
              <a:schemeClr val="tx2"/>
            </a:solidFill>
            <a:miter lim="800000"/>
          </a:ln>
        </p:spPr>
        <p:txBody>
          <a:bodyPr/>
          <a:lstStyle/>
          <a:p>
            <a:pPr algn="ctr"/>
            <a:r>
              <a:rPr lang="zh-CN" altLang="en-US" sz="3200"/>
              <a:t>因此 </a:t>
            </a:r>
            <a:r>
              <a:rPr lang="en-US" altLang="zh-CN" sz="3200"/>
              <a:t>H</a:t>
            </a:r>
            <a:r>
              <a:rPr lang="en-US" altLang="zh-CN" sz="3200" baseline="-25000"/>
              <a:t>1 </a:t>
            </a:r>
            <a:r>
              <a:rPr lang="zh-CN" altLang="en-US" sz="3200"/>
              <a:t>必须把分组传送到路由器 </a:t>
            </a:r>
            <a:r>
              <a:rPr lang="en-US" altLang="zh-CN" sz="3200"/>
              <a:t>R</a:t>
            </a:r>
            <a:r>
              <a:rPr lang="en-US" altLang="zh-CN" sz="3200" baseline="-25000"/>
              <a:t>1</a:t>
            </a:r>
            <a:br>
              <a:rPr lang="en-US" altLang="zh-CN" sz="3200"/>
            </a:br>
            <a:r>
              <a:rPr lang="zh-CN" altLang="en-US" sz="3200"/>
              <a:t>然后逐项查找路由表</a:t>
            </a:r>
            <a:endParaRPr lang="zh-CN" altLang="en-US" sz="3200"/>
          </a:p>
        </p:txBody>
      </p:sp>
      <p:graphicFrame>
        <p:nvGraphicFramePr>
          <p:cNvPr id="55" name="Group 5"/>
          <p:cNvGraphicFramePr>
            <a:graphicFrameLocks noGrp="1"/>
          </p:cNvGraphicFramePr>
          <p:nvPr/>
        </p:nvGraphicFramePr>
        <p:xfrm>
          <a:off x="4745426" y="2052639"/>
          <a:ext cx="5032110" cy="1376553"/>
        </p:xfrm>
        <a:graphic>
          <a:graphicData uri="http://schemas.openxmlformats.org/drawingml/2006/table">
            <a:tbl>
              <a:tblPr/>
              <a:tblGrid>
                <a:gridCol w="1807500"/>
                <a:gridCol w="2165218"/>
                <a:gridCol w="1059392"/>
              </a:tblGrid>
              <a:tr h="0">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目的网络地址</a:t>
                      </a:r>
                      <a:endParaRPr kumimoji="0" lang="zh-CN" altLang="en-US" sz="1800" b="1" i="0" u="none" strike="noStrike" cap="none" normalizeH="0" baseline="0" dirty="0" smtClean="0">
                        <a:ln>
                          <a:noFill/>
                        </a:ln>
                        <a:solidFill>
                          <a:srgbClr val="000099"/>
                        </a:solidFill>
                        <a:effectLst/>
                        <a:latin typeface="+mn-lt"/>
                        <a:ea typeface="黑体" panose="02010609060101010101" pitchFamily="2" charset="-122"/>
                      </a:endParaRP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子网掩码</a:t>
                      </a:r>
                      <a:endParaRPr kumimoji="0" lang="zh-CN" altLang="en-US" sz="1800" b="1" i="0" u="none" strike="noStrike" cap="none" normalizeH="0" baseline="0" smtClean="0">
                        <a:ln>
                          <a:noFill/>
                        </a:ln>
                        <a:solidFill>
                          <a:srgbClr val="000099"/>
                        </a:solidFill>
                        <a:effectLst/>
                        <a:latin typeface="+mn-lt"/>
                        <a:ea typeface="黑体" panose="02010609060101010101" pitchFamily="2" charset="-122"/>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下一跳</a:t>
                      </a:r>
                      <a:endParaRPr kumimoji="0" lang="zh-CN" altLang="en-US" sz="1800" b="1" i="0" u="none" strike="noStrike" cap="none" normalizeH="0" baseline="0" smtClean="0">
                        <a:ln>
                          <a:noFill/>
                        </a:ln>
                        <a:solidFill>
                          <a:srgbClr val="000099"/>
                        </a:solidFill>
                        <a:effectLst/>
                        <a:latin typeface="+mn-lt"/>
                        <a:ea typeface="黑体" panose="02010609060101010101" pitchFamily="2" charset="-122"/>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r>
              <a:tr h="1038225">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128.30.33.0</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128.30.33.128</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128.30.36.0</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255.255.255.0</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0</a:t>
                      </a:r>
                      <a:endParaRPr kumimoji="0" lang="en-US" altLang="zh-CN" sz="1800" b="1" i="0" u="none" strike="noStrike" cap="none" normalizeH="0" baseline="0" dirty="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1</a:t>
                      </a:r>
                      <a:endParaRPr kumimoji="0" lang="en-US" altLang="zh-CN" sz="1800" b="1" i="0" u="none" strike="noStrike" cap="none" normalizeH="0" baseline="0" dirty="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R</a:t>
                      </a:r>
                      <a:r>
                        <a:rPr kumimoji="0" lang="en-US" altLang="zh-CN" sz="1800" b="1" i="0" u="none" strike="noStrike" cap="none" normalizeH="0" baseline="-25000" dirty="0" smtClean="0">
                          <a:ln>
                            <a:noFill/>
                          </a:ln>
                          <a:solidFill>
                            <a:srgbClr val="000099"/>
                          </a:solidFill>
                          <a:effectLst/>
                          <a:latin typeface="+mn-lt"/>
                          <a:ea typeface="黑体" panose="02010609060101010101" pitchFamily="2" charset="-122"/>
                        </a:rPr>
                        <a:t>2</a:t>
                      </a:r>
                      <a:endParaRPr kumimoji="0" lang="en-US" altLang="zh-CN" sz="1800" b="1" i="0" u="none" strike="noStrike" cap="none" normalizeH="0" baseline="-25000" dirty="0" smtClean="0">
                        <a:ln>
                          <a:noFill/>
                        </a:ln>
                        <a:solidFill>
                          <a:srgbClr val="000099"/>
                        </a:solidFill>
                        <a:effectLst/>
                        <a:latin typeface="+mn-lt"/>
                        <a:ea typeface="黑体" panose="02010609060101010101" pitchFamily="2" charset="-122"/>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r>
            </a:tbl>
          </a:graphicData>
        </a:graphic>
      </p:graphicFrame>
      <p:grpSp>
        <p:nvGrpSpPr>
          <p:cNvPr id="2" name="组合 1"/>
          <p:cNvGrpSpPr/>
          <p:nvPr/>
        </p:nvGrpSpPr>
        <p:grpSpPr>
          <a:xfrm>
            <a:off x="227498" y="1628775"/>
            <a:ext cx="9178563" cy="4867137"/>
            <a:chOff x="227498" y="1628775"/>
            <a:chExt cx="9178563" cy="4867137"/>
          </a:xfrm>
        </p:grpSpPr>
        <p:sp>
          <p:nvSpPr>
            <p:cNvPr id="53" name="Freeform 2"/>
            <p:cNvSpPr/>
            <p:nvPr/>
          </p:nvSpPr>
          <p:spPr bwMode="auto">
            <a:xfrm>
              <a:off x="2924166" y="2044701"/>
              <a:ext cx="1821260" cy="1819275"/>
            </a:xfrm>
            <a:custGeom>
              <a:avLst/>
              <a:gdLst>
                <a:gd name="T0" fmla="*/ 5 w 1059"/>
                <a:gd name="T1" fmla="*/ 1146 h 1146"/>
                <a:gd name="T2" fmla="*/ 1048 w 1059"/>
                <a:gd name="T3" fmla="*/ 0 h 1146"/>
                <a:gd name="T4" fmla="*/ 1059 w 1059"/>
                <a:gd name="T5" fmla="*/ 880 h 1146"/>
                <a:gd name="T6" fmla="*/ 0 w 1059"/>
                <a:gd name="T7" fmla="*/ 1111 h 1146"/>
              </a:gdLst>
              <a:ahLst/>
              <a:cxnLst>
                <a:cxn ang="0">
                  <a:pos x="T0" y="T1"/>
                </a:cxn>
                <a:cxn ang="0">
                  <a:pos x="T2" y="T3"/>
                </a:cxn>
                <a:cxn ang="0">
                  <a:pos x="T4" y="T5"/>
                </a:cxn>
                <a:cxn ang="0">
                  <a:pos x="T6" y="T7"/>
                </a:cxn>
              </a:cxnLst>
              <a:rect l="0" t="0" r="r" b="b"/>
              <a:pathLst>
                <a:path w="1059" h="1146">
                  <a:moveTo>
                    <a:pt x="5" y="1146"/>
                  </a:moveTo>
                  <a:lnTo>
                    <a:pt x="1048" y="0"/>
                  </a:lnTo>
                  <a:lnTo>
                    <a:pt x="1059" y="880"/>
                  </a:lnTo>
                  <a:lnTo>
                    <a:pt x="0" y="1111"/>
                  </a:lnTo>
                </a:path>
              </a:pathLst>
            </a:custGeom>
            <a:gradFill rotWithShape="1">
              <a:gsLst>
                <a:gs pos="0">
                  <a:schemeClr val="bg1">
                    <a:lumMod val="65000"/>
                  </a:schemeClr>
                </a:gs>
                <a:gs pos="100000">
                  <a:srgbClr val="FFFF00"/>
                </a:gs>
              </a:gsLst>
              <a:lin ang="0" scaled="1"/>
            </a:gra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54" name="Text Box 4"/>
            <p:cNvSpPr txBox="1">
              <a:spLocks noChangeArrowheads="1"/>
            </p:cNvSpPr>
            <p:nvPr/>
          </p:nvSpPr>
          <p:spPr bwMode="auto">
            <a:xfrm>
              <a:off x="2924166" y="312737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56" name="Line 19"/>
            <p:cNvSpPr>
              <a:spLocks noChangeShapeType="1"/>
            </p:cNvSpPr>
            <p:nvPr/>
          </p:nvSpPr>
          <p:spPr bwMode="auto">
            <a:xfrm>
              <a:off x="2894930" y="3105151"/>
              <a:ext cx="1719"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7" name="Line 20"/>
            <p:cNvSpPr>
              <a:spLocks noChangeShapeType="1"/>
            </p:cNvSpPr>
            <p:nvPr/>
          </p:nvSpPr>
          <p:spPr bwMode="auto">
            <a:xfrm>
              <a:off x="502699" y="3087688"/>
              <a:ext cx="1720"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8" name="Line 21"/>
            <p:cNvSpPr>
              <a:spLocks noChangeShapeType="1"/>
            </p:cNvSpPr>
            <p:nvPr/>
          </p:nvSpPr>
          <p:spPr bwMode="auto">
            <a:xfrm flipV="1">
              <a:off x="267088" y="3105151"/>
              <a:ext cx="4380309" cy="31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9" name="Line 22"/>
            <p:cNvSpPr>
              <a:spLocks noChangeShapeType="1"/>
            </p:cNvSpPr>
            <p:nvPr/>
          </p:nvSpPr>
          <p:spPr bwMode="auto">
            <a:xfrm>
              <a:off x="1204374" y="2535238"/>
              <a:ext cx="1720"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0" name="Picture 2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18637" y="2276476"/>
              <a:ext cx="43166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 Box 24"/>
            <p:cNvSpPr txBox="1">
              <a:spLocks noChangeArrowheads="1"/>
            </p:cNvSpPr>
            <p:nvPr/>
          </p:nvSpPr>
          <p:spPr bwMode="auto">
            <a:xfrm>
              <a:off x="435627" y="1922463"/>
              <a:ext cx="15888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a:t>
              </a:r>
              <a:endParaRPr kumimoji="1" lang="en-US" altLang="zh-CN" sz="1800" b="1">
                <a:solidFill>
                  <a:srgbClr val="000099"/>
                </a:solidFill>
                <a:latin typeface="+mn-lt"/>
                <a:ea typeface="黑体" panose="02010609060101010101" pitchFamily="2" charset="-122"/>
              </a:endParaRPr>
            </a:p>
          </p:txBody>
        </p:sp>
        <p:sp>
          <p:nvSpPr>
            <p:cNvPr id="62" name="Text Box 25"/>
            <p:cNvSpPr txBox="1">
              <a:spLocks noChangeArrowheads="1"/>
            </p:cNvSpPr>
            <p:nvPr/>
          </p:nvSpPr>
          <p:spPr bwMode="auto">
            <a:xfrm>
              <a:off x="227498" y="2205038"/>
              <a:ext cx="8771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solidFill>
                    <a:srgbClr val="000099"/>
                  </a:solidFill>
                  <a:latin typeface="+mn-lt"/>
                  <a:ea typeface="黑体" panose="02010609060101010101" pitchFamily="2" charset="-122"/>
                </a:rPr>
                <a:t>源主机</a:t>
              </a:r>
              <a:endParaRPr kumimoji="1" lang="zh-CN" altLang="en-US" sz="1800" b="1">
                <a:solidFill>
                  <a:srgbClr val="000099"/>
                </a:solidFill>
                <a:latin typeface="+mn-lt"/>
                <a:ea typeface="黑体" panose="02010609060101010101" pitchFamily="2" charset="-122"/>
              </a:endParaRPr>
            </a:p>
            <a:p>
              <a:pPr algn="ct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63" name="Line 27"/>
            <p:cNvSpPr>
              <a:spLocks noChangeShapeType="1"/>
            </p:cNvSpPr>
            <p:nvPr/>
          </p:nvSpPr>
          <p:spPr bwMode="auto">
            <a:xfrm>
              <a:off x="1926686" y="5011738"/>
              <a:ext cx="1720" cy="7032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4" name="Line 28"/>
            <p:cNvSpPr>
              <a:spLocks noChangeShapeType="1"/>
            </p:cNvSpPr>
            <p:nvPr/>
          </p:nvSpPr>
          <p:spPr bwMode="auto">
            <a:xfrm>
              <a:off x="6831532" y="4400551"/>
              <a:ext cx="1720"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5" name="Line 29"/>
            <p:cNvSpPr>
              <a:spLocks noChangeShapeType="1"/>
            </p:cNvSpPr>
            <p:nvPr/>
          </p:nvSpPr>
          <p:spPr bwMode="auto">
            <a:xfrm>
              <a:off x="1065072" y="5708651"/>
              <a:ext cx="1719"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 name="Line 30"/>
            <p:cNvSpPr>
              <a:spLocks noChangeShapeType="1"/>
            </p:cNvSpPr>
            <p:nvPr/>
          </p:nvSpPr>
          <p:spPr bwMode="auto">
            <a:xfrm>
              <a:off x="1926686" y="4400551"/>
              <a:ext cx="1720"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7" name="Line 31"/>
            <p:cNvSpPr>
              <a:spLocks noChangeShapeType="1"/>
            </p:cNvSpPr>
            <p:nvPr/>
          </p:nvSpPr>
          <p:spPr bwMode="auto">
            <a:xfrm>
              <a:off x="2901809" y="3676651"/>
              <a:ext cx="1719"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8" name="Picture 3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5894" y="6018214"/>
              <a:ext cx="431667"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3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5687" y="3413125"/>
              <a:ext cx="43166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0" name="Group 34"/>
            <p:cNvGrpSpPr/>
            <p:nvPr/>
          </p:nvGrpSpPr>
          <p:grpSpPr bwMode="auto">
            <a:xfrm>
              <a:off x="2619763" y="3459164"/>
              <a:ext cx="663840" cy="460375"/>
              <a:chOff x="864" y="1824"/>
              <a:chExt cx="432" cy="288"/>
            </a:xfrm>
          </p:grpSpPr>
          <p:pic>
            <p:nvPicPr>
              <p:cNvPr id="71" name="Picture 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2"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pic>
          <p:nvPicPr>
            <p:cNvPr id="73" name="Picture 3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52674" y="4779964"/>
              <a:ext cx="431668"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 name="Line 38"/>
            <p:cNvSpPr>
              <a:spLocks noChangeShapeType="1"/>
            </p:cNvSpPr>
            <p:nvPr/>
          </p:nvSpPr>
          <p:spPr bwMode="auto">
            <a:xfrm>
              <a:off x="1175138" y="4379914"/>
              <a:ext cx="7527528" cy="1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5" name="Line 39"/>
            <p:cNvSpPr>
              <a:spLocks noChangeShapeType="1"/>
            </p:cNvSpPr>
            <p:nvPr/>
          </p:nvSpPr>
          <p:spPr bwMode="auto">
            <a:xfrm>
              <a:off x="726272" y="5729289"/>
              <a:ext cx="8488892" cy="1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6" name="Text Box 40"/>
            <p:cNvSpPr txBox="1">
              <a:spLocks noChangeArrowheads="1"/>
            </p:cNvSpPr>
            <p:nvPr/>
          </p:nvSpPr>
          <p:spPr bwMode="auto">
            <a:xfrm>
              <a:off x="1071950" y="389096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128.30.33.130</a:t>
              </a:r>
              <a:endParaRPr kumimoji="1" lang="en-US" altLang="zh-CN" sz="1800" b="1" dirty="0">
                <a:solidFill>
                  <a:srgbClr val="000099"/>
                </a:solidFill>
                <a:latin typeface="+mn-lt"/>
                <a:ea typeface="黑体" panose="02010609060101010101" pitchFamily="2" charset="-122"/>
              </a:endParaRPr>
            </a:p>
          </p:txBody>
        </p:sp>
        <p:grpSp>
          <p:nvGrpSpPr>
            <p:cNvPr id="77" name="Group 41"/>
            <p:cNvGrpSpPr/>
            <p:nvPr/>
          </p:nvGrpSpPr>
          <p:grpSpPr bwMode="auto">
            <a:xfrm>
              <a:off x="3319718" y="1628775"/>
              <a:ext cx="5945319" cy="2278063"/>
              <a:chOff x="1836" y="1026"/>
              <a:chExt cx="3457" cy="1435"/>
            </a:xfrm>
          </p:grpSpPr>
          <p:sp>
            <p:nvSpPr>
              <p:cNvPr id="78" name="Text Box 42"/>
              <p:cNvSpPr txBox="1">
                <a:spLocks noChangeArrowheads="1"/>
              </p:cNvSpPr>
              <p:nvPr/>
            </p:nvSpPr>
            <p:spPr bwMode="auto">
              <a:xfrm>
                <a:off x="2894" y="1026"/>
                <a:ext cx="239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990000"/>
                    </a:solidFill>
                    <a:latin typeface="+mn-lt"/>
                    <a:ea typeface="黑体" panose="02010609060101010101" pitchFamily="2" charset="-122"/>
                  </a:rPr>
                  <a:t>R</a:t>
                </a:r>
                <a:r>
                  <a:rPr kumimoji="1" lang="en-US" altLang="zh-CN" sz="2000" b="1" baseline="-25000" dirty="0">
                    <a:solidFill>
                      <a:srgbClr val="990000"/>
                    </a:solidFill>
                    <a:latin typeface="+mn-lt"/>
                    <a:ea typeface="黑体" panose="02010609060101010101" pitchFamily="2" charset="-122"/>
                  </a:rPr>
                  <a:t>1</a:t>
                </a:r>
                <a:r>
                  <a:rPr kumimoji="1" lang="en-US" altLang="zh-CN" sz="2000" b="1" dirty="0">
                    <a:solidFill>
                      <a:srgbClr val="990000"/>
                    </a:solidFill>
                    <a:latin typeface="+mn-lt"/>
                    <a:ea typeface="黑体" panose="02010609060101010101" pitchFamily="2" charset="-122"/>
                  </a:rPr>
                  <a:t> </a:t>
                </a:r>
                <a:r>
                  <a:rPr kumimoji="1" lang="zh-CN" altLang="en-US" sz="2000" b="1" dirty="0">
                    <a:solidFill>
                      <a:srgbClr val="990000"/>
                    </a:solidFill>
                    <a:latin typeface="+mn-lt"/>
                    <a:ea typeface="黑体" panose="02010609060101010101" pitchFamily="2" charset="-122"/>
                  </a:rPr>
                  <a:t>的路由表（未给出默认路由器）</a:t>
                </a:r>
                <a:endParaRPr kumimoji="1" lang="zh-CN" altLang="en-US" sz="2000" b="1" baseline="-25000" dirty="0">
                  <a:solidFill>
                    <a:srgbClr val="990000"/>
                  </a:solidFill>
                  <a:latin typeface="+mn-lt"/>
                  <a:ea typeface="黑体" panose="02010609060101010101" pitchFamily="2" charset="-122"/>
                </a:endParaRPr>
              </a:p>
            </p:txBody>
          </p:sp>
          <p:sp>
            <p:nvSpPr>
              <p:cNvPr id="79" name="Text Box 43"/>
              <p:cNvSpPr txBox="1">
                <a:spLocks noChangeArrowheads="1"/>
              </p:cNvSpPr>
              <p:nvPr/>
            </p:nvSpPr>
            <p:spPr bwMode="auto">
              <a:xfrm>
                <a:off x="1836" y="2228"/>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990000"/>
                    </a:solidFill>
                    <a:latin typeface="+mn-lt"/>
                    <a:ea typeface="黑体" panose="02010609060101010101" pitchFamily="2" charset="-122"/>
                  </a:rPr>
                  <a:t>R</a:t>
                </a:r>
                <a:r>
                  <a:rPr kumimoji="1" lang="en-US" altLang="zh-CN" sz="1800" b="1" baseline="-25000" dirty="0">
                    <a:solidFill>
                      <a:srgbClr val="990000"/>
                    </a:solidFill>
                    <a:latin typeface="+mn-lt"/>
                    <a:ea typeface="黑体" panose="02010609060101010101" pitchFamily="2" charset="-122"/>
                  </a:rPr>
                  <a:t>1</a:t>
                </a:r>
                <a:endParaRPr kumimoji="1" lang="en-US" altLang="zh-CN" sz="1800" b="1" baseline="-25000" dirty="0">
                  <a:solidFill>
                    <a:srgbClr val="990000"/>
                  </a:solidFill>
                  <a:latin typeface="+mn-lt"/>
                  <a:ea typeface="黑体" panose="02010609060101010101" pitchFamily="2" charset="-122"/>
                </a:endParaRPr>
              </a:p>
            </p:txBody>
          </p:sp>
        </p:grpSp>
        <p:sp>
          <p:nvSpPr>
            <p:cNvPr id="80" name="Text Box 44"/>
            <p:cNvSpPr txBox="1">
              <a:spLocks noChangeArrowheads="1"/>
            </p:cNvSpPr>
            <p:nvPr/>
          </p:nvSpPr>
          <p:spPr bwMode="auto">
            <a:xfrm>
              <a:off x="2906968" y="3897313"/>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81" name="Line 45"/>
            <p:cNvSpPr>
              <a:spLocks noChangeShapeType="1"/>
            </p:cNvSpPr>
            <p:nvPr/>
          </p:nvSpPr>
          <p:spPr bwMode="auto">
            <a:xfrm>
              <a:off x="4516693" y="4400551"/>
              <a:ext cx="1720"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82" name="Group 46"/>
            <p:cNvGrpSpPr/>
            <p:nvPr/>
          </p:nvGrpSpPr>
          <p:grpSpPr bwMode="auto">
            <a:xfrm>
              <a:off x="1644641" y="4843464"/>
              <a:ext cx="663840" cy="460375"/>
              <a:chOff x="864" y="1824"/>
              <a:chExt cx="432" cy="288"/>
            </a:xfrm>
          </p:grpSpPr>
          <p:pic>
            <p:nvPicPr>
              <p:cNvPr id="83"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4"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85" name="Text Box 49"/>
            <p:cNvSpPr txBox="1">
              <a:spLocks noChangeArrowheads="1"/>
            </p:cNvSpPr>
            <p:nvPr/>
          </p:nvSpPr>
          <p:spPr bwMode="auto">
            <a:xfrm>
              <a:off x="1214692" y="48260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sp>
          <p:nvSpPr>
            <p:cNvPr id="86" name="Line 50"/>
            <p:cNvSpPr>
              <a:spLocks noChangeShapeType="1"/>
            </p:cNvSpPr>
            <p:nvPr/>
          </p:nvSpPr>
          <p:spPr bwMode="auto">
            <a:xfrm>
              <a:off x="2564730" y="5707063"/>
              <a:ext cx="1719"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87" name="Picture 5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27516" y="4784725"/>
              <a:ext cx="43166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Text Box 52"/>
            <p:cNvSpPr txBox="1">
              <a:spLocks noChangeArrowheads="1"/>
            </p:cNvSpPr>
            <p:nvPr/>
          </p:nvSpPr>
          <p:spPr bwMode="auto">
            <a:xfrm>
              <a:off x="4442742" y="3681414"/>
              <a:ext cx="4963319"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2</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128.30.33.128</a:t>
              </a:r>
              <a:endParaRPr kumimoji="1" lang="en-US" altLang="zh-CN" sz="2000" b="1">
                <a:solidFill>
                  <a:srgbClr val="000099"/>
                </a:solidFill>
                <a:latin typeface="+mn-lt"/>
                <a:ea typeface="黑体" panose="02010609060101010101" pitchFamily="2" charset="-122"/>
              </a:endParaRP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255.255.255.128</a:t>
              </a:r>
              <a:endParaRPr kumimoji="1" lang="en-US" altLang="zh-CN" sz="2000" b="1" baseline="-25000">
                <a:solidFill>
                  <a:srgbClr val="000099"/>
                </a:solidFill>
                <a:latin typeface="+mn-lt"/>
                <a:ea typeface="黑体" panose="02010609060101010101" pitchFamily="2" charset="-122"/>
              </a:endParaRPr>
            </a:p>
          </p:txBody>
        </p:sp>
        <p:sp>
          <p:nvSpPr>
            <p:cNvPr id="89" name="Text Box 53"/>
            <p:cNvSpPr txBox="1">
              <a:spLocks noChangeArrowheads="1"/>
            </p:cNvSpPr>
            <p:nvPr/>
          </p:nvSpPr>
          <p:spPr bwMode="auto">
            <a:xfrm>
              <a:off x="3789222" y="5229226"/>
              <a:ext cx="14237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目的主机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sp>
          <p:nvSpPr>
            <p:cNvPr id="90" name="Text Box 54"/>
            <p:cNvSpPr txBox="1">
              <a:spLocks noChangeArrowheads="1"/>
            </p:cNvSpPr>
            <p:nvPr/>
          </p:nvSpPr>
          <p:spPr bwMode="auto">
            <a:xfrm>
              <a:off x="4647397" y="476091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128.30.33.138</a:t>
              </a:r>
              <a:endParaRPr kumimoji="1" lang="en-US" altLang="zh-CN" sz="1800" b="1">
                <a:solidFill>
                  <a:srgbClr val="000099"/>
                </a:solidFill>
                <a:latin typeface="+mn-lt"/>
                <a:ea typeface="黑体" panose="02010609060101010101" pitchFamily="2" charset="-122"/>
              </a:endParaRPr>
            </a:p>
          </p:txBody>
        </p:sp>
        <p:sp>
          <p:nvSpPr>
            <p:cNvPr id="91" name="Text Box 55"/>
            <p:cNvSpPr txBox="1">
              <a:spLocks noChangeArrowheads="1"/>
            </p:cNvSpPr>
            <p:nvPr/>
          </p:nvSpPr>
          <p:spPr bwMode="auto">
            <a:xfrm>
              <a:off x="1579288" y="4538663"/>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92" name="Text Box 56"/>
            <p:cNvSpPr txBox="1">
              <a:spLocks noChangeArrowheads="1"/>
            </p:cNvSpPr>
            <p:nvPr/>
          </p:nvSpPr>
          <p:spPr bwMode="auto">
            <a:xfrm>
              <a:off x="1579288" y="5259388"/>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93" name="Text Box 57"/>
            <p:cNvSpPr txBox="1">
              <a:spLocks noChangeArrowheads="1"/>
            </p:cNvSpPr>
            <p:nvPr/>
          </p:nvSpPr>
          <p:spPr bwMode="auto">
            <a:xfrm>
              <a:off x="1916368" y="453866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128.30.33.129</a:t>
              </a:r>
              <a:endParaRPr kumimoji="1" lang="en-US" altLang="zh-CN" sz="1800" b="1">
                <a:solidFill>
                  <a:srgbClr val="000099"/>
                </a:solidFill>
                <a:latin typeface="+mn-lt"/>
                <a:ea typeface="黑体" panose="02010609060101010101" pitchFamily="2" charset="-122"/>
              </a:endParaRPr>
            </a:p>
          </p:txBody>
        </p:sp>
        <p:pic>
          <p:nvPicPr>
            <p:cNvPr id="94" name="Picture 5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75552" y="6016626"/>
              <a:ext cx="43338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 name="Text Box 59"/>
            <p:cNvSpPr txBox="1">
              <a:spLocks noChangeArrowheads="1"/>
            </p:cNvSpPr>
            <p:nvPr/>
          </p:nvSpPr>
          <p:spPr bwMode="auto">
            <a:xfrm>
              <a:off x="1995478" y="5984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3</a:t>
              </a:r>
              <a:endParaRPr kumimoji="1" lang="en-US" altLang="zh-CN" sz="1800" b="1" baseline="-25000">
                <a:solidFill>
                  <a:srgbClr val="000099"/>
                </a:solidFill>
                <a:latin typeface="+mn-lt"/>
                <a:ea typeface="黑体" panose="02010609060101010101" pitchFamily="2" charset="-122"/>
              </a:endParaRPr>
            </a:p>
          </p:txBody>
        </p:sp>
        <p:sp>
          <p:nvSpPr>
            <p:cNvPr id="96" name="Text Box 60"/>
            <p:cNvSpPr txBox="1">
              <a:spLocks noChangeArrowheads="1"/>
            </p:cNvSpPr>
            <p:nvPr/>
          </p:nvSpPr>
          <p:spPr bwMode="auto">
            <a:xfrm>
              <a:off x="1990319" y="5257801"/>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128.30.36.2</a:t>
              </a:r>
              <a:endParaRPr kumimoji="1" lang="en-US" altLang="zh-CN" sz="1800" b="1">
                <a:solidFill>
                  <a:srgbClr val="000099"/>
                </a:solidFill>
                <a:latin typeface="+mn-lt"/>
                <a:ea typeface="黑体" panose="02010609060101010101" pitchFamily="2" charset="-122"/>
              </a:endParaRPr>
            </a:p>
          </p:txBody>
        </p:sp>
        <p:sp>
          <p:nvSpPr>
            <p:cNvPr id="97" name="Text Box 61"/>
            <p:cNvSpPr txBox="1">
              <a:spLocks noChangeArrowheads="1"/>
            </p:cNvSpPr>
            <p:nvPr/>
          </p:nvSpPr>
          <p:spPr bwMode="auto">
            <a:xfrm>
              <a:off x="4516693" y="5788026"/>
              <a:ext cx="37721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3</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128.30.36.0</a:t>
              </a:r>
              <a:endParaRPr kumimoji="1" lang="en-US" altLang="zh-CN" sz="2000" b="1">
                <a:solidFill>
                  <a:srgbClr val="000099"/>
                </a:solidFill>
                <a:latin typeface="+mn-lt"/>
                <a:ea typeface="黑体" panose="02010609060101010101" pitchFamily="2" charset="-122"/>
              </a:endParaRP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255.255.255.0</a:t>
              </a:r>
              <a:endParaRPr kumimoji="1" lang="en-US" altLang="zh-CN" sz="2000" b="1" baseline="-25000">
                <a:solidFill>
                  <a:srgbClr val="000099"/>
                </a:solidFill>
                <a:latin typeface="+mn-lt"/>
                <a:ea typeface="黑体" panose="02010609060101010101" pitchFamily="2" charset="-122"/>
              </a:endParaRPr>
            </a:p>
          </p:txBody>
        </p:sp>
        <p:sp>
          <p:nvSpPr>
            <p:cNvPr id="98" name="Text Box 62"/>
            <p:cNvSpPr txBox="1">
              <a:spLocks noChangeArrowheads="1"/>
            </p:cNvSpPr>
            <p:nvPr/>
          </p:nvSpPr>
          <p:spPr bwMode="auto">
            <a:xfrm>
              <a:off x="2690274" y="6056313"/>
              <a:ext cx="15888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128.30.36.12</a:t>
              </a:r>
              <a:endParaRPr kumimoji="1" lang="en-US" altLang="zh-CN" sz="1800" b="1">
                <a:solidFill>
                  <a:srgbClr val="000099"/>
                </a:solidFill>
                <a:latin typeface="+mn-lt"/>
                <a:ea typeface="黑体" panose="02010609060101010101" pitchFamily="2" charset="-122"/>
              </a:endParaRPr>
            </a:p>
          </p:txBody>
        </p:sp>
        <p:sp>
          <p:nvSpPr>
            <p:cNvPr id="99" name="Line 64"/>
            <p:cNvSpPr>
              <a:spLocks noChangeShapeType="1"/>
            </p:cNvSpPr>
            <p:nvPr/>
          </p:nvSpPr>
          <p:spPr bwMode="auto">
            <a:xfrm>
              <a:off x="1214692" y="2636838"/>
              <a:ext cx="3276204" cy="2305050"/>
            </a:xfrm>
            <a:prstGeom prst="line">
              <a:avLst/>
            </a:prstGeom>
            <a:noFill/>
            <a:ln w="76200">
              <a:solidFill>
                <a:srgbClr val="FF0000">
                  <a:alpha val="80000"/>
                </a:srgb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 name="Text Box 26"/>
            <p:cNvSpPr txBox="1">
              <a:spLocks noChangeArrowheads="1"/>
            </p:cNvSpPr>
            <p:nvPr/>
          </p:nvSpPr>
          <p:spPr bwMode="auto">
            <a:xfrm>
              <a:off x="746909" y="2189164"/>
              <a:ext cx="3785262"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1800" b="1">
                  <a:solidFill>
                    <a:srgbClr val="000099"/>
                  </a:solidFill>
                  <a:latin typeface="+mn-lt"/>
                  <a:ea typeface="黑体" panose="02010609060101010101" pitchFamily="2" charset="-122"/>
                </a:rPr>
                <a:t>子网</a:t>
              </a:r>
              <a:r>
                <a:rPr kumimoji="1" lang="en-US" altLang="zh-CN" sz="1800" b="1">
                  <a:solidFill>
                    <a:srgbClr val="000099"/>
                  </a:solidFill>
                  <a:latin typeface="+mn-lt"/>
                  <a:ea typeface="黑体" panose="02010609060101010101" pitchFamily="2" charset="-122"/>
                </a:rPr>
                <a:t>1</a:t>
              </a:r>
              <a:r>
                <a:rPr kumimoji="1" lang="zh-CN" altLang="en-US" sz="1800" b="1">
                  <a:solidFill>
                    <a:srgbClr val="000099"/>
                  </a:solidFill>
                  <a:latin typeface="+mn-lt"/>
                  <a:ea typeface="黑体" panose="02010609060101010101" pitchFamily="2" charset="-122"/>
                </a:rPr>
                <a:t>：</a:t>
              </a:r>
              <a:endParaRPr kumimoji="1" lang="zh-CN" altLang="en-US" sz="1800" b="1">
                <a:solidFill>
                  <a:srgbClr val="000099"/>
                </a:solidFill>
                <a:latin typeface="+mn-lt"/>
                <a:ea typeface="黑体" panose="02010609060101010101" pitchFamily="2" charset="-122"/>
              </a:endParaRPr>
            </a:p>
            <a:p>
              <a:pPr algn="ctr"/>
              <a:r>
                <a:rPr kumimoji="1" lang="zh-CN" altLang="en-US" sz="1800" b="1">
                  <a:solidFill>
                    <a:srgbClr val="000099"/>
                  </a:solidFill>
                  <a:latin typeface="+mn-lt"/>
                  <a:ea typeface="黑体" panose="02010609060101010101" pitchFamily="2" charset="-122"/>
                </a:rPr>
                <a:t>    网络地址 </a:t>
              </a:r>
              <a:r>
                <a:rPr kumimoji="1" lang="en-US" altLang="zh-CN" sz="1800" b="1">
                  <a:solidFill>
                    <a:srgbClr val="000099"/>
                  </a:solidFill>
                  <a:latin typeface="+mn-lt"/>
                  <a:ea typeface="黑体" panose="02010609060101010101" pitchFamily="2" charset="-122"/>
                </a:rPr>
                <a:t>128.30.33.0</a:t>
              </a:r>
              <a:endParaRPr kumimoji="1" lang="en-US" altLang="zh-CN" sz="1800" b="1">
                <a:solidFill>
                  <a:srgbClr val="000099"/>
                </a:solidFill>
                <a:latin typeface="+mn-lt"/>
                <a:ea typeface="黑体" panose="02010609060101010101" pitchFamily="2" charset="-122"/>
              </a:endParaRPr>
            </a:p>
            <a:p>
              <a:pPr algn="ctr"/>
              <a:r>
                <a:rPr kumimoji="1" lang="en-US" altLang="zh-CN" sz="1800" b="1">
                  <a:solidFill>
                    <a:srgbClr val="000099"/>
                  </a:solidFill>
                  <a:latin typeface="+mn-lt"/>
                  <a:ea typeface="黑体" panose="02010609060101010101" pitchFamily="2" charset="-122"/>
                </a:rPr>
                <a:t>     </a:t>
              </a:r>
              <a:r>
                <a:rPr kumimoji="1" lang="zh-CN" altLang="en-US" sz="1800" b="1">
                  <a:solidFill>
                    <a:srgbClr val="000099"/>
                  </a:solidFill>
                  <a:latin typeface="+mn-lt"/>
                  <a:ea typeface="黑体" panose="02010609060101010101" pitchFamily="2" charset="-122"/>
                </a:rPr>
                <a:t>子网掩码 </a:t>
              </a:r>
              <a:r>
                <a:rPr kumimoji="1" lang="en-US" altLang="zh-CN" sz="1800" b="1">
                  <a:solidFill>
                    <a:srgbClr val="000099"/>
                  </a:solidFill>
                  <a:latin typeface="+mn-lt"/>
                  <a:ea typeface="黑体" panose="02010609060101010101" pitchFamily="2" charset="-122"/>
                </a:rPr>
                <a:t>255.255.255.128</a:t>
              </a:r>
              <a:endParaRPr kumimoji="1" lang="en-US" altLang="zh-CN" sz="1800" b="1">
                <a:solidFill>
                  <a:srgbClr val="000099"/>
                </a:solidFill>
                <a:latin typeface="+mn-lt"/>
                <a:ea typeface="黑体" panose="02010609060101010101" pitchFamily="2" charset="-122"/>
              </a:endParaRPr>
            </a:p>
          </p:txBody>
        </p:sp>
        <p:sp>
          <p:nvSpPr>
            <p:cNvPr id="101" name="Text Box 3"/>
            <p:cNvSpPr txBox="1">
              <a:spLocks noChangeArrowheads="1"/>
            </p:cNvSpPr>
            <p:nvPr/>
          </p:nvSpPr>
          <p:spPr bwMode="auto">
            <a:xfrm>
              <a:off x="1374918" y="3098801"/>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a:t>
              </a:r>
              <a:endParaRPr kumimoji="1" lang="en-US" altLang="zh-CN" sz="1800" b="1" dirty="0">
                <a:solidFill>
                  <a:srgbClr val="000099"/>
                </a:solidFill>
                <a:latin typeface="+mn-lt"/>
                <a:ea typeface="黑体" panose="02010609060101010101" pitchFamily="2" charset="-122"/>
              </a:endParaRPr>
            </a:p>
          </p:txBody>
        </p:sp>
      </p:grpSp>
      <p:sp>
        <p:nvSpPr>
          <p:cNvPr id="516159" name="AutoShape 63"/>
          <p:cNvSpPr>
            <a:spLocks noChangeArrowheads="1"/>
          </p:cNvSpPr>
          <p:nvPr/>
        </p:nvSpPr>
        <p:spPr bwMode="auto">
          <a:xfrm>
            <a:off x="4088904" y="2420938"/>
            <a:ext cx="624285" cy="215900"/>
          </a:xfrm>
          <a:prstGeom prst="rightArrow">
            <a:avLst>
              <a:gd name="adj1" fmla="val 50000"/>
              <a:gd name="adj2" fmla="val 66728"/>
            </a:avLst>
          </a:prstGeom>
          <a:solidFill>
            <a:schemeClr val="accent1"/>
          </a:solidFill>
          <a:ln w="9525">
            <a:solidFill>
              <a:schemeClr val="tx2"/>
            </a:solidFill>
            <a:miter lim="800000"/>
          </a:ln>
          <a:effectLst/>
        </p:spPr>
        <p:txBody>
          <a:bodyPr wrap="none" anchor="ctr"/>
          <a:lstStyle/>
          <a:p>
            <a:endParaRPr lang="zh-CN" altLang="en-US"/>
          </a:p>
        </p:txBody>
      </p:sp>
      <p:sp>
        <p:nvSpPr>
          <p:cNvPr id="516160" name="AutoShape 64"/>
          <p:cNvSpPr>
            <a:spLocks noChangeArrowheads="1"/>
          </p:cNvSpPr>
          <p:nvPr/>
        </p:nvSpPr>
        <p:spPr bwMode="auto">
          <a:xfrm>
            <a:off x="4088904" y="2725738"/>
            <a:ext cx="624285" cy="215900"/>
          </a:xfrm>
          <a:prstGeom prst="rightArrow">
            <a:avLst>
              <a:gd name="adj1" fmla="val 50000"/>
              <a:gd name="adj2" fmla="val 66728"/>
            </a:avLst>
          </a:prstGeom>
          <a:solidFill>
            <a:schemeClr val="accent1"/>
          </a:solidFill>
          <a:ln w="9525">
            <a:solidFill>
              <a:schemeClr val="tx2"/>
            </a:solidFill>
            <a:miter lim="800000"/>
          </a:ln>
          <a:effectLst/>
        </p:spPr>
        <p:txBody>
          <a:bodyPr wrap="none" anchor="ctr"/>
          <a:lstStyle/>
          <a:p>
            <a:endParaRPr lang="zh-CN" altLang="en-US"/>
          </a:p>
        </p:txBody>
      </p:sp>
      <p:sp>
        <p:nvSpPr>
          <p:cNvPr id="516161" name="AutoShape 65"/>
          <p:cNvSpPr>
            <a:spLocks noChangeArrowheads="1"/>
          </p:cNvSpPr>
          <p:nvPr/>
        </p:nvSpPr>
        <p:spPr bwMode="auto">
          <a:xfrm>
            <a:off x="4088904" y="3032125"/>
            <a:ext cx="624285" cy="215900"/>
          </a:xfrm>
          <a:prstGeom prst="rightArrow">
            <a:avLst>
              <a:gd name="adj1" fmla="val 50000"/>
              <a:gd name="adj2" fmla="val 66728"/>
            </a:avLst>
          </a:prstGeom>
          <a:solidFill>
            <a:schemeClr val="accent1"/>
          </a:solidFill>
          <a:ln w="9525">
            <a:solidFill>
              <a:schemeClr val="tx2"/>
            </a:solidFill>
            <a:miter lim="800000"/>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615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1" nodeType="afterEffect">
                                  <p:stCondLst>
                                    <p:cond delay="1000"/>
                                  </p:stCondLst>
                                  <p:childTnLst>
                                    <p:set>
                                      <p:cBhvr>
                                        <p:cTn id="9" dur="1" fill="hold">
                                          <p:stCondLst>
                                            <p:cond delay="0"/>
                                          </p:stCondLst>
                                        </p:cTn>
                                        <p:tgtEl>
                                          <p:spTgt spid="516159"/>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516160"/>
                                        </p:tgtEl>
                                        <p:attrNameLst>
                                          <p:attrName>style.visibility</p:attrName>
                                        </p:attrNameLst>
                                      </p:cBhvr>
                                      <p:to>
                                        <p:strVal val="visible"/>
                                      </p:to>
                                    </p:set>
                                  </p:childTnLst>
                                </p:cTn>
                              </p:par>
                            </p:childTnLst>
                          </p:cTn>
                        </p:par>
                        <p:par>
                          <p:cTn id="13" fill="hold">
                            <p:stCondLst>
                              <p:cond delay="1000"/>
                            </p:stCondLst>
                            <p:childTnLst>
                              <p:par>
                                <p:cTn id="14" presetID="1" presetClass="exit" presetSubtype="0" fill="hold" grpId="1" nodeType="afterEffect">
                                  <p:stCondLst>
                                    <p:cond delay="1000"/>
                                  </p:stCondLst>
                                  <p:childTnLst>
                                    <p:set>
                                      <p:cBhvr>
                                        <p:cTn id="15" dur="1" fill="hold">
                                          <p:stCondLst>
                                            <p:cond delay="0"/>
                                          </p:stCondLst>
                                        </p:cTn>
                                        <p:tgtEl>
                                          <p:spTgt spid="516160"/>
                                        </p:tgtEl>
                                        <p:attrNameLst>
                                          <p:attrName>style.visibility</p:attrName>
                                        </p:attrNameLst>
                                      </p:cBhvr>
                                      <p:to>
                                        <p:strVal val="hidden"/>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516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59" grpId="0" animBg="1"/>
      <p:bldP spid="516159" grpId="1" animBg="1"/>
      <p:bldP spid="516160" grpId="0" animBg="1"/>
      <p:bldP spid="516160" grpId="1" animBg="1"/>
      <p:bldP spid="51616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idx="4294967295"/>
          </p:nvPr>
        </p:nvSpPr>
        <p:spPr>
          <a:xfrm>
            <a:off x="275687" y="44624"/>
            <a:ext cx="9570650" cy="992187"/>
          </a:xfrm>
          <a:solidFill>
            <a:srgbClr val="66FFFF"/>
          </a:solidFill>
          <a:ln>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sz="3200" dirty="0"/>
              <a:t>路由器 </a:t>
            </a:r>
            <a:r>
              <a:rPr lang="en-US" altLang="zh-CN" sz="3200" dirty="0"/>
              <a:t>R</a:t>
            </a:r>
            <a:r>
              <a:rPr lang="en-US" altLang="zh-CN" sz="3200" baseline="-25000" dirty="0"/>
              <a:t>1</a:t>
            </a:r>
            <a:r>
              <a:rPr lang="en-US" altLang="zh-CN" sz="3200" dirty="0"/>
              <a:t> </a:t>
            </a:r>
            <a:r>
              <a:rPr lang="zh-CN" altLang="en-US" sz="3200" dirty="0"/>
              <a:t>收到分组后就用路由表中第 </a:t>
            </a:r>
            <a:r>
              <a:rPr lang="en-US" altLang="zh-CN" sz="3200" dirty="0"/>
              <a:t>1 </a:t>
            </a:r>
            <a:r>
              <a:rPr lang="zh-CN" altLang="en-US" sz="3200" dirty="0"/>
              <a:t>个项目的</a:t>
            </a:r>
            <a:br>
              <a:rPr lang="zh-CN" altLang="en-US" sz="3200" dirty="0"/>
            </a:br>
            <a:r>
              <a:rPr lang="zh-CN" altLang="en-US" sz="3200" dirty="0"/>
              <a:t>子网掩码和 </a:t>
            </a:r>
            <a:r>
              <a:rPr lang="en-US" altLang="zh-CN" sz="3200" dirty="0"/>
              <a:t>128.30.33.138 </a:t>
            </a:r>
            <a:r>
              <a:rPr lang="zh-CN" altLang="en-US" sz="3200" dirty="0"/>
              <a:t>逐比特 </a:t>
            </a:r>
            <a:r>
              <a:rPr lang="en-US" altLang="zh-CN" sz="3200" dirty="0"/>
              <a:t>AND </a:t>
            </a:r>
            <a:r>
              <a:rPr lang="zh-CN" altLang="en-US" sz="3200" dirty="0"/>
              <a:t>操作 </a:t>
            </a:r>
            <a:endParaRPr lang="zh-CN" altLang="en-US" sz="3200" dirty="0"/>
          </a:p>
        </p:txBody>
      </p:sp>
      <p:sp>
        <p:nvSpPr>
          <p:cNvPr id="517184" name="Rectangle 64"/>
          <p:cNvSpPr>
            <a:spLocks noChangeArrowheads="1"/>
          </p:cNvSpPr>
          <p:nvPr/>
        </p:nvSpPr>
        <p:spPr bwMode="auto">
          <a:xfrm>
            <a:off x="513150" y="1195983"/>
            <a:ext cx="8112258" cy="504825"/>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lang="en-US" altLang="zh-CN" sz="2800" b="1" dirty="0">
                <a:solidFill>
                  <a:srgbClr val="0000CC"/>
                </a:solidFill>
                <a:latin typeface="+mn-lt"/>
                <a:ea typeface="黑体" panose="02010609060101010101" pitchFamily="2" charset="-122"/>
              </a:rPr>
              <a:t>R</a:t>
            </a:r>
            <a:r>
              <a:rPr lang="en-US" altLang="zh-CN" sz="2800" b="1" baseline="-25000" dirty="0">
                <a:solidFill>
                  <a:srgbClr val="0000CC"/>
                </a:solidFill>
                <a:latin typeface="+mn-lt"/>
                <a:ea typeface="黑体" panose="02010609060101010101" pitchFamily="2" charset="-122"/>
              </a:rPr>
              <a:t>1</a:t>
            </a:r>
            <a:r>
              <a:rPr lang="en-US" altLang="zh-CN" sz="2800" b="1" dirty="0">
                <a:solidFill>
                  <a:srgbClr val="0000CC"/>
                </a:solidFill>
                <a:latin typeface="+mn-lt"/>
                <a:ea typeface="黑体" panose="02010609060101010101" pitchFamily="2" charset="-122"/>
              </a:rPr>
              <a:t> </a:t>
            </a:r>
            <a:r>
              <a:rPr lang="zh-CN" altLang="en-US" sz="2800" b="1" dirty="0">
                <a:solidFill>
                  <a:srgbClr val="0000CC"/>
                </a:solidFill>
                <a:latin typeface="+mn-lt"/>
                <a:ea typeface="黑体" panose="02010609060101010101" pitchFamily="2" charset="-122"/>
              </a:rPr>
              <a:t>收到的分组的目的 </a:t>
            </a:r>
            <a:r>
              <a:rPr lang="en-US" altLang="zh-CN" sz="2800" b="1" dirty="0">
                <a:solidFill>
                  <a:srgbClr val="0000CC"/>
                </a:solidFill>
                <a:latin typeface="+mn-lt"/>
                <a:ea typeface="黑体" panose="02010609060101010101" pitchFamily="2" charset="-122"/>
              </a:rPr>
              <a:t>IP </a:t>
            </a:r>
            <a:r>
              <a:rPr lang="zh-CN" altLang="en-US" sz="2800" b="1" dirty="0">
                <a:solidFill>
                  <a:srgbClr val="0000CC"/>
                </a:solidFill>
                <a:latin typeface="+mn-lt"/>
                <a:ea typeface="黑体" panose="02010609060101010101" pitchFamily="2" charset="-122"/>
              </a:rPr>
              <a:t>地址：</a:t>
            </a:r>
            <a:r>
              <a:rPr lang="en-US" altLang="zh-CN" sz="2800" b="1" dirty="0">
                <a:solidFill>
                  <a:srgbClr val="0000CC"/>
                </a:solidFill>
                <a:latin typeface="+mn-lt"/>
                <a:ea typeface="黑体" panose="02010609060101010101" pitchFamily="2" charset="-122"/>
              </a:rPr>
              <a:t>128.30.33.138</a:t>
            </a:r>
            <a:endParaRPr lang="en-US" altLang="zh-CN" sz="2800" b="1" dirty="0">
              <a:solidFill>
                <a:srgbClr val="0000CC"/>
              </a:solidFill>
              <a:latin typeface="+mn-lt"/>
              <a:ea typeface="黑体" panose="02010609060101010101" pitchFamily="2" charset="-122"/>
            </a:endParaRPr>
          </a:p>
        </p:txBody>
      </p:sp>
      <p:graphicFrame>
        <p:nvGraphicFramePr>
          <p:cNvPr id="64" name="Group 5"/>
          <p:cNvGraphicFramePr>
            <a:graphicFrameLocks noGrp="1"/>
          </p:cNvGraphicFramePr>
          <p:nvPr/>
        </p:nvGraphicFramePr>
        <p:xfrm>
          <a:off x="4745426" y="2052639"/>
          <a:ext cx="5032110" cy="1376553"/>
        </p:xfrm>
        <a:graphic>
          <a:graphicData uri="http://schemas.openxmlformats.org/drawingml/2006/table">
            <a:tbl>
              <a:tblPr/>
              <a:tblGrid>
                <a:gridCol w="1807500"/>
                <a:gridCol w="2165218"/>
                <a:gridCol w="1059392"/>
              </a:tblGrid>
              <a:tr h="0">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目的网络地址</a:t>
                      </a:r>
                      <a:endParaRPr kumimoji="0" lang="zh-CN" altLang="en-US" sz="1800" b="1" i="0" u="none" strike="noStrike" cap="none" normalizeH="0" baseline="0" dirty="0" smtClean="0">
                        <a:ln>
                          <a:noFill/>
                        </a:ln>
                        <a:solidFill>
                          <a:srgbClr val="000099"/>
                        </a:solidFill>
                        <a:effectLst/>
                        <a:latin typeface="+mn-lt"/>
                        <a:ea typeface="黑体" panose="02010609060101010101" pitchFamily="2" charset="-122"/>
                      </a:endParaRP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子网掩码</a:t>
                      </a:r>
                      <a:endParaRPr kumimoji="0" lang="zh-CN" altLang="en-US" sz="1800" b="1" i="0" u="none" strike="noStrike" cap="none" normalizeH="0" baseline="0" smtClean="0">
                        <a:ln>
                          <a:noFill/>
                        </a:ln>
                        <a:solidFill>
                          <a:srgbClr val="000099"/>
                        </a:solidFill>
                        <a:effectLst/>
                        <a:latin typeface="+mn-lt"/>
                        <a:ea typeface="黑体" panose="02010609060101010101" pitchFamily="2" charset="-122"/>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下一跳</a:t>
                      </a:r>
                      <a:endParaRPr kumimoji="0" lang="zh-CN" altLang="en-US" sz="1800" b="1" i="0" u="none" strike="noStrike" cap="none" normalizeH="0" baseline="0" smtClean="0">
                        <a:ln>
                          <a:noFill/>
                        </a:ln>
                        <a:solidFill>
                          <a:srgbClr val="000099"/>
                        </a:solidFill>
                        <a:effectLst/>
                        <a:latin typeface="+mn-lt"/>
                        <a:ea typeface="黑体" panose="02010609060101010101" pitchFamily="2" charset="-122"/>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r>
              <a:tr h="1038225">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128.30.33.0</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128.30.33.128</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128.30.36.0</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255.255.255.0</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0</a:t>
                      </a:r>
                      <a:endParaRPr kumimoji="0" lang="en-US" altLang="zh-CN" sz="1800" b="1" i="0" u="none" strike="noStrike" cap="none" normalizeH="0" baseline="0" dirty="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1</a:t>
                      </a:r>
                      <a:endParaRPr kumimoji="0" lang="en-US" altLang="zh-CN" sz="1800" b="1" i="0" u="none" strike="noStrike" cap="none" normalizeH="0" baseline="0" dirty="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R</a:t>
                      </a:r>
                      <a:r>
                        <a:rPr kumimoji="0" lang="en-US" altLang="zh-CN" sz="1800" b="1" i="0" u="none" strike="noStrike" cap="none" normalizeH="0" baseline="-25000" dirty="0" smtClean="0">
                          <a:ln>
                            <a:noFill/>
                          </a:ln>
                          <a:solidFill>
                            <a:srgbClr val="000099"/>
                          </a:solidFill>
                          <a:effectLst/>
                          <a:latin typeface="+mn-lt"/>
                          <a:ea typeface="黑体" panose="02010609060101010101" pitchFamily="2" charset="-122"/>
                        </a:rPr>
                        <a:t>2</a:t>
                      </a:r>
                      <a:endParaRPr kumimoji="0" lang="en-US" altLang="zh-CN" sz="1800" b="1" i="0" u="none" strike="noStrike" cap="none" normalizeH="0" baseline="-25000" dirty="0" smtClean="0">
                        <a:ln>
                          <a:noFill/>
                        </a:ln>
                        <a:solidFill>
                          <a:srgbClr val="000099"/>
                        </a:solidFill>
                        <a:effectLst/>
                        <a:latin typeface="+mn-lt"/>
                        <a:ea typeface="黑体" panose="02010609060101010101" pitchFamily="2" charset="-122"/>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r>
            </a:tbl>
          </a:graphicData>
        </a:graphic>
      </p:graphicFrame>
      <p:grpSp>
        <p:nvGrpSpPr>
          <p:cNvPr id="86" name="Group 41"/>
          <p:cNvGrpSpPr/>
          <p:nvPr/>
        </p:nvGrpSpPr>
        <p:grpSpPr bwMode="auto">
          <a:xfrm>
            <a:off x="3319718" y="1628775"/>
            <a:ext cx="5945319" cy="2278063"/>
            <a:chOff x="1836" y="1026"/>
            <a:chExt cx="3457" cy="1435"/>
          </a:xfrm>
        </p:grpSpPr>
        <p:sp>
          <p:nvSpPr>
            <p:cNvPr id="87" name="Text Box 42"/>
            <p:cNvSpPr txBox="1">
              <a:spLocks noChangeArrowheads="1"/>
            </p:cNvSpPr>
            <p:nvPr/>
          </p:nvSpPr>
          <p:spPr bwMode="auto">
            <a:xfrm>
              <a:off x="2894" y="1026"/>
              <a:ext cx="239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990000"/>
                  </a:solidFill>
                  <a:latin typeface="+mn-lt"/>
                  <a:ea typeface="黑体" panose="02010609060101010101" pitchFamily="2" charset="-122"/>
                </a:rPr>
                <a:t>R</a:t>
              </a:r>
              <a:r>
                <a:rPr kumimoji="1" lang="en-US" altLang="zh-CN" sz="2000" b="1" baseline="-25000" dirty="0">
                  <a:solidFill>
                    <a:srgbClr val="990000"/>
                  </a:solidFill>
                  <a:latin typeface="+mn-lt"/>
                  <a:ea typeface="黑体" panose="02010609060101010101" pitchFamily="2" charset="-122"/>
                </a:rPr>
                <a:t>1</a:t>
              </a:r>
              <a:r>
                <a:rPr kumimoji="1" lang="en-US" altLang="zh-CN" sz="2000" b="1" dirty="0">
                  <a:solidFill>
                    <a:srgbClr val="990000"/>
                  </a:solidFill>
                  <a:latin typeface="+mn-lt"/>
                  <a:ea typeface="黑体" panose="02010609060101010101" pitchFamily="2" charset="-122"/>
                </a:rPr>
                <a:t> </a:t>
              </a:r>
              <a:r>
                <a:rPr kumimoji="1" lang="zh-CN" altLang="en-US" sz="2000" b="1" dirty="0">
                  <a:solidFill>
                    <a:srgbClr val="990000"/>
                  </a:solidFill>
                  <a:latin typeface="+mn-lt"/>
                  <a:ea typeface="黑体" panose="02010609060101010101" pitchFamily="2" charset="-122"/>
                </a:rPr>
                <a:t>的路由表（未给出默认路由器）</a:t>
              </a:r>
              <a:endParaRPr kumimoji="1" lang="zh-CN" altLang="en-US" sz="2000" b="1" baseline="-25000" dirty="0">
                <a:solidFill>
                  <a:srgbClr val="990000"/>
                </a:solidFill>
                <a:latin typeface="+mn-lt"/>
                <a:ea typeface="黑体" panose="02010609060101010101" pitchFamily="2" charset="-122"/>
              </a:endParaRPr>
            </a:p>
          </p:txBody>
        </p:sp>
        <p:sp>
          <p:nvSpPr>
            <p:cNvPr id="88" name="Text Box 43"/>
            <p:cNvSpPr txBox="1">
              <a:spLocks noChangeArrowheads="1"/>
            </p:cNvSpPr>
            <p:nvPr/>
          </p:nvSpPr>
          <p:spPr bwMode="auto">
            <a:xfrm>
              <a:off x="1836" y="2228"/>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990000"/>
                  </a:solidFill>
                  <a:latin typeface="+mn-lt"/>
                  <a:ea typeface="黑体" panose="02010609060101010101" pitchFamily="2" charset="-122"/>
                </a:rPr>
                <a:t>R</a:t>
              </a:r>
              <a:r>
                <a:rPr kumimoji="1" lang="en-US" altLang="zh-CN" sz="1800" b="1" baseline="-25000" dirty="0">
                  <a:solidFill>
                    <a:srgbClr val="990000"/>
                  </a:solidFill>
                  <a:latin typeface="+mn-lt"/>
                  <a:ea typeface="黑体" panose="02010609060101010101" pitchFamily="2" charset="-122"/>
                </a:rPr>
                <a:t>1</a:t>
              </a:r>
              <a:endParaRPr kumimoji="1" lang="en-US" altLang="zh-CN" sz="1800" b="1" baseline="-25000" dirty="0">
                <a:solidFill>
                  <a:srgbClr val="990000"/>
                </a:solidFill>
                <a:latin typeface="+mn-lt"/>
                <a:ea typeface="黑体" panose="02010609060101010101" pitchFamily="2" charset="-122"/>
              </a:endParaRPr>
            </a:p>
          </p:txBody>
        </p:sp>
      </p:grpSp>
      <p:grpSp>
        <p:nvGrpSpPr>
          <p:cNvPr id="2" name="组合 1"/>
          <p:cNvGrpSpPr/>
          <p:nvPr/>
        </p:nvGrpSpPr>
        <p:grpSpPr>
          <a:xfrm>
            <a:off x="227498" y="1922463"/>
            <a:ext cx="9178563" cy="4573449"/>
            <a:chOff x="227498" y="1922463"/>
            <a:chExt cx="9178563" cy="4573449"/>
          </a:xfrm>
        </p:grpSpPr>
        <p:sp>
          <p:nvSpPr>
            <p:cNvPr id="62" name="Freeform 2"/>
            <p:cNvSpPr/>
            <p:nvPr/>
          </p:nvSpPr>
          <p:spPr bwMode="auto">
            <a:xfrm>
              <a:off x="2924166" y="2044701"/>
              <a:ext cx="1821260" cy="1819275"/>
            </a:xfrm>
            <a:custGeom>
              <a:avLst/>
              <a:gdLst>
                <a:gd name="T0" fmla="*/ 5 w 1059"/>
                <a:gd name="T1" fmla="*/ 1146 h 1146"/>
                <a:gd name="T2" fmla="*/ 1048 w 1059"/>
                <a:gd name="T3" fmla="*/ 0 h 1146"/>
                <a:gd name="T4" fmla="*/ 1059 w 1059"/>
                <a:gd name="T5" fmla="*/ 880 h 1146"/>
                <a:gd name="T6" fmla="*/ 0 w 1059"/>
                <a:gd name="T7" fmla="*/ 1111 h 1146"/>
              </a:gdLst>
              <a:ahLst/>
              <a:cxnLst>
                <a:cxn ang="0">
                  <a:pos x="T0" y="T1"/>
                </a:cxn>
                <a:cxn ang="0">
                  <a:pos x="T2" y="T3"/>
                </a:cxn>
                <a:cxn ang="0">
                  <a:pos x="T4" y="T5"/>
                </a:cxn>
                <a:cxn ang="0">
                  <a:pos x="T6" y="T7"/>
                </a:cxn>
              </a:cxnLst>
              <a:rect l="0" t="0" r="r" b="b"/>
              <a:pathLst>
                <a:path w="1059" h="1146">
                  <a:moveTo>
                    <a:pt x="5" y="1146"/>
                  </a:moveTo>
                  <a:lnTo>
                    <a:pt x="1048" y="0"/>
                  </a:lnTo>
                  <a:lnTo>
                    <a:pt x="1059" y="880"/>
                  </a:lnTo>
                  <a:lnTo>
                    <a:pt x="0" y="1111"/>
                  </a:lnTo>
                </a:path>
              </a:pathLst>
            </a:custGeom>
            <a:gradFill rotWithShape="1">
              <a:gsLst>
                <a:gs pos="0">
                  <a:schemeClr val="bg1">
                    <a:lumMod val="65000"/>
                  </a:schemeClr>
                </a:gs>
                <a:gs pos="100000">
                  <a:srgbClr val="FFFF00"/>
                </a:gs>
              </a:gsLst>
              <a:lin ang="0" scaled="1"/>
            </a:gra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63" name="Text Box 4"/>
            <p:cNvSpPr txBox="1">
              <a:spLocks noChangeArrowheads="1"/>
            </p:cNvSpPr>
            <p:nvPr/>
          </p:nvSpPr>
          <p:spPr bwMode="auto">
            <a:xfrm>
              <a:off x="2924166" y="312737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65" name="Line 19"/>
            <p:cNvSpPr>
              <a:spLocks noChangeShapeType="1"/>
            </p:cNvSpPr>
            <p:nvPr/>
          </p:nvSpPr>
          <p:spPr bwMode="auto">
            <a:xfrm>
              <a:off x="2894930" y="3105151"/>
              <a:ext cx="1719"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 name="Line 20"/>
            <p:cNvSpPr>
              <a:spLocks noChangeShapeType="1"/>
            </p:cNvSpPr>
            <p:nvPr/>
          </p:nvSpPr>
          <p:spPr bwMode="auto">
            <a:xfrm>
              <a:off x="502699" y="3087688"/>
              <a:ext cx="1720"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7" name="Line 21"/>
            <p:cNvSpPr>
              <a:spLocks noChangeShapeType="1"/>
            </p:cNvSpPr>
            <p:nvPr/>
          </p:nvSpPr>
          <p:spPr bwMode="auto">
            <a:xfrm flipV="1">
              <a:off x="267088" y="3105151"/>
              <a:ext cx="4380309" cy="31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8" name="Line 22"/>
            <p:cNvSpPr>
              <a:spLocks noChangeShapeType="1"/>
            </p:cNvSpPr>
            <p:nvPr/>
          </p:nvSpPr>
          <p:spPr bwMode="auto">
            <a:xfrm>
              <a:off x="1204374" y="2535238"/>
              <a:ext cx="1720"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9" name="Picture 2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18637" y="2276476"/>
              <a:ext cx="43166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Text Box 24"/>
            <p:cNvSpPr txBox="1">
              <a:spLocks noChangeArrowheads="1"/>
            </p:cNvSpPr>
            <p:nvPr/>
          </p:nvSpPr>
          <p:spPr bwMode="auto">
            <a:xfrm>
              <a:off x="435627" y="1922463"/>
              <a:ext cx="15888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a:t>
              </a:r>
              <a:endParaRPr kumimoji="1" lang="en-US" altLang="zh-CN" sz="1800" b="1">
                <a:solidFill>
                  <a:srgbClr val="000099"/>
                </a:solidFill>
                <a:latin typeface="+mn-lt"/>
                <a:ea typeface="黑体" panose="02010609060101010101" pitchFamily="2" charset="-122"/>
              </a:endParaRPr>
            </a:p>
          </p:txBody>
        </p:sp>
        <p:sp>
          <p:nvSpPr>
            <p:cNvPr id="71" name="Text Box 25"/>
            <p:cNvSpPr txBox="1">
              <a:spLocks noChangeArrowheads="1"/>
            </p:cNvSpPr>
            <p:nvPr/>
          </p:nvSpPr>
          <p:spPr bwMode="auto">
            <a:xfrm>
              <a:off x="227498" y="2205038"/>
              <a:ext cx="8771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solidFill>
                    <a:srgbClr val="000099"/>
                  </a:solidFill>
                  <a:latin typeface="+mn-lt"/>
                  <a:ea typeface="黑体" panose="02010609060101010101" pitchFamily="2" charset="-122"/>
                </a:rPr>
                <a:t>源主机</a:t>
              </a:r>
              <a:endParaRPr kumimoji="1" lang="zh-CN" altLang="en-US" sz="1800" b="1">
                <a:solidFill>
                  <a:srgbClr val="000099"/>
                </a:solidFill>
                <a:latin typeface="+mn-lt"/>
                <a:ea typeface="黑体" panose="02010609060101010101" pitchFamily="2" charset="-122"/>
              </a:endParaRPr>
            </a:p>
            <a:p>
              <a:pPr algn="ct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72" name="Line 27"/>
            <p:cNvSpPr>
              <a:spLocks noChangeShapeType="1"/>
            </p:cNvSpPr>
            <p:nvPr/>
          </p:nvSpPr>
          <p:spPr bwMode="auto">
            <a:xfrm>
              <a:off x="1926686" y="5011738"/>
              <a:ext cx="1720" cy="7032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3" name="Line 28"/>
            <p:cNvSpPr>
              <a:spLocks noChangeShapeType="1"/>
            </p:cNvSpPr>
            <p:nvPr/>
          </p:nvSpPr>
          <p:spPr bwMode="auto">
            <a:xfrm>
              <a:off x="6831532" y="4400551"/>
              <a:ext cx="1720"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4" name="Line 29"/>
            <p:cNvSpPr>
              <a:spLocks noChangeShapeType="1"/>
            </p:cNvSpPr>
            <p:nvPr/>
          </p:nvSpPr>
          <p:spPr bwMode="auto">
            <a:xfrm>
              <a:off x="1065072" y="5708651"/>
              <a:ext cx="1719"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5" name="Line 30"/>
            <p:cNvSpPr>
              <a:spLocks noChangeShapeType="1"/>
            </p:cNvSpPr>
            <p:nvPr/>
          </p:nvSpPr>
          <p:spPr bwMode="auto">
            <a:xfrm>
              <a:off x="1926686" y="4400551"/>
              <a:ext cx="1720"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6" name="Line 31"/>
            <p:cNvSpPr>
              <a:spLocks noChangeShapeType="1"/>
            </p:cNvSpPr>
            <p:nvPr/>
          </p:nvSpPr>
          <p:spPr bwMode="auto">
            <a:xfrm>
              <a:off x="2901809" y="3676651"/>
              <a:ext cx="1719"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77" name="Picture 3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5894" y="6018214"/>
              <a:ext cx="431667"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3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5687" y="3413125"/>
              <a:ext cx="43166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9" name="Group 34"/>
            <p:cNvGrpSpPr/>
            <p:nvPr/>
          </p:nvGrpSpPr>
          <p:grpSpPr bwMode="auto">
            <a:xfrm>
              <a:off x="2619763" y="3459164"/>
              <a:ext cx="663840" cy="460375"/>
              <a:chOff x="864" y="1824"/>
              <a:chExt cx="432" cy="288"/>
            </a:xfrm>
          </p:grpSpPr>
          <p:pic>
            <p:nvPicPr>
              <p:cNvPr id="80" name="Picture 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1"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pic>
          <p:nvPicPr>
            <p:cNvPr id="82" name="Picture 3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52674" y="4779964"/>
              <a:ext cx="431668"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Line 38"/>
            <p:cNvSpPr>
              <a:spLocks noChangeShapeType="1"/>
            </p:cNvSpPr>
            <p:nvPr/>
          </p:nvSpPr>
          <p:spPr bwMode="auto">
            <a:xfrm>
              <a:off x="1175138" y="4379914"/>
              <a:ext cx="7527528" cy="1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84" name="Line 39"/>
            <p:cNvSpPr>
              <a:spLocks noChangeShapeType="1"/>
            </p:cNvSpPr>
            <p:nvPr/>
          </p:nvSpPr>
          <p:spPr bwMode="auto">
            <a:xfrm>
              <a:off x="726272" y="5729289"/>
              <a:ext cx="8488892" cy="1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85" name="Text Box 40"/>
            <p:cNvSpPr txBox="1">
              <a:spLocks noChangeArrowheads="1"/>
            </p:cNvSpPr>
            <p:nvPr/>
          </p:nvSpPr>
          <p:spPr bwMode="auto">
            <a:xfrm>
              <a:off x="1071950" y="389096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128.30.33.130</a:t>
              </a:r>
              <a:endParaRPr kumimoji="1" lang="en-US" altLang="zh-CN" sz="1800" b="1" dirty="0">
                <a:solidFill>
                  <a:srgbClr val="000099"/>
                </a:solidFill>
                <a:latin typeface="+mn-lt"/>
                <a:ea typeface="黑体" panose="02010609060101010101" pitchFamily="2" charset="-122"/>
              </a:endParaRPr>
            </a:p>
          </p:txBody>
        </p:sp>
        <p:sp>
          <p:nvSpPr>
            <p:cNvPr id="89" name="Text Box 44"/>
            <p:cNvSpPr txBox="1">
              <a:spLocks noChangeArrowheads="1"/>
            </p:cNvSpPr>
            <p:nvPr/>
          </p:nvSpPr>
          <p:spPr bwMode="auto">
            <a:xfrm>
              <a:off x="2906968" y="3897313"/>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90" name="Line 45"/>
            <p:cNvSpPr>
              <a:spLocks noChangeShapeType="1"/>
            </p:cNvSpPr>
            <p:nvPr/>
          </p:nvSpPr>
          <p:spPr bwMode="auto">
            <a:xfrm>
              <a:off x="4516693" y="4400551"/>
              <a:ext cx="1720"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91" name="Group 46"/>
            <p:cNvGrpSpPr/>
            <p:nvPr/>
          </p:nvGrpSpPr>
          <p:grpSpPr bwMode="auto">
            <a:xfrm>
              <a:off x="1644641" y="4843464"/>
              <a:ext cx="663840" cy="460375"/>
              <a:chOff x="864" y="1824"/>
              <a:chExt cx="432" cy="288"/>
            </a:xfrm>
          </p:grpSpPr>
          <p:pic>
            <p:nvPicPr>
              <p:cNvPr id="92"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3"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94" name="Text Box 49"/>
            <p:cNvSpPr txBox="1">
              <a:spLocks noChangeArrowheads="1"/>
            </p:cNvSpPr>
            <p:nvPr/>
          </p:nvSpPr>
          <p:spPr bwMode="auto">
            <a:xfrm>
              <a:off x="1214692" y="48260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sp>
          <p:nvSpPr>
            <p:cNvPr id="95" name="Line 50"/>
            <p:cNvSpPr>
              <a:spLocks noChangeShapeType="1"/>
            </p:cNvSpPr>
            <p:nvPr/>
          </p:nvSpPr>
          <p:spPr bwMode="auto">
            <a:xfrm>
              <a:off x="2564730" y="5707063"/>
              <a:ext cx="1719"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96" name="Picture 5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27516" y="4784725"/>
              <a:ext cx="43166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 name="Text Box 52"/>
            <p:cNvSpPr txBox="1">
              <a:spLocks noChangeArrowheads="1"/>
            </p:cNvSpPr>
            <p:nvPr/>
          </p:nvSpPr>
          <p:spPr bwMode="auto">
            <a:xfrm>
              <a:off x="4442742" y="3681414"/>
              <a:ext cx="4963319"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2</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128.30.33.128</a:t>
              </a:r>
              <a:endParaRPr kumimoji="1" lang="en-US" altLang="zh-CN" sz="2000" b="1">
                <a:solidFill>
                  <a:srgbClr val="000099"/>
                </a:solidFill>
                <a:latin typeface="+mn-lt"/>
                <a:ea typeface="黑体" panose="02010609060101010101" pitchFamily="2" charset="-122"/>
              </a:endParaRP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255.255.255.128</a:t>
              </a:r>
              <a:endParaRPr kumimoji="1" lang="en-US" altLang="zh-CN" sz="2000" b="1" baseline="-25000">
                <a:solidFill>
                  <a:srgbClr val="000099"/>
                </a:solidFill>
                <a:latin typeface="+mn-lt"/>
                <a:ea typeface="黑体" panose="02010609060101010101" pitchFamily="2" charset="-122"/>
              </a:endParaRPr>
            </a:p>
          </p:txBody>
        </p:sp>
        <p:sp>
          <p:nvSpPr>
            <p:cNvPr id="98" name="Text Box 53"/>
            <p:cNvSpPr txBox="1">
              <a:spLocks noChangeArrowheads="1"/>
            </p:cNvSpPr>
            <p:nvPr/>
          </p:nvSpPr>
          <p:spPr bwMode="auto">
            <a:xfrm>
              <a:off x="3789222" y="5229226"/>
              <a:ext cx="14237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目的主机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sp>
          <p:nvSpPr>
            <p:cNvPr id="99" name="Text Box 54"/>
            <p:cNvSpPr txBox="1">
              <a:spLocks noChangeArrowheads="1"/>
            </p:cNvSpPr>
            <p:nvPr/>
          </p:nvSpPr>
          <p:spPr bwMode="auto">
            <a:xfrm>
              <a:off x="4647397" y="476091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128.30.33.138</a:t>
              </a:r>
              <a:endParaRPr kumimoji="1" lang="en-US" altLang="zh-CN" sz="1800" b="1">
                <a:solidFill>
                  <a:srgbClr val="000099"/>
                </a:solidFill>
                <a:latin typeface="+mn-lt"/>
                <a:ea typeface="黑体" panose="02010609060101010101" pitchFamily="2" charset="-122"/>
              </a:endParaRPr>
            </a:p>
          </p:txBody>
        </p:sp>
        <p:sp>
          <p:nvSpPr>
            <p:cNvPr id="100" name="Text Box 55"/>
            <p:cNvSpPr txBox="1">
              <a:spLocks noChangeArrowheads="1"/>
            </p:cNvSpPr>
            <p:nvPr/>
          </p:nvSpPr>
          <p:spPr bwMode="auto">
            <a:xfrm>
              <a:off x="1579288" y="4538663"/>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101" name="Text Box 56"/>
            <p:cNvSpPr txBox="1">
              <a:spLocks noChangeArrowheads="1"/>
            </p:cNvSpPr>
            <p:nvPr/>
          </p:nvSpPr>
          <p:spPr bwMode="auto">
            <a:xfrm>
              <a:off x="1579288" y="5259388"/>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102" name="Text Box 57"/>
            <p:cNvSpPr txBox="1">
              <a:spLocks noChangeArrowheads="1"/>
            </p:cNvSpPr>
            <p:nvPr/>
          </p:nvSpPr>
          <p:spPr bwMode="auto">
            <a:xfrm>
              <a:off x="1916368" y="453866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128.30.33.129</a:t>
              </a:r>
              <a:endParaRPr kumimoji="1" lang="en-US" altLang="zh-CN" sz="1800" b="1">
                <a:solidFill>
                  <a:srgbClr val="000099"/>
                </a:solidFill>
                <a:latin typeface="+mn-lt"/>
                <a:ea typeface="黑体" panose="02010609060101010101" pitchFamily="2" charset="-122"/>
              </a:endParaRPr>
            </a:p>
          </p:txBody>
        </p:sp>
        <p:pic>
          <p:nvPicPr>
            <p:cNvPr id="103" name="Picture 5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75552" y="6016626"/>
              <a:ext cx="43338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 name="Text Box 59"/>
            <p:cNvSpPr txBox="1">
              <a:spLocks noChangeArrowheads="1"/>
            </p:cNvSpPr>
            <p:nvPr/>
          </p:nvSpPr>
          <p:spPr bwMode="auto">
            <a:xfrm>
              <a:off x="1995478" y="5984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3</a:t>
              </a:r>
              <a:endParaRPr kumimoji="1" lang="en-US" altLang="zh-CN" sz="1800" b="1" baseline="-25000">
                <a:solidFill>
                  <a:srgbClr val="000099"/>
                </a:solidFill>
                <a:latin typeface="+mn-lt"/>
                <a:ea typeface="黑体" panose="02010609060101010101" pitchFamily="2" charset="-122"/>
              </a:endParaRPr>
            </a:p>
          </p:txBody>
        </p:sp>
        <p:sp>
          <p:nvSpPr>
            <p:cNvPr id="105" name="Text Box 60"/>
            <p:cNvSpPr txBox="1">
              <a:spLocks noChangeArrowheads="1"/>
            </p:cNvSpPr>
            <p:nvPr/>
          </p:nvSpPr>
          <p:spPr bwMode="auto">
            <a:xfrm>
              <a:off x="1990319" y="5257801"/>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128.30.36.2</a:t>
              </a:r>
              <a:endParaRPr kumimoji="1" lang="en-US" altLang="zh-CN" sz="1800" b="1">
                <a:solidFill>
                  <a:srgbClr val="000099"/>
                </a:solidFill>
                <a:latin typeface="+mn-lt"/>
                <a:ea typeface="黑体" panose="02010609060101010101" pitchFamily="2" charset="-122"/>
              </a:endParaRPr>
            </a:p>
          </p:txBody>
        </p:sp>
        <p:sp>
          <p:nvSpPr>
            <p:cNvPr id="106" name="Text Box 61"/>
            <p:cNvSpPr txBox="1">
              <a:spLocks noChangeArrowheads="1"/>
            </p:cNvSpPr>
            <p:nvPr/>
          </p:nvSpPr>
          <p:spPr bwMode="auto">
            <a:xfrm>
              <a:off x="4516693" y="5788026"/>
              <a:ext cx="37721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3</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128.30.36.0</a:t>
              </a:r>
              <a:endParaRPr kumimoji="1" lang="en-US" altLang="zh-CN" sz="2000" b="1">
                <a:solidFill>
                  <a:srgbClr val="000099"/>
                </a:solidFill>
                <a:latin typeface="+mn-lt"/>
                <a:ea typeface="黑体" panose="02010609060101010101" pitchFamily="2" charset="-122"/>
              </a:endParaRP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255.255.255.0</a:t>
              </a:r>
              <a:endParaRPr kumimoji="1" lang="en-US" altLang="zh-CN" sz="2000" b="1" baseline="-25000">
                <a:solidFill>
                  <a:srgbClr val="000099"/>
                </a:solidFill>
                <a:latin typeface="+mn-lt"/>
                <a:ea typeface="黑体" panose="02010609060101010101" pitchFamily="2" charset="-122"/>
              </a:endParaRPr>
            </a:p>
          </p:txBody>
        </p:sp>
        <p:sp>
          <p:nvSpPr>
            <p:cNvPr id="107" name="Text Box 62"/>
            <p:cNvSpPr txBox="1">
              <a:spLocks noChangeArrowheads="1"/>
            </p:cNvSpPr>
            <p:nvPr/>
          </p:nvSpPr>
          <p:spPr bwMode="auto">
            <a:xfrm>
              <a:off x="2690274" y="6056313"/>
              <a:ext cx="15888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128.30.36.12</a:t>
              </a:r>
              <a:endParaRPr kumimoji="1" lang="en-US" altLang="zh-CN" sz="1800" b="1">
                <a:solidFill>
                  <a:srgbClr val="000099"/>
                </a:solidFill>
                <a:latin typeface="+mn-lt"/>
                <a:ea typeface="黑体" panose="02010609060101010101" pitchFamily="2" charset="-122"/>
              </a:endParaRPr>
            </a:p>
          </p:txBody>
        </p:sp>
        <p:sp>
          <p:nvSpPr>
            <p:cNvPr id="108" name="Text Box 3"/>
            <p:cNvSpPr txBox="1">
              <a:spLocks noChangeArrowheads="1"/>
            </p:cNvSpPr>
            <p:nvPr/>
          </p:nvSpPr>
          <p:spPr bwMode="auto">
            <a:xfrm>
              <a:off x="1374918" y="3098801"/>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a:t>
              </a:r>
              <a:endParaRPr kumimoji="1" lang="en-US" altLang="zh-CN" sz="1800" b="1" dirty="0">
                <a:solidFill>
                  <a:srgbClr val="000099"/>
                </a:solidFill>
                <a:latin typeface="+mn-lt"/>
                <a:ea typeface="黑体" panose="02010609060101010101" pitchFamily="2" charset="-122"/>
              </a:endParaRPr>
            </a:p>
          </p:txBody>
        </p:sp>
      </p:grpSp>
      <p:sp>
        <p:nvSpPr>
          <p:cNvPr id="109" name="AutoShape 65"/>
          <p:cNvSpPr>
            <a:spLocks noChangeArrowheads="1"/>
          </p:cNvSpPr>
          <p:nvPr/>
        </p:nvSpPr>
        <p:spPr bwMode="auto">
          <a:xfrm>
            <a:off x="4088904" y="2450868"/>
            <a:ext cx="624285" cy="215900"/>
          </a:xfrm>
          <a:prstGeom prst="rightArrow">
            <a:avLst>
              <a:gd name="adj1" fmla="val 50000"/>
              <a:gd name="adj2" fmla="val 66728"/>
            </a:avLst>
          </a:prstGeom>
          <a:solidFill>
            <a:schemeClr val="accent1"/>
          </a:solidFill>
          <a:ln w="9525">
            <a:solidFill>
              <a:schemeClr val="tx2"/>
            </a:solidFill>
            <a:miter lim="800000"/>
          </a:ln>
          <a:effectLst/>
        </p:spPr>
        <p:txBody>
          <a:bodyPr wrap="none" anchor="ctr"/>
          <a:lstStyle/>
          <a:p>
            <a:endParaRPr lang="zh-CN" altLang="en-US"/>
          </a:p>
        </p:txBody>
      </p:sp>
      <p:sp>
        <p:nvSpPr>
          <p:cNvPr id="517188" name="AutoShape 68"/>
          <p:cNvSpPr>
            <a:spLocks noChangeArrowheads="1"/>
          </p:cNvSpPr>
          <p:nvPr/>
        </p:nvSpPr>
        <p:spPr bwMode="auto">
          <a:xfrm rot="20264100">
            <a:off x="2459489" y="1522112"/>
            <a:ext cx="158944" cy="2053478"/>
          </a:xfrm>
          <a:prstGeom prst="downArrow">
            <a:avLst>
              <a:gd name="adj1" fmla="val 50000"/>
              <a:gd name="adj2" fmla="val 179028"/>
            </a:avLst>
          </a:prstGeom>
          <a:solidFill>
            <a:schemeClr val="accent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nvGrpSpPr>
          <p:cNvPr id="112" name="Group 65"/>
          <p:cNvGrpSpPr/>
          <p:nvPr/>
        </p:nvGrpSpPr>
        <p:grpSpPr bwMode="auto">
          <a:xfrm>
            <a:off x="5607321" y="1654175"/>
            <a:ext cx="2801936" cy="1054100"/>
            <a:chOff x="3247" y="1042"/>
            <a:chExt cx="1765" cy="664"/>
          </a:xfrm>
        </p:grpSpPr>
        <p:sp>
          <p:nvSpPr>
            <p:cNvPr id="113" name="Line 66"/>
            <p:cNvSpPr>
              <a:spLocks noChangeShapeType="1"/>
            </p:cNvSpPr>
            <p:nvPr/>
          </p:nvSpPr>
          <p:spPr bwMode="auto">
            <a:xfrm>
              <a:off x="3878" y="1706"/>
              <a:ext cx="1134"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Line 67"/>
            <p:cNvSpPr>
              <a:spLocks noChangeShapeType="1"/>
            </p:cNvSpPr>
            <p:nvPr/>
          </p:nvSpPr>
          <p:spPr bwMode="auto">
            <a:xfrm flipV="1">
              <a:off x="3247" y="1042"/>
              <a:ext cx="1428"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17183" name="Rectangle 63"/>
          <p:cNvSpPr>
            <a:spLocks noChangeArrowheads="1"/>
          </p:cNvSpPr>
          <p:nvPr/>
        </p:nvSpPr>
        <p:spPr bwMode="auto">
          <a:xfrm>
            <a:off x="267088" y="5328047"/>
            <a:ext cx="9645252" cy="155733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en-US" altLang="zh-CN" sz="2400" b="1" dirty="0">
                <a:solidFill>
                  <a:srgbClr val="000099"/>
                </a:solidFill>
                <a:latin typeface="+mn-lt"/>
                <a:ea typeface="黑体" panose="02010609060101010101" pitchFamily="2" charset="-122"/>
              </a:rPr>
              <a:t>255.255.255.128 </a:t>
            </a:r>
            <a:r>
              <a:rPr lang="en-US" altLang="zh-CN" sz="2400" b="1" dirty="0">
                <a:solidFill>
                  <a:srgbClr val="FF0000"/>
                </a:solidFill>
                <a:latin typeface="+mn-lt"/>
                <a:ea typeface="黑体" panose="02010609060101010101" pitchFamily="2" charset="-122"/>
              </a:rPr>
              <a:t>AND</a:t>
            </a:r>
            <a:r>
              <a:rPr lang="en-US" altLang="zh-CN" sz="2400" b="1" dirty="0">
                <a:solidFill>
                  <a:srgbClr val="000099"/>
                </a:solidFill>
                <a:latin typeface="+mn-lt"/>
                <a:ea typeface="黑体" panose="02010609060101010101" pitchFamily="2" charset="-122"/>
              </a:rPr>
              <a:t> 128.30.33.138 = 128.30.33.128</a:t>
            </a:r>
            <a:endParaRPr lang="en-US" altLang="zh-CN" sz="2400" b="1" dirty="0">
              <a:solidFill>
                <a:srgbClr val="000099"/>
              </a:solidFill>
              <a:latin typeface="+mn-lt"/>
              <a:ea typeface="黑体" panose="02010609060101010101" pitchFamily="2" charset="-122"/>
            </a:endParaRPr>
          </a:p>
          <a:p>
            <a:pPr algn="ctr">
              <a:lnSpc>
                <a:spcPct val="110000"/>
              </a:lnSpc>
            </a:pPr>
            <a:r>
              <a:rPr lang="zh-CN" altLang="en-US" sz="2800" b="1" dirty="0">
                <a:solidFill>
                  <a:srgbClr val="FF0000"/>
                </a:solidFill>
                <a:latin typeface="+mn-lt"/>
                <a:ea typeface="黑体" panose="02010609060101010101" pitchFamily="2" charset="-122"/>
              </a:rPr>
              <a:t>不匹配</a:t>
            </a:r>
            <a:r>
              <a:rPr lang="en-US" altLang="zh-CN" sz="2800" b="1" dirty="0">
                <a:solidFill>
                  <a:srgbClr val="FF0000"/>
                </a:solidFill>
                <a:latin typeface="+mn-lt"/>
                <a:ea typeface="黑体" panose="02010609060101010101" pitchFamily="2" charset="-122"/>
              </a:rPr>
              <a:t>!</a:t>
            </a:r>
            <a:endParaRPr lang="en-US" altLang="zh-CN" sz="2800" b="1" dirty="0">
              <a:solidFill>
                <a:srgbClr val="FF0000"/>
              </a:solidFill>
              <a:latin typeface="+mn-lt"/>
              <a:ea typeface="黑体" panose="02010609060101010101" pitchFamily="2" charset="-122"/>
            </a:endParaRPr>
          </a:p>
          <a:p>
            <a:pPr algn="ctr">
              <a:lnSpc>
                <a:spcPct val="110000"/>
              </a:lnSpc>
            </a:pPr>
            <a:r>
              <a:rPr lang="zh-CN" altLang="en-US" sz="2400" b="1" dirty="0">
                <a:solidFill>
                  <a:srgbClr val="000099"/>
                </a:solidFill>
                <a:latin typeface="+mn-lt"/>
                <a:ea typeface="黑体" panose="02010609060101010101" pitchFamily="2" charset="-122"/>
              </a:rPr>
              <a:t>（因为</a:t>
            </a:r>
            <a:r>
              <a:rPr lang="en-US" altLang="zh-CN" sz="2400" b="1" dirty="0">
                <a:solidFill>
                  <a:srgbClr val="000099"/>
                </a:solidFill>
                <a:latin typeface="+mn-lt"/>
                <a:ea typeface="黑体" panose="02010609060101010101" pitchFamily="2" charset="-122"/>
              </a:rPr>
              <a:t>128.30.33.128 </a:t>
            </a:r>
            <a:r>
              <a:rPr lang="zh-CN" altLang="en-US" sz="2400" b="1" dirty="0">
                <a:solidFill>
                  <a:srgbClr val="000099"/>
                </a:solidFill>
                <a:latin typeface="+mn-lt"/>
                <a:ea typeface="黑体" panose="02010609060101010101" pitchFamily="2" charset="-122"/>
              </a:rPr>
              <a:t>与路由表中的 </a:t>
            </a:r>
            <a:r>
              <a:rPr lang="en-US" altLang="zh-CN" sz="2400" b="1" dirty="0">
                <a:solidFill>
                  <a:srgbClr val="000099"/>
                </a:solidFill>
                <a:latin typeface="+mn-lt"/>
                <a:ea typeface="黑体" panose="02010609060101010101" pitchFamily="2" charset="-122"/>
              </a:rPr>
              <a:t>128.30.33.0 </a:t>
            </a:r>
            <a:r>
              <a:rPr lang="zh-CN" altLang="en-US" sz="2400" b="1" dirty="0">
                <a:solidFill>
                  <a:srgbClr val="000099"/>
                </a:solidFill>
                <a:latin typeface="+mn-lt"/>
                <a:ea typeface="黑体" panose="02010609060101010101" pitchFamily="2" charset="-122"/>
              </a:rPr>
              <a:t>不一致）</a:t>
            </a:r>
            <a:endParaRPr lang="zh-CN" altLang="en-US" sz="2400" b="1" dirty="0">
              <a:solidFill>
                <a:srgbClr val="000099"/>
              </a:solidFill>
              <a:latin typeface="+mn-lt"/>
              <a:ea typeface="黑体" panose="02010609060101010101" pitchFamily="2" charset="-122"/>
            </a:endParaRPr>
          </a:p>
        </p:txBody>
      </p:sp>
      <p:sp>
        <p:nvSpPr>
          <p:cNvPr id="517193" name="Line 73"/>
          <p:cNvSpPr>
            <a:spLocks noChangeShapeType="1"/>
          </p:cNvSpPr>
          <p:nvPr/>
        </p:nvSpPr>
        <p:spPr bwMode="auto">
          <a:xfrm>
            <a:off x="5961112" y="2749550"/>
            <a:ext cx="1908655" cy="2849007"/>
          </a:xfrm>
          <a:prstGeom prst="line">
            <a:avLst/>
          </a:prstGeom>
          <a:noFill/>
          <a:ln w="762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17190" name="Group 70"/>
          <p:cNvGrpSpPr/>
          <p:nvPr/>
        </p:nvGrpSpPr>
        <p:grpSpPr bwMode="auto">
          <a:xfrm>
            <a:off x="4830895" y="2698750"/>
            <a:ext cx="4082786" cy="3157538"/>
            <a:chOff x="2809" y="1700"/>
            <a:chExt cx="2374" cy="1989"/>
          </a:xfrm>
        </p:grpSpPr>
        <p:sp>
          <p:nvSpPr>
            <p:cNvPr id="517191" name="Line 71"/>
            <p:cNvSpPr>
              <a:spLocks noChangeShapeType="1"/>
            </p:cNvSpPr>
            <p:nvPr/>
          </p:nvSpPr>
          <p:spPr bwMode="auto">
            <a:xfrm>
              <a:off x="2809" y="1700"/>
              <a:ext cx="867" cy="0"/>
            </a:xfrm>
            <a:prstGeom prst="line">
              <a:avLst/>
            </a:prstGeom>
            <a:noFill/>
            <a:ln w="762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192" name="Line 72"/>
            <p:cNvSpPr>
              <a:spLocks noChangeShapeType="1"/>
            </p:cNvSpPr>
            <p:nvPr/>
          </p:nvSpPr>
          <p:spPr bwMode="auto">
            <a:xfrm flipV="1">
              <a:off x="3969" y="3689"/>
              <a:ext cx="1214"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0" name="Text Box 74"/>
          <p:cNvSpPr txBox="1">
            <a:spLocks noChangeArrowheads="1"/>
          </p:cNvSpPr>
          <p:nvPr/>
        </p:nvSpPr>
        <p:spPr bwMode="auto">
          <a:xfrm>
            <a:off x="5733785" y="3633788"/>
            <a:ext cx="1877437" cy="769441"/>
          </a:xfrm>
          <a:prstGeom prst="rect">
            <a:avLst/>
          </a:prstGeom>
          <a:solidFill>
            <a:srgbClr val="FFC000"/>
          </a:solidFill>
          <a:ln w="76200" cmpd="tri">
            <a:solidFill>
              <a:srgbClr val="333399"/>
            </a:solidFill>
            <a:miter lim="800000"/>
          </a:ln>
          <a:effectLst/>
        </p:spPr>
        <p:txBody>
          <a:bodyPr wrap="none">
            <a:spAutoFit/>
          </a:bodyPr>
          <a:lstStyle/>
          <a:p>
            <a:r>
              <a:rPr lang="zh-CN" altLang="en-US" sz="4400" b="1">
                <a:solidFill>
                  <a:srgbClr val="000099"/>
                </a:solidFill>
                <a:latin typeface="+mn-lt"/>
                <a:ea typeface="黑体" panose="02010609060101010101" pitchFamily="2" charset="-122"/>
              </a:rPr>
              <a:t>不一致</a:t>
            </a:r>
            <a:endParaRPr lang="zh-CN" altLang="en-US" sz="4400" b="1">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109"/>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xit" presetSubtype="0" fill="hold" grpId="2" nodeType="afterEffect">
                                  <p:stCondLst>
                                    <p:cond delay="0"/>
                                  </p:stCondLst>
                                  <p:childTnLst>
                                    <p:set>
                                      <p:cBhvr>
                                        <p:cTn id="12" dur="1" fill="hold">
                                          <p:stCondLst>
                                            <p:cond delay="0"/>
                                          </p:stCondLst>
                                        </p:cTn>
                                        <p:tgtEl>
                                          <p:spTgt spid="109"/>
                                        </p:tgtEl>
                                        <p:attrNameLst>
                                          <p:attrName>style.visibility</p:attrName>
                                        </p:attrNameLst>
                                      </p:cBhvr>
                                      <p:to>
                                        <p:strVal val="hidden"/>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0"/>
                                          </p:stCondLst>
                                        </p:cTn>
                                        <p:tgtEl>
                                          <p:spTgt spid="112"/>
                                        </p:tgtEl>
                                        <p:attrNameLst>
                                          <p:attrName>style.visibility</p:attrName>
                                        </p:attrNameLst>
                                      </p:cBhvr>
                                      <p:to>
                                        <p:strVal val="visible"/>
                                      </p:to>
                                    </p:set>
                                  </p:childTnLst>
                                </p:cTn>
                              </p:par>
                            </p:childTnLst>
                          </p:cTn>
                        </p:par>
                        <p:par>
                          <p:cTn id="16" fill="hold">
                            <p:stCondLst>
                              <p:cond delay="1500"/>
                            </p:stCondLst>
                            <p:childTnLst>
                              <p:par>
                                <p:cTn id="17" presetID="35" presetClass="emph" presetSubtype="0" repeatCount="3000" fill="hold" nodeType="afterEffect">
                                  <p:stCondLst>
                                    <p:cond delay="500"/>
                                  </p:stCondLst>
                                  <p:childTnLst>
                                    <p:anim calcmode="discrete" valueType="str">
                                      <p:cBhvr>
                                        <p:cTn id="18" dur="1000" fill="hold"/>
                                        <p:tgtEl>
                                          <p:spTgt spid="112"/>
                                        </p:tgtEl>
                                        <p:attrNameLst>
                                          <p:attrName>style.visibility</p:attrName>
                                        </p:attrNameLst>
                                      </p:cBhvr>
                                      <p:tavLst>
                                        <p:tav tm="0">
                                          <p:val>
                                            <p:strVal val="hidden"/>
                                          </p:val>
                                        </p:tav>
                                        <p:tav tm="50000">
                                          <p:val>
                                            <p:strVal val="visible"/>
                                          </p:val>
                                        </p:tav>
                                      </p:tavLst>
                                    </p:anim>
                                  </p:childTnLst>
                                </p:cTn>
                              </p:par>
                            </p:childTnLst>
                          </p:cTn>
                        </p:par>
                        <p:par>
                          <p:cTn id="19" fill="hold">
                            <p:stCondLst>
                              <p:cond delay="3000"/>
                            </p:stCondLst>
                            <p:childTnLst>
                              <p:par>
                                <p:cTn id="20" presetID="22" presetClass="entr" presetSubtype="1" fill="hold" grpId="0" nodeType="afterEffect">
                                  <p:stCondLst>
                                    <p:cond delay="0"/>
                                  </p:stCondLst>
                                  <p:childTnLst>
                                    <p:set>
                                      <p:cBhvr>
                                        <p:cTn id="21" dur="1" fill="hold">
                                          <p:stCondLst>
                                            <p:cond delay="0"/>
                                          </p:stCondLst>
                                        </p:cTn>
                                        <p:tgtEl>
                                          <p:spTgt spid="517183"/>
                                        </p:tgtEl>
                                        <p:attrNameLst>
                                          <p:attrName>style.visibility</p:attrName>
                                        </p:attrNameLst>
                                      </p:cBhvr>
                                      <p:to>
                                        <p:strVal val="visible"/>
                                      </p:to>
                                    </p:set>
                                    <p:animEffect transition="in" filter="wipe(up)">
                                      <p:cBhvr>
                                        <p:cTn id="22" dur="3000"/>
                                        <p:tgtEl>
                                          <p:spTgt spid="517183"/>
                                        </p:tgtEl>
                                      </p:cBhvr>
                                    </p:animEffect>
                                  </p:childTnLst>
                                </p:cTn>
                              </p:par>
                            </p:childTnLst>
                          </p:cTn>
                        </p:par>
                        <p:par>
                          <p:cTn id="23" fill="hold">
                            <p:stCondLst>
                              <p:cond delay="6000"/>
                            </p:stCondLst>
                            <p:childTnLst>
                              <p:par>
                                <p:cTn id="24" presetID="1" presetClass="entr" presetSubtype="0" fill="hold" nodeType="afterEffect">
                                  <p:stCondLst>
                                    <p:cond delay="0"/>
                                  </p:stCondLst>
                                  <p:childTnLst>
                                    <p:set>
                                      <p:cBhvr>
                                        <p:cTn id="25" dur="1" fill="hold">
                                          <p:stCondLst>
                                            <p:cond delay="0"/>
                                          </p:stCondLst>
                                        </p:cTn>
                                        <p:tgtEl>
                                          <p:spTgt spid="517190"/>
                                        </p:tgtEl>
                                        <p:attrNameLst>
                                          <p:attrName>style.visibility</p:attrName>
                                        </p:attrNameLst>
                                      </p:cBhvr>
                                      <p:to>
                                        <p:strVal val="visible"/>
                                      </p:to>
                                    </p:set>
                                  </p:childTnLst>
                                </p:cTn>
                              </p:par>
                            </p:childTnLst>
                          </p:cTn>
                        </p:par>
                        <p:par>
                          <p:cTn id="26" fill="hold">
                            <p:stCondLst>
                              <p:cond delay="6000"/>
                            </p:stCondLst>
                            <p:childTnLst>
                              <p:par>
                                <p:cTn id="27" presetID="35" presetClass="emph" presetSubtype="0" repeatCount="3000" fill="hold" nodeType="afterEffect">
                                  <p:stCondLst>
                                    <p:cond delay="500"/>
                                  </p:stCondLst>
                                  <p:childTnLst>
                                    <p:anim calcmode="discrete" valueType="str">
                                      <p:cBhvr>
                                        <p:cTn id="28" dur="1000" fill="hold"/>
                                        <p:tgtEl>
                                          <p:spTgt spid="517190"/>
                                        </p:tgtEl>
                                        <p:attrNameLst>
                                          <p:attrName>style.visibility</p:attrName>
                                        </p:attrNameLst>
                                      </p:cBhvr>
                                      <p:tavLst>
                                        <p:tav tm="0">
                                          <p:val>
                                            <p:strVal val="hidden"/>
                                          </p:val>
                                        </p:tav>
                                        <p:tav tm="50000">
                                          <p:val>
                                            <p:strVal val="visible"/>
                                          </p:val>
                                        </p:tav>
                                      </p:tavLst>
                                    </p:anim>
                                  </p:childTnLst>
                                </p:cTn>
                              </p:par>
                            </p:childTnLst>
                          </p:cTn>
                        </p:par>
                        <p:par>
                          <p:cTn id="29" fill="hold">
                            <p:stCondLst>
                              <p:cond delay="7500"/>
                            </p:stCondLst>
                            <p:childTnLst>
                              <p:par>
                                <p:cTn id="30" presetID="1" presetClass="entr" presetSubtype="0" fill="hold" grpId="0" nodeType="afterEffect">
                                  <p:stCondLst>
                                    <p:cond delay="0"/>
                                  </p:stCondLst>
                                  <p:childTnLst>
                                    <p:set>
                                      <p:cBhvr>
                                        <p:cTn id="31" dur="1" fill="hold">
                                          <p:stCondLst>
                                            <p:cond delay="0"/>
                                          </p:stCondLst>
                                        </p:cTn>
                                        <p:tgtEl>
                                          <p:spTgt spid="11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17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9" grpId="1" animBg="1"/>
      <p:bldP spid="109" grpId="2" animBg="1"/>
      <p:bldP spid="517183" grpId="0" animBg="1"/>
      <p:bldP spid="517193" grpId="0" animBg="1"/>
      <p:bldP spid="1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en-US" altLang="zh-CN" dirty="0"/>
              <a:t>4.2.1  </a:t>
            </a:r>
            <a:r>
              <a:rPr lang="zh-CN" altLang="en-US" dirty="0"/>
              <a:t>虚拟互连网络 </a:t>
            </a:r>
            <a:endParaRPr lang="zh-CN" altLang="en-US" dirty="0"/>
          </a:p>
        </p:txBody>
      </p:sp>
      <p:sp>
        <p:nvSpPr>
          <p:cNvPr id="140291" name="Rectangle 3"/>
          <p:cNvSpPr>
            <a:spLocks noGrp="1" noChangeArrowheads="1"/>
          </p:cNvSpPr>
          <p:nvPr>
            <p:ph idx="1"/>
          </p:nvPr>
        </p:nvSpPr>
        <p:spPr/>
        <p:txBody>
          <a:bodyPr/>
          <a:lstStyle/>
          <a:p>
            <a:pPr>
              <a:lnSpc>
                <a:spcPct val="100000"/>
              </a:lnSpc>
            </a:pPr>
            <a:r>
              <a:rPr lang="zh-CN" altLang="en-US" sz="2400" dirty="0"/>
              <a:t>将</a:t>
            </a:r>
            <a:r>
              <a:rPr lang="zh-CN" altLang="zh-CN" sz="2400" dirty="0" smtClean="0"/>
              <a:t>网络互连并能够互相通信</a:t>
            </a:r>
            <a:r>
              <a:rPr lang="zh-CN" altLang="en-US" sz="2400" dirty="0" smtClean="0"/>
              <a:t>，</a:t>
            </a:r>
            <a:r>
              <a:rPr lang="zh-CN" altLang="en-US" sz="2400" dirty="0"/>
              <a:t>会遇到许多问题需要解决，如：</a:t>
            </a:r>
            <a:endParaRPr lang="zh-CN" altLang="en-US" sz="2400" dirty="0"/>
          </a:p>
          <a:p>
            <a:pPr lvl="1">
              <a:lnSpc>
                <a:spcPct val="100000"/>
              </a:lnSpc>
            </a:pPr>
            <a:r>
              <a:rPr lang="zh-CN" altLang="en-US" sz="2400" dirty="0">
                <a:latin typeface="Arial" panose="020B0604020202020204" pitchFamily="34" charset="0"/>
                <a:ea typeface="黑体" panose="02010609060101010101" pitchFamily="2" charset="-122"/>
              </a:rPr>
              <a:t>不同的寻址方案</a:t>
            </a:r>
            <a:endParaRPr lang="zh-CN" altLang="en-US" sz="2400" dirty="0">
              <a:latin typeface="Arial" panose="020B0604020202020204" pitchFamily="34" charset="0"/>
              <a:ea typeface="黑体" panose="02010609060101010101" pitchFamily="2" charset="-122"/>
            </a:endParaRPr>
          </a:p>
          <a:p>
            <a:pPr lvl="1">
              <a:lnSpc>
                <a:spcPct val="100000"/>
              </a:lnSpc>
            </a:pPr>
            <a:r>
              <a:rPr lang="zh-CN" altLang="en-US" sz="2400" dirty="0">
                <a:latin typeface="Arial" panose="020B0604020202020204" pitchFamily="34" charset="0"/>
                <a:ea typeface="黑体" panose="02010609060101010101" pitchFamily="2" charset="-122"/>
              </a:rPr>
              <a:t>不同的最大分组长度</a:t>
            </a:r>
            <a:endParaRPr lang="zh-CN" altLang="en-US" sz="2400" dirty="0">
              <a:latin typeface="Arial" panose="020B0604020202020204" pitchFamily="34" charset="0"/>
              <a:ea typeface="黑体" panose="02010609060101010101" pitchFamily="2" charset="-122"/>
            </a:endParaRPr>
          </a:p>
          <a:p>
            <a:pPr lvl="1">
              <a:lnSpc>
                <a:spcPct val="100000"/>
              </a:lnSpc>
            </a:pPr>
            <a:r>
              <a:rPr lang="zh-CN" altLang="en-US" sz="2400" dirty="0">
                <a:latin typeface="Arial" panose="020B0604020202020204" pitchFamily="34" charset="0"/>
                <a:ea typeface="黑体" panose="02010609060101010101" pitchFamily="2" charset="-122"/>
              </a:rPr>
              <a:t>不同的网络接入机制</a:t>
            </a:r>
            <a:endParaRPr lang="zh-CN" altLang="en-US" sz="2400" dirty="0">
              <a:latin typeface="Arial" panose="020B0604020202020204" pitchFamily="34" charset="0"/>
              <a:ea typeface="黑体" panose="02010609060101010101" pitchFamily="2" charset="-122"/>
            </a:endParaRPr>
          </a:p>
          <a:p>
            <a:pPr lvl="1">
              <a:lnSpc>
                <a:spcPct val="100000"/>
              </a:lnSpc>
            </a:pPr>
            <a:r>
              <a:rPr lang="zh-CN" altLang="en-US" sz="2400" dirty="0">
                <a:latin typeface="Arial" panose="020B0604020202020204" pitchFamily="34" charset="0"/>
                <a:ea typeface="黑体" panose="02010609060101010101" pitchFamily="2" charset="-122"/>
              </a:rPr>
              <a:t>不同的超时控制</a:t>
            </a:r>
            <a:endParaRPr lang="zh-CN" altLang="en-US" sz="2400" dirty="0">
              <a:latin typeface="Arial" panose="020B0604020202020204" pitchFamily="34" charset="0"/>
              <a:ea typeface="黑体" panose="02010609060101010101" pitchFamily="2" charset="-122"/>
            </a:endParaRPr>
          </a:p>
          <a:p>
            <a:pPr lvl="1">
              <a:lnSpc>
                <a:spcPct val="100000"/>
              </a:lnSpc>
            </a:pPr>
            <a:r>
              <a:rPr lang="zh-CN" altLang="en-US" sz="2400" dirty="0">
                <a:latin typeface="Arial" panose="020B0604020202020204" pitchFamily="34" charset="0"/>
                <a:ea typeface="黑体" panose="02010609060101010101" pitchFamily="2" charset="-122"/>
              </a:rPr>
              <a:t>不同的差错恢复方法</a:t>
            </a:r>
            <a:endParaRPr lang="zh-CN" altLang="en-US" sz="2400" dirty="0">
              <a:latin typeface="Arial" panose="020B0604020202020204" pitchFamily="34" charset="0"/>
              <a:ea typeface="黑体" panose="02010609060101010101" pitchFamily="2" charset="-122"/>
            </a:endParaRPr>
          </a:p>
          <a:p>
            <a:pPr lvl="1">
              <a:lnSpc>
                <a:spcPct val="100000"/>
              </a:lnSpc>
            </a:pPr>
            <a:r>
              <a:rPr lang="zh-CN" altLang="en-US" sz="2400" dirty="0">
                <a:latin typeface="Arial" panose="020B0604020202020204" pitchFamily="34" charset="0"/>
                <a:ea typeface="黑体" panose="02010609060101010101" pitchFamily="2" charset="-122"/>
              </a:rPr>
              <a:t>不同的状态报告方法</a:t>
            </a:r>
            <a:endParaRPr lang="zh-CN" altLang="en-US" sz="2400" dirty="0">
              <a:latin typeface="Arial" panose="020B0604020202020204" pitchFamily="34" charset="0"/>
              <a:ea typeface="黑体" panose="02010609060101010101" pitchFamily="2" charset="-122"/>
            </a:endParaRPr>
          </a:p>
          <a:p>
            <a:pPr lvl="1">
              <a:lnSpc>
                <a:spcPct val="100000"/>
              </a:lnSpc>
            </a:pPr>
            <a:r>
              <a:rPr lang="zh-CN" altLang="en-US" sz="2400" dirty="0">
                <a:latin typeface="Arial" panose="020B0604020202020204" pitchFamily="34" charset="0"/>
                <a:ea typeface="黑体" panose="02010609060101010101" pitchFamily="2" charset="-122"/>
              </a:rPr>
              <a:t>不同的路由选择技术</a:t>
            </a:r>
            <a:endParaRPr lang="zh-CN" altLang="en-US" sz="2400" dirty="0">
              <a:latin typeface="Arial" panose="020B0604020202020204" pitchFamily="34" charset="0"/>
              <a:ea typeface="黑体" panose="02010609060101010101" pitchFamily="2" charset="-122"/>
            </a:endParaRPr>
          </a:p>
          <a:p>
            <a:pPr lvl="1">
              <a:lnSpc>
                <a:spcPct val="100000"/>
              </a:lnSpc>
            </a:pPr>
            <a:r>
              <a:rPr lang="zh-CN" altLang="en-US" sz="2400" dirty="0">
                <a:latin typeface="Arial" panose="020B0604020202020204" pitchFamily="34" charset="0"/>
                <a:ea typeface="黑体" panose="02010609060101010101" pitchFamily="2" charset="-122"/>
              </a:rPr>
              <a:t>不同的用户接入控制</a:t>
            </a:r>
            <a:endParaRPr lang="zh-CN" altLang="en-US" sz="2400" dirty="0">
              <a:latin typeface="Arial" panose="020B0604020202020204" pitchFamily="34" charset="0"/>
              <a:ea typeface="黑体" panose="02010609060101010101" pitchFamily="2" charset="-122"/>
            </a:endParaRPr>
          </a:p>
          <a:p>
            <a:pPr lvl="1">
              <a:lnSpc>
                <a:spcPct val="100000"/>
              </a:lnSpc>
            </a:pPr>
            <a:r>
              <a:rPr lang="zh-CN" altLang="en-US" sz="2400" dirty="0">
                <a:latin typeface="Arial" panose="020B0604020202020204" pitchFamily="34" charset="0"/>
                <a:ea typeface="黑体" panose="02010609060101010101" pitchFamily="2" charset="-122"/>
              </a:rPr>
              <a:t>不同的服务（面向连接服务和无连接服务）</a:t>
            </a:r>
            <a:endParaRPr lang="zh-CN" altLang="en-US" sz="2400" dirty="0">
              <a:latin typeface="Arial" panose="020B0604020202020204" pitchFamily="34" charset="0"/>
              <a:ea typeface="黑体" panose="02010609060101010101" pitchFamily="2" charset="-122"/>
            </a:endParaRPr>
          </a:p>
          <a:p>
            <a:pPr lvl="1">
              <a:lnSpc>
                <a:spcPct val="100000"/>
              </a:lnSpc>
            </a:pPr>
            <a:r>
              <a:rPr lang="zh-CN" altLang="en-US" sz="2400" dirty="0">
                <a:latin typeface="Arial" panose="020B0604020202020204" pitchFamily="34" charset="0"/>
                <a:ea typeface="黑体" panose="02010609060101010101" pitchFamily="2" charset="-122"/>
              </a:rPr>
              <a:t>不同的管理与控制</a:t>
            </a:r>
            <a:r>
              <a:rPr lang="zh-CN" altLang="en-US" sz="2400" dirty="0" smtClean="0">
                <a:latin typeface="Arial" panose="020B0604020202020204" pitchFamily="34" charset="0"/>
                <a:ea typeface="黑体" panose="02010609060101010101" pitchFamily="2" charset="-122"/>
              </a:rPr>
              <a:t>方式等</a:t>
            </a:r>
            <a:endParaRPr lang="zh-CN" altLang="en-US" sz="2400" dirty="0">
              <a:latin typeface="Arial" panose="020B0604020202020204" pitchFamily="34" charset="0"/>
              <a:ea typeface="黑体" panose="02010609060101010101" pitchFamily="2" charset="-122"/>
            </a:endParaRPr>
          </a:p>
        </p:txBody>
      </p:sp>
      <p:sp>
        <p:nvSpPr>
          <p:cNvPr id="2" name="矩形 1"/>
          <p:cNvSpPr/>
          <p:nvPr/>
        </p:nvSpPr>
        <p:spPr>
          <a:xfrm>
            <a:off x="5601072" y="2996952"/>
            <a:ext cx="3744416" cy="1077218"/>
          </a:xfrm>
          <a:prstGeom prst="rect">
            <a:avLst/>
          </a:prstGeom>
          <a:solidFill>
            <a:srgbClr val="FF0000"/>
          </a:solidFill>
        </p:spPr>
        <p:txBody>
          <a:bodyPr wrap="square">
            <a:spAutoFit/>
          </a:bodyPr>
          <a:lstStyle/>
          <a:p>
            <a:pPr algn="ctr"/>
            <a:r>
              <a:rPr lang="zh-CN" altLang="en-US" sz="3200" b="1" dirty="0" smtClean="0">
                <a:solidFill>
                  <a:schemeClr val="bg1"/>
                </a:solidFill>
                <a:latin typeface="+mn-lt"/>
                <a:ea typeface="黑体" panose="02010609060101010101" pitchFamily="2" charset="-122"/>
              </a:rPr>
              <a:t>如何</a:t>
            </a:r>
            <a:r>
              <a:rPr lang="zh-CN" altLang="zh-CN" sz="3200" b="1" dirty="0" smtClean="0">
                <a:solidFill>
                  <a:schemeClr val="bg1"/>
                </a:solidFill>
                <a:latin typeface="+mn-lt"/>
                <a:ea typeface="黑体" panose="02010609060101010101" pitchFamily="2" charset="-122"/>
              </a:rPr>
              <a:t>将</a:t>
            </a:r>
            <a:r>
              <a:rPr lang="zh-CN" altLang="en-US" sz="3200" b="1" dirty="0" smtClean="0">
                <a:solidFill>
                  <a:schemeClr val="bg1"/>
                </a:solidFill>
                <a:latin typeface="+mn-lt"/>
                <a:ea typeface="黑体" panose="02010609060101010101" pitchFamily="2" charset="-122"/>
              </a:rPr>
              <a:t>异构的</a:t>
            </a:r>
            <a:r>
              <a:rPr lang="zh-CN" altLang="zh-CN" sz="3200" b="1" dirty="0" smtClean="0">
                <a:solidFill>
                  <a:schemeClr val="bg1"/>
                </a:solidFill>
                <a:latin typeface="+mn-lt"/>
                <a:ea typeface="黑体" panose="02010609060101010101" pitchFamily="2" charset="-122"/>
              </a:rPr>
              <a:t>网络</a:t>
            </a:r>
            <a:endParaRPr lang="en-US" altLang="zh-CN" sz="3200" b="1" dirty="0" smtClean="0">
              <a:solidFill>
                <a:schemeClr val="bg1"/>
              </a:solidFill>
              <a:latin typeface="+mn-lt"/>
              <a:ea typeface="黑体" panose="02010609060101010101" pitchFamily="2" charset="-122"/>
            </a:endParaRPr>
          </a:p>
          <a:p>
            <a:pPr algn="ctr"/>
            <a:r>
              <a:rPr lang="zh-CN" altLang="zh-CN" sz="3200" b="1" dirty="0" smtClean="0">
                <a:solidFill>
                  <a:schemeClr val="bg1"/>
                </a:solidFill>
                <a:latin typeface="+mn-lt"/>
                <a:ea typeface="黑体" panose="02010609060101010101" pitchFamily="2" charset="-122"/>
              </a:rPr>
              <a:t>互相</a:t>
            </a:r>
            <a:r>
              <a:rPr lang="zh-CN" altLang="zh-CN" sz="3200" b="1" dirty="0">
                <a:solidFill>
                  <a:schemeClr val="bg1"/>
                </a:solidFill>
                <a:latin typeface="+mn-lt"/>
                <a:ea typeface="黑体" panose="02010609060101010101" pitchFamily="2" charset="-122"/>
              </a:rPr>
              <a:t>连接</a:t>
            </a:r>
            <a:r>
              <a:rPr lang="zh-CN" altLang="zh-CN" sz="3200" b="1" dirty="0" smtClean="0">
                <a:solidFill>
                  <a:schemeClr val="bg1"/>
                </a:solidFill>
                <a:latin typeface="+mn-lt"/>
                <a:ea typeface="黑体" panose="02010609060101010101" pitchFamily="2" charset="-122"/>
              </a:rPr>
              <a:t>起来</a:t>
            </a:r>
            <a:r>
              <a:rPr lang="zh-CN" altLang="en-US" sz="3200" b="1" dirty="0" smtClean="0">
                <a:solidFill>
                  <a:schemeClr val="bg1"/>
                </a:solidFill>
                <a:latin typeface="+mn-lt"/>
                <a:ea typeface="黑体" panose="02010609060101010101" pitchFamily="2" charset="-122"/>
              </a:rPr>
              <a:t>？</a:t>
            </a:r>
            <a:endParaRPr lang="zh-CN" altLang="en-US" sz="3200" b="1" dirty="0">
              <a:solidFill>
                <a:schemeClr val="bg1"/>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idx="4294967295"/>
          </p:nvPr>
        </p:nvSpPr>
        <p:spPr>
          <a:xfrm>
            <a:off x="275687" y="44624"/>
            <a:ext cx="9570650" cy="992187"/>
          </a:xfrm>
          <a:solidFill>
            <a:srgbClr val="66FFFF"/>
          </a:solidFill>
          <a:ln>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sz="3200" dirty="0"/>
              <a:t>路由器 </a:t>
            </a:r>
            <a:r>
              <a:rPr lang="en-US" altLang="zh-CN" sz="3200" dirty="0"/>
              <a:t>R</a:t>
            </a:r>
            <a:r>
              <a:rPr lang="en-US" altLang="zh-CN" sz="3200" baseline="-25000" dirty="0"/>
              <a:t>1</a:t>
            </a:r>
            <a:r>
              <a:rPr lang="en-US" altLang="zh-CN" sz="3200" dirty="0"/>
              <a:t> </a:t>
            </a:r>
            <a:r>
              <a:rPr lang="zh-CN" altLang="en-US" sz="3200" dirty="0"/>
              <a:t>收到分组后就用路由表中第 </a:t>
            </a:r>
            <a:r>
              <a:rPr lang="en-US" altLang="zh-CN" sz="3200" dirty="0"/>
              <a:t>1 </a:t>
            </a:r>
            <a:r>
              <a:rPr lang="zh-CN" altLang="en-US" sz="3200" dirty="0"/>
              <a:t>个项目的</a:t>
            </a:r>
            <a:br>
              <a:rPr lang="zh-CN" altLang="en-US" sz="3200" dirty="0"/>
            </a:br>
            <a:r>
              <a:rPr lang="zh-CN" altLang="en-US" sz="3200" dirty="0"/>
              <a:t>子网掩码和 </a:t>
            </a:r>
            <a:r>
              <a:rPr lang="en-US" altLang="zh-CN" sz="3200" dirty="0"/>
              <a:t>128.30.33.138 </a:t>
            </a:r>
            <a:r>
              <a:rPr lang="zh-CN" altLang="en-US" sz="3200" dirty="0"/>
              <a:t>逐比特 </a:t>
            </a:r>
            <a:r>
              <a:rPr lang="en-US" altLang="zh-CN" sz="3200" dirty="0"/>
              <a:t>AND </a:t>
            </a:r>
            <a:r>
              <a:rPr lang="zh-CN" altLang="en-US" sz="3200" dirty="0"/>
              <a:t>操作 </a:t>
            </a:r>
            <a:endParaRPr lang="zh-CN" altLang="en-US" sz="3200" dirty="0"/>
          </a:p>
        </p:txBody>
      </p:sp>
      <p:sp>
        <p:nvSpPr>
          <p:cNvPr id="517184" name="Rectangle 64"/>
          <p:cNvSpPr>
            <a:spLocks noChangeArrowheads="1"/>
          </p:cNvSpPr>
          <p:nvPr/>
        </p:nvSpPr>
        <p:spPr bwMode="auto">
          <a:xfrm>
            <a:off x="513150" y="1195983"/>
            <a:ext cx="8112258" cy="504825"/>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lang="en-US" altLang="zh-CN" sz="2800" b="1" dirty="0">
                <a:solidFill>
                  <a:srgbClr val="0000CC"/>
                </a:solidFill>
                <a:latin typeface="+mn-lt"/>
                <a:ea typeface="黑体" panose="02010609060101010101" pitchFamily="2" charset="-122"/>
              </a:rPr>
              <a:t>R</a:t>
            </a:r>
            <a:r>
              <a:rPr lang="en-US" altLang="zh-CN" sz="2800" b="1" baseline="-25000" dirty="0">
                <a:solidFill>
                  <a:srgbClr val="0000CC"/>
                </a:solidFill>
                <a:latin typeface="+mn-lt"/>
                <a:ea typeface="黑体" panose="02010609060101010101" pitchFamily="2" charset="-122"/>
              </a:rPr>
              <a:t>1</a:t>
            </a:r>
            <a:r>
              <a:rPr lang="en-US" altLang="zh-CN" sz="2800" b="1" dirty="0">
                <a:solidFill>
                  <a:srgbClr val="0000CC"/>
                </a:solidFill>
                <a:latin typeface="+mn-lt"/>
                <a:ea typeface="黑体" panose="02010609060101010101" pitchFamily="2" charset="-122"/>
              </a:rPr>
              <a:t> </a:t>
            </a:r>
            <a:r>
              <a:rPr lang="zh-CN" altLang="en-US" sz="2800" b="1" dirty="0">
                <a:solidFill>
                  <a:srgbClr val="0000CC"/>
                </a:solidFill>
                <a:latin typeface="+mn-lt"/>
                <a:ea typeface="黑体" panose="02010609060101010101" pitchFamily="2" charset="-122"/>
              </a:rPr>
              <a:t>收到的分组的目的 </a:t>
            </a:r>
            <a:r>
              <a:rPr lang="en-US" altLang="zh-CN" sz="2800" b="1" dirty="0">
                <a:solidFill>
                  <a:srgbClr val="0000CC"/>
                </a:solidFill>
                <a:latin typeface="+mn-lt"/>
                <a:ea typeface="黑体" panose="02010609060101010101" pitchFamily="2" charset="-122"/>
              </a:rPr>
              <a:t>IP </a:t>
            </a:r>
            <a:r>
              <a:rPr lang="zh-CN" altLang="en-US" sz="2800" b="1" dirty="0">
                <a:solidFill>
                  <a:srgbClr val="0000CC"/>
                </a:solidFill>
                <a:latin typeface="+mn-lt"/>
                <a:ea typeface="黑体" panose="02010609060101010101" pitchFamily="2" charset="-122"/>
              </a:rPr>
              <a:t>地址：</a:t>
            </a:r>
            <a:r>
              <a:rPr lang="en-US" altLang="zh-CN" sz="2800" b="1" dirty="0">
                <a:solidFill>
                  <a:srgbClr val="0000CC"/>
                </a:solidFill>
                <a:latin typeface="+mn-lt"/>
                <a:ea typeface="黑体" panose="02010609060101010101" pitchFamily="2" charset="-122"/>
              </a:rPr>
              <a:t>128.30.33.138</a:t>
            </a:r>
            <a:endParaRPr lang="en-US" altLang="zh-CN" sz="2800" b="1" dirty="0">
              <a:solidFill>
                <a:srgbClr val="0000CC"/>
              </a:solidFill>
              <a:latin typeface="+mn-lt"/>
              <a:ea typeface="黑体" panose="02010609060101010101" pitchFamily="2" charset="-122"/>
            </a:endParaRPr>
          </a:p>
        </p:txBody>
      </p:sp>
      <p:graphicFrame>
        <p:nvGraphicFramePr>
          <p:cNvPr id="64" name="Group 5"/>
          <p:cNvGraphicFramePr>
            <a:graphicFrameLocks noGrp="1"/>
          </p:cNvGraphicFramePr>
          <p:nvPr/>
        </p:nvGraphicFramePr>
        <p:xfrm>
          <a:off x="4745426" y="2052639"/>
          <a:ext cx="5032110" cy="1376553"/>
        </p:xfrm>
        <a:graphic>
          <a:graphicData uri="http://schemas.openxmlformats.org/drawingml/2006/table">
            <a:tbl>
              <a:tblPr/>
              <a:tblGrid>
                <a:gridCol w="1807500"/>
                <a:gridCol w="2165218"/>
                <a:gridCol w="1059392"/>
              </a:tblGrid>
              <a:tr h="0">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目的网络地址</a:t>
                      </a:r>
                      <a:endParaRPr kumimoji="0" lang="zh-CN" altLang="en-US" sz="1800" b="1" i="0" u="none" strike="noStrike" cap="none" normalizeH="0" baseline="0" dirty="0" smtClean="0">
                        <a:ln>
                          <a:noFill/>
                        </a:ln>
                        <a:solidFill>
                          <a:srgbClr val="000099"/>
                        </a:solidFill>
                        <a:effectLst/>
                        <a:latin typeface="+mn-lt"/>
                        <a:ea typeface="黑体" panose="02010609060101010101" pitchFamily="2" charset="-122"/>
                      </a:endParaRP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子网掩码</a:t>
                      </a:r>
                      <a:endParaRPr kumimoji="0" lang="zh-CN" altLang="en-US" sz="1800" b="1" i="0" u="none" strike="noStrike" cap="none" normalizeH="0" baseline="0" smtClean="0">
                        <a:ln>
                          <a:noFill/>
                        </a:ln>
                        <a:solidFill>
                          <a:srgbClr val="000099"/>
                        </a:solidFill>
                        <a:effectLst/>
                        <a:latin typeface="+mn-lt"/>
                        <a:ea typeface="黑体" panose="02010609060101010101" pitchFamily="2" charset="-122"/>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下一跳</a:t>
                      </a:r>
                      <a:endParaRPr kumimoji="0" lang="zh-CN" altLang="en-US" sz="1800" b="1" i="0" u="none" strike="noStrike" cap="none" normalizeH="0" baseline="0" smtClean="0">
                        <a:ln>
                          <a:noFill/>
                        </a:ln>
                        <a:solidFill>
                          <a:srgbClr val="000099"/>
                        </a:solidFill>
                        <a:effectLst/>
                        <a:latin typeface="+mn-lt"/>
                        <a:ea typeface="黑体" panose="02010609060101010101" pitchFamily="2" charset="-122"/>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r>
              <a:tr h="1038225">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128.30.33.0</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128.30.33.128</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128.30.36.0</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255.255.255.0</a:t>
                      </a:r>
                      <a:endParaRPr kumimoji="0" lang="en-US" altLang="zh-CN" sz="1800" b="1" i="0" u="none" strike="noStrike" cap="none" normalizeH="0" baseline="0" smtClean="0">
                        <a:ln>
                          <a:noFill/>
                        </a:ln>
                        <a:solidFill>
                          <a:srgbClr val="000099"/>
                        </a:solidFill>
                        <a:effectLst/>
                        <a:latin typeface="+mn-lt"/>
                        <a:ea typeface="黑体" panose="02010609060101010101" pitchFamily="2" charset="-122"/>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0</a:t>
                      </a:r>
                      <a:endParaRPr kumimoji="0" lang="en-US" altLang="zh-CN" sz="1800" b="1" i="0" u="none" strike="noStrike" cap="none" normalizeH="0" baseline="0" dirty="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1</a:t>
                      </a:r>
                      <a:endParaRPr kumimoji="0" lang="en-US" altLang="zh-CN" sz="1800" b="1" i="0" u="none" strike="noStrike" cap="none" normalizeH="0" baseline="0" dirty="0" smtClean="0">
                        <a:ln>
                          <a:noFill/>
                        </a:ln>
                        <a:solidFill>
                          <a:srgbClr val="000099"/>
                        </a:solidFill>
                        <a:effectLst/>
                        <a:latin typeface="+mn-lt"/>
                        <a:ea typeface="黑体" panose="02010609060101010101" pitchFamily="2"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R</a:t>
                      </a:r>
                      <a:r>
                        <a:rPr kumimoji="0" lang="en-US" altLang="zh-CN" sz="1800" b="1" i="0" u="none" strike="noStrike" cap="none" normalizeH="0" baseline="-25000" dirty="0" smtClean="0">
                          <a:ln>
                            <a:noFill/>
                          </a:ln>
                          <a:solidFill>
                            <a:srgbClr val="000099"/>
                          </a:solidFill>
                          <a:effectLst/>
                          <a:latin typeface="+mn-lt"/>
                          <a:ea typeface="黑体" panose="02010609060101010101" pitchFamily="2" charset="-122"/>
                        </a:rPr>
                        <a:t>2</a:t>
                      </a:r>
                      <a:endParaRPr kumimoji="0" lang="en-US" altLang="zh-CN" sz="1800" b="1" i="0" u="none" strike="noStrike" cap="none" normalizeH="0" baseline="-25000" dirty="0" smtClean="0">
                        <a:ln>
                          <a:noFill/>
                        </a:ln>
                        <a:solidFill>
                          <a:srgbClr val="000099"/>
                        </a:solidFill>
                        <a:effectLst/>
                        <a:latin typeface="+mn-lt"/>
                        <a:ea typeface="黑体" panose="02010609060101010101" pitchFamily="2" charset="-122"/>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r>
            </a:tbl>
          </a:graphicData>
        </a:graphic>
      </p:graphicFrame>
      <p:grpSp>
        <p:nvGrpSpPr>
          <p:cNvPr id="86" name="Group 41"/>
          <p:cNvGrpSpPr/>
          <p:nvPr/>
        </p:nvGrpSpPr>
        <p:grpSpPr bwMode="auto">
          <a:xfrm>
            <a:off x="3319718" y="1628775"/>
            <a:ext cx="5945319" cy="2278063"/>
            <a:chOff x="1836" y="1026"/>
            <a:chExt cx="3457" cy="1435"/>
          </a:xfrm>
        </p:grpSpPr>
        <p:sp>
          <p:nvSpPr>
            <p:cNvPr id="87" name="Text Box 42"/>
            <p:cNvSpPr txBox="1">
              <a:spLocks noChangeArrowheads="1"/>
            </p:cNvSpPr>
            <p:nvPr/>
          </p:nvSpPr>
          <p:spPr bwMode="auto">
            <a:xfrm>
              <a:off x="2894" y="1026"/>
              <a:ext cx="239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990000"/>
                  </a:solidFill>
                  <a:latin typeface="+mn-lt"/>
                  <a:ea typeface="黑体" panose="02010609060101010101" pitchFamily="2" charset="-122"/>
                </a:rPr>
                <a:t>R</a:t>
              </a:r>
              <a:r>
                <a:rPr kumimoji="1" lang="en-US" altLang="zh-CN" sz="2000" b="1" baseline="-25000" dirty="0">
                  <a:solidFill>
                    <a:srgbClr val="990000"/>
                  </a:solidFill>
                  <a:latin typeface="+mn-lt"/>
                  <a:ea typeface="黑体" panose="02010609060101010101" pitchFamily="2" charset="-122"/>
                </a:rPr>
                <a:t>1</a:t>
              </a:r>
              <a:r>
                <a:rPr kumimoji="1" lang="en-US" altLang="zh-CN" sz="2000" b="1" dirty="0">
                  <a:solidFill>
                    <a:srgbClr val="990000"/>
                  </a:solidFill>
                  <a:latin typeface="+mn-lt"/>
                  <a:ea typeface="黑体" panose="02010609060101010101" pitchFamily="2" charset="-122"/>
                </a:rPr>
                <a:t> </a:t>
              </a:r>
              <a:r>
                <a:rPr kumimoji="1" lang="zh-CN" altLang="en-US" sz="2000" b="1" dirty="0">
                  <a:solidFill>
                    <a:srgbClr val="990000"/>
                  </a:solidFill>
                  <a:latin typeface="+mn-lt"/>
                  <a:ea typeface="黑体" panose="02010609060101010101" pitchFamily="2" charset="-122"/>
                </a:rPr>
                <a:t>的路由表（未给出默认路由器）</a:t>
              </a:r>
              <a:endParaRPr kumimoji="1" lang="zh-CN" altLang="en-US" sz="2000" b="1" baseline="-25000" dirty="0">
                <a:solidFill>
                  <a:srgbClr val="990000"/>
                </a:solidFill>
                <a:latin typeface="+mn-lt"/>
                <a:ea typeface="黑体" panose="02010609060101010101" pitchFamily="2" charset="-122"/>
              </a:endParaRPr>
            </a:p>
          </p:txBody>
        </p:sp>
        <p:sp>
          <p:nvSpPr>
            <p:cNvPr id="88" name="Text Box 43"/>
            <p:cNvSpPr txBox="1">
              <a:spLocks noChangeArrowheads="1"/>
            </p:cNvSpPr>
            <p:nvPr/>
          </p:nvSpPr>
          <p:spPr bwMode="auto">
            <a:xfrm>
              <a:off x="1836" y="2228"/>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990000"/>
                  </a:solidFill>
                  <a:latin typeface="+mn-lt"/>
                  <a:ea typeface="黑体" panose="02010609060101010101" pitchFamily="2" charset="-122"/>
                </a:rPr>
                <a:t>R</a:t>
              </a:r>
              <a:r>
                <a:rPr kumimoji="1" lang="en-US" altLang="zh-CN" sz="1800" b="1" baseline="-25000" dirty="0">
                  <a:solidFill>
                    <a:srgbClr val="990000"/>
                  </a:solidFill>
                  <a:latin typeface="+mn-lt"/>
                  <a:ea typeface="黑体" panose="02010609060101010101" pitchFamily="2" charset="-122"/>
                </a:rPr>
                <a:t>1</a:t>
              </a:r>
              <a:endParaRPr kumimoji="1" lang="en-US" altLang="zh-CN" sz="1800" b="1" baseline="-25000" dirty="0">
                <a:solidFill>
                  <a:srgbClr val="990000"/>
                </a:solidFill>
                <a:latin typeface="+mn-lt"/>
                <a:ea typeface="黑体" panose="02010609060101010101" pitchFamily="2" charset="-122"/>
              </a:endParaRPr>
            </a:p>
          </p:txBody>
        </p:sp>
      </p:grpSp>
      <p:grpSp>
        <p:nvGrpSpPr>
          <p:cNvPr id="2" name="组合 1"/>
          <p:cNvGrpSpPr/>
          <p:nvPr/>
        </p:nvGrpSpPr>
        <p:grpSpPr>
          <a:xfrm>
            <a:off x="227498" y="1922463"/>
            <a:ext cx="9178563" cy="4573449"/>
            <a:chOff x="227498" y="1922463"/>
            <a:chExt cx="9178563" cy="4573449"/>
          </a:xfrm>
        </p:grpSpPr>
        <p:sp>
          <p:nvSpPr>
            <p:cNvPr id="62" name="Freeform 2"/>
            <p:cNvSpPr/>
            <p:nvPr/>
          </p:nvSpPr>
          <p:spPr bwMode="auto">
            <a:xfrm>
              <a:off x="2924166" y="2044701"/>
              <a:ext cx="1821260" cy="1819275"/>
            </a:xfrm>
            <a:custGeom>
              <a:avLst/>
              <a:gdLst>
                <a:gd name="T0" fmla="*/ 5 w 1059"/>
                <a:gd name="T1" fmla="*/ 1146 h 1146"/>
                <a:gd name="T2" fmla="*/ 1048 w 1059"/>
                <a:gd name="T3" fmla="*/ 0 h 1146"/>
                <a:gd name="T4" fmla="*/ 1059 w 1059"/>
                <a:gd name="T5" fmla="*/ 880 h 1146"/>
                <a:gd name="T6" fmla="*/ 0 w 1059"/>
                <a:gd name="T7" fmla="*/ 1111 h 1146"/>
              </a:gdLst>
              <a:ahLst/>
              <a:cxnLst>
                <a:cxn ang="0">
                  <a:pos x="T0" y="T1"/>
                </a:cxn>
                <a:cxn ang="0">
                  <a:pos x="T2" y="T3"/>
                </a:cxn>
                <a:cxn ang="0">
                  <a:pos x="T4" y="T5"/>
                </a:cxn>
                <a:cxn ang="0">
                  <a:pos x="T6" y="T7"/>
                </a:cxn>
              </a:cxnLst>
              <a:rect l="0" t="0" r="r" b="b"/>
              <a:pathLst>
                <a:path w="1059" h="1146">
                  <a:moveTo>
                    <a:pt x="5" y="1146"/>
                  </a:moveTo>
                  <a:lnTo>
                    <a:pt x="1048" y="0"/>
                  </a:lnTo>
                  <a:lnTo>
                    <a:pt x="1059" y="880"/>
                  </a:lnTo>
                  <a:lnTo>
                    <a:pt x="0" y="1111"/>
                  </a:lnTo>
                </a:path>
              </a:pathLst>
            </a:custGeom>
            <a:gradFill rotWithShape="1">
              <a:gsLst>
                <a:gs pos="0">
                  <a:schemeClr val="bg1">
                    <a:lumMod val="65000"/>
                  </a:schemeClr>
                </a:gs>
                <a:gs pos="100000">
                  <a:srgbClr val="FFFF00"/>
                </a:gs>
              </a:gsLst>
              <a:lin ang="0" scaled="1"/>
            </a:gra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63" name="Text Box 4"/>
            <p:cNvSpPr txBox="1">
              <a:spLocks noChangeArrowheads="1"/>
            </p:cNvSpPr>
            <p:nvPr/>
          </p:nvSpPr>
          <p:spPr bwMode="auto">
            <a:xfrm>
              <a:off x="2924166" y="312737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65" name="Line 19"/>
            <p:cNvSpPr>
              <a:spLocks noChangeShapeType="1"/>
            </p:cNvSpPr>
            <p:nvPr/>
          </p:nvSpPr>
          <p:spPr bwMode="auto">
            <a:xfrm>
              <a:off x="2894930" y="3105151"/>
              <a:ext cx="1719"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 name="Line 20"/>
            <p:cNvSpPr>
              <a:spLocks noChangeShapeType="1"/>
            </p:cNvSpPr>
            <p:nvPr/>
          </p:nvSpPr>
          <p:spPr bwMode="auto">
            <a:xfrm>
              <a:off x="502699" y="3087688"/>
              <a:ext cx="1720"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7" name="Line 21"/>
            <p:cNvSpPr>
              <a:spLocks noChangeShapeType="1"/>
            </p:cNvSpPr>
            <p:nvPr/>
          </p:nvSpPr>
          <p:spPr bwMode="auto">
            <a:xfrm flipV="1">
              <a:off x="267088" y="3105151"/>
              <a:ext cx="4380309" cy="31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8" name="Line 22"/>
            <p:cNvSpPr>
              <a:spLocks noChangeShapeType="1"/>
            </p:cNvSpPr>
            <p:nvPr/>
          </p:nvSpPr>
          <p:spPr bwMode="auto">
            <a:xfrm>
              <a:off x="1204374" y="2535238"/>
              <a:ext cx="1720"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9" name="Picture 2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18637" y="2276476"/>
              <a:ext cx="43166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Text Box 24"/>
            <p:cNvSpPr txBox="1">
              <a:spLocks noChangeArrowheads="1"/>
            </p:cNvSpPr>
            <p:nvPr/>
          </p:nvSpPr>
          <p:spPr bwMode="auto">
            <a:xfrm>
              <a:off x="435627" y="1922463"/>
              <a:ext cx="15888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a:t>
              </a:r>
              <a:endParaRPr kumimoji="1" lang="en-US" altLang="zh-CN" sz="1800" b="1">
                <a:solidFill>
                  <a:srgbClr val="000099"/>
                </a:solidFill>
                <a:latin typeface="+mn-lt"/>
                <a:ea typeface="黑体" panose="02010609060101010101" pitchFamily="2" charset="-122"/>
              </a:endParaRPr>
            </a:p>
          </p:txBody>
        </p:sp>
        <p:sp>
          <p:nvSpPr>
            <p:cNvPr id="71" name="Text Box 25"/>
            <p:cNvSpPr txBox="1">
              <a:spLocks noChangeArrowheads="1"/>
            </p:cNvSpPr>
            <p:nvPr/>
          </p:nvSpPr>
          <p:spPr bwMode="auto">
            <a:xfrm>
              <a:off x="227498" y="2205038"/>
              <a:ext cx="8771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solidFill>
                    <a:srgbClr val="000099"/>
                  </a:solidFill>
                  <a:latin typeface="+mn-lt"/>
                  <a:ea typeface="黑体" panose="02010609060101010101" pitchFamily="2" charset="-122"/>
                </a:rPr>
                <a:t>源主机</a:t>
              </a:r>
              <a:endParaRPr kumimoji="1" lang="zh-CN" altLang="en-US" sz="1800" b="1">
                <a:solidFill>
                  <a:srgbClr val="000099"/>
                </a:solidFill>
                <a:latin typeface="+mn-lt"/>
                <a:ea typeface="黑体" panose="02010609060101010101" pitchFamily="2" charset="-122"/>
              </a:endParaRPr>
            </a:p>
            <a:p>
              <a:pPr algn="ct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72" name="Line 27"/>
            <p:cNvSpPr>
              <a:spLocks noChangeShapeType="1"/>
            </p:cNvSpPr>
            <p:nvPr/>
          </p:nvSpPr>
          <p:spPr bwMode="auto">
            <a:xfrm>
              <a:off x="1926686" y="5011738"/>
              <a:ext cx="1720" cy="7032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3" name="Line 28"/>
            <p:cNvSpPr>
              <a:spLocks noChangeShapeType="1"/>
            </p:cNvSpPr>
            <p:nvPr/>
          </p:nvSpPr>
          <p:spPr bwMode="auto">
            <a:xfrm>
              <a:off x="6831532" y="4400551"/>
              <a:ext cx="1720"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4" name="Line 29"/>
            <p:cNvSpPr>
              <a:spLocks noChangeShapeType="1"/>
            </p:cNvSpPr>
            <p:nvPr/>
          </p:nvSpPr>
          <p:spPr bwMode="auto">
            <a:xfrm>
              <a:off x="1065072" y="5708651"/>
              <a:ext cx="1719"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5" name="Line 30"/>
            <p:cNvSpPr>
              <a:spLocks noChangeShapeType="1"/>
            </p:cNvSpPr>
            <p:nvPr/>
          </p:nvSpPr>
          <p:spPr bwMode="auto">
            <a:xfrm>
              <a:off x="1926686" y="4400551"/>
              <a:ext cx="1720"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6" name="Line 31"/>
            <p:cNvSpPr>
              <a:spLocks noChangeShapeType="1"/>
            </p:cNvSpPr>
            <p:nvPr/>
          </p:nvSpPr>
          <p:spPr bwMode="auto">
            <a:xfrm>
              <a:off x="2901809" y="3676651"/>
              <a:ext cx="1719"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77" name="Picture 3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5894" y="6018214"/>
              <a:ext cx="431667"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3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5687" y="3413125"/>
              <a:ext cx="43166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9" name="Group 34"/>
            <p:cNvGrpSpPr/>
            <p:nvPr/>
          </p:nvGrpSpPr>
          <p:grpSpPr bwMode="auto">
            <a:xfrm>
              <a:off x="2619763" y="3459164"/>
              <a:ext cx="663840" cy="460375"/>
              <a:chOff x="864" y="1824"/>
              <a:chExt cx="432" cy="288"/>
            </a:xfrm>
          </p:grpSpPr>
          <p:pic>
            <p:nvPicPr>
              <p:cNvPr id="80" name="Picture 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1"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pic>
          <p:nvPicPr>
            <p:cNvPr id="82" name="Picture 3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52674" y="4779964"/>
              <a:ext cx="431668"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Line 38"/>
            <p:cNvSpPr>
              <a:spLocks noChangeShapeType="1"/>
            </p:cNvSpPr>
            <p:nvPr/>
          </p:nvSpPr>
          <p:spPr bwMode="auto">
            <a:xfrm>
              <a:off x="1175138" y="4379914"/>
              <a:ext cx="7527528" cy="1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84" name="Line 39"/>
            <p:cNvSpPr>
              <a:spLocks noChangeShapeType="1"/>
            </p:cNvSpPr>
            <p:nvPr/>
          </p:nvSpPr>
          <p:spPr bwMode="auto">
            <a:xfrm>
              <a:off x="726272" y="5729289"/>
              <a:ext cx="8488892" cy="1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85" name="Text Box 40"/>
            <p:cNvSpPr txBox="1">
              <a:spLocks noChangeArrowheads="1"/>
            </p:cNvSpPr>
            <p:nvPr/>
          </p:nvSpPr>
          <p:spPr bwMode="auto">
            <a:xfrm>
              <a:off x="1071950" y="389096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128.30.33.130</a:t>
              </a:r>
              <a:endParaRPr kumimoji="1" lang="en-US" altLang="zh-CN" sz="1800" b="1" dirty="0">
                <a:solidFill>
                  <a:srgbClr val="000099"/>
                </a:solidFill>
                <a:latin typeface="+mn-lt"/>
                <a:ea typeface="黑体" panose="02010609060101010101" pitchFamily="2" charset="-122"/>
              </a:endParaRPr>
            </a:p>
          </p:txBody>
        </p:sp>
        <p:sp>
          <p:nvSpPr>
            <p:cNvPr id="89" name="Text Box 44"/>
            <p:cNvSpPr txBox="1">
              <a:spLocks noChangeArrowheads="1"/>
            </p:cNvSpPr>
            <p:nvPr/>
          </p:nvSpPr>
          <p:spPr bwMode="auto">
            <a:xfrm>
              <a:off x="2906968" y="3897313"/>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90" name="Line 45"/>
            <p:cNvSpPr>
              <a:spLocks noChangeShapeType="1"/>
            </p:cNvSpPr>
            <p:nvPr/>
          </p:nvSpPr>
          <p:spPr bwMode="auto">
            <a:xfrm>
              <a:off x="4516693" y="4400551"/>
              <a:ext cx="1720"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91" name="Group 46"/>
            <p:cNvGrpSpPr/>
            <p:nvPr/>
          </p:nvGrpSpPr>
          <p:grpSpPr bwMode="auto">
            <a:xfrm>
              <a:off x="1644641" y="4843464"/>
              <a:ext cx="663840" cy="460375"/>
              <a:chOff x="864" y="1824"/>
              <a:chExt cx="432" cy="288"/>
            </a:xfrm>
          </p:grpSpPr>
          <p:pic>
            <p:nvPicPr>
              <p:cNvPr id="92"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3"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94" name="Text Box 49"/>
            <p:cNvSpPr txBox="1">
              <a:spLocks noChangeArrowheads="1"/>
            </p:cNvSpPr>
            <p:nvPr/>
          </p:nvSpPr>
          <p:spPr bwMode="auto">
            <a:xfrm>
              <a:off x="1214692" y="48260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sp>
          <p:nvSpPr>
            <p:cNvPr id="95" name="Line 50"/>
            <p:cNvSpPr>
              <a:spLocks noChangeShapeType="1"/>
            </p:cNvSpPr>
            <p:nvPr/>
          </p:nvSpPr>
          <p:spPr bwMode="auto">
            <a:xfrm>
              <a:off x="2564730" y="5707063"/>
              <a:ext cx="1719"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96" name="Picture 5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27516" y="4784725"/>
              <a:ext cx="43166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 name="Text Box 52"/>
            <p:cNvSpPr txBox="1">
              <a:spLocks noChangeArrowheads="1"/>
            </p:cNvSpPr>
            <p:nvPr/>
          </p:nvSpPr>
          <p:spPr bwMode="auto">
            <a:xfrm>
              <a:off x="4442742" y="3681414"/>
              <a:ext cx="4963319"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2</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128.30.33.128</a:t>
              </a:r>
              <a:endParaRPr kumimoji="1" lang="en-US" altLang="zh-CN" sz="2000" b="1">
                <a:solidFill>
                  <a:srgbClr val="000099"/>
                </a:solidFill>
                <a:latin typeface="+mn-lt"/>
                <a:ea typeface="黑体" panose="02010609060101010101" pitchFamily="2" charset="-122"/>
              </a:endParaRP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255.255.255.128</a:t>
              </a:r>
              <a:endParaRPr kumimoji="1" lang="en-US" altLang="zh-CN" sz="2000" b="1" baseline="-25000">
                <a:solidFill>
                  <a:srgbClr val="000099"/>
                </a:solidFill>
                <a:latin typeface="+mn-lt"/>
                <a:ea typeface="黑体" panose="02010609060101010101" pitchFamily="2" charset="-122"/>
              </a:endParaRPr>
            </a:p>
          </p:txBody>
        </p:sp>
        <p:sp>
          <p:nvSpPr>
            <p:cNvPr id="98" name="Text Box 53"/>
            <p:cNvSpPr txBox="1">
              <a:spLocks noChangeArrowheads="1"/>
            </p:cNvSpPr>
            <p:nvPr/>
          </p:nvSpPr>
          <p:spPr bwMode="auto">
            <a:xfrm>
              <a:off x="3789222" y="5229226"/>
              <a:ext cx="14237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目的主机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endParaRPr kumimoji="1" lang="en-US" altLang="zh-CN" sz="1800" b="1" baseline="-25000">
                <a:solidFill>
                  <a:srgbClr val="000099"/>
                </a:solidFill>
                <a:latin typeface="+mn-lt"/>
                <a:ea typeface="黑体" panose="02010609060101010101" pitchFamily="2" charset="-122"/>
              </a:endParaRPr>
            </a:p>
          </p:txBody>
        </p:sp>
        <p:sp>
          <p:nvSpPr>
            <p:cNvPr id="99" name="Text Box 54"/>
            <p:cNvSpPr txBox="1">
              <a:spLocks noChangeArrowheads="1"/>
            </p:cNvSpPr>
            <p:nvPr/>
          </p:nvSpPr>
          <p:spPr bwMode="auto">
            <a:xfrm>
              <a:off x="4647397" y="476091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128.30.33.138</a:t>
              </a:r>
              <a:endParaRPr kumimoji="1" lang="en-US" altLang="zh-CN" sz="1800" b="1">
                <a:solidFill>
                  <a:srgbClr val="000099"/>
                </a:solidFill>
                <a:latin typeface="+mn-lt"/>
                <a:ea typeface="黑体" panose="02010609060101010101" pitchFamily="2" charset="-122"/>
              </a:endParaRPr>
            </a:p>
          </p:txBody>
        </p:sp>
        <p:sp>
          <p:nvSpPr>
            <p:cNvPr id="100" name="Text Box 55"/>
            <p:cNvSpPr txBox="1">
              <a:spLocks noChangeArrowheads="1"/>
            </p:cNvSpPr>
            <p:nvPr/>
          </p:nvSpPr>
          <p:spPr bwMode="auto">
            <a:xfrm>
              <a:off x="1579288" y="4538663"/>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101" name="Text Box 56"/>
            <p:cNvSpPr txBox="1">
              <a:spLocks noChangeArrowheads="1"/>
            </p:cNvSpPr>
            <p:nvPr/>
          </p:nvSpPr>
          <p:spPr bwMode="auto">
            <a:xfrm>
              <a:off x="1579288" y="5259388"/>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102" name="Text Box 57"/>
            <p:cNvSpPr txBox="1">
              <a:spLocks noChangeArrowheads="1"/>
            </p:cNvSpPr>
            <p:nvPr/>
          </p:nvSpPr>
          <p:spPr bwMode="auto">
            <a:xfrm>
              <a:off x="1916368" y="453866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128.30.33.129</a:t>
              </a:r>
              <a:endParaRPr kumimoji="1" lang="en-US" altLang="zh-CN" sz="1800" b="1">
                <a:solidFill>
                  <a:srgbClr val="000099"/>
                </a:solidFill>
                <a:latin typeface="+mn-lt"/>
                <a:ea typeface="黑体" panose="02010609060101010101" pitchFamily="2" charset="-122"/>
              </a:endParaRPr>
            </a:p>
          </p:txBody>
        </p:sp>
        <p:pic>
          <p:nvPicPr>
            <p:cNvPr id="103" name="Picture 5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75552" y="6016626"/>
              <a:ext cx="43338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 name="Text Box 59"/>
            <p:cNvSpPr txBox="1">
              <a:spLocks noChangeArrowheads="1"/>
            </p:cNvSpPr>
            <p:nvPr/>
          </p:nvSpPr>
          <p:spPr bwMode="auto">
            <a:xfrm>
              <a:off x="1995478" y="5984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3</a:t>
              </a:r>
              <a:endParaRPr kumimoji="1" lang="en-US" altLang="zh-CN" sz="1800" b="1" baseline="-25000">
                <a:solidFill>
                  <a:srgbClr val="000099"/>
                </a:solidFill>
                <a:latin typeface="+mn-lt"/>
                <a:ea typeface="黑体" panose="02010609060101010101" pitchFamily="2" charset="-122"/>
              </a:endParaRPr>
            </a:p>
          </p:txBody>
        </p:sp>
        <p:sp>
          <p:nvSpPr>
            <p:cNvPr id="105" name="Text Box 60"/>
            <p:cNvSpPr txBox="1">
              <a:spLocks noChangeArrowheads="1"/>
            </p:cNvSpPr>
            <p:nvPr/>
          </p:nvSpPr>
          <p:spPr bwMode="auto">
            <a:xfrm>
              <a:off x="1990319" y="5257801"/>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128.30.36.2</a:t>
              </a:r>
              <a:endParaRPr kumimoji="1" lang="en-US" altLang="zh-CN" sz="1800" b="1">
                <a:solidFill>
                  <a:srgbClr val="000099"/>
                </a:solidFill>
                <a:latin typeface="+mn-lt"/>
                <a:ea typeface="黑体" panose="02010609060101010101" pitchFamily="2" charset="-122"/>
              </a:endParaRPr>
            </a:p>
          </p:txBody>
        </p:sp>
        <p:sp>
          <p:nvSpPr>
            <p:cNvPr id="106" name="Text Box 61"/>
            <p:cNvSpPr txBox="1">
              <a:spLocks noChangeArrowheads="1"/>
            </p:cNvSpPr>
            <p:nvPr/>
          </p:nvSpPr>
          <p:spPr bwMode="auto">
            <a:xfrm>
              <a:off x="4516693" y="5788026"/>
              <a:ext cx="37721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3</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128.30.36.0</a:t>
              </a:r>
              <a:endParaRPr kumimoji="1" lang="en-US" altLang="zh-CN" sz="2000" b="1">
                <a:solidFill>
                  <a:srgbClr val="000099"/>
                </a:solidFill>
                <a:latin typeface="+mn-lt"/>
                <a:ea typeface="黑体" panose="02010609060101010101" pitchFamily="2" charset="-122"/>
              </a:endParaRP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255.255.255.0</a:t>
              </a:r>
              <a:endParaRPr kumimoji="1" lang="en-US" altLang="zh-CN" sz="2000" b="1" baseline="-25000">
                <a:solidFill>
                  <a:srgbClr val="000099"/>
                </a:solidFill>
                <a:latin typeface="+mn-lt"/>
                <a:ea typeface="黑体" panose="02010609060101010101" pitchFamily="2" charset="-122"/>
              </a:endParaRPr>
            </a:p>
          </p:txBody>
        </p:sp>
        <p:sp>
          <p:nvSpPr>
            <p:cNvPr id="107" name="Text Box 62"/>
            <p:cNvSpPr txBox="1">
              <a:spLocks noChangeArrowheads="1"/>
            </p:cNvSpPr>
            <p:nvPr/>
          </p:nvSpPr>
          <p:spPr bwMode="auto">
            <a:xfrm>
              <a:off x="2690274" y="6056313"/>
              <a:ext cx="15888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128.30.36.12</a:t>
              </a:r>
              <a:endParaRPr kumimoji="1" lang="en-US" altLang="zh-CN" sz="1800" b="1">
                <a:solidFill>
                  <a:srgbClr val="000099"/>
                </a:solidFill>
                <a:latin typeface="+mn-lt"/>
                <a:ea typeface="黑体" panose="02010609060101010101" pitchFamily="2" charset="-122"/>
              </a:endParaRPr>
            </a:p>
          </p:txBody>
        </p:sp>
        <p:sp>
          <p:nvSpPr>
            <p:cNvPr id="108" name="Text Box 3"/>
            <p:cNvSpPr txBox="1">
              <a:spLocks noChangeArrowheads="1"/>
            </p:cNvSpPr>
            <p:nvPr/>
          </p:nvSpPr>
          <p:spPr bwMode="auto">
            <a:xfrm>
              <a:off x="1374918" y="3098801"/>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a:t>
              </a:r>
              <a:endParaRPr kumimoji="1" lang="en-US" altLang="zh-CN" sz="1800" b="1" dirty="0">
                <a:solidFill>
                  <a:srgbClr val="000099"/>
                </a:solidFill>
                <a:latin typeface="+mn-lt"/>
                <a:ea typeface="黑体" panose="02010609060101010101" pitchFamily="2" charset="-122"/>
              </a:endParaRPr>
            </a:p>
          </p:txBody>
        </p:sp>
      </p:grpSp>
      <p:sp>
        <p:nvSpPr>
          <p:cNvPr id="109" name="AutoShape 65"/>
          <p:cNvSpPr>
            <a:spLocks noChangeArrowheads="1"/>
          </p:cNvSpPr>
          <p:nvPr/>
        </p:nvSpPr>
        <p:spPr bwMode="auto">
          <a:xfrm>
            <a:off x="4088904" y="2738900"/>
            <a:ext cx="624285" cy="215900"/>
          </a:xfrm>
          <a:prstGeom prst="rightArrow">
            <a:avLst>
              <a:gd name="adj1" fmla="val 50000"/>
              <a:gd name="adj2" fmla="val 66728"/>
            </a:avLst>
          </a:prstGeom>
          <a:solidFill>
            <a:schemeClr val="accent1"/>
          </a:solidFill>
          <a:ln w="9525">
            <a:solidFill>
              <a:schemeClr val="tx2"/>
            </a:solidFill>
            <a:miter lim="800000"/>
          </a:ln>
          <a:effectLst/>
        </p:spPr>
        <p:txBody>
          <a:bodyPr wrap="none" anchor="ctr"/>
          <a:lstStyle/>
          <a:p>
            <a:endParaRPr lang="zh-CN" altLang="en-US"/>
          </a:p>
        </p:txBody>
      </p:sp>
      <p:sp>
        <p:nvSpPr>
          <p:cNvPr id="517188" name="AutoShape 68"/>
          <p:cNvSpPr>
            <a:spLocks noChangeArrowheads="1"/>
          </p:cNvSpPr>
          <p:nvPr/>
        </p:nvSpPr>
        <p:spPr bwMode="auto">
          <a:xfrm rot="20264100">
            <a:off x="2459489" y="1522112"/>
            <a:ext cx="158944" cy="2053478"/>
          </a:xfrm>
          <a:prstGeom prst="downArrow">
            <a:avLst>
              <a:gd name="adj1" fmla="val 50000"/>
              <a:gd name="adj2" fmla="val 179028"/>
            </a:avLst>
          </a:prstGeom>
          <a:solidFill>
            <a:schemeClr val="accent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nvGrpSpPr>
          <p:cNvPr id="112" name="Group 65"/>
          <p:cNvGrpSpPr/>
          <p:nvPr/>
        </p:nvGrpSpPr>
        <p:grpSpPr bwMode="auto">
          <a:xfrm>
            <a:off x="5607321" y="1654177"/>
            <a:ext cx="2801936" cy="1343026"/>
            <a:chOff x="3247" y="1042"/>
            <a:chExt cx="1765" cy="846"/>
          </a:xfrm>
        </p:grpSpPr>
        <p:sp>
          <p:nvSpPr>
            <p:cNvPr id="113" name="Line 66"/>
            <p:cNvSpPr>
              <a:spLocks noChangeShapeType="1"/>
            </p:cNvSpPr>
            <p:nvPr/>
          </p:nvSpPr>
          <p:spPr bwMode="auto">
            <a:xfrm>
              <a:off x="3878" y="1888"/>
              <a:ext cx="1134"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Line 67"/>
            <p:cNvSpPr>
              <a:spLocks noChangeShapeType="1"/>
            </p:cNvSpPr>
            <p:nvPr/>
          </p:nvSpPr>
          <p:spPr bwMode="auto">
            <a:xfrm flipV="1">
              <a:off x="3247" y="1042"/>
              <a:ext cx="1428"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17183" name="Rectangle 63"/>
          <p:cNvSpPr>
            <a:spLocks noChangeArrowheads="1"/>
          </p:cNvSpPr>
          <p:nvPr/>
        </p:nvSpPr>
        <p:spPr bwMode="auto">
          <a:xfrm>
            <a:off x="267088" y="5328047"/>
            <a:ext cx="9645252" cy="155733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en-US" altLang="zh-CN" sz="2400" b="1" dirty="0">
                <a:solidFill>
                  <a:srgbClr val="000099"/>
                </a:solidFill>
                <a:latin typeface="+mn-lt"/>
                <a:ea typeface="黑体" panose="02010609060101010101" pitchFamily="2" charset="-122"/>
              </a:rPr>
              <a:t>255.255.255.128 </a:t>
            </a:r>
            <a:r>
              <a:rPr lang="en-US" altLang="zh-CN" sz="2400" b="1" dirty="0">
                <a:solidFill>
                  <a:srgbClr val="FF0000"/>
                </a:solidFill>
                <a:latin typeface="+mn-lt"/>
                <a:ea typeface="黑体" panose="02010609060101010101" pitchFamily="2" charset="-122"/>
              </a:rPr>
              <a:t>AND</a:t>
            </a:r>
            <a:r>
              <a:rPr lang="en-US" altLang="zh-CN" sz="2400" b="1" dirty="0">
                <a:solidFill>
                  <a:srgbClr val="000099"/>
                </a:solidFill>
                <a:latin typeface="+mn-lt"/>
                <a:ea typeface="黑体" panose="02010609060101010101" pitchFamily="2" charset="-122"/>
              </a:rPr>
              <a:t> 128.30.33.138 = 128.30.33.128</a:t>
            </a:r>
            <a:endParaRPr lang="en-US" altLang="zh-CN" sz="2400" b="1" dirty="0">
              <a:solidFill>
                <a:srgbClr val="000099"/>
              </a:solidFill>
              <a:latin typeface="+mn-lt"/>
              <a:ea typeface="黑体" panose="02010609060101010101" pitchFamily="2" charset="-122"/>
            </a:endParaRPr>
          </a:p>
          <a:p>
            <a:pPr algn="ctr">
              <a:lnSpc>
                <a:spcPct val="110000"/>
              </a:lnSpc>
            </a:pPr>
            <a:r>
              <a:rPr lang="zh-CN" altLang="en-US" sz="2800" b="1" dirty="0" smtClean="0">
                <a:solidFill>
                  <a:srgbClr val="FF0000"/>
                </a:solidFill>
                <a:latin typeface="+mn-lt"/>
                <a:ea typeface="黑体" panose="02010609060101010101" pitchFamily="2" charset="-122"/>
              </a:rPr>
              <a:t>匹配</a:t>
            </a:r>
            <a:r>
              <a:rPr lang="en-US" altLang="zh-CN" sz="2800" b="1" dirty="0" smtClean="0">
                <a:solidFill>
                  <a:srgbClr val="FF0000"/>
                </a:solidFill>
                <a:latin typeface="+mn-lt"/>
                <a:ea typeface="黑体" panose="02010609060101010101" pitchFamily="2" charset="-122"/>
              </a:rPr>
              <a:t>!</a:t>
            </a:r>
            <a:endParaRPr lang="en-US" altLang="zh-CN" sz="2800" b="1" dirty="0" smtClean="0">
              <a:solidFill>
                <a:srgbClr val="FF0000"/>
              </a:solidFill>
              <a:latin typeface="+mn-lt"/>
              <a:ea typeface="黑体" panose="02010609060101010101" pitchFamily="2" charset="-122"/>
            </a:endParaRPr>
          </a:p>
          <a:p>
            <a:pPr algn="ctr">
              <a:lnSpc>
                <a:spcPct val="110000"/>
              </a:lnSpc>
            </a:pPr>
            <a:r>
              <a:rPr lang="zh-CN" altLang="en-US" sz="2400" b="1" dirty="0">
                <a:solidFill>
                  <a:srgbClr val="000099"/>
                </a:solidFill>
                <a:latin typeface="+mn-lt"/>
                <a:ea typeface="黑体" panose="02010609060101010101" pitchFamily="2" charset="-122"/>
              </a:rPr>
              <a:t>这表明子网 </a:t>
            </a:r>
            <a:r>
              <a:rPr lang="en-US" altLang="zh-CN" sz="2400" b="1" dirty="0">
                <a:solidFill>
                  <a:srgbClr val="000099"/>
                </a:solidFill>
                <a:latin typeface="+mn-lt"/>
                <a:ea typeface="黑体" panose="02010609060101010101" pitchFamily="2" charset="-122"/>
              </a:rPr>
              <a:t>2 </a:t>
            </a:r>
            <a:r>
              <a:rPr lang="zh-CN" altLang="en-US" sz="2400" b="1" dirty="0">
                <a:solidFill>
                  <a:srgbClr val="000099"/>
                </a:solidFill>
                <a:latin typeface="+mn-lt"/>
                <a:ea typeface="黑体" panose="02010609060101010101" pitchFamily="2" charset="-122"/>
              </a:rPr>
              <a:t>就是收到的分组所要寻找的目的</a:t>
            </a:r>
            <a:r>
              <a:rPr lang="zh-CN" altLang="en-US" sz="2400" b="1" dirty="0" smtClean="0">
                <a:solidFill>
                  <a:srgbClr val="000099"/>
                </a:solidFill>
                <a:latin typeface="+mn-lt"/>
                <a:ea typeface="黑体" panose="02010609060101010101" pitchFamily="2" charset="-122"/>
              </a:rPr>
              <a:t>网络</a:t>
            </a:r>
            <a:r>
              <a:rPr lang="zh-CN" altLang="en-US" sz="2400" b="1" dirty="0">
                <a:solidFill>
                  <a:srgbClr val="000099"/>
                </a:solidFill>
                <a:latin typeface="+mn-lt"/>
                <a:ea typeface="黑体" panose="02010609060101010101" pitchFamily="2" charset="-122"/>
              </a:rPr>
              <a:t>。</a:t>
            </a:r>
            <a:endParaRPr lang="en-US" altLang="zh-CN" sz="2400" b="1" dirty="0">
              <a:solidFill>
                <a:srgbClr val="000099"/>
              </a:solidFill>
              <a:latin typeface="+mn-lt"/>
              <a:ea typeface="黑体" panose="02010609060101010101" pitchFamily="2" charset="-122"/>
            </a:endParaRPr>
          </a:p>
        </p:txBody>
      </p:sp>
      <p:sp>
        <p:nvSpPr>
          <p:cNvPr id="517193" name="Line 73"/>
          <p:cNvSpPr>
            <a:spLocks noChangeShapeType="1"/>
          </p:cNvSpPr>
          <p:nvPr/>
        </p:nvSpPr>
        <p:spPr bwMode="auto">
          <a:xfrm>
            <a:off x="6033121" y="2997200"/>
            <a:ext cx="1836646" cy="2601358"/>
          </a:xfrm>
          <a:prstGeom prst="line">
            <a:avLst/>
          </a:prstGeom>
          <a:noFill/>
          <a:ln w="762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17190" name="Group 70"/>
          <p:cNvGrpSpPr/>
          <p:nvPr/>
        </p:nvGrpSpPr>
        <p:grpSpPr bwMode="auto">
          <a:xfrm>
            <a:off x="4830895" y="2997200"/>
            <a:ext cx="4082786" cy="2859088"/>
            <a:chOff x="2809" y="1888"/>
            <a:chExt cx="2374" cy="1801"/>
          </a:xfrm>
        </p:grpSpPr>
        <p:sp>
          <p:nvSpPr>
            <p:cNvPr id="517191" name="Line 71"/>
            <p:cNvSpPr>
              <a:spLocks noChangeShapeType="1"/>
            </p:cNvSpPr>
            <p:nvPr/>
          </p:nvSpPr>
          <p:spPr bwMode="auto">
            <a:xfrm>
              <a:off x="2809" y="1888"/>
              <a:ext cx="867"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192" name="Line 72"/>
            <p:cNvSpPr>
              <a:spLocks noChangeShapeType="1"/>
            </p:cNvSpPr>
            <p:nvPr/>
          </p:nvSpPr>
          <p:spPr bwMode="auto">
            <a:xfrm flipV="1">
              <a:off x="3969" y="3689"/>
              <a:ext cx="1214"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0" name="Text Box 74"/>
          <p:cNvSpPr txBox="1">
            <a:spLocks noChangeArrowheads="1"/>
          </p:cNvSpPr>
          <p:nvPr/>
        </p:nvSpPr>
        <p:spPr bwMode="auto">
          <a:xfrm>
            <a:off x="6156894" y="3883695"/>
            <a:ext cx="1316386" cy="769441"/>
          </a:xfrm>
          <a:prstGeom prst="rect">
            <a:avLst/>
          </a:prstGeom>
          <a:solidFill>
            <a:srgbClr val="FFC000"/>
          </a:solidFill>
          <a:ln w="76200" cmpd="tri">
            <a:solidFill>
              <a:srgbClr val="333399"/>
            </a:solidFill>
            <a:miter lim="800000"/>
          </a:ln>
          <a:effectLst/>
        </p:spPr>
        <p:txBody>
          <a:bodyPr wrap="none">
            <a:spAutoFit/>
          </a:bodyPr>
          <a:lstStyle/>
          <a:p>
            <a:r>
              <a:rPr lang="zh-CN" altLang="en-US" sz="4400" b="1" dirty="0" smtClean="0">
                <a:solidFill>
                  <a:srgbClr val="000099"/>
                </a:solidFill>
                <a:latin typeface="+mn-lt"/>
                <a:ea typeface="黑体" panose="02010609060101010101" pitchFamily="2" charset="-122"/>
              </a:rPr>
              <a:t>一致</a:t>
            </a:r>
            <a:endParaRPr lang="zh-CN" altLang="en-US" sz="44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109"/>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xit" presetSubtype="0" fill="hold" grpId="2" nodeType="afterEffect">
                                  <p:stCondLst>
                                    <p:cond delay="0"/>
                                  </p:stCondLst>
                                  <p:childTnLst>
                                    <p:set>
                                      <p:cBhvr>
                                        <p:cTn id="12" dur="1" fill="hold">
                                          <p:stCondLst>
                                            <p:cond delay="0"/>
                                          </p:stCondLst>
                                        </p:cTn>
                                        <p:tgtEl>
                                          <p:spTgt spid="109"/>
                                        </p:tgtEl>
                                        <p:attrNameLst>
                                          <p:attrName>style.visibility</p:attrName>
                                        </p:attrNameLst>
                                      </p:cBhvr>
                                      <p:to>
                                        <p:strVal val="hidden"/>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0"/>
                                          </p:stCondLst>
                                        </p:cTn>
                                        <p:tgtEl>
                                          <p:spTgt spid="112"/>
                                        </p:tgtEl>
                                        <p:attrNameLst>
                                          <p:attrName>style.visibility</p:attrName>
                                        </p:attrNameLst>
                                      </p:cBhvr>
                                      <p:to>
                                        <p:strVal val="visible"/>
                                      </p:to>
                                    </p:set>
                                  </p:childTnLst>
                                </p:cTn>
                              </p:par>
                            </p:childTnLst>
                          </p:cTn>
                        </p:par>
                        <p:par>
                          <p:cTn id="16" fill="hold">
                            <p:stCondLst>
                              <p:cond delay="1500"/>
                            </p:stCondLst>
                            <p:childTnLst>
                              <p:par>
                                <p:cTn id="17" presetID="35" presetClass="emph" presetSubtype="0" repeatCount="3000" fill="hold" nodeType="afterEffect">
                                  <p:stCondLst>
                                    <p:cond delay="500"/>
                                  </p:stCondLst>
                                  <p:childTnLst>
                                    <p:anim calcmode="discrete" valueType="str">
                                      <p:cBhvr>
                                        <p:cTn id="18" dur="1000" fill="hold"/>
                                        <p:tgtEl>
                                          <p:spTgt spid="112"/>
                                        </p:tgtEl>
                                        <p:attrNameLst>
                                          <p:attrName>style.visibility</p:attrName>
                                        </p:attrNameLst>
                                      </p:cBhvr>
                                      <p:tavLst>
                                        <p:tav tm="0">
                                          <p:val>
                                            <p:strVal val="hidden"/>
                                          </p:val>
                                        </p:tav>
                                        <p:tav tm="50000">
                                          <p:val>
                                            <p:strVal val="visible"/>
                                          </p:val>
                                        </p:tav>
                                      </p:tavLst>
                                    </p:anim>
                                  </p:childTnLst>
                                </p:cTn>
                              </p:par>
                            </p:childTnLst>
                          </p:cTn>
                        </p:par>
                        <p:par>
                          <p:cTn id="19" fill="hold">
                            <p:stCondLst>
                              <p:cond delay="3000"/>
                            </p:stCondLst>
                            <p:childTnLst>
                              <p:par>
                                <p:cTn id="20" presetID="22" presetClass="entr" presetSubtype="1" fill="hold" grpId="0" nodeType="afterEffect">
                                  <p:stCondLst>
                                    <p:cond delay="0"/>
                                  </p:stCondLst>
                                  <p:childTnLst>
                                    <p:set>
                                      <p:cBhvr>
                                        <p:cTn id="21" dur="1" fill="hold">
                                          <p:stCondLst>
                                            <p:cond delay="0"/>
                                          </p:stCondLst>
                                        </p:cTn>
                                        <p:tgtEl>
                                          <p:spTgt spid="517183"/>
                                        </p:tgtEl>
                                        <p:attrNameLst>
                                          <p:attrName>style.visibility</p:attrName>
                                        </p:attrNameLst>
                                      </p:cBhvr>
                                      <p:to>
                                        <p:strVal val="visible"/>
                                      </p:to>
                                    </p:set>
                                    <p:animEffect transition="in" filter="wipe(up)">
                                      <p:cBhvr>
                                        <p:cTn id="22" dur="3000"/>
                                        <p:tgtEl>
                                          <p:spTgt spid="517183"/>
                                        </p:tgtEl>
                                      </p:cBhvr>
                                    </p:animEffect>
                                  </p:childTnLst>
                                </p:cTn>
                              </p:par>
                            </p:childTnLst>
                          </p:cTn>
                        </p:par>
                        <p:par>
                          <p:cTn id="23" fill="hold">
                            <p:stCondLst>
                              <p:cond delay="6000"/>
                            </p:stCondLst>
                            <p:childTnLst>
                              <p:par>
                                <p:cTn id="24" presetID="1" presetClass="entr" presetSubtype="0" fill="hold" nodeType="afterEffect">
                                  <p:stCondLst>
                                    <p:cond delay="0"/>
                                  </p:stCondLst>
                                  <p:childTnLst>
                                    <p:set>
                                      <p:cBhvr>
                                        <p:cTn id="25" dur="1" fill="hold">
                                          <p:stCondLst>
                                            <p:cond delay="0"/>
                                          </p:stCondLst>
                                        </p:cTn>
                                        <p:tgtEl>
                                          <p:spTgt spid="517190"/>
                                        </p:tgtEl>
                                        <p:attrNameLst>
                                          <p:attrName>style.visibility</p:attrName>
                                        </p:attrNameLst>
                                      </p:cBhvr>
                                      <p:to>
                                        <p:strVal val="visible"/>
                                      </p:to>
                                    </p:set>
                                  </p:childTnLst>
                                </p:cTn>
                              </p:par>
                            </p:childTnLst>
                          </p:cTn>
                        </p:par>
                        <p:par>
                          <p:cTn id="26" fill="hold">
                            <p:stCondLst>
                              <p:cond delay="6000"/>
                            </p:stCondLst>
                            <p:childTnLst>
                              <p:par>
                                <p:cTn id="27" presetID="35" presetClass="emph" presetSubtype="0" repeatCount="3000" fill="hold" nodeType="afterEffect">
                                  <p:stCondLst>
                                    <p:cond delay="500"/>
                                  </p:stCondLst>
                                  <p:childTnLst>
                                    <p:anim calcmode="discrete" valueType="str">
                                      <p:cBhvr>
                                        <p:cTn id="28" dur="1000" fill="hold"/>
                                        <p:tgtEl>
                                          <p:spTgt spid="517190"/>
                                        </p:tgtEl>
                                        <p:attrNameLst>
                                          <p:attrName>style.visibility</p:attrName>
                                        </p:attrNameLst>
                                      </p:cBhvr>
                                      <p:tavLst>
                                        <p:tav tm="0">
                                          <p:val>
                                            <p:strVal val="hidden"/>
                                          </p:val>
                                        </p:tav>
                                        <p:tav tm="50000">
                                          <p:val>
                                            <p:strVal val="visible"/>
                                          </p:val>
                                        </p:tav>
                                      </p:tavLst>
                                    </p:anim>
                                  </p:childTnLst>
                                </p:cTn>
                              </p:par>
                            </p:childTnLst>
                          </p:cTn>
                        </p:par>
                        <p:par>
                          <p:cTn id="29" fill="hold">
                            <p:stCondLst>
                              <p:cond delay="7500"/>
                            </p:stCondLst>
                            <p:childTnLst>
                              <p:par>
                                <p:cTn id="30" presetID="1" presetClass="entr" presetSubtype="0" fill="hold" grpId="0" nodeType="afterEffect">
                                  <p:stCondLst>
                                    <p:cond delay="0"/>
                                  </p:stCondLst>
                                  <p:childTnLst>
                                    <p:set>
                                      <p:cBhvr>
                                        <p:cTn id="31" dur="1" fill="hold">
                                          <p:stCondLst>
                                            <p:cond delay="0"/>
                                          </p:stCondLst>
                                        </p:cTn>
                                        <p:tgtEl>
                                          <p:spTgt spid="11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17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9" grpId="1" animBg="1"/>
      <p:bldP spid="109" grpId="2" animBg="1"/>
      <p:bldP spid="517183" grpId="0" animBg="1"/>
      <p:bldP spid="517193" grpId="0" animBg="1"/>
      <p:bldP spid="110"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64820" y="576580"/>
            <a:ext cx="9518650" cy="1938020"/>
          </a:xfrm>
          <a:prstGeom prst="rect">
            <a:avLst/>
          </a:prstGeom>
          <a:noFill/>
        </p:spPr>
        <p:txBody>
          <a:bodyPr wrap="square" rtlCol="0">
            <a:spAutoFit/>
          </a:bodyPr>
          <a:p>
            <a:r>
              <a:rPr lang="zh-CN" altLang="en-US" sz="2400" b="1"/>
              <a:t>两台主机</a:t>
            </a:r>
            <a:r>
              <a:rPr lang="en-US" altLang="zh-CN" sz="2400" b="1"/>
              <a:t>IP</a:t>
            </a:r>
            <a:r>
              <a:rPr lang="zh-CN" altLang="en-US" sz="2400" b="1"/>
              <a:t>地址分别为</a:t>
            </a:r>
            <a:r>
              <a:rPr lang="en-US" altLang="zh-CN" sz="2400" b="1"/>
              <a:t>202.115.15.3/18</a:t>
            </a:r>
            <a:r>
              <a:rPr lang="zh-CN" altLang="en-US" sz="2400" b="1"/>
              <a:t>和</a:t>
            </a:r>
            <a:r>
              <a:rPr lang="en-US" altLang="zh-CN" sz="2400" b="1"/>
              <a:t>202.115.18.5/18</a:t>
            </a:r>
            <a:r>
              <a:rPr lang="zh-CN" altLang="en-US" sz="2400" b="1">
                <a:ea typeface="宋体" panose="02010600030101010101" pitchFamily="2" charset="-122"/>
              </a:rPr>
              <a:t>，它们在同一网络吗？</a:t>
            </a:r>
            <a:endParaRPr lang="zh-CN" altLang="en-US" sz="2400" b="1">
              <a:ea typeface="宋体" panose="02010600030101010101" pitchFamily="2" charset="-122"/>
            </a:endParaRPr>
          </a:p>
          <a:p>
            <a:r>
              <a:rPr lang="zh-CN" altLang="en-US" sz="2400" b="1">
                <a:ea typeface="宋体" panose="02010600030101010101" pitchFamily="2" charset="-122"/>
              </a:rPr>
              <a:t>如果将</a:t>
            </a:r>
            <a:r>
              <a:rPr lang="en-US" altLang="zh-CN" sz="2400" b="1">
                <a:sym typeface="+mn-ea"/>
              </a:rPr>
              <a:t>202.115.15.3/18</a:t>
            </a:r>
            <a:r>
              <a:rPr lang="zh-CN" altLang="en-US" sz="2400" b="1">
                <a:sym typeface="+mn-ea"/>
              </a:rPr>
              <a:t>所在的网络划分成</a:t>
            </a:r>
            <a:r>
              <a:rPr lang="en-US" altLang="zh-CN" sz="2400" b="1">
                <a:sym typeface="+mn-ea"/>
              </a:rPr>
              <a:t>10</a:t>
            </a:r>
            <a:r>
              <a:rPr lang="zh-CN" altLang="en-US" sz="2400" b="1">
                <a:sym typeface="+mn-ea"/>
              </a:rPr>
              <a:t>个子网，则子网掩码会变成什么？</a:t>
            </a:r>
            <a:endParaRPr lang="zh-CN" altLang="en-US" sz="2400" b="1">
              <a:sym typeface="+mn-ea"/>
            </a:endParaRPr>
          </a:p>
          <a:p>
            <a:r>
              <a:rPr lang="zh-CN" altLang="en-US" sz="2400" b="1">
                <a:sym typeface="+mn-ea"/>
              </a:rPr>
              <a:t>第一个子网的网络号是什么？主机范围是？</a:t>
            </a:r>
            <a:endParaRPr lang="zh-CN" altLang="en-US" sz="2400" b="1">
              <a:sym typeface="+mn-ea"/>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5" name="Rectangle 3"/>
          <p:cNvSpPr>
            <a:spLocks noGrp="1" noChangeArrowheads="1"/>
          </p:cNvSpPr>
          <p:nvPr>
            <p:ph type="title"/>
          </p:nvPr>
        </p:nvSpPr>
        <p:spPr/>
        <p:txBody>
          <a:bodyPr/>
          <a:lstStyle/>
          <a:p>
            <a:r>
              <a:rPr lang="en-US" altLang="zh-CN" dirty="0"/>
              <a:t>4.3.3  </a:t>
            </a:r>
            <a:r>
              <a:rPr lang="zh-CN" altLang="en-US" dirty="0"/>
              <a:t>无分类编址 </a:t>
            </a:r>
            <a:r>
              <a:rPr lang="en-US" altLang="zh-CN" dirty="0" smtClean="0"/>
              <a:t>CIDR</a:t>
            </a:r>
            <a:endParaRPr lang="zh-CN" altLang="en-US" dirty="0"/>
          </a:p>
        </p:txBody>
      </p:sp>
      <p:sp>
        <p:nvSpPr>
          <p:cNvPr id="520194" name="Rectangle 2"/>
          <p:cNvSpPr>
            <a:spLocks noGrp="1" noChangeArrowheads="1"/>
          </p:cNvSpPr>
          <p:nvPr>
            <p:ph idx="1"/>
          </p:nvPr>
        </p:nvSpPr>
        <p:spPr/>
        <p:txBody>
          <a:bodyPr/>
          <a:lstStyle/>
          <a:p>
            <a:pPr algn="just">
              <a:spcBef>
                <a:spcPct val="0"/>
              </a:spcBef>
              <a:spcAft>
                <a:spcPts val="600"/>
              </a:spcAft>
              <a:buNone/>
            </a:pPr>
            <a:r>
              <a:rPr lang="en-US" altLang="zh-CN" sz="4400" dirty="0">
                <a:solidFill>
                  <a:srgbClr val="333399"/>
                </a:solidFill>
                <a:cs typeface="+mj-cs"/>
              </a:rPr>
              <a:t>1.  </a:t>
            </a:r>
            <a:r>
              <a:rPr lang="zh-CN" altLang="en-US" sz="4400" dirty="0">
                <a:solidFill>
                  <a:srgbClr val="333399"/>
                </a:solidFill>
                <a:cs typeface="+mj-cs"/>
              </a:rPr>
              <a:t>网络前缀</a:t>
            </a:r>
            <a:endParaRPr lang="en-US" altLang="zh-CN" sz="4400" dirty="0">
              <a:solidFill>
                <a:srgbClr val="333399"/>
              </a:solidFill>
              <a:cs typeface="+mj-cs"/>
            </a:endParaRPr>
          </a:p>
          <a:p>
            <a:pPr algn="just">
              <a:spcBef>
                <a:spcPct val="0"/>
              </a:spcBef>
              <a:buNone/>
            </a:pPr>
            <a:r>
              <a:rPr lang="en-US" altLang="zh-CN" sz="2800" dirty="0"/>
              <a:t>	</a:t>
            </a:r>
            <a:r>
              <a:rPr lang="zh-CN" altLang="en-US" sz="2800" dirty="0" smtClean="0"/>
              <a:t>划分</a:t>
            </a:r>
            <a:r>
              <a:rPr lang="zh-CN" altLang="en-US" sz="2800" dirty="0"/>
              <a:t>子网在一定程度上缓解</a:t>
            </a:r>
            <a:r>
              <a:rPr lang="zh-CN" altLang="en-US" sz="2800" dirty="0" smtClean="0"/>
              <a:t>了互联网在</a:t>
            </a:r>
            <a:r>
              <a:rPr lang="zh-CN" altLang="en-US" sz="2800" dirty="0"/>
              <a:t>发展中</a:t>
            </a:r>
            <a:r>
              <a:rPr lang="zh-CN" altLang="en-US" sz="2800" dirty="0" smtClean="0"/>
              <a:t>遇到</a:t>
            </a:r>
            <a:r>
              <a:rPr lang="zh-CN" altLang="en-US" sz="2800" dirty="0"/>
              <a:t>的困难。然而在</a:t>
            </a:r>
            <a:r>
              <a:rPr lang="zh-CN" altLang="en-US" sz="1600" dirty="0"/>
              <a:t> </a:t>
            </a:r>
            <a:r>
              <a:rPr lang="en-US" altLang="zh-CN" sz="2800" dirty="0"/>
              <a:t>1992</a:t>
            </a:r>
            <a:r>
              <a:rPr lang="en-US" altLang="zh-CN" sz="1600" dirty="0"/>
              <a:t> </a:t>
            </a:r>
            <a:r>
              <a:rPr lang="zh-CN" altLang="en-US" sz="2800" dirty="0" smtClean="0"/>
              <a:t>年互联网仍然</a:t>
            </a:r>
            <a:r>
              <a:rPr lang="zh-CN" altLang="en-US" sz="2800" dirty="0"/>
              <a:t>面临三个</a:t>
            </a:r>
            <a:r>
              <a:rPr lang="zh-CN" altLang="en-US" sz="2800" dirty="0" smtClean="0"/>
              <a:t>必须</a:t>
            </a:r>
            <a:r>
              <a:rPr lang="zh-CN" altLang="en-US" sz="2800" dirty="0"/>
              <a:t>尽早解决的</a:t>
            </a:r>
            <a:r>
              <a:rPr lang="zh-CN" altLang="en-US" sz="2800" dirty="0" smtClean="0"/>
              <a:t>问题：</a:t>
            </a:r>
            <a:endParaRPr lang="zh-CN" altLang="en-US" sz="2800" dirty="0"/>
          </a:p>
          <a:p>
            <a:pPr algn="just"/>
            <a:r>
              <a:rPr lang="en-US" altLang="zh-CN" sz="2800" dirty="0" smtClean="0"/>
              <a:t>(1) B </a:t>
            </a:r>
            <a:r>
              <a:rPr lang="zh-CN" altLang="en-US" sz="2800" dirty="0"/>
              <a:t>类地址在 </a:t>
            </a:r>
            <a:r>
              <a:rPr lang="en-US" altLang="zh-CN" sz="2800" dirty="0"/>
              <a:t>1992 </a:t>
            </a:r>
            <a:r>
              <a:rPr lang="zh-CN" altLang="en-US" sz="2800" dirty="0"/>
              <a:t>年已分配了近一半，眼看就要在 </a:t>
            </a:r>
            <a:r>
              <a:rPr lang="en-US" altLang="zh-CN" sz="2800" dirty="0"/>
              <a:t>1994 </a:t>
            </a:r>
            <a:r>
              <a:rPr lang="zh-CN" altLang="en-US" sz="2800" dirty="0"/>
              <a:t>年 </a:t>
            </a:r>
            <a:r>
              <a:rPr lang="en-US" altLang="zh-CN" sz="2800" dirty="0"/>
              <a:t>3 </a:t>
            </a:r>
            <a:r>
              <a:rPr lang="zh-CN" altLang="en-US" sz="2800" dirty="0"/>
              <a:t>月全部分配完毕！</a:t>
            </a:r>
            <a:endParaRPr lang="zh-CN" altLang="en-US" sz="2800" dirty="0"/>
          </a:p>
          <a:p>
            <a:pPr algn="just"/>
            <a:r>
              <a:rPr lang="en-US" altLang="zh-CN" sz="2800" dirty="0" smtClean="0"/>
              <a:t>(2) </a:t>
            </a:r>
            <a:r>
              <a:rPr lang="zh-CN" altLang="en-US" sz="2800" dirty="0"/>
              <a:t>互联网主干网上的路由表中的项目数急剧增长（从几千个增长到几万个）。</a:t>
            </a:r>
            <a:endParaRPr lang="zh-CN" altLang="en-US" sz="2800" dirty="0"/>
          </a:p>
          <a:p>
            <a:pPr algn="just"/>
            <a:r>
              <a:rPr lang="en-US" altLang="zh-CN" sz="2800" dirty="0" smtClean="0"/>
              <a:t>(3) </a:t>
            </a:r>
            <a:r>
              <a:rPr lang="zh-CN" altLang="en-US" sz="2800" dirty="0" smtClean="0"/>
              <a:t>整个 </a:t>
            </a:r>
            <a:r>
              <a:rPr lang="en-US" altLang="zh-CN" sz="2800" dirty="0"/>
              <a:t>IPv4 </a:t>
            </a:r>
            <a:r>
              <a:rPr lang="zh-CN" altLang="en-US" sz="2800" dirty="0"/>
              <a:t>的地址空间最终将全部耗尽。</a:t>
            </a:r>
            <a:endParaRPr lang="zh-CN" altLang="en-US" sz="2800"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9" name="Rectangle 3"/>
          <p:cNvSpPr>
            <a:spLocks noGrp="1" noChangeArrowheads="1"/>
          </p:cNvSpPr>
          <p:nvPr>
            <p:ph type="title"/>
          </p:nvPr>
        </p:nvSpPr>
        <p:spPr/>
        <p:txBody>
          <a:bodyPr/>
          <a:lstStyle/>
          <a:p>
            <a:pPr algn="ctr"/>
            <a:r>
              <a:rPr lang="en-US" altLang="zh-CN" dirty="0"/>
              <a:t>IP </a:t>
            </a:r>
            <a:r>
              <a:rPr lang="zh-CN" altLang="en-US" dirty="0"/>
              <a:t>编址问题的演进 </a:t>
            </a:r>
            <a:endParaRPr lang="zh-CN" altLang="en-US" dirty="0"/>
          </a:p>
        </p:txBody>
      </p:sp>
      <p:sp>
        <p:nvSpPr>
          <p:cNvPr id="521218" name="Rectangle 2"/>
          <p:cNvSpPr>
            <a:spLocks noGrp="1" noChangeArrowheads="1"/>
          </p:cNvSpPr>
          <p:nvPr>
            <p:ph idx="1"/>
          </p:nvPr>
        </p:nvSpPr>
        <p:spPr/>
        <p:txBody>
          <a:bodyPr/>
          <a:lstStyle/>
          <a:p>
            <a:pPr algn="just"/>
            <a:r>
              <a:rPr lang="en-US" altLang="zh-CN" dirty="0"/>
              <a:t>1987 </a:t>
            </a:r>
            <a:r>
              <a:rPr lang="zh-CN" altLang="en-US" dirty="0"/>
              <a:t>年，</a:t>
            </a:r>
            <a:r>
              <a:rPr lang="en-US" altLang="zh-CN" dirty="0"/>
              <a:t>RFC 1009 </a:t>
            </a:r>
            <a:r>
              <a:rPr lang="zh-CN" altLang="en-US" dirty="0"/>
              <a:t>就指明了在一个划分子网的网络中可同时使用几个不同的子网掩码</a:t>
            </a:r>
            <a:r>
              <a:rPr lang="zh-CN" altLang="en-US" dirty="0" smtClean="0"/>
              <a:t>。</a:t>
            </a:r>
            <a:endParaRPr lang="en-US" altLang="zh-CN" dirty="0" smtClean="0"/>
          </a:p>
          <a:p>
            <a:pPr algn="just"/>
            <a:r>
              <a:rPr lang="zh-CN" altLang="en-US" dirty="0" smtClean="0"/>
              <a:t>使用</a:t>
            </a:r>
            <a:r>
              <a:rPr lang="zh-CN" altLang="en-US" dirty="0">
                <a:solidFill>
                  <a:srgbClr val="FF0000"/>
                </a:solidFill>
              </a:rPr>
              <a:t>变长子网掩码 </a:t>
            </a:r>
            <a:r>
              <a:rPr lang="en-US" altLang="zh-CN" dirty="0">
                <a:solidFill>
                  <a:srgbClr val="FF0000"/>
                </a:solidFill>
              </a:rPr>
              <a:t>VLSM </a:t>
            </a:r>
            <a:r>
              <a:rPr lang="en-US" altLang="zh-CN" dirty="0"/>
              <a:t>(Variable Length Subnet Mask)</a:t>
            </a:r>
            <a:r>
              <a:rPr lang="zh-CN" altLang="en-US" dirty="0"/>
              <a:t>可进一步提高 </a:t>
            </a:r>
            <a:r>
              <a:rPr lang="en-US" altLang="zh-CN" dirty="0"/>
              <a:t>IP </a:t>
            </a:r>
            <a:r>
              <a:rPr lang="zh-CN" altLang="en-US" dirty="0"/>
              <a:t>地址资源的利用率。</a:t>
            </a:r>
            <a:endParaRPr lang="zh-CN" altLang="en-US" dirty="0"/>
          </a:p>
          <a:p>
            <a:pPr algn="just"/>
            <a:r>
              <a:rPr lang="zh-CN" altLang="en-US" dirty="0"/>
              <a:t>在 </a:t>
            </a:r>
            <a:r>
              <a:rPr lang="en-US" altLang="zh-CN" dirty="0"/>
              <a:t>VLSM </a:t>
            </a:r>
            <a:r>
              <a:rPr lang="zh-CN" altLang="en-US" dirty="0"/>
              <a:t>的基础上又进一步研究出无分类编址方法，它的正式名字是</a:t>
            </a:r>
            <a:r>
              <a:rPr lang="zh-CN" altLang="en-US" dirty="0">
                <a:solidFill>
                  <a:srgbClr val="FF0000"/>
                </a:solidFill>
              </a:rPr>
              <a:t>无分类域间路由选择 </a:t>
            </a:r>
            <a:r>
              <a:rPr lang="en-US" altLang="zh-CN" dirty="0">
                <a:solidFill>
                  <a:srgbClr val="FF0000"/>
                </a:solidFill>
              </a:rPr>
              <a:t>CIDR</a:t>
            </a:r>
            <a:r>
              <a:rPr lang="en-US" altLang="zh-CN" dirty="0"/>
              <a:t> (Classless Inter-Domain Routing)</a:t>
            </a:r>
            <a:r>
              <a:rPr lang="zh-CN" altLang="en-US"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12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3" name="Rectangle 3"/>
          <p:cNvSpPr>
            <a:spLocks noGrp="1" noChangeArrowheads="1"/>
          </p:cNvSpPr>
          <p:nvPr>
            <p:ph type="title"/>
          </p:nvPr>
        </p:nvSpPr>
        <p:spPr/>
        <p:txBody>
          <a:bodyPr/>
          <a:lstStyle/>
          <a:p>
            <a:pPr algn="ctr"/>
            <a:r>
              <a:rPr lang="en-US" altLang="zh-CN"/>
              <a:t>CIDR </a:t>
            </a:r>
            <a:r>
              <a:rPr lang="zh-CN" altLang="en-US"/>
              <a:t>最主要的特点 </a:t>
            </a:r>
            <a:endParaRPr lang="zh-CN" altLang="en-US"/>
          </a:p>
        </p:txBody>
      </p:sp>
      <p:sp>
        <p:nvSpPr>
          <p:cNvPr id="522242" name="Rectangle 2"/>
          <p:cNvSpPr>
            <a:spLocks noGrp="1" noChangeArrowheads="1"/>
          </p:cNvSpPr>
          <p:nvPr>
            <p:ph idx="1"/>
          </p:nvPr>
        </p:nvSpPr>
        <p:spPr/>
        <p:txBody>
          <a:bodyPr/>
          <a:lstStyle/>
          <a:p>
            <a:pPr algn="just"/>
            <a:r>
              <a:rPr lang="en-US" altLang="zh-CN" dirty="0"/>
              <a:t>CIDR </a:t>
            </a:r>
            <a:r>
              <a:rPr lang="zh-CN" altLang="en-US" dirty="0"/>
              <a:t>消除了传统的 </a:t>
            </a:r>
            <a:r>
              <a:rPr lang="en-US" altLang="zh-CN" dirty="0"/>
              <a:t>A </a:t>
            </a:r>
            <a:r>
              <a:rPr lang="zh-CN" altLang="en-US" dirty="0"/>
              <a:t>类、</a:t>
            </a:r>
            <a:r>
              <a:rPr lang="en-US" altLang="zh-CN" dirty="0"/>
              <a:t>B </a:t>
            </a:r>
            <a:r>
              <a:rPr lang="zh-CN" altLang="en-US" dirty="0"/>
              <a:t>类和 </a:t>
            </a:r>
            <a:r>
              <a:rPr lang="en-US" altLang="zh-CN" dirty="0"/>
              <a:t>C </a:t>
            </a:r>
            <a:r>
              <a:rPr lang="zh-CN" altLang="en-US" dirty="0"/>
              <a:t>类地址以及划分子网的概念，因而可以更加有效地分配 </a:t>
            </a:r>
            <a:r>
              <a:rPr lang="en-US" altLang="zh-CN" dirty="0"/>
              <a:t>IPv4 </a:t>
            </a:r>
            <a:r>
              <a:rPr lang="zh-CN" altLang="en-US" dirty="0"/>
              <a:t>的地址空间。</a:t>
            </a:r>
            <a:endParaRPr lang="zh-CN" altLang="en-US" dirty="0"/>
          </a:p>
          <a:p>
            <a:pPr algn="just"/>
            <a:r>
              <a:rPr lang="en-US" altLang="zh-CN" dirty="0"/>
              <a:t>CIDR</a:t>
            </a:r>
            <a:r>
              <a:rPr lang="zh-CN" altLang="en-US" dirty="0"/>
              <a:t>使用各种长度的“</a:t>
            </a:r>
            <a:r>
              <a:rPr lang="zh-CN" altLang="en-US" dirty="0">
                <a:solidFill>
                  <a:srgbClr val="FF0000"/>
                </a:solidFill>
              </a:rPr>
              <a:t>网络前缀</a:t>
            </a:r>
            <a:r>
              <a:rPr lang="zh-CN" altLang="en-US" dirty="0"/>
              <a:t>”</a:t>
            </a:r>
            <a:r>
              <a:rPr lang="en-US" altLang="zh-CN" dirty="0"/>
              <a:t>(network-prefix)</a:t>
            </a:r>
            <a:r>
              <a:rPr lang="zh-CN" altLang="en-US" dirty="0"/>
              <a:t>来代替分类地址中的网络号和子网号。</a:t>
            </a:r>
            <a:endParaRPr lang="zh-CN" altLang="en-US" dirty="0"/>
          </a:p>
          <a:p>
            <a:pPr algn="just"/>
            <a:r>
              <a:rPr lang="en-US" altLang="zh-CN" dirty="0">
                <a:solidFill>
                  <a:srgbClr val="0000FF"/>
                </a:solidFill>
              </a:rPr>
              <a:t>IP </a:t>
            </a:r>
            <a:r>
              <a:rPr lang="zh-CN" altLang="en-US" dirty="0">
                <a:solidFill>
                  <a:srgbClr val="0000FF"/>
                </a:solidFill>
              </a:rPr>
              <a:t>地址从三级编址（使用子网掩码）又回到了两级编址。  </a:t>
            </a:r>
            <a:endParaRPr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2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8" name="Rectangle 4"/>
          <p:cNvSpPr>
            <a:spLocks noGrp="1" noChangeArrowheads="1"/>
          </p:cNvSpPr>
          <p:nvPr>
            <p:ph type="title"/>
          </p:nvPr>
        </p:nvSpPr>
        <p:spPr/>
        <p:txBody>
          <a:bodyPr/>
          <a:lstStyle/>
          <a:p>
            <a:pPr algn="ctr"/>
            <a:r>
              <a:rPr lang="zh-CN" altLang="en-US" dirty="0"/>
              <a:t>无分类的两级编址 </a:t>
            </a:r>
            <a:endParaRPr lang="zh-CN" altLang="en-US" dirty="0"/>
          </a:p>
        </p:txBody>
      </p:sp>
      <p:sp>
        <p:nvSpPr>
          <p:cNvPr id="523267" name="Rectangle 3"/>
          <p:cNvSpPr>
            <a:spLocks noGrp="1" noChangeArrowheads="1"/>
          </p:cNvSpPr>
          <p:nvPr>
            <p:ph idx="1"/>
          </p:nvPr>
        </p:nvSpPr>
        <p:spPr/>
        <p:txBody>
          <a:bodyPr/>
          <a:lstStyle/>
          <a:p>
            <a:pPr algn="just"/>
            <a:r>
              <a:rPr lang="zh-CN" altLang="en-US" sz="2800" dirty="0"/>
              <a:t>无分类的两级编址的记法是： </a:t>
            </a:r>
            <a:endParaRPr lang="zh-CN" altLang="en-US" sz="2800" dirty="0"/>
          </a:p>
          <a:p>
            <a:pPr algn="just"/>
            <a:endParaRPr lang="en-US" altLang="zh-CN" sz="2800" dirty="0" smtClean="0"/>
          </a:p>
          <a:p>
            <a:pPr algn="just"/>
            <a:endParaRPr lang="en-US" altLang="zh-CN" sz="2800" dirty="0" smtClean="0"/>
          </a:p>
          <a:p>
            <a:pPr algn="just"/>
            <a:endParaRPr lang="en-US" altLang="zh-CN" sz="2800" dirty="0"/>
          </a:p>
          <a:p>
            <a:pPr algn="just"/>
            <a:endParaRPr lang="en-US" altLang="zh-CN" sz="2800" dirty="0" smtClean="0"/>
          </a:p>
          <a:p>
            <a:pPr algn="just"/>
            <a:r>
              <a:rPr lang="en-US" altLang="zh-CN" sz="2800" dirty="0" smtClean="0"/>
              <a:t>CIDR </a:t>
            </a:r>
            <a:r>
              <a:rPr lang="zh-CN" altLang="en-US" sz="2800" dirty="0" smtClean="0"/>
              <a:t>使用</a:t>
            </a:r>
            <a:r>
              <a:rPr lang="zh-CN" altLang="en-US" sz="2800" dirty="0"/>
              <a:t>“</a:t>
            </a:r>
            <a:r>
              <a:rPr lang="zh-CN" altLang="en-US" sz="2800" dirty="0">
                <a:solidFill>
                  <a:srgbClr val="FF0000"/>
                </a:solidFill>
              </a:rPr>
              <a:t>斜线记法</a:t>
            </a:r>
            <a:r>
              <a:rPr lang="zh-CN" altLang="en-US" sz="2800" dirty="0"/>
              <a:t>”</a:t>
            </a:r>
            <a:r>
              <a:rPr lang="en-US" altLang="zh-CN" sz="2800" dirty="0"/>
              <a:t>(slash notation)</a:t>
            </a:r>
            <a:r>
              <a:rPr lang="zh-CN" altLang="en-US" sz="2800" dirty="0"/>
              <a:t>，它又</a:t>
            </a:r>
            <a:r>
              <a:rPr lang="zh-CN" altLang="en-US" sz="2800" dirty="0" smtClean="0"/>
              <a:t>称为 </a:t>
            </a:r>
            <a:r>
              <a:rPr lang="en-US" altLang="zh-CN" sz="2800" dirty="0" smtClean="0">
                <a:solidFill>
                  <a:srgbClr val="FF0000"/>
                </a:solidFill>
              </a:rPr>
              <a:t>CIDR </a:t>
            </a:r>
            <a:r>
              <a:rPr lang="zh-CN" altLang="en-US" sz="2800" dirty="0" smtClean="0">
                <a:solidFill>
                  <a:srgbClr val="FF0000"/>
                </a:solidFill>
              </a:rPr>
              <a:t>记</a:t>
            </a:r>
            <a:r>
              <a:rPr lang="zh-CN" altLang="en-US" sz="2800" dirty="0">
                <a:solidFill>
                  <a:srgbClr val="FF0000"/>
                </a:solidFill>
              </a:rPr>
              <a:t>法</a:t>
            </a:r>
            <a:r>
              <a:rPr lang="zh-CN" altLang="en-US" sz="2800" dirty="0"/>
              <a:t>，即在 </a:t>
            </a:r>
            <a:r>
              <a:rPr lang="en-US" altLang="zh-CN" sz="2800" dirty="0"/>
              <a:t>IP </a:t>
            </a:r>
            <a:r>
              <a:rPr lang="zh-CN" altLang="en-US" sz="2800" dirty="0"/>
              <a:t>地址面加上一个斜线“</a:t>
            </a:r>
            <a:r>
              <a:rPr lang="en-US" altLang="zh-CN" sz="2800" dirty="0"/>
              <a:t>/”</a:t>
            </a:r>
            <a:r>
              <a:rPr lang="zh-CN" altLang="en-US" sz="2800" dirty="0"/>
              <a:t>，然后写上网络前缀所占的位数（这个数值对应于三级编址中子网掩码中 </a:t>
            </a:r>
            <a:r>
              <a:rPr lang="en-US" altLang="zh-CN" sz="2800" dirty="0"/>
              <a:t>1 </a:t>
            </a:r>
            <a:r>
              <a:rPr lang="zh-CN" altLang="en-US" sz="2800" dirty="0"/>
              <a:t>的个数）</a:t>
            </a:r>
            <a:r>
              <a:rPr lang="zh-CN" altLang="en-US" sz="2800" dirty="0" smtClean="0"/>
              <a:t>。</a:t>
            </a:r>
            <a:r>
              <a:rPr lang="zh-CN" altLang="en-US" sz="2800" dirty="0"/>
              <a:t>例如： </a:t>
            </a:r>
            <a:r>
              <a:rPr lang="en-US" altLang="zh-CN" sz="2800" dirty="0">
                <a:solidFill>
                  <a:srgbClr val="0000FF"/>
                </a:solidFill>
              </a:rPr>
              <a:t>220.78.168.0</a:t>
            </a:r>
            <a:r>
              <a:rPr lang="en-US" altLang="zh-CN" sz="2800" dirty="0">
                <a:solidFill>
                  <a:srgbClr val="FF0000"/>
                </a:solidFill>
              </a:rPr>
              <a:t>/24</a:t>
            </a:r>
            <a:endParaRPr lang="zh-CN" altLang="en-US" sz="2800" dirty="0">
              <a:solidFill>
                <a:srgbClr val="FF0000"/>
              </a:solidFill>
            </a:endParaRPr>
          </a:p>
        </p:txBody>
      </p:sp>
      <p:sp>
        <p:nvSpPr>
          <p:cNvPr id="523266" name="Rectangle 2"/>
          <p:cNvSpPr>
            <a:spLocks noChangeArrowheads="1"/>
          </p:cNvSpPr>
          <p:nvPr/>
        </p:nvSpPr>
        <p:spPr bwMode="auto">
          <a:xfrm>
            <a:off x="920552" y="2924944"/>
            <a:ext cx="8280920" cy="660920"/>
          </a:xfrm>
          <a:prstGeom prst="rect">
            <a:avLst/>
          </a:prstGeom>
          <a:solidFill>
            <a:srgbClr val="66FF33"/>
          </a:solidFill>
          <a:ln w="9525">
            <a:solidFill>
              <a:srgbClr val="333399"/>
            </a:solidFill>
            <a:miter lim="800000"/>
          </a:ln>
          <a:effectLst>
            <a:outerShdw dist="35921" dir="2700000" algn="ctr" rotWithShape="0">
              <a:schemeClr val="bg2"/>
            </a:outerShdw>
          </a:effectLst>
        </p:spPr>
        <p:txBody>
          <a:bodyPr wrap="none" anchor="ctr"/>
          <a:lstStyle/>
          <a:p>
            <a:pPr algn="ctr">
              <a:spcBef>
                <a:spcPct val="50000"/>
              </a:spcBef>
              <a:spcAft>
                <a:spcPct val="40000"/>
              </a:spcAft>
              <a:buFont typeface="Wingdings" panose="05000000000000000000" pitchFamily="2" charset="2"/>
              <a:buNone/>
            </a:pPr>
            <a:r>
              <a:rPr lang="en-US" altLang="zh-CN" sz="2800" b="1" dirty="0">
                <a:solidFill>
                  <a:srgbClr val="0000CC"/>
                </a:solidFill>
                <a:latin typeface="+mn-lt"/>
                <a:ea typeface="黑体" panose="02010609060101010101" pitchFamily="2" charset="-122"/>
              </a:rPr>
              <a:t>IP</a:t>
            </a:r>
            <a:r>
              <a:rPr lang="zh-CN" altLang="en-US" sz="2800" b="1" dirty="0">
                <a:solidFill>
                  <a:srgbClr val="0000CC"/>
                </a:solidFill>
                <a:latin typeface="+mn-lt"/>
                <a:ea typeface="黑体" panose="02010609060101010101" pitchFamily="2" charset="-122"/>
              </a:rPr>
              <a:t>地址 </a:t>
            </a:r>
            <a:r>
              <a:rPr lang="en-US" altLang="zh-CN" sz="2800" b="1" dirty="0">
                <a:solidFill>
                  <a:srgbClr val="0000CC"/>
                </a:solidFill>
                <a:latin typeface="+mn-lt"/>
                <a:ea typeface="黑体" panose="02010609060101010101" pitchFamily="2" charset="-122"/>
              </a:rPr>
              <a:t>::= {&lt;</a:t>
            </a:r>
            <a:r>
              <a:rPr lang="zh-CN" altLang="en-US" sz="2800" b="1" dirty="0">
                <a:solidFill>
                  <a:srgbClr val="0000CC"/>
                </a:solidFill>
                <a:latin typeface="+mn-lt"/>
                <a:ea typeface="黑体" panose="02010609060101010101" pitchFamily="2" charset="-122"/>
              </a:rPr>
              <a:t>网络前缀</a:t>
            </a:r>
            <a:r>
              <a:rPr lang="en-US" altLang="zh-CN" sz="2800" b="1" dirty="0">
                <a:solidFill>
                  <a:srgbClr val="0000CC"/>
                </a:solidFill>
                <a:latin typeface="+mn-lt"/>
                <a:ea typeface="黑体" panose="02010609060101010101" pitchFamily="2" charset="-122"/>
              </a:rPr>
              <a:t>&gt;, &lt;</a:t>
            </a:r>
            <a:r>
              <a:rPr lang="zh-CN" altLang="en-US" sz="2800" b="1" dirty="0">
                <a:solidFill>
                  <a:srgbClr val="0000CC"/>
                </a:solidFill>
                <a:latin typeface="+mn-lt"/>
                <a:ea typeface="黑体" panose="02010609060101010101" pitchFamily="2" charset="-122"/>
              </a:rPr>
              <a:t>主机号</a:t>
            </a:r>
            <a:r>
              <a:rPr lang="en-US" altLang="zh-CN" sz="2800" b="1" dirty="0">
                <a:solidFill>
                  <a:srgbClr val="0000CC"/>
                </a:solidFill>
                <a:latin typeface="+mn-lt"/>
                <a:ea typeface="黑体" panose="02010609060101010101" pitchFamily="2" charset="-122"/>
              </a:rPr>
              <a:t>&gt;}          </a:t>
            </a:r>
            <a:r>
              <a:rPr lang="en-US" altLang="zh-CN" sz="2800" b="1" dirty="0" smtClean="0">
                <a:solidFill>
                  <a:srgbClr val="0000CC"/>
                </a:solidFill>
                <a:latin typeface="+mn-lt"/>
                <a:ea typeface="黑体" panose="02010609060101010101" pitchFamily="2" charset="-122"/>
              </a:rPr>
              <a:t>   </a:t>
            </a:r>
            <a:r>
              <a:rPr lang="en-US" altLang="zh-CN" sz="2800" b="1" dirty="0">
                <a:solidFill>
                  <a:srgbClr val="0000CC"/>
                </a:solidFill>
                <a:latin typeface="+mn-lt"/>
                <a:ea typeface="黑体" panose="02010609060101010101" pitchFamily="2" charset="-122"/>
              </a:rPr>
              <a:t>(4-3) </a:t>
            </a:r>
            <a:endParaRPr lang="en-US" altLang="zh-CN" sz="2800" b="1" dirty="0">
              <a:solidFill>
                <a:srgbClr val="0000CC"/>
              </a:solidFill>
              <a:latin typeface="+mn-lt"/>
              <a:ea typeface="黑体" panose="02010609060101010101" pitchFamily="2" charset="-122"/>
            </a:endParaRPr>
          </a:p>
        </p:txBody>
      </p:sp>
      <p:grpSp>
        <p:nvGrpSpPr>
          <p:cNvPr id="7" name="组合 6"/>
          <p:cNvGrpSpPr/>
          <p:nvPr/>
        </p:nvGrpSpPr>
        <p:grpSpPr>
          <a:xfrm>
            <a:off x="2406749" y="1790910"/>
            <a:ext cx="4562475" cy="1073788"/>
            <a:chOff x="1839416" y="4105856"/>
            <a:chExt cx="4562475" cy="1160462"/>
          </a:xfrm>
        </p:grpSpPr>
        <p:grpSp>
          <p:nvGrpSpPr>
            <p:cNvPr id="9" name="Group 21"/>
            <p:cNvGrpSpPr/>
            <p:nvPr/>
          </p:nvGrpSpPr>
          <p:grpSpPr bwMode="auto">
            <a:xfrm>
              <a:off x="1867991" y="4767842"/>
              <a:ext cx="4533900" cy="498476"/>
              <a:chOff x="755" y="2967"/>
              <a:chExt cx="2856" cy="314"/>
            </a:xfrm>
          </p:grpSpPr>
          <p:sp>
            <p:nvSpPr>
              <p:cNvPr id="18" name="Line 9"/>
              <p:cNvSpPr>
                <a:spLocks noChangeShapeType="1"/>
              </p:cNvSpPr>
              <p:nvPr/>
            </p:nvSpPr>
            <p:spPr bwMode="auto">
              <a:xfrm>
                <a:off x="755" y="3122"/>
                <a:ext cx="2856" cy="0"/>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9" name="Text Box 10"/>
              <p:cNvSpPr txBox="1">
                <a:spLocks noChangeArrowheads="1"/>
              </p:cNvSpPr>
              <p:nvPr/>
            </p:nvSpPr>
            <p:spPr bwMode="auto">
              <a:xfrm>
                <a:off x="1950" y="2967"/>
                <a:ext cx="581" cy="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32 </a:t>
                </a: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位</a:t>
                </a:r>
                <a:endParaRPr kumimoji="0" lang="zh-CN" altLang="en-US"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grpSp>
        <p:grpSp>
          <p:nvGrpSpPr>
            <p:cNvPr id="10" name="Group 20"/>
            <p:cNvGrpSpPr/>
            <p:nvPr/>
          </p:nvGrpSpPr>
          <p:grpSpPr bwMode="auto">
            <a:xfrm>
              <a:off x="1842591" y="4644008"/>
              <a:ext cx="4559300" cy="609600"/>
              <a:chOff x="739" y="2832"/>
              <a:chExt cx="2872" cy="430"/>
            </a:xfrm>
          </p:grpSpPr>
          <p:sp>
            <p:nvSpPr>
              <p:cNvPr id="16" name="Line 8"/>
              <p:cNvSpPr>
                <a:spLocks noChangeShapeType="1"/>
              </p:cNvSpPr>
              <p:nvPr/>
            </p:nvSpPr>
            <p:spPr bwMode="auto">
              <a:xfrm>
                <a:off x="739" y="2832"/>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7" name="Line 17"/>
              <p:cNvSpPr>
                <a:spLocks noChangeShapeType="1"/>
              </p:cNvSpPr>
              <p:nvPr/>
            </p:nvSpPr>
            <p:spPr bwMode="auto">
              <a:xfrm>
                <a:off x="3611" y="2832"/>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grpSp>
        <p:grpSp>
          <p:nvGrpSpPr>
            <p:cNvPr id="11" name="Group 18"/>
            <p:cNvGrpSpPr/>
            <p:nvPr/>
          </p:nvGrpSpPr>
          <p:grpSpPr bwMode="auto">
            <a:xfrm>
              <a:off x="1839416" y="4105856"/>
              <a:ext cx="4562105" cy="612776"/>
              <a:chOff x="737" y="2493"/>
              <a:chExt cx="3240" cy="386"/>
            </a:xfrm>
          </p:grpSpPr>
          <p:sp>
            <p:nvSpPr>
              <p:cNvPr id="12" name="Rectangle 6"/>
              <p:cNvSpPr>
                <a:spLocks noChangeArrowheads="1"/>
              </p:cNvSpPr>
              <p:nvPr/>
            </p:nvSpPr>
            <p:spPr bwMode="auto">
              <a:xfrm>
                <a:off x="737" y="2493"/>
                <a:ext cx="1650" cy="386"/>
              </a:xfrm>
              <a:prstGeom prst="rect">
                <a:avLst/>
              </a:prstGeom>
              <a:solidFill>
                <a:srgbClr val="FFFF66"/>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网络前缀</a:t>
                </a:r>
                <a:endPar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sp>
            <p:nvSpPr>
              <p:cNvPr id="13" name="Rectangle 7"/>
              <p:cNvSpPr>
                <a:spLocks noChangeArrowheads="1"/>
              </p:cNvSpPr>
              <p:nvPr/>
            </p:nvSpPr>
            <p:spPr bwMode="auto">
              <a:xfrm>
                <a:off x="2387" y="2494"/>
                <a:ext cx="1590" cy="385"/>
              </a:xfrm>
              <a:prstGeom prst="rect">
                <a:avLst/>
              </a:prstGeom>
              <a:solidFill>
                <a:srgbClr val="66FFFF"/>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4" name="Rectangle 11"/>
              <p:cNvSpPr>
                <a:spLocks noChangeArrowheads="1"/>
              </p:cNvSpPr>
              <p:nvPr/>
            </p:nvSpPr>
            <p:spPr bwMode="auto">
              <a:xfrm>
                <a:off x="2754" y="2547"/>
                <a:ext cx="967" cy="291"/>
              </a:xfrm>
              <a:prstGeom prst="rect">
                <a:avLst/>
              </a:prstGeom>
              <a:noFill/>
              <a:ln w="9525" algn="ctr">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主机号</a:t>
                </a:r>
                <a:endPar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3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pPr algn="ctr"/>
            <a:r>
              <a:rPr lang="en-US" altLang="zh-CN"/>
              <a:t>CIDR </a:t>
            </a:r>
            <a:r>
              <a:rPr lang="zh-CN" altLang="en-US"/>
              <a:t>地址块 </a:t>
            </a:r>
            <a:endParaRPr lang="zh-CN" altLang="en-US"/>
          </a:p>
        </p:txBody>
      </p:sp>
      <p:sp>
        <p:nvSpPr>
          <p:cNvPr id="524291" name="Rectangle 3"/>
          <p:cNvSpPr>
            <a:spLocks noGrp="1" noChangeArrowheads="1"/>
          </p:cNvSpPr>
          <p:nvPr>
            <p:ph idx="1"/>
          </p:nvPr>
        </p:nvSpPr>
        <p:spPr/>
        <p:txBody>
          <a:bodyPr/>
          <a:lstStyle/>
          <a:p>
            <a:pPr algn="just">
              <a:lnSpc>
                <a:spcPct val="100000"/>
              </a:lnSpc>
            </a:pPr>
            <a:r>
              <a:rPr lang="en-US" altLang="zh-CN" sz="2800" dirty="0"/>
              <a:t>CIDR </a:t>
            </a:r>
            <a:r>
              <a:rPr lang="zh-CN" altLang="en-US" sz="2800" dirty="0"/>
              <a:t>把网络前缀都相同的连续的 </a:t>
            </a:r>
            <a:r>
              <a:rPr lang="en-US" altLang="zh-CN" sz="2800" dirty="0"/>
              <a:t>IP </a:t>
            </a:r>
            <a:r>
              <a:rPr lang="zh-CN" altLang="en-US" sz="2800" dirty="0"/>
              <a:t>地址组成“</a:t>
            </a:r>
            <a:r>
              <a:rPr lang="en-US" altLang="zh-CN" sz="2800" dirty="0">
                <a:solidFill>
                  <a:srgbClr val="FF0000"/>
                </a:solidFill>
              </a:rPr>
              <a:t>CIDR </a:t>
            </a:r>
            <a:r>
              <a:rPr lang="zh-CN" altLang="en-US" sz="2800" dirty="0">
                <a:solidFill>
                  <a:srgbClr val="FF0000"/>
                </a:solidFill>
              </a:rPr>
              <a:t>地址块</a:t>
            </a:r>
            <a:r>
              <a:rPr lang="zh-CN" altLang="en-US" sz="2800" dirty="0"/>
              <a:t>”。</a:t>
            </a:r>
            <a:endParaRPr lang="en-US" altLang="zh-CN" sz="2800" dirty="0" smtClean="0"/>
          </a:p>
          <a:p>
            <a:pPr algn="just">
              <a:lnSpc>
                <a:spcPct val="100000"/>
              </a:lnSpc>
            </a:pPr>
            <a:r>
              <a:rPr lang="en-US" altLang="zh-CN" sz="2800" dirty="0" smtClean="0"/>
              <a:t>128.14.32.0/20 </a:t>
            </a:r>
            <a:r>
              <a:rPr lang="zh-CN" altLang="en-US" sz="2800" dirty="0"/>
              <a:t>表示的地址块</a:t>
            </a:r>
            <a:r>
              <a:rPr lang="zh-CN" altLang="en-US" sz="2800" dirty="0">
                <a:solidFill>
                  <a:srgbClr val="0000FF"/>
                </a:solidFill>
              </a:rPr>
              <a:t>共有 </a:t>
            </a:r>
            <a:r>
              <a:rPr lang="en-US" altLang="zh-CN" sz="2800" dirty="0">
                <a:solidFill>
                  <a:srgbClr val="0000FF"/>
                </a:solidFill>
              </a:rPr>
              <a:t>2</a:t>
            </a:r>
            <a:r>
              <a:rPr lang="en-US" altLang="zh-CN" sz="2800" baseline="30000" dirty="0">
                <a:solidFill>
                  <a:srgbClr val="0000FF"/>
                </a:solidFill>
              </a:rPr>
              <a:t>12 </a:t>
            </a:r>
            <a:r>
              <a:rPr lang="zh-CN" altLang="en-US" sz="2800" dirty="0">
                <a:solidFill>
                  <a:srgbClr val="0000FF"/>
                </a:solidFill>
              </a:rPr>
              <a:t>个地址</a:t>
            </a:r>
            <a:r>
              <a:rPr lang="zh-CN" altLang="en-US" sz="2800" dirty="0"/>
              <a:t>（因为</a:t>
            </a:r>
            <a:r>
              <a:rPr lang="zh-CN" altLang="en-US" sz="2800" dirty="0">
                <a:solidFill>
                  <a:srgbClr val="FF0000"/>
                </a:solidFill>
              </a:rPr>
              <a:t>斜线后面的 </a:t>
            </a:r>
            <a:r>
              <a:rPr lang="en-US" altLang="zh-CN" sz="2800" dirty="0">
                <a:solidFill>
                  <a:srgbClr val="FF0000"/>
                </a:solidFill>
              </a:rPr>
              <a:t>20 </a:t>
            </a:r>
            <a:r>
              <a:rPr lang="zh-CN" altLang="en-US" sz="2800" dirty="0">
                <a:solidFill>
                  <a:srgbClr val="FF0000"/>
                </a:solidFill>
              </a:rPr>
              <a:t>是网络前缀的位数</a:t>
            </a:r>
            <a:r>
              <a:rPr lang="zh-CN" altLang="en-US" sz="2800" dirty="0"/>
              <a:t>，所以这个地址的主机号是 </a:t>
            </a:r>
            <a:r>
              <a:rPr lang="en-US" altLang="zh-CN" sz="2800" dirty="0"/>
              <a:t>12 </a:t>
            </a:r>
            <a:r>
              <a:rPr lang="zh-CN" altLang="en-US" sz="2800" dirty="0"/>
              <a:t>位）。</a:t>
            </a:r>
            <a:endParaRPr lang="zh-CN" altLang="en-US" sz="2800" dirty="0"/>
          </a:p>
          <a:p>
            <a:pPr lvl="1" algn="just">
              <a:lnSpc>
                <a:spcPct val="100000"/>
              </a:lnSpc>
            </a:pPr>
            <a:r>
              <a:rPr lang="zh-CN" altLang="en-US" sz="2400" dirty="0"/>
              <a:t>这个地址块的起始地址是 </a:t>
            </a:r>
            <a:r>
              <a:rPr lang="en-US" altLang="zh-CN" sz="2400" dirty="0"/>
              <a:t>128.14.32.0</a:t>
            </a:r>
            <a:r>
              <a:rPr lang="zh-CN" altLang="en-US" sz="2400" dirty="0"/>
              <a:t>。</a:t>
            </a:r>
            <a:endParaRPr lang="zh-CN" altLang="en-US" sz="2400" dirty="0"/>
          </a:p>
          <a:p>
            <a:pPr lvl="1" algn="just">
              <a:lnSpc>
                <a:spcPct val="100000"/>
              </a:lnSpc>
            </a:pPr>
            <a:r>
              <a:rPr lang="zh-CN" altLang="en-US" sz="2400" dirty="0"/>
              <a:t>在不需要指出地址块的起始地址时，也可将这样的地址块简称为“</a:t>
            </a:r>
            <a:r>
              <a:rPr lang="en-US" altLang="zh-CN" sz="2400" dirty="0">
                <a:solidFill>
                  <a:srgbClr val="FF0000"/>
                </a:solidFill>
              </a:rPr>
              <a:t>/20 </a:t>
            </a:r>
            <a:r>
              <a:rPr lang="zh-CN" altLang="en-US" sz="2400" dirty="0">
                <a:solidFill>
                  <a:srgbClr val="FF0000"/>
                </a:solidFill>
              </a:rPr>
              <a:t>地址块</a:t>
            </a:r>
            <a:r>
              <a:rPr lang="zh-CN" altLang="en-US" sz="2400" dirty="0"/>
              <a:t>”。</a:t>
            </a:r>
            <a:endParaRPr lang="zh-CN" altLang="en-US" sz="2400" dirty="0"/>
          </a:p>
          <a:p>
            <a:pPr lvl="1" algn="just">
              <a:lnSpc>
                <a:spcPct val="100000"/>
              </a:lnSpc>
            </a:pPr>
            <a:r>
              <a:rPr lang="en-US" altLang="zh-CN" sz="2400" dirty="0"/>
              <a:t>128.14.32.0/20 </a:t>
            </a:r>
            <a:r>
              <a:rPr lang="zh-CN" altLang="en-US" sz="2400" dirty="0"/>
              <a:t>地址块的最小地址：</a:t>
            </a:r>
            <a:r>
              <a:rPr lang="en-US" altLang="zh-CN" sz="2400" dirty="0"/>
              <a:t>128.14.32.0</a:t>
            </a:r>
            <a:endParaRPr lang="en-US" altLang="zh-CN" sz="2400" dirty="0"/>
          </a:p>
          <a:p>
            <a:pPr lvl="1" algn="just">
              <a:lnSpc>
                <a:spcPct val="100000"/>
              </a:lnSpc>
            </a:pPr>
            <a:r>
              <a:rPr lang="en-US" altLang="zh-CN" sz="2400" dirty="0"/>
              <a:t>128.14.32.0/20 </a:t>
            </a:r>
            <a:r>
              <a:rPr lang="zh-CN" altLang="en-US" sz="2400" dirty="0"/>
              <a:t>地址块的最大地址：</a:t>
            </a:r>
            <a:r>
              <a:rPr lang="en-US" altLang="zh-CN" sz="2400" dirty="0"/>
              <a:t>128.14.47.255</a:t>
            </a:r>
            <a:endParaRPr lang="en-US" altLang="zh-CN" sz="2400" dirty="0"/>
          </a:p>
          <a:p>
            <a:pPr lvl="1" algn="just">
              <a:lnSpc>
                <a:spcPct val="100000"/>
              </a:lnSpc>
            </a:pPr>
            <a:r>
              <a:rPr lang="zh-CN" altLang="en-US" sz="2400" dirty="0">
                <a:solidFill>
                  <a:srgbClr val="0000FF"/>
                </a:solidFill>
              </a:rPr>
              <a:t>全 </a:t>
            </a:r>
            <a:r>
              <a:rPr lang="en-US" altLang="zh-CN" sz="2400" dirty="0">
                <a:solidFill>
                  <a:srgbClr val="0000FF"/>
                </a:solidFill>
              </a:rPr>
              <a:t>0 </a:t>
            </a:r>
            <a:r>
              <a:rPr lang="zh-CN" altLang="en-US" sz="2400" dirty="0">
                <a:solidFill>
                  <a:srgbClr val="0000FF"/>
                </a:solidFill>
              </a:rPr>
              <a:t>和全 </a:t>
            </a:r>
            <a:r>
              <a:rPr lang="en-US" altLang="zh-CN" sz="2400" dirty="0">
                <a:solidFill>
                  <a:srgbClr val="0000FF"/>
                </a:solidFill>
              </a:rPr>
              <a:t>1 </a:t>
            </a:r>
            <a:r>
              <a:rPr lang="zh-CN" altLang="en-US" sz="2400" dirty="0">
                <a:solidFill>
                  <a:srgbClr val="0000FF"/>
                </a:solidFill>
              </a:rPr>
              <a:t>的主机号地址一般不使用。</a:t>
            </a:r>
            <a:endParaRPr lang="zh-CN" altLang="en-US" sz="2400"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4291">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4291">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4291">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4291">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4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291"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506" name="Rectangle 2"/>
          <p:cNvSpPr>
            <a:spLocks noGrp="1" noChangeArrowheads="1"/>
          </p:cNvSpPr>
          <p:nvPr>
            <p:ph type="title" idx="4294967295"/>
          </p:nvPr>
        </p:nvSpPr>
        <p:spPr>
          <a:xfrm>
            <a:off x="488504" y="44624"/>
            <a:ext cx="9066212" cy="648072"/>
          </a:xfrm>
          <a:solidFill>
            <a:srgbClr val="FFFF66"/>
          </a:solidFill>
          <a:ln>
            <a:solidFill>
              <a:srgbClr val="000099"/>
            </a:solidFill>
          </a:ln>
        </p:spPr>
        <p:txBody>
          <a:bodyPr/>
          <a:lstStyle/>
          <a:p>
            <a:pPr algn="ctr"/>
            <a:r>
              <a:rPr lang="en-US" altLang="zh-CN" sz="3600" dirty="0">
                <a:solidFill>
                  <a:srgbClr val="000099"/>
                </a:solidFill>
              </a:rPr>
              <a:t>128.14.32.0/20 </a:t>
            </a:r>
            <a:r>
              <a:rPr lang="zh-CN" altLang="en-US" sz="3600" dirty="0">
                <a:solidFill>
                  <a:srgbClr val="000099"/>
                </a:solidFill>
              </a:rPr>
              <a:t>表示的地址（</a:t>
            </a:r>
            <a:r>
              <a:rPr lang="en-US" altLang="zh-CN" sz="3600" dirty="0" smtClean="0">
                <a:solidFill>
                  <a:srgbClr val="000099"/>
                </a:solidFill>
              </a:rPr>
              <a:t>2</a:t>
            </a:r>
            <a:r>
              <a:rPr lang="en-US" altLang="zh-CN" sz="3600" baseline="30000" dirty="0" smtClean="0">
                <a:solidFill>
                  <a:srgbClr val="000099"/>
                </a:solidFill>
              </a:rPr>
              <a:t>12</a:t>
            </a:r>
            <a:r>
              <a:rPr lang="en-US" altLang="zh-CN" sz="3600" dirty="0" smtClean="0">
                <a:solidFill>
                  <a:srgbClr val="000099"/>
                </a:solidFill>
              </a:rPr>
              <a:t> </a:t>
            </a:r>
            <a:r>
              <a:rPr lang="zh-CN" altLang="en-US" sz="3600" dirty="0" smtClean="0">
                <a:solidFill>
                  <a:srgbClr val="000099"/>
                </a:solidFill>
              </a:rPr>
              <a:t>个</a:t>
            </a:r>
            <a:r>
              <a:rPr lang="zh-CN" altLang="en-US" sz="3600" dirty="0">
                <a:solidFill>
                  <a:srgbClr val="000099"/>
                </a:solidFill>
              </a:rPr>
              <a:t>地址）</a:t>
            </a:r>
            <a:endParaRPr lang="zh-CN" altLang="en-US" sz="3600" dirty="0">
              <a:solidFill>
                <a:srgbClr val="000099"/>
              </a:solidFill>
            </a:endParaRPr>
          </a:p>
        </p:txBody>
      </p:sp>
      <p:sp>
        <p:nvSpPr>
          <p:cNvPr id="1429507" name="Text Box 3"/>
          <p:cNvSpPr txBox="1">
            <a:spLocks noChangeArrowheads="1"/>
          </p:cNvSpPr>
          <p:nvPr/>
        </p:nvSpPr>
        <p:spPr bwMode="auto">
          <a:xfrm>
            <a:off x="2221971" y="876300"/>
            <a:ext cx="6979501" cy="5693866"/>
          </a:xfrm>
          <a:prstGeom prst="rect">
            <a:avLst/>
          </a:prstGeom>
          <a:solidFill>
            <a:srgbClr val="CCFFFF"/>
          </a:solidFill>
          <a:ln w="9525">
            <a:solidFill>
              <a:schemeClr val="tx2"/>
            </a:solidFill>
            <a:miter lim="800000"/>
          </a:ln>
          <a:effectLst/>
        </p:spPr>
        <p:txBody>
          <a:bodyPr wrap="square">
            <a:spAutoFit/>
          </a:bodyPr>
          <a:lstStyle/>
          <a:p>
            <a:r>
              <a:rPr kumimoji="0" lang="en-US" altLang="zh-CN" sz="2800" b="1" dirty="0">
                <a:solidFill>
                  <a:srgbClr val="FF0000"/>
                </a:solidFill>
                <a:latin typeface="+mn-lt"/>
                <a:ea typeface="黑体" panose="02010609060101010101" pitchFamily="2" charset="-122"/>
              </a:rPr>
              <a:t>10000000 00001110 </a:t>
            </a:r>
            <a:r>
              <a:rPr kumimoji="0" lang="en-US" altLang="zh-CN" sz="2800" b="1" dirty="0" smtClean="0">
                <a:solidFill>
                  <a:srgbClr val="FF0000"/>
                </a:solidFill>
                <a:latin typeface="+mn-lt"/>
                <a:ea typeface="黑体" panose="02010609060101010101" pitchFamily="2" charset="-122"/>
              </a:rPr>
              <a:t>001000</a:t>
            </a:r>
            <a:r>
              <a:rPr kumimoji="0" lang="en-US" altLang="zh-CN" sz="2800" b="1" dirty="0" smtClean="0">
                <a:solidFill>
                  <a:srgbClr val="0000CC"/>
                </a:solidFill>
                <a:latin typeface="+mn-lt"/>
                <a:ea typeface="黑体" panose="02010609060101010101" pitchFamily="2" charset="-122"/>
              </a:rPr>
              <a:t>00 </a:t>
            </a:r>
            <a:r>
              <a:rPr kumimoji="0" lang="en-US" altLang="zh-CN" sz="2800" b="1" dirty="0">
                <a:solidFill>
                  <a:srgbClr val="0000CC"/>
                </a:solidFill>
                <a:latin typeface="+mn-lt"/>
                <a:ea typeface="黑体" panose="02010609060101010101" pitchFamily="2" charset="-122"/>
              </a:rPr>
              <a:t>00000000</a:t>
            </a:r>
            <a:endParaRPr kumimoji="0" lang="en-US" altLang="zh-CN" sz="2800" b="1" dirty="0">
              <a:solidFill>
                <a:srgbClr val="0000CC"/>
              </a:solidFill>
              <a:latin typeface="+mn-lt"/>
              <a:ea typeface="黑体" panose="02010609060101010101" pitchFamily="2" charset="-122"/>
            </a:endParaRPr>
          </a:p>
          <a:p>
            <a:r>
              <a:rPr lang="en-US" altLang="zh-CN" sz="2800" b="1" dirty="0">
                <a:solidFill>
                  <a:srgbClr val="FF0000"/>
                </a:solidFill>
                <a:latin typeface="+mn-lt"/>
                <a:ea typeface="黑体" panose="02010609060101010101" pitchFamily="2" charset="-122"/>
              </a:rPr>
              <a:t>10000000 00001110 001</a:t>
            </a:r>
            <a:r>
              <a:rPr kumimoji="0" lang="en-US" altLang="zh-CN" sz="2800" b="1" dirty="0">
                <a:solidFill>
                  <a:srgbClr val="FF0000"/>
                </a:solidFill>
                <a:latin typeface="+mn-lt"/>
                <a:ea typeface="黑体" panose="02010609060101010101" pitchFamily="2" charset="-122"/>
              </a:rPr>
              <a:t>000</a:t>
            </a:r>
            <a:r>
              <a:rPr kumimoji="0" lang="en-US" altLang="zh-CN" sz="2800" b="1" dirty="0">
                <a:solidFill>
                  <a:srgbClr val="0000CC"/>
                </a:solidFill>
                <a:latin typeface="+mn-lt"/>
                <a:ea typeface="黑体" panose="02010609060101010101" pitchFamily="2" charset="-122"/>
              </a:rPr>
              <a:t>00 00000001</a:t>
            </a:r>
            <a:endParaRPr kumimoji="0" lang="en-US" altLang="zh-CN" sz="2800" b="1" dirty="0">
              <a:solidFill>
                <a:srgbClr val="0000CC"/>
              </a:solidFill>
              <a:latin typeface="+mn-lt"/>
              <a:ea typeface="黑体" panose="02010609060101010101" pitchFamily="2" charset="-122"/>
            </a:endParaRPr>
          </a:p>
          <a:p>
            <a:r>
              <a:rPr kumimoji="0" lang="en-US" altLang="zh-CN" sz="2800" b="1" dirty="0">
                <a:solidFill>
                  <a:srgbClr val="FF0000"/>
                </a:solidFill>
                <a:latin typeface="+mn-lt"/>
                <a:ea typeface="黑体" panose="02010609060101010101" pitchFamily="2" charset="-122"/>
              </a:rPr>
              <a:t>10000000 00001110 001000</a:t>
            </a:r>
            <a:r>
              <a:rPr kumimoji="0" lang="en-US" altLang="zh-CN" sz="2800" b="1" dirty="0">
                <a:solidFill>
                  <a:srgbClr val="0000CC"/>
                </a:solidFill>
                <a:latin typeface="+mn-lt"/>
                <a:ea typeface="黑体" panose="02010609060101010101" pitchFamily="2" charset="-122"/>
              </a:rPr>
              <a:t>00 00000010</a:t>
            </a:r>
            <a:endParaRPr kumimoji="0" lang="en-US" altLang="zh-CN" sz="2800" b="1" dirty="0">
              <a:solidFill>
                <a:srgbClr val="0000CC"/>
              </a:solidFill>
              <a:latin typeface="+mn-lt"/>
              <a:ea typeface="黑体" panose="02010609060101010101" pitchFamily="2" charset="-122"/>
            </a:endParaRPr>
          </a:p>
          <a:p>
            <a:r>
              <a:rPr kumimoji="0" lang="en-US" altLang="zh-CN" sz="2800" b="1" dirty="0">
                <a:solidFill>
                  <a:srgbClr val="FF0000"/>
                </a:solidFill>
                <a:latin typeface="+mn-lt"/>
                <a:ea typeface="黑体" panose="02010609060101010101" pitchFamily="2" charset="-122"/>
              </a:rPr>
              <a:t>10000000 00001110 001000</a:t>
            </a:r>
            <a:r>
              <a:rPr kumimoji="0" lang="en-US" altLang="zh-CN" sz="2800" b="1" dirty="0">
                <a:solidFill>
                  <a:srgbClr val="0000CC"/>
                </a:solidFill>
                <a:latin typeface="+mn-lt"/>
                <a:ea typeface="黑体" panose="02010609060101010101" pitchFamily="2" charset="-122"/>
              </a:rPr>
              <a:t>00 00000011</a:t>
            </a:r>
            <a:endParaRPr kumimoji="0" lang="en-US" altLang="zh-CN" sz="2800" b="1" dirty="0">
              <a:solidFill>
                <a:srgbClr val="0000CC"/>
              </a:solidFill>
              <a:latin typeface="+mn-lt"/>
              <a:ea typeface="黑体" panose="02010609060101010101" pitchFamily="2" charset="-122"/>
            </a:endParaRPr>
          </a:p>
          <a:p>
            <a:r>
              <a:rPr kumimoji="0" lang="en-US" altLang="zh-CN" sz="2800" b="1" dirty="0">
                <a:solidFill>
                  <a:srgbClr val="FF0000"/>
                </a:solidFill>
                <a:latin typeface="+mn-lt"/>
                <a:ea typeface="黑体" panose="02010609060101010101" pitchFamily="2" charset="-122"/>
              </a:rPr>
              <a:t>10000000 00001110 001000</a:t>
            </a:r>
            <a:r>
              <a:rPr kumimoji="0" lang="en-US" altLang="zh-CN" sz="2800" b="1" dirty="0">
                <a:solidFill>
                  <a:srgbClr val="0000CC"/>
                </a:solidFill>
                <a:latin typeface="+mn-lt"/>
                <a:ea typeface="黑体" panose="02010609060101010101" pitchFamily="2" charset="-122"/>
              </a:rPr>
              <a:t>00 00000100</a:t>
            </a:r>
            <a:endParaRPr kumimoji="0" lang="en-US" altLang="zh-CN" sz="2800" b="1" dirty="0">
              <a:solidFill>
                <a:srgbClr val="0000CC"/>
              </a:solidFill>
              <a:latin typeface="+mn-lt"/>
              <a:ea typeface="黑体" panose="02010609060101010101" pitchFamily="2" charset="-122"/>
            </a:endParaRPr>
          </a:p>
          <a:p>
            <a:r>
              <a:rPr kumimoji="0" lang="en-US" altLang="zh-CN" sz="2800" b="1" dirty="0">
                <a:solidFill>
                  <a:srgbClr val="FF0000"/>
                </a:solidFill>
                <a:latin typeface="+mn-lt"/>
                <a:ea typeface="黑体" panose="02010609060101010101" pitchFamily="2" charset="-122"/>
              </a:rPr>
              <a:t>10000000 00001110 001000</a:t>
            </a:r>
            <a:r>
              <a:rPr kumimoji="0" lang="en-US" altLang="zh-CN" sz="2800" b="1" dirty="0">
                <a:solidFill>
                  <a:srgbClr val="0000CC"/>
                </a:solidFill>
                <a:latin typeface="+mn-lt"/>
                <a:ea typeface="黑体" panose="02010609060101010101" pitchFamily="2" charset="-122"/>
              </a:rPr>
              <a:t>00 00000101</a:t>
            </a:r>
            <a:endParaRPr kumimoji="0" lang="en-US" altLang="zh-CN" sz="2800" b="1" dirty="0">
              <a:solidFill>
                <a:srgbClr val="0000CC"/>
              </a:solidFill>
              <a:latin typeface="+mn-lt"/>
              <a:ea typeface="黑体" panose="02010609060101010101" pitchFamily="2" charset="-122"/>
            </a:endParaRPr>
          </a:p>
          <a:p>
            <a:endParaRPr kumimoji="0" lang="en-US" altLang="zh-CN" sz="2800" b="1" dirty="0">
              <a:solidFill>
                <a:srgbClr val="0000CC"/>
              </a:solidFill>
              <a:latin typeface="+mn-lt"/>
              <a:ea typeface="黑体" panose="02010609060101010101" pitchFamily="2" charset="-122"/>
            </a:endParaRPr>
          </a:p>
          <a:p>
            <a:endParaRPr kumimoji="0" lang="en-US" altLang="zh-CN" sz="2800" b="1" dirty="0">
              <a:solidFill>
                <a:srgbClr val="0000CC"/>
              </a:solidFill>
              <a:latin typeface="+mn-lt"/>
              <a:ea typeface="黑体" panose="02010609060101010101" pitchFamily="2" charset="-122"/>
            </a:endParaRPr>
          </a:p>
          <a:p>
            <a:r>
              <a:rPr kumimoji="0" lang="en-US" altLang="zh-CN" sz="2800" b="1" dirty="0">
                <a:solidFill>
                  <a:srgbClr val="FF0000"/>
                </a:solidFill>
                <a:latin typeface="+mn-lt"/>
                <a:ea typeface="黑体" panose="02010609060101010101" pitchFamily="2" charset="-122"/>
              </a:rPr>
              <a:t>10000000 00001110 001011</a:t>
            </a:r>
            <a:r>
              <a:rPr kumimoji="0" lang="en-US" altLang="zh-CN" sz="2800" b="1" dirty="0">
                <a:solidFill>
                  <a:srgbClr val="0000CC"/>
                </a:solidFill>
                <a:latin typeface="+mn-lt"/>
                <a:ea typeface="黑体" panose="02010609060101010101" pitchFamily="2" charset="-122"/>
              </a:rPr>
              <a:t>11 11111011</a:t>
            </a:r>
            <a:endParaRPr kumimoji="0" lang="en-US" altLang="zh-CN" sz="2800" b="1" dirty="0">
              <a:solidFill>
                <a:srgbClr val="0000CC"/>
              </a:solidFill>
              <a:latin typeface="+mn-lt"/>
              <a:ea typeface="黑体" panose="02010609060101010101" pitchFamily="2" charset="-122"/>
            </a:endParaRPr>
          </a:p>
          <a:p>
            <a:r>
              <a:rPr kumimoji="0" lang="en-US" altLang="zh-CN" sz="2800" b="1" dirty="0">
                <a:solidFill>
                  <a:srgbClr val="FF0000"/>
                </a:solidFill>
                <a:latin typeface="+mn-lt"/>
                <a:ea typeface="黑体" panose="02010609060101010101" pitchFamily="2" charset="-122"/>
              </a:rPr>
              <a:t>10000000 00001110 001011</a:t>
            </a:r>
            <a:r>
              <a:rPr kumimoji="0" lang="en-US" altLang="zh-CN" sz="2800" b="1" dirty="0">
                <a:solidFill>
                  <a:srgbClr val="0000CC"/>
                </a:solidFill>
                <a:latin typeface="+mn-lt"/>
                <a:ea typeface="黑体" panose="02010609060101010101" pitchFamily="2" charset="-122"/>
              </a:rPr>
              <a:t>11 11111100</a:t>
            </a:r>
            <a:endParaRPr kumimoji="0" lang="en-US" altLang="zh-CN" sz="2800" b="1" dirty="0">
              <a:solidFill>
                <a:srgbClr val="0000CC"/>
              </a:solidFill>
              <a:latin typeface="+mn-lt"/>
              <a:ea typeface="黑体" panose="02010609060101010101" pitchFamily="2" charset="-122"/>
            </a:endParaRPr>
          </a:p>
          <a:p>
            <a:r>
              <a:rPr kumimoji="0" lang="en-US" altLang="zh-CN" sz="2800" b="1" dirty="0">
                <a:solidFill>
                  <a:srgbClr val="FF0000"/>
                </a:solidFill>
                <a:latin typeface="+mn-lt"/>
                <a:ea typeface="黑体" panose="02010609060101010101" pitchFamily="2" charset="-122"/>
              </a:rPr>
              <a:t>10000000 00001110 001011</a:t>
            </a:r>
            <a:r>
              <a:rPr kumimoji="0" lang="en-US" altLang="zh-CN" sz="2800" b="1" dirty="0">
                <a:solidFill>
                  <a:srgbClr val="0000CC"/>
                </a:solidFill>
                <a:latin typeface="+mn-lt"/>
                <a:ea typeface="黑体" panose="02010609060101010101" pitchFamily="2" charset="-122"/>
              </a:rPr>
              <a:t>11 11111101</a:t>
            </a:r>
            <a:endParaRPr kumimoji="0" lang="en-US" altLang="zh-CN" sz="2800" b="1" dirty="0">
              <a:solidFill>
                <a:srgbClr val="0000CC"/>
              </a:solidFill>
              <a:latin typeface="+mn-lt"/>
              <a:ea typeface="黑体" panose="02010609060101010101" pitchFamily="2" charset="-122"/>
            </a:endParaRPr>
          </a:p>
          <a:p>
            <a:r>
              <a:rPr kumimoji="0" lang="en-US" altLang="zh-CN" sz="2800" b="1" dirty="0">
                <a:solidFill>
                  <a:srgbClr val="FF0000"/>
                </a:solidFill>
                <a:latin typeface="+mn-lt"/>
                <a:ea typeface="黑体" panose="02010609060101010101" pitchFamily="2" charset="-122"/>
              </a:rPr>
              <a:t>10000000 00001110 001011</a:t>
            </a:r>
            <a:r>
              <a:rPr kumimoji="0" lang="en-US" altLang="zh-CN" sz="2800" b="1" dirty="0">
                <a:solidFill>
                  <a:srgbClr val="0000CC"/>
                </a:solidFill>
                <a:latin typeface="+mn-lt"/>
                <a:ea typeface="黑体" panose="02010609060101010101" pitchFamily="2" charset="-122"/>
              </a:rPr>
              <a:t>11 11111110</a:t>
            </a:r>
            <a:endParaRPr kumimoji="0" lang="en-US" altLang="zh-CN" sz="2800" b="1" dirty="0">
              <a:solidFill>
                <a:srgbClr val="0000CC"/>
              </a:solidFill>
              <a:latin typeface="+mn-lt"/>
              <a:ea typeface="黑体" panose="02010609060101010101" pitchFamily="2" charset="-122"/>
            </a:endParaRPr>
          </a:p>
          <a:p>
            <a:r>
              <a:rPr kumimoji="0" lang="en-US" altLang="zh-CN" sz="2800" b="1" dirty="0">
                <a:solidFill>
                  <a:srgbClr val="FF0000"/>
                </a:solidFill>
                <a:latin typeface="+mn-lt"/>
                <a:ea typeface="黑体" panose="02010609060101010101" pitchFamily="2" charset="-122"/>
              </a:rPr>
              <a:t>10000000 00001110 001011</a:t>
            </a:r>
            <a:r>
              <a:rPr kumimoji="0" lang="en-US" altLang="zh-CN" sz="2800" b="1" dirty="0">
                <a:solidFill>
                  <a:srgbClr val="0000CC"/>
                </a:solidFill>
                <a:latin typeface="+mn-lt"/>
                <a:ea typeface="黑体" panose="02010609060101010101" pitchFamily="2" charset="-122"/>
              </a:rPr>
              <a:t>11 11111111</a:t>
            </a:r>
            <a:endParaRPr kumimoji="0" lang="en-US" altLang="zh-CN" sz="2800" b="1" dirty="0">
              <a:solidFill>
                <a:srgbClr val="0000CC"/>
              </a:solidFill>
              <a:latin typeface="+mn-lt"/>
              <a:ea typeface="黑体" panose="02010609060101010101" pitchFamily="2" charset="-122"/>
            </a:endParaRPr>
          </a:p>
        </p:txBody>
      </p:sp>
      <p:sp>
        <p:nvSpPr>
          <p:cNvPr id="1429508" name="Text Box 4"/>
          <p:cNvSpPr txBox="1">
            <a:spLocks noChangeArrowheads="1"/>
          </p:cNvSpPr>
          <p:nvPr/>
        </p:nvSpPr>
        <p:spPr bwMode="auto">
          <a:xfrm>
            <a:off x="7371027" y="3162300"/>
            <a:ext cx="87716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5400">
                <a:solidFill>
                  <a:srgbClr val="0000CC"/>
                </a:solidFill>
                <a:sym typeface="Symbol" panose="05050102010706020507" pitchFamily="18" charset="2"/>
              </a:rPr>
              <a:t></a:t>
            </a:r>
            <a:endParaRPr kumimoji="0" lang="en-US" altLang="zh-CN" sz="5400">
              <a:solidFill>
                <a:srgbClr val="0000CC"/>
              </a:solidFill>
              <a:sym typeface="Symbol" panose="05050102010706020507" pitchFamily="18" charset="2"/>
            </a:endParaRPr>
          </a:p>
        </p:txBody>
      </p:sp>
      <p:sp>
        <p:nvSpPr>
          <p:cNvPr id="1429509" name="Text Box 5"/>
          <p:cNvSpPr txBox="1">
            <a:spLocks noChangeArrowheads="1"/>
          </p:cNvSpPr>
          <p:nvPr/>
        </p:nvSpPr>
        <p:spPr bwMode="auto">
          <a:xfrm>
            <a:off x="4017433" y="3162300"/>
            <a:ext cx="87716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5400" dirty="0">
                <a:solidFill>
                  <a:srgbClr val="0000CC"/>
                </a:solidFill>
                <a:sym typeface="Symbol" panose="05050102010706020507" pitchFamily="18" charset="2"/>
              </a:rPr>
              <a:t></a:t>
            </a:r>
            <a:endParaRPr kumimoji="0" lang="en-US" altLang="zh-CN" sz="5400" dirty="0">
              <a:solidFill>
                <a:srgbClr val="0000CC"/>
              </a:solidFill>
              <a:sym typeface="Symbol" panose="05050102010706020507" pitchFamily="18" charset="2"/>
            </a:endParaRPr>
          </a:p>
        </p:txBody>
      </p:sp>
      <p:sp>
        <p:nvSpPr>
          <p:cNvPr id="1429510" name="Rectangle 6"/>
          <p:cNvSpPr>
            <a:spLocks noChangeArrowheads="1"/>
          </p:cNvSpPr>
          <p:nvPr/>
        </p:nvSpPr>
        <p:spPr bwMode="auto">
          <a:xfrm>
            <a:off x="2216696" y="908051"/>
            <a:ext cx="4608512" cy="5616575"/>
          </a:xfrm>
          <a:prstGeom prst="rect">
            <a:avLst/>
          </a:prstGeom>
          <a:noFill/>
          <a:ln w="2857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9511" name="Text Box 7"/>
          <p:cNvSpPr txBox="1">
            <a:spLocks noChangeArrowheads="1"/>
          </p:cNvSpPr>
          <p:nvPr/>
        </p:nvSpPr>
        <p:spPr bwMode="auto">
          <a:xfrm>
            <a:off x="451723" y="2636912"/>
            <a:ext cx="1620957" cy="2074414"/>
          </a:xfrm>
          <a:prstGeom prst="rect">
            <a:avLst/>
          </a:prstGeom>
          <a:noFill/>
          <a:ln w="9525">
            <a:solidFill>
              <a:srgbClr val="333399"/>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5000"/>
              </a:lnSpc>
            </a:pPr>
            <a:r>
              <a:rPr kumimoji="0" lang="zh-CN" altLang="en-US" sz="2800" b="1">
                <a:solidFill>
                  <a:srgbClr val="0000CC"/>
                </a:solidFill>
                <a:latin typeface="+mn-lt"/>
                <a:ea typeface="黑体" panose="02010609060101010101" pitchFamily="2" charset="-122"/>
              </a:rPr>
              <a:t>所有地址</a:t>
            </a:r>
            <a:endParaRPr kumimoji="0" lang="zh-CN" altLang="en-US" sz="2800" b="1">
              <a:solidFill>
                <a:srgbClr val="0000CC"/>
              </a:solidFill>
              <a:latin typeface="+mn-lt"/>
              <a:ea typeface="黑体" panose="02010609060101010101" pitchFamily="2" charset="-122"/>
            </a:endParaRPr>
          </a:p>
          <a:p>
            <a:pPr algn="ctr">
              <a:lnSpc>
                <a:spcPct val="115000"/>
              </a:lnSpc>
            </a:pPr>
            <a:r>
              <a:rPr kumimoji="0" lang="zh-CN" altLang="en-US" sz="2800" b="1">
                <a:solidFill>
                  <a:srgbClr val="0000CC"/>
                </a:solidFill>
                <a:latin typeface="+mn-lt"/>
                <a:ea typeface="黑体" panose="02010609060101010101" pitchFamily="2" charset="-122"/>
              </a:rPr>
              <a:t>的 </a:t>
            </a:r>
            <a:r>
              <a:rPr kumimoji="0" lang="en-US" altLang="zh-CN" sz="2800" b="1">
                <a:solidFill>
                  <a:srgbClr val="0000CC"/>
                </a:solidFill>
                <a:latin typeface="+mn-lt"/>
                <a:ea typeface="黑体" panose="02010609060101010101" pitchFamily="2" charset="-122"/>
              </a:rPr>
              <a:t>20 </a:t>
            </a:r>
            <a:r>
              <a:rPr kumimoji="0" lang="zh-CN" altLang="en-US" sz="2800" b="1">
                <a:solidFill>
                  <a:srgbClr val="0000CC"/>
                </a:solidFill>
                <a:latin typeface="+mn-lt"/>
                <a:ea typeface="黑体" panose="02010609060101010101" pitchFamily="2" charset="-122"/>
              </a:rPr>
              <a:t>位</a:t>
            </a:r>
            <a:endParaRPr kumimoji="0" lang="zh-CN" altLang="en-US" sz="2800" b="1">
              <a:solidFill>
                <a:srgbClr val="0000CC"/>
              </a:solidFill>
              <a:latin typeface="+mn-lt"/>
              <a:ea typeface="黑体" panose="02010609060101010101" pitchFamily="2" charset="-122"/>
            </a:endParaRPr>
          </a:p>
          <a:p>
            <a:pPr algn="ctr">
              <a:lnSpc>
                <a:spcPct val="115000"/>
              </a:lnSpc>
            </a:pPr>
            <a:r>
              <a:rPr kumimoji="0" lang="zh-CN" altLang="en-US" sz="2800" b="1">
                <a:solidFill>
                  <a:srgbClr val="0000CC"/>
                </a:solidFill>
                <a:latin typeface="+mn-lt"/>
                <a:ea typeface="黑体" panose="02010609060101010101" pitchFamily="2" charset="-122"/>
              </a:rPr>
              <a:t>前缀都是</a:t>
            </a:r>
            <a:endParaRPr kumimoji="0" lang="zh-CN" altLang="en-US" sz="2800" b="1">
              <a:solidFill>
                <a:srgbClr val="0000CC"/>
              </a:solidFill>
              <a:latin typeface="+mn-lt"/>
              <a:ea typeface="黑体" panose="02010609060101010101" pitchFamily="2" charset="-122"/>
            </a:endParaRPr>
          </a:p>
          <a:p>
            <a:pPr algn="ctr">
              <a:lnSpc>
                <a:spcPct val="115000"/>
              </a:lnSpc>
            </a:pPr>
            <a:r>
              <a:rPr kumimoji="0" lang="zh-CN" altLang="en-US" sz="2800" b="1">
                <a:solidFill>
                  <a:srgbClr val="0000CC"/>
                </a:solidFill>
                <a:latin typeface="+mn-lt"/>
                <a:ea typeface="黑体" panose="02010609060101010101" pitchFamily="2" charset="-122"/>
              </a:rPr>
              <a:t>一样的</a:t>
            </a:r>
            <a:endParaRPr kumimoji="0" lang="zh-CN" altLang="en-US" sz="2800" b="1">
              <a:solidFill>
                <a:srgbClr val="0000CC"/>
              </a:solidFill>
              <a:latin typeface="+mn-lt"/>
              <a:ea typeface="黑体" panose="02010609060101010101" pitchFamily="2" charset="-122"/>
            </a:endParaRPr>
          </a:p>
        </p:txBody>
      </p:sp>
      <p:grpSp>
        <p:nvGrpSpPr>
          <p:cNvPr id="1429512" name="Group 8"/>
          <p:cNvGrpSpPr/>
          <p:nvPr/>
        </p:nvGrpSpPr>
        <p:grpSpPr bwMode="auto">
          <a:xfrm>
            <a:off x="272098" y="879475"/>
            <a:ext cx="1958844" cy="461962"/>
            <a:chOff x="251" y="554"/>
            <a:chExt cx="1139" cy="291"/>
          </a:xfrm>
        </p:grpSpPr>
        <p:sp>
          <p:nvSpPr>
            <p:cNvPr id="1429513" name="Text Box 9"/>
            <p:cNvSpPr txBox="1">
              <a:spLocks noChangeArrowheads="1"/>
            </p:cNvSpPr>
            <p:nvPr/>
          </p:nvSpPr>
          <p:spPr bwMode="auto">
            <a:xfrm>
              <a:off x="251" y="554"/>
              <a:ext cx="8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b="1" dirty="0">
                  <a:solidFill>
                    <a:srgbClr val="C00000"/>
                  </a:solidFill>
                  <a:latin typeface="+mn-lt"/>
                  <a:ea typeface="黑体" panose="02010609060101010101" pitchFamily="2" charset="-122"/>
                </a:rPr>
                <a:t>最小地址</a:t>
              </a:r>
              <a:endParaRPr kumimoji="0" lang="zh-CN" altLang="en-US" sz="2400" b="1" dirty="0">
                <a:solidFill>
                  <a:srgbClr val="C00000"/>
                </a:solidFill>
                <a:latin typeface="+mn-lt"/>
                <a:ea typeface="黑体" panose="02010609060101010101" pitchFamily="2" charset="-122"/>
              </a:endParaRPr>
            </a:p>
          </p:txBody>
        </p:sp>
        <p:sp>
          <p:nvSpPr>
            <p:cNvPr id="1429514" name="AutoShape 10"/>
            <p:cNvSpPr>
              <a:spLocks noChangeArrowheads="1"/>
            </p:cNvSpPr>
            <p:nvPr/>
          </p:nvSpPr>
          <p:spPr bwMode="auto">
            <a:xfrm>
              <a:off x="1078" y="656"/>
              <a:ext cx="312" cy="110"/>
            </a:xfrm>
            <a:prstGeom prst="rightArrow">
              <a:avLst>
                <a:gd name="adj1" fmla="val 50000"/>
                <a:gd name="adj2" fmla="val 86364"/>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29515" name="Group 11"/>
          <p:cNvGrpSpPr/>
          <p:nvPr/>
        </p:nvGrpSpPr>
        <p:grpSpPr bwMode="auto">
          <a:xfrm>
            <a:off x="234262" y="6021387"/>
            <a:ext cx="1965723" cy="461962"/>
            <a:chOff x="229" y="3793"/>
            <a:chExt cx="1143" cy="291"/>
          </a:xfrm>
        </p:grpSpPr>
        <p:sp>
          <p:nvSpPr>
            <p:cNvPr id="1429516" name="Text Box 12"/>
            <p:cNvSpPr txBox="1">
              <a:spLocks noChangeArrowheads="1"/>
            </p:cNvSpPr>
            <p:nvPr/>
          </p:nvSpPr>
          <p:spPr bwMode="auto">
            <a:xfrm>
              <a:off x="229" y="3793"/>
              <a:ext cx="8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b="1" dirty="0">
                  <a:solidFill>
                    <a:srgbClr val="C00000"/>
                  </a:solidFill>
                  <a:latin typeface="+mn-lt"/>
                  <a:ea typeface="黑体" panose="02010609060101010101" pitchFamily="2" charset="-122"/>
                </a:rPr>
                <a:t>最大地址</a:t>
              </a:r>
              <a:endParaRPr kumimoji="0" lang="zh-CN" altLang="en-US" sz="2400" b="1" dirty="0">
                <a:solidFill>
                  <a:srgbClr val="C00000"/>
                </a:solidFill>
                <a:latin typeface="+mn-lt"/>
                <a:ea typeface="黑体" panose="02010609060101010101" pitchFamily="2" charset="-122"/>
              </a:endParaRPr>
            </a:p>
          </p:txBody>
        </p:sp>
        <p:sp>
          <p:nvSpPr>
            <p:cNvPr id="1429517" name="AutoShape 13"/>
            <p:cNvSpPr>
              <a:spLocks noChangeArrowheads="1"/>
            </p:cNvSpPr>
            <p:nvPr/>
          </p:nvSpPr>
          <p:spPr bwMode="auto">
            <a:xfrm>
              <a:off x="1056" y="3899"/>
              <a:ext cx="316" cy="110"/>
            </a:xfrm>
            <a:prstGeom prst="rightArrow">
              <a:avLst>
                <a:gd name="adj1" fmla="val 50000"/>
                <a:gd name="adj2" fmla="val 86364"/>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95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29511"/>
                                        </p:tgtEl>
                                        <p:attrNameLst>
                                          <p:attrName>style.visibility</p:attrName>
                                        </p:attrNameLst>
                                      </p:cBhvr>
                                      <p:to>
                                        <p:strVal val="visible"/>
                                      </p:to>
                                    </p:set>
                                  </p:childTnLst>
                                </p:cTn>
                              </p:par>
                            </p:childTnLst>
                          </p:cTn>
                        </p:par>
                        <p:par>
                          <p:cTn id="9" fill="hold">
                            <p:stCondLst>
                              <p:cond delay="0"/>
                            </p:stCondLst>
                            <p:childTnLst>
                              <p:par>
                                <p:cTn id="10" presetID="35" presetClass="emph" presetSubtype="0" repeatCount="3000" fill="hold" grpId="1" nodeType="afterEffect">
                                  <p:stCondLst>
                                    <p:cond delay="500"/>
                                  </p:stCondLst>
                                  <p:childTnLst>
                                    <p:anim calcmode="discrete" valueType="str">
                                      <p:cBhvr>
                                        <p:cTn id="11" dur="1000" fill="hold"/>
                                        <p:tgtEl>
                                          <p:spTgt spid="1429510"/>
                                        </p:tgtEl>
                                        <p:attrNameLst>
                                          <p:attrName>style.visibility</p:attrName>
                                        </p:attrNameLst>
                                      </p:cBhvr>
                                      <p:tavLst>
                                        <p:tav tm="0">
                                          <p:val>
                                            <p:strVal val="hidden"/>
                                          </p:val>
                                        </p:tav>
                                        <p:tav tm="50000">
                                          <p:val>
                                            <p:strVal val="visible"/>
                                          </p:val>
                                        </p:tav>
                                      </p:tavLst>
                                    </p:anim>
                                  </p:childTnLst>
                                </p:cTn>
                              </p:par>
                              <p:par>
                                <p:cTn id="12" presetID="35" presetClass="emph" presetSubtype="0" repeatCount="3000" fill="hold" grpId="1" nodeType="withEffect">
                                  <p:stCondLst>
                                    <p:cond delay="500"/>
                                  </p:stCondLst>
                                  <p:childTnLst>
                                    <p:anim calcmode="discrete" valueType="str">
                                      <p:cBhvr>
                                        <p:cTn id="13" dur="1000" fill="hold"/>
                                        <p:tgtEl>
                                          <p:spTgt spid="1429511"/>
                                        </p:tgtEl>
                                        <p:attrNameLst>
                                          <p:attrName>style.visibility</p:attrName>
                                        </p:attrNameLst>
                                      </p:cBhvr>
                                      <p:tavLst>
                                        <p:tav tm="0">
                                          <p:val>
                                            <p:strVal val="hidden"/>
                                          </p:val>
                                        </p:tav>
                                        <p:tav tm="50000">
                                          <p:val>
                                            <p:strVal val="visible"/>
                                          </p:val>
                                        </p:tav>
                                      </p:tavLst>
                                    </p:anim>
                                  </p:childTnLst>
                                </p:cTn>
                              </p:par>
                            </p:childTnLst>
                          </p:cTn>
                        </p:par>
                        <p:par>
                          <p:cTn id="14" fill="hold">
                            <p:stCondLst>
                              <p:cond delay="1500"/>
                            </p:stCondLst>
                            <p:childTnLst>
                              <p:par>
                                <p:cTn id="15" presetID="1" presetClass="exit" presetSubtype="0" fill="hold" grpId="2" nodeType="afterEffect">
                                  <p:stCondLst>
                                    <p:cond delay="500"/>
                                  </p:stCondLst>
                                  <p:childTnLst>
                                    <p:set>
                                      <p:cBhvr>
                                        <p:cTn id="16" dur="1" fill="hold">
                                          <p:stCondLst>
                                            <p:cond delay="0"/>
                                          </p:stCondLst>
                                        </p:cTn>
                                        <p:tgtEl>
                                          <p:spTgt spid="14295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295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29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9510" grpId="0" animBg="1"/>
      <p:bldP spid="1429510" grpId="1" animBg="1"/>
      <p:bldP spid="1429510" grpId="2" animBg="1"/>
      <p:bldP spid="1429511" grpId="0" animBg="1"/>
      <p:bldP spid="1429511" grpId="1"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9" name="Rectangle 3"/>
          <p:cNvSpPr>
            <a:spLocks noGrp="1" noChangeArrowheads="1"/>
          </p:cNvSpPr>
          <p:nvPr>
            <p:ph type="title"/>
          </p:nvPr>
        </p:nvSpPr>
        <p:spPr/>
        <p:txBody>
          <a:bodyPr/>
          <a:lstStyle/>
          <a:p>
            <a:pPr algn="ctr"/>
            <a:r>
              <a:rPr lang="zh-CN" altLang="en-US" dirty="0"/>
              <a:t>路由</a:t>
            </a:r>
            <a:r>
              <a:rPr lang="zh-CN" altLang="en-US" dirty="0" smtClean="0"/>
              <a:t>聚合 </a:t>
            </a:r>
            <a:r>
              <a:rPr lang="en-US" altLang="zh-CN" dirty="0" smtClean="0"/>
              <a:t>(</a:t>
            </a:r>
            <a:r>
              <a:rPr lang="en-US" altLang="zh-CN" dirty="0"/>
              <a:t>route aggregation) </a:t>
            </a:r>
            <a:endParaRPr lang="en-US" altLang="zh-CN" dirty="0"/>
          </a:p>
        </p:txBody>
      </p:sp>
      <p:sp>
        <p:nvSpPr>
          <p:cNvPr id="526338" name="Rectangle 2"/>
          <p:cNvSpPr>
            <a:spLocks noGrp="1" noChangeArrowheads="1"/>
          </p:cNvSpPr>
          <p:nvPr>
            <p:ph idx="1"/>
          </p:nvPr>
        </p:nvSpPr>
        <p:spPr/>
        <p:txBody>
          <a:bodyPr/>
          <a:lstStyle/>
          <a:p>
            <a:pPr marL="360680" indent="-360680" algn="just"/>
            <a:r>
              <a:rPr lang="zh-CN" altLang="en-US" sz="2800" dirty="0"/>
              <a:t>一个 </a:t>
            </a:r>
            <a:r>
              <a:rPr lang="en-US" altLang="zh-CN" sz="2800" dirty="0"/>
              <a:t>CIDR </a:t>
            </a:r>
            <a:r>
              <a:rPr lang="zh-CN" altLang="en-US" sz="2800" dirty="0"/>
              <a:t>地址块可以表示很多地址，这种地址的聚合常称为</a:t>
            </a:r>
            <a:r>
              <a:rPr lang="zh-CN" altLang="en-US" sz="2800" dirty="0">
                <a:solidFill>
                  <a:srgbClr val="FF0000"/>
                </a:solidFill>
              </a:rPr>
              <a:t>路由聚合</a:t>
            </a:r>
            <a:r>
              <a:rPr lang="zh-CN" altLang="en-US" sz="2800" dirty="0"/>
              <a:t>，它使得路由表中的一个项目可以表示很多个（例如上千个）原来传统分类地址的路由</a:t>
            </a:r>
            <a:r>
              <a:rPr lang="zh-CN" altLang="en-US" sz="2800" dirty="0" smtClean="0"/>
              <a:t>。</a:t>
            </a:r>
            <a:endParaRPr lang="en-US" altLang="zh-CN" sz="2800" dirty="0" smtClean="0"/>
          </a:p>
          <a:p>
            <a:pPr marL="360680" indent="-360680" algn="just"/>
            <a:r>
              <a:rPr lang="zh-CN" altLang="zh-CN" sz="2800" dirty="0"/>
              <a:t>路由聚合有利于</a:t>
            </a:r>
            <a:r>
              <a:rPr lang="zh-CN" altLang="zh-CN" sz="2800" dirty="0">
                <a:solidFill>
                  <a:srgbClr val="FF0000"/>
                </a:solidFill>
              </a:rPr>
              <a:t>减少</a:t>
            </a:r>
            <a:r>
              <a:rPr lang="zh-CN" altLang="zh-CN" sz="2800" dirty="0"/>
              <a:t>路由器之间的路由选择信息的交换，从而提高了整个互联网的性能。</a:t>
            </a:r>
            <a:endParaRPr lang="zh-CN" altLang="en-US" sz="2800" dirty="0"/>
          </a:p>
          <a:p>
            <a:pPr marL="360680" indent="-360680" algn="just"/>
            <a:r>
              <a:rPr lang="zh-CN" altLang="en-US" sz="2800" dirty="0">
                <a:solidFill>
                  <a:srgbClr val="0000FF"/>
                </a:solidFill>
              </a:rPr>
              <a:t>路由聚合也称为</a:t>
            </a:r>
            <a:r>
              <a:rPr lang="zh-CN" altLang="en-US" sz="2800" dirty="0">
                <a:solidFill>
                  <a:srgbClr val="FF0000"/>
                </a:solidFill>
              </a:rPr>
              <a:t>构成超</a:t>
            </a:r>
            <a:r>
              <a:rPr lang="zh-CN" altLang="en-US" sz="2800" dirty="0" smtClean="0">
                <a:solidFill>
                  <a:srgbClr val="FF0000"/>
                </a:solidFill>
              </a:rPr>
              <a:t>网 </a:t>
            </a:r>
            <a:r>
              <a:rPr lang="en-US" altLang="zh-CN" sz="2800" dirty="0" smtClean="0">
                <a:solidFill>
                  <a:srgbClr val="0000FF"/>
                </a:solidFill>
              </a:rPr>
              <a:t>(</a:t>
            </a:r>
            <a:r>
              <a:rPr lang="en-US" altLang="zh-CN" sz="2800" dirty="0" err="1">
                <a:solidFill>
                  <a:srgbClr val="0000FF"/>
                </a:solidFill>
              </a:rPr>
              <a:t>supernetting</a:t>
            </a:r>
            <a:r>
              <a:rPr lang="en-US" altLang="zh-CN" sz="2800" dirty="0">
                <a:solidFill>
                  <a:srgbClr val="0000FF"/>
                </a:solidFill>
              </a:rPr>
              <a:t>)</a:t>
            </a:r>
            <a:r>
              <a:rPr lang="zh-CN" altLang="en-US" sz="2800" dirty="0">
                <a:solidFill>
                  <a:srgbClr val="0000FF"/>
                </a:solidFill>
              </a:rPr>
              <a:t>。</a:t>
            </a:r>
            <a:endParaRPr lang="zh-CN" altLang="en-US" sz="2800" dirty="0">
              <a:solidFill>
                <a:srgbClr val="0000FF"/>
              </a:solidFill>
            </a:endParaRPr>
          </a:p>
          <a:p>
            <a:pPr marL="360680" indent="-360680" algn="just"/>
            <a:r>
              <a:rPr lang="en-US" altLang="zh-CN" sz="2800" dirty="0"/>
              <a:t>CIDR </a:t>
            </a:r>
            <a:r>
              <a:rPr lang="zh-CN" altLang="en-US" sz="2800" dirty="0"/>
              <a:t>虽然不使用子网了，但仍然使用“</a:t>
            </a:r>
            <a:r>
              <a:rPr lang="zh-CN" altLang="en-US" sz="2800" dirty="0">
                <a:solidFill>
                  <a:srgbClr val="FF0000"/>
                </a:solidFill>
              </a:rPr>
              <a:t>掩码</a:t>
            </a:r>
            <a:r>
              <a:rPr lang="zh-CN" altLang="en-US" sz="2800" dirty="0"/>
              <a:t>”这一名词（但不叫子网掩码）。</a:t>
            </a:r>
            <a:endParaRPr lang="zh-CN" altLang="en-US" sz="2800" dirty="0"/>
          </a:p>
          <a:p>
            <a:pPr marL="360680" indent="-360680" algn="just"/>
            <a:r>
              <a:rPr lang="zh-CN" altLang="en-US" sz="2800" dirty="0"/>
              <a:t>对于</a:t>
            </a:r>
            <a:r>
              <a:rPr lang="zh-CN" altLang="en-US" sz="1400" dirty="0"/>
              <a:t> </a:t>
            </a:r>
            <a:r>
              <a:rPr lang="en-US" altLang="zh-CN" sz="2800" dirty="0">
                <a:solidFill>
                  <a:srgbClr val="FF0000"/>
                </a:solidFill>
              </a:rPr>
              <a:t>/20</a:t>
            </a:r>
            <a:r>
              <a:rPr lang="en-US" altLang="zh-CN" sz="700" dirty="0">
                <a:solidFill>
                  <a:srgbClr val="FF0000"/>
                </a:solidFill>
              </a:rPr>
              <a:t>  </a:t>
            </a:r>
            <a:r>
              <a:rPr lang="zh-CN" altLang="en-US" sz="2800" dirty="0"/>
              <a:t>地址块，它的掩码是</a:t>
            </a:r>
            <a:r>
              <a:rPr lang="zh-CN" altLang="en-US" sz="1400" dirty="0"/>
              <a:t> </a:t>
            </a:r>
            <a:r>
              <a:rPr lang="en-US" altLang="zh-CN" sz="2800" dirty="0"/>
              <a:t>20</a:t>
            </a:r>
            <a:r>
              <a:rPr lang="en-US" altLang="zh-CN" sz="900" dirty="0"/>
              <a:t> </a:t>
            </a:r>
            <a:r>
              <a:rPr lang="zh-CN" altLang="en-US" sz="2800" dirty="0"/>
              <a:t>个连续的 </a:t>
            </a:r>
            <a:r>
              <a:rPr lang="en-US" altLang="zh-CN" sz="2800" dirty="0"/>
              <a:t>1</a:t>
            </a:r>
            <a:r>
              <a:rPr lang="zh-CN" altLang="en-US" sz="2800" dirty="0"/>
              <a:t>。 斜线记法中的数字就是掩码中</a:t>
            </a:r>
            <a:r>
              <a:rPr lang="en-US" altLang="zh-CN" sz="2800" dirty="0"/>
              <a:t>1</a:t>
            </a:r>
            <a:r>
              <a:rPr lang="zh-CN" altLang="en-US" sz="2800" dirty="0"/>
              <a:t>的个数。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633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633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63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8"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pPr algn="ctr"/>
            <a:r>
              <a:rPr lang="en-US" altLang="zh-CN"/>
              <a:t>CIDR </a:t>
            </a:r>
            <a:r>
              <a:rPr lang="zh-CN" altLang="en-US"/>
              <a:t>记法的其他形式 </a:t>
            </a:r>
            <a:endParaRPr lang="zh-CN" altLang="en-US"/>
          </a:p>
        </p:txBody>
      </p:sp>
      <p:sp>
        <p:nvSpPr>
          <p:cNvPr id="527363" name="Rectangle 3"/>
          <p:cNvSpPr>
            <a:spLocks noGrp="1" noChangeArrowheads="1"/>
          </p:cNvSpPr>
          <p:nvPr>
            <p:ph idx="1"/>
          </p:nvPr>
        </p:nvSpPr>
        <p:spPr/>
        <p:txBody>
          <a:bodyPr/>
          <a:lstStyle/>
          <a:p>
            <a:pPr algn="just"/>
            <a:r>
              <a:rPr lang="en-US" altLang="zh-CN" sz="2800" dirty="0"/>
              <a:t>10.0.0.0/10 </a:t>
            </a:r>
            <a:r>
              <a:rPr lang="zh-CN" altLang="en-US" sz="2800" dirty="0"/>
              <a:t>可</a:t>
            </a:r>
            <a:r>
              <a:rPr lang="zh-CN" altLang="en-US" sz="2800" dirty="0">
                <a:solidFill>
                  <a:srgbClr val="FF0000"/>
                </a:solidFill>
              </a:rPr>
              <a:t>简写</a:t>
            </a:r>
            <a:r>
              <a:rPr lang="zh-CN" altLang="en-US" sz="2800" dirty="0"/>
              <a:t>为 </a:t>
            </a:r>
            <a:r>
              <a:rPr lang="en-US" altLang="zh-CN" sz="2800" dirty="0"/>
              <a:t>10/10</a:t>
            </a:r>
            <a:r>
              <a:rPr lang="zh-CN" altLang="en-US" sz="2800" dirty="0"/>
              <a:t>，也就是把点分十进制中低位连续的 </a:t>
            </a:r>
            <a:r>
              <a:rPr lang="en-US" altLang="zh-CN" sz="2800" dirty="0"/>
              <a:t>0 </a:t>
            </a:r>
            <a:r>
              <a:rPr lang="zh-CN" altLang="en-US" sz="2800" dirty="0"/>
              <a:t>省略。</a:t>
            </a:r>
            <a:endParaRPr lang="zh-CN" altLang="en-US" sz="2800" dirty="0"/>
          </a:p>
          <a:p>
            <a:pPr algn="just"/>
            <a:r>
              <a:rPr lang="en-US" altLang="zh-CN" sz="2800" dirty="0"/>
              <a:t>10.0.0.0/10 </a:t>
            </a:r>
            <a:r>
              <a:rPr lang="zh-CN" altLang="en-US" sz="2800" dirty="0"/>
              <a:t>隐含地指出 </a:t>
            </a:r>
            <a:r>
              <a:rPr lang="en-US" altLang="zh-CN" sz="2800" dirty="0"/>
              <a:t>IP </a:t>
            </a:r>
            <a:r>
              <a:rPr lang="zh-CN" altLang="en-US" sz="2800" dirty="0"/>
              <a:t>地址 </a:t>
            </a:r>
            <a:r>
              <a:rPr lang="en-US" altLang="zh-CN" sz="2800" dirty="0"/>
              <a:t>10.0.0.0 </a:t>
            </a:r>
            <a:r>
              <a:rPr lang="zh-CN" altLang="en-US" sz="2800" dirty="0"/>
              <a:t>的</a:t>
            </a:r>
            <a:r>
              <a:rPr lang="zh-CN" altLang="en-US" sz="2800" dirty="0">
                <a:solidFill>
                  <a:srgbClr val="FF0000"/>
                </a:solidFill>
              </a:rPr>
              <a:t>掩码</a:t>
            </a:r>
            <a:r>
              <a:rPr lang="zh-CN" altLang="en-US" sz="2800" dirty="0"/>
              <a:t>是 </a:t>
            </a:r>
            <a:r>
              <a:rPr lang="en-US" altLang="zh-CN" sz="2800" dirty="0"/>
              <a:t>255.192.0.0</a:t>
            </a:r>
            <a:r>
              <a:rPr lang="zh-CN" altLang="en-US" sz="2800" dirty="0"/>
              <a:t>。此掩码可表示</a:t>
            </a:r>
            <a:r>
              <a:rPr lang="zh-CN" altLang="en-US" sz="2800" dirty="0" smtClean="0"/>
              <a:t>为：</a:t>
            </a:r>
            <a:endParaRPr lang="en-US" altLang="zh-CN" sz="2800" dirty="0" smtClean="0"/>
          </a:p>
          <a:p>
            <a:pPr algn="just"/>
            <a:endParaRPr lang="en-US" altLang="zh-CN" sz="2800" dirty="0"/>
          </a:p>
          <a:p>
            <a:pPr algn="just"/>
            <a:endParaRPr lang="en-US" altLang="zh-CN" sz="2800" dirty="0" smtClean="0"/>
          </a:p>
          <a:p>
            <a:pPr algn="just"/>
            <a:endParaRPr lang="en-US" altLang="zh-CN" sz="2800" dirty="0"/>
          </a:p>
          <a:p>
            <a:r>
              <a:rPr lang="zh-CN" altLang="en-US" sz="2800" dirty="0"/>
              <a:t>网络前缀的后面加一个</a:t>
            </a:r>
            <a:r>
              <a:rPr lang="zh-CN" altLang="en-US" sz="2800" dirty="0">
                <a:solidFill>
                  <a:srgbClr val="FF0000"/>
                </a:solidFill>
              </a:rPr>
              <a:t>星号</a:t>
            </a:r>
            <a:r>
              <a:rPr lang="zh-CN" altLang="en-US" sz="2800" dirty="0"/>
              <a:t> * 的表示</a:t>
            </a:r>
            <a:r>
              <a:rPr lang="zh-CN" altLang="en-US" sz="2800" dirty="0" smtClean="0"/>
              <a:t>方法，如 </a:t>
            </a:r>
            <a:r>
              <a:rPr lang="en-US" altLang="zh-CN" sz="2800" dirty="0"/>
              <a:t>00001010 00*</a:t>
            </a:r>
            <a:r>
              <a:rPr lang="zh-CN" altLang="en-US" sz="2800" dirty="0"/>
              <a:t>，在星号 * 之前是网络前缀，而星号 * 表示 </a:t>
            </a:r>
            <a:r>
              <a:rPr lang="en-US" altLang="zh-CN" sz="2800" dirty="0"/>
              <a:t>IP </a:t>
            </a:r>
            <a:r>
              <a:rPr lang="zh-CN" altLang="en-US" sz="2800" dirty="0"/>
              <a:t>地址中的主机号，可以是任意值</a:t>
            </a:r>
            <a:r>
              <a:rPr lang="zh-CN" altLang="en-US" sz="2800" dirty="0" smtClean="0"/>
              <a:t>。  </a:t>
            </a:r>
            <a:endParaRPr lang="en-US" altLang="zh-CN" dirty="0"/>
          </a:p>
        </p:txBody>
      </p:sp>
      <p:grpSp>
        <p:nvGrpSpPr>
          <p:cNvPr id="527364" name="Group 4"/>
          <p:cNvGrpSpPr/>
          <p:nvPr/>
        </p:nvGrpSpPr>
        <p:grpSpPr bwMode="auto">
          <a:xfrm>
            <a:off x="1407050" y="3789038"/>
            <a:ext cx="7432607" cy="606426"/>
            <a:chOff x="994" y="2659"/>
            <a:chExt cx="4026" cy="382"/>
          </a:xfrm>
        </p:grpSpPr>
        <p:sp>
          <p:nvSpPr>
            <p:cNvPr id="527365" name="AutoShape 5"/>
            <p:cNvSpPr/>
            <p:nvPr/>
          </p:nvSpPr>
          <p:spPr bwMode="auto">
            <a:xfrm rot="16200000">
              <a:off x="1403" y="2250"/>
              <a:ext cx="136" cy="953"/>
            </a:xfrm>
            <a:prstGeom prst="leftBrace">
              <a:avLst>
                <a:gd name="adj1" fmla="val 58395"/>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CC"/>
                </a:solidFill>
                <a:latin typeface="+mn-lt"/>
                <a:ea typeface="黑体" panose="02010609060101010101" pitchFamily="2" charset="-122"/>
              </a:endParaRPr>
            </a:p>
          </p:txBody>
        </p:sp>
        <p:sp>
          <p:nvSpPr>
            <p:cNvPr id="527366" name="AutoShape 6"/>
            <p:cNvSpPr/>
            <p:nvPr/>
          </p:nvSpPr>
          <p:spPr bwMode="auto">
            <a:xfrm rot="16200000">
              <a:off x="2437" y="2278"/>
              <a:ext cx="136" cy="897"/>
            </a:xfrm>
            <a:prstGeom prst="leftBrace">
              <a:avLst>
                <a:gd name="adj1" fmla="val 58395"/>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CC"/>
                </a:solidFill>
                <a:latin typeface="+mn-lt"/>
                <a:ea typeface="黑体" panose="02010609060101010101" pitchFamily="2" charset="-122"/>
              </a:endParaRPr>
            </a:p>
          </p:txBody>
        </p:sp>
        <p:sp>
          <p:nvSpPr>
            <p:cNvPr id="527367" name="AutoShape 7"/>
            <p:cNvSpPr/>
            <p:nvPr/>
          </p:nvSpPr>
          <p:spPr bwMode="auto">
            <a:xfrm rot="16200000">
              <a:off x="3423" y="2250"/>
              <a:ext cx="136" cy="953"/>
            </a:xfrm>
            <a:prstGeom prst="leftBrace">
              <a:avLst>
                <a:gd name="adj1" fmla="val 58395"/>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CC"/>
                </a:solidFill>
                <a:latin typeface="+mn-lt"/>
                <a:ea typeface="黑体" panose="02010609060101010101" pitchFamily="2" charset="-122"/>
              </a:endParaRPr>
            </a:p>
          </p:txBody>
        </p:sp>
        <p:sp>
          <p:nvSpPr>
            <p:cNvPr id="527368" name="AutoShape 8"/>
            <p:cNvSpPr/>
            <p:nvPr/>
          </p:nvSpPr>
          <p:spPr bwMode="auto">
            <a:xfrm rot="16200000">
              <a:off x="4476" y="2250"/>
              <a:ext cx="136" cy="953"/>
            </a:xfrm>
            <a:prstGeom prst="leftBrace">
              <a:avLst>
                <a:gd name="adj1" fmla="val 58395"/>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CC"/>
                </a:solidFill>
                <a:latin typeface="+mn-lt"/>
                <a:ea typeface="黑体" panose="02010609060101010101" pitchFamily="2" charset="-122"/>
              </a:endParaRPr>
            </a:p>
          </p:txBody>
        </p:sp>
        <p:sp>
          <p:nvSpPr>
            <p:cNvPr id="527369" name="Text Box 9"/>
            <p:cNvSpPr txBox="1">
              <a:spLocks noChangeArrowheads="1"/>
            </p:cNvSpPr>
            <p:nvPr/>
          </p:nvSpPr>
          <p:spPr bwMode="auto">
            <a:xfrm>
              <a:off x="1254" y="2750"/>
              <a:ext cx="37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CC"/>
                  </a:solidFill>
                  <a:latin typeface="+mn-lt"/>
                  <a:ea typeface="黑体" panose="02010609060101010101" pitchFamily="2" charset="-122"/>
                </a:rPr>
                <a:t>255</a:t>
              </a:r>
              <a:endParaRPr lang="en-US" altLang="zh-CN" sz="2400" b="1" dirty="0">
                <a:solidFill>
                  <a:srgbClr val="0000CC"/>
                </a:solidFill>
                <a:latin typeface="+mn-lt"/>
                <a:ea typeface="黑体" panose="02010609060101010101" pitchFamily="2" charset="-122"/>
              </a:endParaRPr>
            </a:p>
          </p:txBody>
        </p:sp>
        <p:sp>
          <p:nvSpPr>
            <p:cNvPr id="527370" name="Text Box 10"/>
            <p:cNvSpPr txBox="1">
              <a:spLocks noChangeArrowheads="1"/>
            </p:cNvSpPr>
            <p:nvPr/>
          </p:nvSpPr>
          <p:spPr bwMode="auto">
            <a:xfrm>
              <a:off x="2291" y="2750"/>
              <a:ext cx="37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CC"/>
                  </a:solidFill>
                  <a:latin typeface="+mn-lt"/>
                  <a:ea typeface="黑体" panose="02010609060101010101" pitchFamily="2" charset="-122"/>
                </a:rPr>
                <a:t>192</a:t>
              </a:r>
              <a:endParaRPr lang="en-US" altLang="zh-CN" sz="2400" b="1" dirty="0">
                <a:solidFill>
                  <a:srgbClr val="0000CC"/>
                </a:solidFill>
                <a:latin typeface="+mn-lt"/>
                <a:ea typeface="黑体" panose="02010609060101010101" pitchFamily="2" charset="-122"/>
              </a:endParaRPr>
            </a:p>
          </p:txBody>
        </p:sp>
        <p:sp>
          <p:nvSpPr>
            <p:cNvPr id="527371" name="Text Box 11"/>
            <p:cNvSpPr txBox="1">
              <a:spLocks noChangeArrowheads="1"/>
            </p:cNvSpPr>
            <p:nvPr/>
          </p:nvSpPr>
          <p:spPr bwMode="auto">
            <a:xfrm>
              <a:off x="3383" y="2750"/>
              <a:ext cx="19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CC"/>
                  </a:solidFill>
                  <a:latin typeface="+mn-lt"/>
                  <a:ea typeface="黑体" panose="02010609060101010101" pitchFamily="2" charset="-122"/>
                </a:rPr>
                <a:t>0</a:t>
              </a:r>
              <a:endParaRPr lang="en-US" altLang="zh-CN" sz="2400" b="1" dirty="0">
                <a:solidFill>
                  <a:srgbClr val="0000CC"/>
                </a:solidFill>
                <a:latin typeface="+mn-lt"/>
                <a:ea typeface="黑体" panose="02010609060101010101" pitchFamily="2" charset="-122"/>
              </a:endParaRPr>
            </a:p>
          </p:txBody>
        </p:sp>
        <p:sp>
          <p:nvSpPr>
            <p:cNvPr id="527372" name="Text Box 12"/>
            <p:cNvSpPr txBox="1">
              <a:spLocks noChangeArrowheads="1"/>
            </p:cNvSpPr>
            <p:nvPr/>
          </p:nvSpPr>
          <p:spPr bwMode="auto">
            <a:xfrm>
              <a:off x="4436" y="2750"/>
              <a:ext cx="19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CC"/>
                  </a:solidFill>
                  <a:latin typeface="+mn-lt"/>
                  <a:ea typeface="黑体" panose="02010609060101010101" pitchFamily="2" charset="-122"/>
                </a:rPr>
                <a:t>0</a:t>
              </a:r>
              <a:endParaRPr lang="en-US" altLang="zh-CN" sz="2400" b="1" dirty="0">
                <a:solidFill>
                  <a:srgbClr val="0000CC"/>
                </a:solidFill>
                <a:latin typeface="+mn-lt"/>
                <a:ea typeface="黑体" panose="02010609060101010101" pitchFamily="2" charset="-122"/>
              </a:endParaRPr>
            </a:p>
          </p:txBody>
        </p:sp>
      </p:grpSp>
      <p:grpSp>
        <p:nvGrpSpPr>
          <p:cNvPr id="527373" name="Group 13"/>
          <p:cNvGrpSpPr/>
          <p:nvPr/>
        </p:nvGrpSpPr>
        <p:grpSpPr bwMode="auto">
          <a:xfrm>
            <a:off x="1406126" y="2637435"/>
            <a:ext cx="3473990" cy="2159001"/>
            <a:chOff x="1126" y="1435"/>
            <a:chExt cx="1889" cy="1360"/>
          </a:xfrm>
        </p:grpSpPr>
        <p:grpSp>
          <p:nvGrpSpPr>
            <p:cNvPr id="527374" name="Group 14"/>
            <p:cNvGrpSpPr/>
            <p:nvPr/>
          </p:nvGrpSpPr>
          <p:grpSpPr bwMode="auto">
            <a:xfrm>
              <a:off x="1126" y="1435"/>
              <a:ext cx="1224" cy="725"/>
              <a:chOff x="1126" y="1435"/>
              <a:chExt cx="1224" cy="725"/>
            </a:xfrm>
          </p:grpSpPr>
          <p:sp>
            <p:nvSpPr>
              <p:cNvPr id="527375" name="Rectangle 15"/>
              <p:cNvSpPr>
                <a:spLocks noChangeArrowheads="1"/>
              </p:cNvSpPr>
              <p:nvPr/>
            </p:nvSpPr>
            <p:spPr bwMode="auto">
              <a:xfrm>
                <a:off x="1126" y="1843"/>
                <a:ext cx="1224" cy="317"/>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376" name="Line 16"/>
              <p:cNvSpPr>
                <a:spLocks noChangeShapeType="1"/>
              </p:cNvSpPr>
              <p:nvPr/>
            </p:nvSpPr>
            <p:spPr bwMode="auto">
              <a:xfrm>
                <a:off x="1606" y="1435"/>
                <a:ext cx="272"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27377" name="Text Box 17"/>
            <p:cNvSpPr txBox="1">
              <a:spLocks noChangeArrowheads="1"/>
            </p:cNvSpPr>
            <p:nvPr/>
          </p:nvSpPr>
          <p:spPr bwMode="auto">
            <a:xfrm>
              <a:off x="1150" y="2504"/>
              <a:ext cx="1865" cy="291"/>
            </a:xfrm>
            <a:prstGeom prst="rect">
              <a:avLst/>
            </a:prstGeom>
            <a:solidFill>
              <a:srgbClr val="FFFF66"/>
            </a:solidFill>
            <a:ln w="19050">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0099"/>
                  </a:solidFill>
                  <a:latin typeface="+mn-lt"/>
                  <a:ea typeface="黑体" panose="02010609060101010101" pitchFamily="2" charset="-122"/>
                </a:rPr>
                <a:t>掩码中有 </a:t>
              </a:r>
              <a:r>
                <a:rPr lang="en-US" altLang="zh-CN" sz="2400" b="1" dirty="0">
                  <a:solidFill>
                    <a:srgbClr val="000099"/>
                  </a:solidFill>
                  <a:latin typeface="+mn-lt"/>
                  <a:ea typeface="黑体" panose="02010609060101010101" pitchFamily="2" charset="-122"/>
                </a:rPr>
                <a:t>10 </a:t>
              </a:r>
              <a:r>
                <a:rPr lang="zh-CN" altLang="en-US" sz="2400" b="1" dirty="0">
                  <a:solidFill>
                    <a:srgbClr val="000099"/>
                  </a:solidFill>
                  <a:latin typeface="+mn-lt"/>
                  <a:ea typeface="黑体" panose="02010609060101010101" pitchFamily="2" charset="-122"/>
                </a:rPr>
                <a:t>个连续的 </a:t>
              </a:r>
              <a:r>
                <a:rPr lang="en-US" altLang="zh-CN" sz="2400" b="1" dirty="0">
                  <a:solidFill>
                    <a:srgbClr val="000099"/>
                  </a:solidFill>
                  <a:latin typeface="+mn-lt"/>
                  <a:ea typeface="黑体" panose="02010609060101010101" pitchFamily="2" charset="-122"/>
                </a:rPr>
                <a:t>1</a:t>
              </a:r>
              <a:endParaRPr lang="en-US" altLang="zh-CN" sz="2400" b="1" dirty="0">
                <a:solidFill>
                  <a:srgbClr val="000099"/>
                </a:solidFill>
                <a:latin typeface="+mn-lt"/>
                <a:ea typeface="黑体" panose="02010609060101010101" pitchFamily="2" charset="-122"/>
              </a:endParaRPr>
            </a:p>
          </p:txBody>
        </p:sp>
      </p:grpSp>
      <p:sp>
        <p:nvSpPr>
          <p:cNvPr id="20" name="Text Box 7"/>
          <p:cNvSpPr txBox="1">
            <a:spLocks noChangeArrowheads="1"/>
          </p:cNvSpPr>
          <p:nvPr/>
        </p:nvSpPr>
        <p:spPr bwMode="auto">
          <a:xfrm>
            <a:off x="1356372" y="3284984"/>
            <a:ext cx="762907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3200" b="1" dirty="0">
                <a:latin typeface="+mn-lt"/>
                <a:ea typeface="黑体" panose="02010609060101010101" pitchFamily="2" charset="-122"/>
              </a:rPr>
              <a:t>11111111 11000000 00000000 00000000</a:t>
            </a:r>
            <a:endParaRPr kumimoji="0" lang="en-US" altLang="zh-CN" sz="32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73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7363">
                                            <p:txEl>
                                              <p:pRg st="5" end="5"/>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2736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repeatCount="3000" fill="hold" nodeType="clickEffect">
                                  <p:stCondLst>
                                    <p:cond delay="0"/>
                                  </p:stCondLst>
                                  <p:childTnLst>
                                    <p:set>
                                      <p:cBhvr>
                                        <p:cTn id="17" dur="1" fill="hold">
                                          <p:stCondLst>
                                            <p:cond delay="0"/>
                                          </p:stCondLst>
                                        </p:cTn>
                                        <p:tgtEl>
                                          <p:spTgt spid="527373"/>
                                        </p:tgtEl>
                                        <p:attrNameLst>
                                          <p:attrName>style.visibility</p:attrName>
                                        </p:attrNameLst>
                                      </p:cBhvr>
                                      <p:to>
                                        <p:strVal val="visible"/>
                                      </p:to>
                                    </p:set>
                                  </p:childTnLst>
                                </p:cTn>
                              </p:par>
                            </p:childTnLst>
                          </p:cTn>
                        </p:par>
                        <p:par>
                          <p:cTn id="18" fill="hold">
                            <p:stCondLst>
                              <p:cond delay="0"/>
                            </p:stCondLst>
                            <p:childTnLst>
                              <p:par>
                                <p:cTn id="19" presetID="35" presetClass="emph" presetSubtype="0" repeatCount="3000" fill="hold" nodeType="afterEffect">
                                  <p:stCondLst>
                                    <p:cond delay="500"/>
                                  </p:stCondLst>
                                  <p:childTnLst>
                                    <p:anim calcmode="discrete" valueType="str">
                                      <p:cBhvr>
                                        <p:cTn id="20" dur="1000" fill="hold"/>
                                        <p:tgtEl>
                                          <p:spTgt spid="52737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5" name="Rectangle 3"/>
          <p:cNvSpPr>
            <a:spLocks noGrp="1" noChangeArrowheads="1"/>
          </p:cNvSpPr>
          <p:nvPr>
            <p:ph type="title"/>
          </p:nvPr>
        </p:nvSpPr>
        <p:spPr/>
        <p:txBody>
          <a:bodyPr/>
          <a:lstStyle/>
          <a:p>
            <a:pPr algn="ctr"/>
            <a:r>
              <a:rPr lang="zh-CN" altLang="en-US" dirty="0" smtClean="0"/>
              <a:t>使用</a:t>
            </a:r>
            <a:r>
              <a:rPr lang="zh-CN" altLang="en-US" dirty="0"/>
              <a:t>一些</a:t>
            </a:r>
            <a:r>
              <a:rPr lang="zh-CN" altLang="en-US" dirty="0" smtClean="0"/>
              <a:t>中间设备进行互连 </a:t>
            </a:r>
            <a:endParaRPr lang="zh-CN" altLang="en-US" dirty="0"/>
          </a:p>
        </p:txBody>
      </p:sp>
      <p:sp>
        <p:nvSpPr>
          <p:cNvPr id="351234" name="Rectangle 2"/>
          <p:cNvSpPr>
            <a:spLocks noGrp="1" noChangeArrowheads="1"/>
          </p:cNvSpPr>
          <p:nvPr>
            <p:ph idx="1"/>
          </p:nvPr>
        </p:nvSpPr>
        <p:spPr/>
        <p:txBody>
          <a:bodyPr/>
          <a:lstStyle/>
          <a:p>
            <a:pPr>
              <a:lnSpc>
                <a:spcPct val="120000"/>
              </a:lnSpc>
            </a:pPr>
            <a:r>
              <a:rPr lang="zh-CN" altLang="en-US" dirty="0" smtClean="0"/>
              <a:t>将网络</a:t>
            </a:r>
            <a:r>
              <a:rPr lang="zh-CN" altLang="en-US" dirty="0"/>
              <a:t>互相连接</a:t>
            </a:r>
            <a:r>
              <a:rPr lang="zh-CN" altLang="en-US" dirty="0" smtClean="0"/>
              <a:t>起来要</a:t>
            </a:r>
            <a:r>
              <a:rPr lang="zh-CN" altLang="en-US" dirty="0"/>
              <a:t>使用一些</a:t>
            </a:r>
            <a:r>
              <a:rPr lang="zh-CN" altLang="en-US" dirty="0" smtClean="0"/>
              <a:t>中间设备。 </a:t>
            </a:r>
            <a:endParaRPr lang="en-US" altLang="zh-CN" dirty="0" smtClean="0">
              <a:solidFill>
                <a:schemeClr val="hlink"/>
              </a:solidFill>
            </a:endParaRPr>
          </a:p>
          <a:p>
            <a:pPr>
              <a:lnSpc>
                <a:spcPct val="120000"/>
              </a:lnSpc>
            </a:pPr>
            <a:r>
              <a:rPr lang="zh-CN" altLang="en-US" dirty="0" smtClean="0"/>
              <a:t>中间设备</a:t>
            </a:r>
            <a:r>
              <a:rPr lang="zh-CN" altLang="en-US" dirty="0"/>
              <a:t>又称为</a:t>
            </a:r>
            <a:r>
              <a:rPr lang="zh-CN" altLang="en-US" dirty="0">
                <a:solidFill>
                  <a:srgbClr val="FF0000"/>
                </a:solidFill>
              </a:rPr>
              <a:t>中间系统</a:t>
            </a:r>
            <a:r>
              <a:rPr lang="zh-CN" altLang="en-US" dirty="0"/>
              <a:t>或</a:t>
            </a:r>
            <a:r>
              <a:rPr lang="zh-CN" altLang="en-US" dirty="0" smtClean="0">
                <a:solidFill>
                  <a:srgbClr val="FF0000"/>
                </a:solidFill>
              </a:rPr>
              <a:t>中继 </a:t>
            </a:r>
            <a:r>
              <a:rPr lang="en-US" altLang="zh-CN" dirty="0" smtClean="0">
                <a:solidFill>
                  <a:srgbClr val="FF0000"/>
                </a:solidFill>
              </a:rPr>
              <a:t>(</a:t>
            </a:r>
            <a:r>
              <a:rPr lang="en-US" altLang="zh-CN" dirty="0">
                <a:solidFill>
                  <a:srgbClr val="FF0000"/>
                </a:solidFill>
              </a:rPr>
              <a:t>relay)</a:t>
            </a:r>
            <a:r>
              <a:rPr lang="zh-CN" altLang="en-US" dirty="0">
                <a:solidFill>
                  <a:srgbClr val="FF0000"/>
                </a:solidFill>
              </a:rPr>
              <a:t>系统。</a:t>
            </a:r>
            <a:endParaRPr lang="en-US" altLang="zh-CN" dirty="0">
              <a:solidFill>
                <a:srgbClr val="FF0000"/>
              </a:solidFill>
            </a:endParaRPr>
          </a:p>
          <a:p>
            <a:pPr>
              <a:lnSpc>
                <a:spcPct val="120000"/>
              </a:lnSpc>
            </a:pPr>
            <a:r>
              <a:rPr lang="zh-CN" altLang="zh-CN" dirty="0" smtClean="0"/>
              <a:t>有以下</a:t>
            </a:r>
            <a:r>
              <a:rPr lang="zh-CN" altLang="en-US" dirty="0"/>
              <a:t>五</a:t>
            </a:r>
            <a:r>
              <a:rPr lang="zh-CN" altLang="zh-CN" dirty="0" smtClean="0"/>
              <a:t>种</a:t>
            </a:r>
            <a:r>
              <a:rPr lang="zh-CN" altLang="zh-CN" dirty="0"/>
              <a:t>不同的中间设备</a:t>
            </a:r>
            <a:r>
              <a:rPr lang="zh-CN" altLang="zh-CN" dirty="0" smtClean="0"/>
              <a:t>：</a:t>
            </a:r>
            <a:endParaRPr lang="zh-CN" altLang="en-US" dirty="0"/>
          </a:p>
          <a:p>
            <a:pPr lvl="1">
              <a:lnSpc>
                <a:spcPct val="120000"/>
              </a:lnSpc>
            </a:pPr>
            <a:r>
              <a:rPr lang="zh-CN" altLang="en-US" dirty="0">
                <a:solidFill>
                  <a:srgbClr val="0000FF"/>
                </a:solidFill>
                <a:latin typeface="Arial" panose="020B0604020202020204" pitchFamily="34" charset="0"/>
                <a:ea typeface="黑体" panose="02010609060101010101" pitchFamily="2" charset="-122"/>
              </a:rPr>
              <a:t>物理层</a:t>
            </a:r>
            <a:r>
              <a:rPr lang="zh-CN" altLang="en-US" dirty="0">
                <a:latin typeface="Arial" panose="020B0604020202020204" pitchFamily="34" charset="0"/>
                <a:ea typeface="黑体" panose="02010609060101010101" pitchFamily="2" charset="-122"/>
              </a:rPr>
              <a:t>中继系统：</a:t>
            </a:r>
            <a:r>
              <a:rPr lang="zh-CN" altLang="en-US" dirty="0" smtClean="0">
                <a:solidFill>
                  <a:srgbClr val="FF0000"/>
                </a:solidFill>
                <a:latin typeface="Arial" panose="020B0604020202020204" pitchFamily="34" charset="0"/>
                <a:ea typeface="黑体" panose="02010609060101010101" pitchFamily="2" charset="-122"/>
              </a:rPr>
              <a:t>转发器 </a:t>
            </a:r>
            <a:r>
              <a:rPr lang="en-US" altLang="zh-CN" dirty="0" smtClean="0">
                <a:latin typeface="Arial" panose="020B0604020202020204" pitchFamily="34" charset="0"/>
                <a:ea typeface="黑体" panose="02010609060101010101" pitchFamily="2" charset="-122"/>
              </a:rPr>
              <a:t>(</a:t>
            </a:r>
            <a:r>
              <a:rPr lang="en-US" altLang="zh-CN" dirty="0">
                <a:latin typeface="Arial" panose="020B0604020202020204" pitchFamily="34" charset="0"/>
                <a:ea typeface="黑体" panose="02010609060101010101" pitchFamily="2" charset="-122"/>
              </a:rPr>
              <a:t>repeater)</a:t>
            </a:r>
            <a:r>
              <a:rPr lang="zh-CN" altLang="en-US" dirty="0">
                <a:latin typeface="Arial" panose="020B0604020202020204" pitchFamily="34" charset="0"/>
                <a:ea typeface="黑体" panose="02010609060101010101" pitchFamily="2" charset="-122"/>
              </a:rPr>
              <a:t>。</a:t>
            </a:r>
            <a:endParaRPr lang="zh-CN" altLang="en-US" dirty="0">
              <a:latin typeface="Arial" panose="020B0604020202020204" pitchFamily="34" charset="0"/>
              <a:ea typeface="黑体" panose="02010609060101010101" pitchFamily="2" charset="-122"/>
            </a:endParaRPr>
          </a:p>
          <a:p>
            <a:pPr lvl="1">
              <a:lnSpc>
                <a:spcPct val="120000"/>
              </a:lnSpc>
            </a:pPr>
            <a:r>
              <a:rPr lang="zh-CN" altLang="en-US" dirty="0">
                <a:solidFill>
                  <a:srgbClr val="0000FF"/>
                </a:solidFill>
                <a:latin typeface="Arial" panose="020B0604020202020204" pitchFamily="34" charset="0"/>
                <a:ea typeface="黑体" panose="02010609060101010101" pitchFamily="2" charset="-122"/>
              </a:rPr>
              <a:t>数据链路层</a:t>
            </a:r>
            <a:r>
              <a:rPr lang="zh-CN" altLang="en-US" dirty="0">
                <a:latin typeface="Arial" panose="020B0604020202020204" pitchFamily="34" charset="0"/>
                <a:ea typeface="黑体" panose="02010609060101010101" pitchFamily="2" charset="-122"/>
              </a:rPr>
              <a:t>中继系统：</a:t>
            </a:r>
            <a:r>
              <a:rPr lang="zh-CN" altLang="en-US" dirty="0" smtClean="0">
                <a:solidFill>
                  <a:srgbClr val="FF0000"/>
                </a:solidFill>
                <a:latin typeface="Arial" panose="020B0604020202020204" pitchFamily="34" charset="0"/>
                <a:ea typeface="黑体" panose="02010609060101010101" pitchFamily="2" charset="-122"/>
              </a:rPr>
              <a:t>网桥 </a:t>
            </a:r>
            <a:r>
              <a:rPr lang="zh-CN" altLang="en-US" dirty="0" smtClean="0">
                <a:latin typeface="Arial" panose="020B0604020202020204" pitchFamily="34" charset="0"/>
                <a:ea typeface="黑体" panose="02010609060101010101" pitchFamily="2" charset="-122"/>
              </a:rPr>
              <a:t>或 </a:t>
            </a:r>
            <a:r>
              <a:rPr lang="zh-CN" altLang="en-US" dirty="0" smtClean="0">
                <a:solidFill>
                  <a:srgbClr val="FF0000"/>
                </a:solidFill>
                <a:latin typeface="Arial" panose="020B0604020202020204" pitchFamily="34" charset="0"/>
                <a:ea typeface="黑体" panose="02010609060101010101" pitchFamily="2" charset="-122"/>
              </a:rPr>
              <a:t>桥接器 </a:t>
            </a:r>
            <a:r>
              <a:rPr lang="en-US" altLang="zh-CN" dirty="0" smtClean="0">
                <a:latin typeface="Arial" panose="020B0604020202020204" pitchFamily="34" charset="0"/>
                <a:ea typeface="黑体" panose="02010609060101010101" pitchFamily="2" charset="-122"/>
              </a:rPr>
              <a:t>(</a:t>
            </a:r>
            <a:r>
              <a:rPr lang="en-US" altLang="zh-CN" dirty="0">
                <a:latin typeface="Arial" panose="020B0604020202020204" pitchFamily="34" charset="0"/>
                <a:ea typeface="黑体" panose="02010609060101010101" pitchFamily="2" charset="-122"/>
              </a:rPr>
              <a:t>bridge)</a:t>
            </a:r>
            <a:r>
              <a:rPr lang="zh-CN" altLang="en-US" dirty="0">
                <a:latin typeface="Arial" panose="020B0604020202020204" pitchFamily="34" charset="0"/>
                <a:ea typeface="黑体" panose="02010609060101010101" pitchFamily="2" charset="-122"/>
              </a:rPr>
              <a:t>。</a:t>
            </a:r>
            <a:endParaRPr lang="zh-CN" altLang="en-US" dirty="0">
              <a:latin typeface="Arial" panose="020B0604020202020204" pitchFamily="34" charset="0"/>
              <a:ea typeface="黑体" panose="02010609060101010101" pitchFamily="2" charset="-122"/>
            </a:endParaRPr>
          </a:p>
          <a:p>
            <a:pPr lvl="1">
              <a:lnSpc>
                <a:spcPct val="120000"/>
              </a:lnSpc>
            </a:pPr>
            <a:r>
              <a:rPr lang="zh-CN" altLang="en-US" dirty="0">
                <a:solidFill>
                  <a:srgbClr val="0000FF"/>
                </a:solidFill>
                <a:latin typeface="Arial" panose="020B0604020202020204" pitchFamily="34" charset="0"/>
                <a:ea typeface="黑体" panose="02010609060101010101" pitchFamily="2" charset="-122"/>
              </a:rPr>
              <a:t>网络层</a:t>
            </a:r>
            <a:r>
              <a:rPr lang="zh-CN" altLang="en-US" dirty="0">
                <a:latin typeface="Arial" panose="020B0604020202020204" pitchFamily="34" charset="0"/>
                <a:ea typeface="黑体" panose="02010609060101010101" pitchFamily="2" charset="-122"/>
              </a:rPr>
              <a:t>中继系统：</a:t>
            </a:r>
            <a:r>
              <a:rPr lang="zh-CN" altLang="en-US" dirty="0" smtClean="0">
                <a:solidFill>
                  <a:srgbClr val="FF0000"/>
                </a:solidFill>
                <a:latin typeface="Arial" panose="020B0604020202020204" pitchFamily="34" charset="0"/>
                <a:ea typeface="黑体" panose="02010609060101010101" pitchFamily="2" charset="-122"/>
              </a:rPr>
              <a:t>路由器 </a:t>
            </a:r>
            <a:r>
              <a:rPr lang="en-US" altLang="zh-CN" dirty="0" smtClean="0">
                <a:latin typeface="Arial" panose="020B0604020202020204" pitchFamily="34" charset="0"/>
                <a:ea typeface="黑体" panose="02010609060101010101" pitchFamily="2" charset="-122"/>
              </a:rPr>
              <a:t>(</a:t>
            </a:r>
            <a:r>
              <a:rPr lang="en-US" altLang="zh-CN" dirty="0">
                <a:latin typeface="Arial" panose="020B0604020202020204" pitchFamily="34" charset="0"/>
                <a:ea typeface="黑体" panose="02010609060101010101" pitchFamily="2" charset="-122"/>
              </a:rPr>
              <a:t>router)</a:t>
            </a:r>
            <a:r>
              <a:rPr lang="zh-CN" altLang="en-US" dirty="0">
                <a:latin typeface="Arial" panose="020B0604020202020204" pitchFamily="34" charset="0"/>
                <a:ea typeface="黑体" panose="02010609060101010101" pitchFamily="2" charset="-122"/>
              </a:rPr>
              <a:t>。</a:t>
            </a:r>
            <a:endParaRPr lang="zh-CN" altLang="en-US" dirty="0">
              <a:latin typeface="Arial" panose="020B0604020202020204" pitchFamily="34" charset="0"/>
              <a:ea typeface="黑体" panose="02010609060101010101" pitchFamily="2" charset="-122"/>
            </a:endParaRPr>
          </a:p>
          <a:p>
            <a:pPr lvl="1">
              <a:lnSpc>
                <a:spcPct val="120000"/>
              </a:lnSpc>
            </a:pPr>
            <a:r>
              <a:rPr lang="zh-CN" altLang="en-US" dirty="0">
                <a:latin typeface="Arial" panose="020B0604020202020204" pitchFamily="34" charset="0"/>
                <a:ea typeface="黑体" panose="02010609060101010101" pitchFamily="2" charset="-122"/>
              </a:rPr>
              <a:t>网桥和路由器的</a:t>
            </a:r>
            <a:r>
              <a:rPr lang="zh-CN" altLang="en-US" dirty="0">
                <a:solidFill>
                  <a:srgbClr val="0000FF"/>
                </a:solidFill>
                <a:latin typeface="Arial" panose="020B0604020202020204" pitchFamily="34" charset="0"/>
                <a:ea typeface="黑体" panose="02010609060101010101" pitchFamily="2" charset="-122"/>
              </a:rPr>
              <a:t>混合物</a:t>
            </a:r>
            <a:r>
              <a:rPr lang="zh-CN" altLang="en-US" dirty="0">
                <a:latin typeface="Arial" panose="020B0604020202020204" pitchFamily="34" charset="0"/>
                <a:ea typeface="黑体" panose="02010609060101010101" pitchFamily="2" charset="-122"/>
              </a:rPr>
              <a:t>：</a:t>
            </a:r>
            <a:r>
              <a:rPr lang="zh-CN" altLang="en-US" dirty="0">
                <a:solidFill>
                  <a:srgbClr val="FF0000"/>
                </a:solidFill>
                <a:latin typeface="Arial" panose="020B0604020202020204" pitchFamily="34" charset="0"/>
                <a:ea typeface="黑体" panose="02010609060101010101" pitchFamily="2" charset="-122"/>
              </a:rPr>
              <a:t>桥路</a:t>
            </a:r>
            <a:r>
              <a:rPr lang="zh-CN" altLang="en-US" dirty="0" smtClean="0">
                <a:solidFill>
                  <a:srgbClr val="FF0000"/>
                </a:solidFill>
                <a:latin typeface="Arial" panose="020B0604020202020204" pitchFamily="34" charset="0"/>
                <a:ea typeface="黑体" panose="02010609060101010101" pitchFamily="2" charset="-122"/>
              </a:rPr>
              <a:t>器 </a:t>
            </a:r>
            <a:r>
              <a:rPr lang="en-US" altLang="zh-CN" dirty="0" smtClean="0">
                <a:latin typeface="Arial" panose="020B0604020202020204" pitchFamily="34" charset="0"/>
                <a:ea typeface="黑体" panose="02010609060101010101" pitchFamily="2" charset="-122"/>
              </a:rPr>
              <a:t>(</a:t>
            </a:r>
            <a:r>
              <a:rPr lang="en-US" altLang="zh-CN" dirty="0" err="1">
                <a:latin typeface="Arial" panose="020B0604020202020204" pitchFamily="34" charset="0"/>
                <a:ea typeface="黑体" panose="02010609060101010101" pitchFamily="2" charset="-122"/>
              </a:rPr>
              <a:t>brouter</a:t>
            </a:r>
            <a:r>
              <a:rPr lang="en-US" altLang="zh-CN" dirty="0">
                <a:latin typeface="Arial" panose="020B0604020202020204" pitchFamily="34" charset="0"/>
                <a:ea typeface="黑体" panose="02010609060101010101" pitchFamily="2" charset="-122"/>
              </a:rPr>
              <a:t>)</a:t>
            </a:r>
            <a:r>
              <a:rPr lang="zh-CN" altLang="en-US" dirty="0">
                <a:latin typeface="Arial" panose="020B0604020202020204" pitchFamily="34" charset="0"/>
                <a:ea typeface="黑体" panose="02010609060101010101" pitchFamily="2" charset="-122"/>
              </a:rPr>
              <a:t>。</a:t>
            </a:r>
            <a:endParaRPr lang="zh-CN" altLang="en-US" dirty="0">
              <a:latin typeface="Arial" panose="020B0604020202020204" pitchFamily="34" charset="0"/>
              <a:ea typeface="黑体" panose="02010609060101010101" pitchFamily="2" charset="-122"/>
            </a:endParaRPr>
          </a:p>
          <a:p>
            <a:pPr lvl="1">
              <a:lnSpc>
                <a:spcPct val="120000"/>
              </a:lnSpc>
            </a:pPr>
            <a:r>
              <a:rPr lang="zh-CN" altLang="en-US" dirty="0">
                <a:solidFill>
                  <a:srgbClr val="0000FF"/>
                </a:solidFill>
                <a:latin typeface="Arial" panose="020B0604020202020204" pitchFamily="34" charset="0"/>
                <a:ea typeface="黑体" panose="02010609060101010101" pitchFamily="2" charset="-122"/>
              </a:rPr>
              <a:t>网络层以上</a:t>
            </a:r>
            <a:r>
              <a:rPr lang="zh-CN" altLang="en-US" dirty="0">
                <a:latin typeface="Arial" panose="020B0604020202020204" pitchFamily="34" charset="0"/>
                <a:ea typeface="黑体" panose="02010609060101010101" pitchFamily="2" charset="-122"/>
              </a:rPr>
              <a:t>的中继系统：</a:t>
            </a:r>
            <a:r>
              <a:rPr lang="zh-CN" altLang="en-US" dirty="0" smtClean="0">
                <a:solidFill>
                  <a:srgbClr val="FF0000"/>
                </a:solidFill>
                <a:latin typeface="Arial" panose="020B0604020202020204" pitchFamily="34" charset="0"/>
                <a:ea typeface="黑体" panose="02010609060101010101" pitchFamily="2" charset="-122"/>
              </a:rPr>
              <a:t>网关 </a:t>
            </a:r>
            <a:r>
              <a:rPr lang="en-US" altLang="zh-CN" dirty="0" smtClean="0">
                <a:latin typeface="Arial" panose="020B0604020202020204" pitchFamily="34" charset="0"/>
                <a:ea typeface="黑体" panose="02010609060101010101" pitchFamily="2" charset="-122"/>
              </a:rPr>
              <a:t>(</a:t>
            </a:r>
            <a:r>
              <a:rPr lang="en-US" altLang="zh-CN" dirty="0">
                <a:latin typeface="Arial" panose="020B0604020202020204" pitchFamily="34" charset="0"/>
                <a:ea typeface="黑体" panose="02010609060101010101" pitchFamily="2" charset="-122"/>
              </a:rPr>
              <a:t>gateway)</a:t>
            </a:r>
            <a:r>
              <a:rPr lang="zh-CN" altLang="en-US" dirty="0">
                <a:latin typeface="Arial" panose="020B0604020202020204" pitchFamily="34" charset="0"/>
                <a:ea typeface="黑体" panose="02010609060101010101" pitchFamily="2" charset="-122"/>
              </a:rPr>
              <a:t>。</a:t>
            </a:r>
            <a:r>
              <a:rPr lang="zh-CN" altLang="en-US"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23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2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23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123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123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4"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560512" y="836712"/>
          <a:ext cx="9145015" cy="5400603"/>
        </p:xfrm>
        <a:graphic>
          <a:graphicData uri="http://schemas.openxmlformats.org/drawingml/2006/table">
            <a:tbl>
              <a:tblPr>
                <a:tableStyleId>{5C22544A-7EE6-4342-B048-85BDC9FD1C3A}</a:tableStyleId>
              </a:tblPr>
              <a:tblGrid>
                <a:gridCol w="1872208"/>
                <a:gridCol w="2232248"/>
                <a:gridCol w="2016224"/>
                <a:gridCol w="3024335"/>
              </a:tblGrid>
              <a:tr h="536283">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CIDR </a:t>
                      </a:r>
                      <a:r>
                        <a:rPr lang="zh-CN" sz="2000" b="1" dirty="0" smtClean="0">
                          <a:solidFill>
                            <a:schemeClr val="tx1"/>
                          </a:solidFill>
                          <a:effectLst/>
                          <a:latin typeface="+mn-lt"/>
                          <a:ea typeface="黑体" panose="02010609060101010101" pitchFamily="2" charset="-122"/>
                        </a:rPr>
                        <a:t>前缀长度</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点分十进制</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包含的地址数</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spcAft>
                          <a:spcPts val="0"/>
                        </a:spcAft>
                      </a:pPr>
                      <a:r>
                        <a:rPr lang="zh-CN" sz="2000" b="1" dirty="0" smtClean="0">
                          <a:solidFill>
                            <a:schemeClr val="tx1"/>
                          </a:solidFill>
                          <a:effectLst/>
                          <a:latin typeface="+mn-lt"/>
                          <a:ea typeface="黑体" panose="02010609060101010101" pitchFamily="2" charset="-122"/>
                        </a:rPr>
                        <a:t>相当于包含分类的网络数</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24288">
                <a:tc>
                  <a:txBody>
                    <a:bodyPr/>
                    <a:lstStyle/>
                    <a:p>
                      <a:pPr algn="ctr">
                        <a:lnSpc>
                          <a:spcPct val="100000"/>
                        </a:lnSpc>
                        <a:spcAft>
                          <a:spcPts val="0"/>
                        </a:spcAft>
                        <a:tabLst>
                          <a:tab pos="2637155" algn="ctr"/>
                          <a:tab pos="5274310" algn="r"/>
                          <a:tab pos="266700" algn="l"/>
                        </a:tabLst>
                      </a:pPr>
                      <a:r>
                        <a:rPr lang="en-US" sz="2000" b="1">
                          <a:solidFill>
                            <a:schemeClr val="tx1"/>
                          </a:solidFill>
                          <a:effectLst/>
                          <a:latin typeface="+mn-lt"/>
                          <a:ea typeface="黑体" panose="02010609060101010101" pitchFamily="2" charset="-122"/>
                        </a:rPr>
                        <a:t>/13</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255.248.0.0</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512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8 </a:t>
                      </a:r>
                      <a:r>
                        <a:rPr lang="zh-CN" sz="2000" b="1" dirty="0" smtClean="0">
                          <a:solidFill>
                            <a:schemeClr val="tx1"/>
                          </a:solidFill>
                          <a:effectLst/>
                          <a:latin typeface="+mn-lt"/>
                          <a:ea typeface="黑体" panose="02010609060101010101" pitchFamily="2" charset="-122"/>
                        </a:rPr>
                        <a:t>个</a:t>
                      </a:r>
                      <a:r>
                        <a:rPr lang="en-US" altLang="zh-CN" sz="2000" b="1" dirty="0" smtClean="0">
                          <a:solidFill>
                            <a:schemeClr val="tx1"/>
                          </a:solidFill>
                          <a:effectLst/>
                          <a:latin typeface="+mn-lt"/>
                          <a:ea typeface="黑体" panose="02010609060101010101" pitchFamily="2" charset="-122"/>
                        </a:rPr>
                        <a:t>  </a:t>
                      </a:r>
                      <a:r>
                        <a:rPr lang="en-US" sz="2000" b="1" dirty="0" smtClean="0">
                          <a:solidFill>
                            <a:schemeClr val="tx1"/>
                          </a:solidFill>
                          <a:effectLst/>
                          <a:latin typeface="+mn-lt"/>
                          <a:ea typeface="黑体" panose="02010609060101010101" pitchFamily="2" charset="-122"/>
                        </a:rPr>
                        <a:t>B</a:t>
                      </a:r>
                      <a:r>
                        <a:rPr lang="zh-CN" sz="2000" b="1" dirty="0">
                          <a:solidFill>
                            <a:schemeClr val="tx1"/>
                          </a:solidFill>
                          <a:effectLst/>
                          <a:latin typeface="+mn-lt"/>
                          <a:ea typeface="黑体" panose="02010609060101010101" pitchFamily="2" charset="-122"/>
                        </a:rPr>
                        <a:t>类</a:t>
                      </a:r>
                      <a:r>
                        <a:rPr lang="zh-CN" sz="2000" b="1" dirty="0" smtClean="0">
                          <a:solidFill>
                            <a:schemeClr val="tx1"/>
                          </a:solidFill>
                          <a:effectLst/>
                          <a:latin typeface="+mn-lt"/>
                          <a:ea typeface="黑体" panose="02010609060101010101" pitchFamily="2" charset="-122"/>
                        </a:rPr>
                        <a:t>或</a:t>
                      </a:r>
                      <a:r>
                        <a:rPr lang="en-US" altLang="zh-CN" sz="2000" b="1" dirty="0" smtClean="0">
                          <a:solidFill>
                            <a:schemeClr val="tx1"/>
                          </a:solidFill>
                          <a:effectLst/>
                          <a:latin typeface="+mn-lt"/>
                          <a:ea typeface="黑体" panose="02010609060101010101" pitchFamily="2" charset="-122"/>
                        </a:rPr>
                        <a:t> </a:t>
                      </a:r>
                      <a:r>
                        <a:rPr lang="en-US" sz="2000" b="1" dirty="0" smtClean="0">
                          <a:solidFill>
                            <a:schemeClr val="tx1"/>
                          </a:solidFill>
                          <a:effectLst/>
                          <a:latin typeface="+mn-lt"/>
                          <a:ea typeface="黑体" panose="02010609060101010101" pitchFamily="2" charset="-122"/>
                        </a:rPr>
                        <a:t>2048 </a:t>
                      </a:r>
                      <a:r>
                        <a:rPr lang="zh-CN" sz="2000" b="1" dirty="0" smtClean="0">
                          <a:solidFill>
                            <a:schemeClr val="tx1"/>
                          </a:solidFill>
                          <a:effectLst/>
                          <a:latin typeface="+mn-lt"/>
                          <a:ea typeface="黑体" panose="02010609060101010101" pitchFamily="2" charset="-122"/>
                        </a:rPr>
                        <a:t>个</a:t>
                      </a:r>
                      <a:r>
                        <a:rPr lang="en-US" altLang="zh-CN" sz="2000" b="1" dirty="0" smtClean="0">
                          <a:solidFill>
                            <a:schemeClr val="tx1"/>
                          </a:solidFill>
                          <a:effectLst/>
                          <a:latin typeface="+mn-lt"/>
                          <a:ea typeface="黑体" panose="02010609060101010101" pitchFamily="2" charset="-122"/>
                        </a:rPr>
                        <a:t> </a:t>
                      </a:r>
                      <a:r>
                        <a:rPr lang="en-US" sz="2000" b="1" dirty="0" smtClean="0">
                          <a:solidFill>
                            <a:schemeClr val="tx1"/>
                          </a:solidFill>
                          <a:effectLst/>
                          <a:latin typeface="+mn-lt"/>
                          <a:ea typeface="黑体" panose="02010609060101010101" pitchFamily="2" charset="-122"/>
                        </a:rPr>
                        <a:t>C </a:t>
                      </a:r>
                      <a:r>
                        <a:rPr lang="zh-CN" sz="2000" b="1" dirty="0" smtClean="0">
                          <a:solidFill>
                            <a:schemeClr val="tx1"/>
                          </a:solidFill>
                          <a:effectLst/>
                          <a:latin typeface="+mn-lt"/>
                          <a:ea typeface="黑体" panose="02010609060101010101" pitchFamily="2" charset="-122"/>
                        </a:rPr>
                        <a:t>类</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/14</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255.252.0.0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256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4 </a:t>
                      </a:r>
                      <a:r>
                        <a:rPr lang="zh-CN" sz="2000" b="1" dirty="0" smtClean="0">
                          <a:solidFill>
                            <a:schemeClr val="tx1"/>
                          </a:solidFill>
                          <a:effectLst/>
                          <a:latin typeface="+mn-lt"/>
                          <a:ea typeface="黑体" panose="02010609060101010101" pitchFamily="2" charset="-122"/>
                        </a:rPr>
                        <a:t>个</a:t>
                      </a:r>
                      <a:r>
                        <a:rPr lang="en-US" altLang="zh-CN" sz="2000" b="1" dirty="0" smtClean="0">
                          <a:solidFill>
                            <a:schemeClr val="tx1"/>
                          </a:solidFill>
                          <a:effectLst/>
                          <a:latin typeface="+mn-lt"/>
                          <a:ea typeface="黑体" panose="02010609060101010101" pitchFamily="2" charset="-122"/>
                        </a:rPr>
                        <a:t> </a:t>
                      </a:r>
                      <a:r>
                        <a:rPr lang="en-US" sz="2000" b="1" dirty="0" smtClean="0">
                          <a:solidFill>
                            <a:schemeClr val="tx1"/>
                          </a:solidFill>
                          <a:effectLst/>
                          <a:latin typeface="+mn-lt"/>
                          <a:ea typeface="黑体" panose="02010609060101010101" pitchFamily="2" charset="-122"/>
                        </a:rPr>
                        <a:t>B </a:t>
                      </a:r>
                      <a:r>
                        <a:rPr lang="zh-CN" sz="2000" b="1" dirty="0" smtClean="0">
                          <a:solidFill>
                            <a:schemeClr val="tx1"/>
                          </a:solidFill>
                          <a:effectLst/>
                          <a:latin typeface="+mn-lt"/>
                          <a:ea typeface="黑体" panose="02010609060101010101" pitchFamily="2" charset="-122"/>
                        </a:rPr>
                        <a:t>类</a:t>
                      </a:r>
                      <a:r>
                        <a:rPr lang="zh-CN" sz="2000" b="1" dirty="0">
                          <a:solidFill>
                            <a:schemeClr val="tx1"/>
                          </a:solidFill>
                          <a:effectLst/>
                          <a:latin typeface="+mn-lt"/>
                          <a:ea typeface="黑体" panose="02010609060101010101" pitchFamily="2" charset="-122"/>
                        </a:rPr>
                        <a:t>或</a:t>
                      </a:r>
                      <a:r>
                        <a:rPr lang="en-US" sz="2000" b="1" dirty="0" smtClean="0">
                          <a:solidFill>
                            <a:schemeClr val="tx1"/>
                          </a:solidFill>
                          <a:effectLst/>
                          <a:latin typeface="+mn-lt"/>
                          <a:ea typeface="黑体" panose="02010609060101010101" pitchFamily="2" charset="-122"/>
                        </a:rPr>
                        <a:t>1024 </a:t>
                      </a:r>
                      <a:r>
                        <a:rPr lang="zh-CN" sz="2000" b="1" dirty="0" smtClean="0">
                          <a:solidFill>
                            <a:schemeClr val="tx1"/>
                          </a:solidFill>
                          <a:effectLst/>
                          <a:latin typeface="+mn-lt"/>
                          <a:ea typeface="黑体" panose="02010609060101010101" pitchFamily="2" charset="-122"/>
                        </a:rPr>
                        <a:t>个</a:t>
                      </a:r>
                      <a:r>
                        <a:rPr lang="en-US" altLang="zh-CN" sz="2000" b="1" dirty="0" smtClean="0">
                          <a:solidFill>
                            <a:schemeClr val="tx1"/>
                          </a:solidFill>
                          <a:effectLst/>
                          <a:latin typeface="+mn-lt"/>
                          <a:ea typeface="黑体" panose="02010609060101010101" pitchFamily="2" charset="-122"/>
                        </a:rPr>
                        <a:t> </a:t>
                      </a:r>
                      <a:r>
                        <a:rPr lang="en-US" sz="2000" b="1" dirty="0" smtClean="0">
                          <a:solidFill>
                            <a:schemeClr val="tx1"/>
                          </a:solidFill>
                          <a:effectLst/>
                          <a:latin typeface="+mn-lt"/>
                          <a:ea typeface="黑体" panose="02010609060101010101" pitchFamily="2" charset="-122"/>
                        </a:rPr>
                        <a:t>C </a:t>
                      </a:r>
                      <a:r>
                        <a:rPr lang="zh-CN" sz="2000" b="1" dirty="0" smtClean="0">
                          <a:solidFill>
                            <a:schemeClr val="tx1"/>
                          </a:solidFill>
                          <a:effectLst/>
                          <a:latin typeface="+mn-lt"/>
                          <a:ea typeface="黑体" panose="02010609060101010101" pitchFamily="2" charset="-122"/>
                        </a:rPr>
                        <a:t>类</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/15</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255.254.0.0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128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2 </a:t>
                      </a:r>
                      <a:r>
                        <a:rPr lang="zh-CN" sz="2000" b="1" dirty="0" smtClean="0">
                          <a:solidFill>
                            <a:schemeClr val="tx1"/>
                          </a:solidFill>
                          <a:effectLst/>
                          <a:latin typeface="+mn-lt"/>
                          <a:ea typeface="黑体" panose="02010609060101010101" pitchFamily="2" charset="-122"/>
                        </a:rPr>
                        <a:t>个</a:t>
                      </a:r>
                      <a:r>
                        <a:rPr lang="en-US" altLang="zh-CN" sz="2000" b="1" dirty="0" smtClean="0">
                          <a:solidFill>
                            <a:schemeClr val="tx1"/>
                          </a:solidFill>
                          <a:effectLst/>
                          <a:latin typeface="+mn-lt"/>
                          <a:ea typeface="黑体" panose="02010609060101010101" pitchFamily="2" charset="-122"/>
                        </a:rPr>
                        <a:t> </a:t>
                      </a:r>
                      <a:r>
                        <a:rPr lang="en-US" sz="2000" b="1" dirty="0" smtClean="0">
                          <a:solidFill>
                            <a:schemeClr val="tx1"/>
                          </a:solidFill>
                          <a:effectLst/>
                          <a:latin typeface="+mn-lt"/>
                          <a:ea typeface="黑体" panose="02010609060101010101" pitchFamily="2" charset="-122"/>
                        </a:rPr>
                        <a:t>B </a:t>
                      </a:r>
                      <a:r>
                        <a:rPr lang="zh-CN" sz="2000" b="1" dirty="0" smtClean="0">
                          <a:solidFill>
                            <a:schemeClr val="tx1"/>
                          </a:solidFill>
                          <a:effectLst/>
                          <a:latin typeface="+mn-lt"/>
                          <a:ea typeface="黑体" panose="02010609060101010101" pitchFamily="2" charset="-122"/>
                        </a:rPr>
                        <a:t>类</a:t>
                      </a:r>
                      <a:r>
                        <a:rPr lang="zh-CN" sz="2000" b="1" dirty="0">
                          <a:solidFill>
                            <a:schemeClr val="tx1"/>
                          </a:solidFill>
                          <a:effectLst/>
                          <a:latin typeface="+mn-lt"/>
                          <a:ea typeface="黑体" panose="02010609060101010101" pitchFamily="2" charset="-122"/>
                        </a:rPr>
                        <a:t>或</a:t>
                      </a:r>
                      <a:r>
                        <a:rPr lang="en-US" sz="2000" b="1" dirty="0" smtClean="0">
                          <a:solidFill>
                            <a:schemeClr val="tx1"/>
                          </a:solidFill>
                          <a:effectLst/>
                          <a:latin typeface="+mn-lt"/>
                          <a:ea typeface="黑体" panose="02010609060101010101" pitchFamily="2" charset="-122"/>
                        </a:rPr>
                        <a:t>512 </a:t>
                      </a:r>
                      <a:r>
                        <a:rPr lang="zh-CN" sz="2000" b="1" dirty="0" smtClean="0">
                          <a:solidFill>
                            <a:schemeClr val="tx1"/>
                          </a:solidFill>
                          <a:effectLst/>
                          <a:latin typeface="+mn-lt"/>
                          <a:ea typeface="黑体" panose="02010609060101010101" pitchFamily="2" charset="-122"/>
                        </a:rPr>
                        <a:t>个</a:t>
                      </a:r>
                      <a:r>
                        <a:rPr lang="en-US" altLang="zh-CN" sz="2000" b="1" dirty="0" smtClean="0">
                          <a:solidFill>
                            <a:schemeClr val="tx1"/>
                          </a:solidFill>
                          <a:effectLst/>
                          <a:latin typeface="+mn-lt"/>
                          <a:ea typeface="黑体" panose="02010609060101010101" pitchFamily="2" charset="-122"/>
                        </a:rPr>
                        <a:t> </a:t>
                      </a:r>
                      <a:r>
                        <a:rPr lang="en-US" sz="2000" b="1" dirty="0" smtClean="0">
                          <a:solidFill>
                            <a:schemeClr val="tx1"/>
                          </a:solidFill>
                          <a:effectLst/>
                          <a:latin typeface="+mn-lt"/>
                          <a:ea typeface="黑体" panose="02010609060101010101" pitchFamily="2" charset="-122"/>
                        </a:rPr>
                        <a:t>C </a:t>
                      </a:r>
                      <a:r>
                        <a:rPr lang="zh-CN" sz="2000" b="1" dirty="0" smtClean="0">
                          <a:solidFill>
                            <a:schemeClr val="tx1"/>
                          </a:solidFill>
                          <a:effectLst/>
                          <a:latin typeface="+mn-lt"/>
                          <a:ea typeface="黑体" panose="02010609060101010101" pitchFamily="2" charset="-122"/>
                        </a:rPr>
                        <a:t>类</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/16</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255.255.0.0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64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1 </a:t>
                      </a:r>
                      <a:r>
                        <a:rPr lang="zh-CN" sz="2000" b="1" dirty="0" smtClean="0">
                          <a:solidFill>
                            <a:schemeClr val="tx1"/>
                          </a:solidFill>
                          <a:effectLst/>
                          <a:latin typeface="+mn-lt"/>
                          <a:ea typeface="黑体" panose="02010609060101010101" pitchFamily="2" charset="-122"/>
                        </a:rPr>
                        <a:t>个</a:t>
                      </a:r>
                      <a:r>
                        <a:rPr lang="en-US" altLang="zh-CN" sz="2000" b="1" dirty="0" smtClean="0">
                          <a:solidFill>
                            <a:schemeClr val="tx1"/>
                          </a:solidFill>
                          <a:effectLst/>
                          <a:latin typeface="+mn-lt"/>
                          <a:ea typeface="黑体" panose="02010609060101010101" pitchFamily="2" charset="-122"/>
                        </a:rPr>
                        <a:t> </a:t>
                      </a:r>
                      <a:r>
                        <a:rPr lang="en-US" sz="2000" b="1" dirty="0" smtClean="0">
                          <a:solidFill>
                            <a:schemeClr val="tx1"/>
                          </a:solidFill>
                          <a:effectLst/>
                          <a:latin typeface="+mn-lt"/>
                          <a:ea typeface="黑体" panose="02010609060101010101" pitchFamily="2" charset="-122"/>
                        </a:rPr>
                        <a:t>B </a:t>
                      </a:r>
                      <a:r>
                        <a:rPr lang="zh-CN" sz="2000" b="1" dirty="0" smtClean="0">
                          <a:solidFill>
                            <a:schemeClr val="tx1"/>
                          </a:solidFill>
                          <a:effectLst/>
                          <a:latin typeface="+mn-lt"/>
                          <a:ea typeface="黑体" panose="02010609060101010101" pitchFamily="2" charset="-122"/>
                        </a:rPr>
                        <a:t>类</a:t>
                      </a:r>
                      <a:r>
                        <a:rPr lang="zh-CN" sz="2000" b="1" dirty="0">
                          <a:solidFill>
                            <a:schemeClr val="tx1"/>
                          </a:solidFill>
                          <a:effectLst/>
                          <a:latin typeface="+mn-lt"/>
                          <a:ea typeface="黑体" panose="02010609060101010101" pitchFamily="2" charset="-122"/>
                        </a:rPr>
                        <a:t>或</a:t>
                      </a:r>
                      <a:r>
                        <a:rPr lang="en-US" sz="2000" b="1" dirty="0" smtClean="0">
                          <a:solidFill>
                            <a:schemeClr val="tx1"/>
                          </a:solidFill>
                          <a:effectLst/>
                          <a:latin typeface="+mn-lt"/>
                          <a:ea typeface="黑体" panose="02010609060101010101" pitchFamily="2" charset="-122"/>
                        </a:rPr>
                        <a:t>256 </a:t>
                      </a:r>
                      <a:r>
                        <a:rPr lang="zh-CN" sz="2000" b="1" dirty="0" smtClean="0">
                          <a:solidFill>
                            <a:schemeClr val="tx1"/>
                          </a:solidFill>
                          <a:effectLst/>
                          <a:latin typeface="+mn-lt"/>
                          <a:ea typeface="黑体" panose="02010609060101010101" pitchFamily="2" charset="-122"/>
                        </a:rPr>
                        <a:t>个</a:t>
                      </a:r>
                      <a:r>
                        <a:rPr lang="en-US" altLang="zh-CN" sz="2000" b="1" dirty="0" smtClean="0">
                          <a:solidFill>
                            <a:schemeClr val="tx1"/>
                          </a:solidFill>
                          <a:effectLst/>
                          <a:latin typeface="+mn-lt"/>
                          <a:ea typeface="黑体" panose="02010609060101010101" pitchFamily="2" charset="-122"/>
                        </a:rPr>
                        <a:t> </a:t>
                      </a:r>
                      <a:r>
                        <a:rPr lang="en-US" sz="2000" b="1" dirty="0" smtClean="0">
                          <a:solidFill>
                            <a:schemeClr val="tx1"/>
                          </a:solidFill>
                          <a:effectLst/>
                          <a:latin typeface="+mn-lt"/>
                          <a:ea typeface="黑体" panose="02010609060101010101" pitchFamily="2" charset="-122"/>
                        </a:rPr>
                        <a:t>C </a:t>
                      </a:r>
                      <a:r>
                        <a:rPr lang="zh-CN" sz="2000" b="1" dirty="0" smtClean="0">
                          <a:solidFill>
                            <a:schemeClr val="tx1"/>
                          </a:solidFill>
                          <a:effectLst/>
                          <a:latin typeface="+mn-lt"/>
                          <a:ea typeface="黑体" panose="02010609060101010101" pitchFamily="2" charset="-122"/>
                        </a:rPr>
                        <a:t>类</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/17</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255.255.128.0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32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128 </a:t>
                      </a:r>
                      <a:r>
                        <a:rPr lang="zh-CN" sz="2000" b="1" dirty="0" smtClean="0">
                          <a:solidFill>
                            <a:schemeClr val="tx1"/>
                          </a:solidFill>
                          <a:effectLst/>
                          <a:latin typeface="+mn-lt"/>
                          <a:ea typeface="黑体" panose="02010609060101010101" pitchFamily="2" charset="-122"/>
                        </a:rPr>
                        <a:t>个</a:t>
                      </a:r>
                      <a:r>
                        <a:rPr lang="en-US" altLang="zh-CN" sz="2000" b="1" dirty="0" smtClean="0">
                          <a:solidFill>
                            <a:schemeClr val="tx1"/>
                          </a:solidFill>
                          <a:effectLst/>
                          <a:latin typeface="+mn-lt"/>
                          <a:ea typeface="黑体" panose="02010609060101010101" pitchFamily="2" charset="-122"/>
                        </a:rPr>
                        <a:t> </a:t>
                      </a:r>
                      <a:r>
                        <a:rPr lang="en-US" sz="2000" b="1" dirty="0" smtClean="0">
                          <a:solidFill>
                            <a:schemeClr val="tx1"/>
                          </a:solidFill>
                          <a:effectLst/>
                          <a:latin typeface="+mn-lt"/>
                          <a:ea typeface="黑体" panose="02010609060101010101" pitchFamily="2" charset="-122"/>
                        </a:rPr>
                        <a:t>C </a:t>
                      </a:r>
                      <a:r>
                        <a:rPr lang="zh-CN" sz="2000" b="1" dirty="0" smtClean="0">
                          <a:solidFill>
                            <a:schemeClr val="tx1"/>
                          </a:solidFill>
                          <a:effectLst/>
                          <a:latin typeface="+mn-lt"/>
                          <a:ea typeface="黑体" panose="02010609060101010101" pitchFamily="2" charset="-122"/>
                        </a:rPr>
                        <a:t>类</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/18</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255.255.192.0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16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64 </a:t>
                      </a:r>
                      <a:r>
                        <a:rPr lang="zh-CN" sz="2000" b="1" dirty="0" smtClean="0">
                          <a:solidFill>
                            <a:schemeClr val="tx1"/>
                          </a:solidFill>
                          <a:effectLst/>
                          <a:latin typeface="+mn-lt"/>
                          <a:ea typeface="黑体" panose="02010609060101010101" pitchFamily="2" charset="-122"/>
                        </a:rPr>
                        <a:t>个</a:t>
                      </a:r>
                      <a:r>
                        <a:rPr lang="en-US" altLang="zh-CN" sz="2000" b="1" dirty="0" smtClean="0">
                          <a:solidFill>
                            <a:schemeClr val="tx1"/>
                          </a:solidFill>
                          <a:effectLst/>
                          <a:latin typeface="+mn-lt"/>
                          <a:ea typeface="黑体" panose="02010609060101010101" pitchFamily="2" charset="-122"/>
                        </a:rPr>
                        <a:t> </a:t>
                      </a:r>
                      <a:r>
                        <a:rPr lang="en-US" sz="2000" b="1" dirty="0" smtClean="0">
                          <a:solidFill>
                            <a:schemeClr val="tx1"/>
                          </a:solidFill>
                          <a:effectLst/>
                          <a:latin typeface="+mn-lt"/>
                          <a:ea typeface="黑体" panose="02010609060101010101" pitchFamily="2" charset="-122"/>
                        </a:rPr>
                        <a:t>C </a:t>
                      </a:r>
                      <a:r>
                        <a:rPr lang="zh-CN" sz="2000" b="1" dirty="0" smtClean="0">
                          <a:solidFill>
                            <a:schemeClr val="tx1"/>
                          </a:solidFill>
                          <a:effectLst/>
                          <a:latin typeface="+mn-lt"/>
                          <a:ea typeface="黑体" panose="02010609060101010101" pitchFamily="2" charset="-122"/>
                        </a:rPr>
                        <a:t>类</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/19</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255.255.224.0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8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32 </a:t>
                      </a:r>
                      <a:r>
                        <a:rPr lang="zh-CN" sz="2000" b="1" dirty="0" smtClean="0">
                          <a:solidFill>
                            <a:schemeClr val="tx1"/>
                          </a:solidFill>
                          <a:effectLst/>
                          <a:latin typeface="+mn-lt"/>
                          <a:ea typeface="黑体" panose="02010609060101010101" pitchFamily="2" charset="-122"/>
                        </a:rPr>
                        <a:t>个</a:t>
                      </a:r>
                      <a:r>
                        <a:rPr lang="en-US" altLang="zh-CN" sz="2000" b="1" dirty="0" smtClean="0">
                          <a:solidFill>
                            <a:schemeClr val="tx1"/>
                          </a:solidFill>
                          <a:effectLst/>
                          <a:latin typeface="+mn-lt"/>
                          <a:ea typeface="黑体" panose="02010609060101010101" pitchFamily="2" charset="-122"/>
                        </a:rPr>
                        <a:t> </a:t>
                      </a:r>
                      <a:r>
                        <a:rPr lang="en-US" sz="2000" b="1" dirty="0" smtClean="0">
                          <a:solidFill>
                            <a:schemeClr val="tx1"/>
                          </a:solidFill>
                          <a:effectLst/>
                          <a:latin typeface="+mn-lt"/>
                          <a:ea typeface="黑体" panose="02010609060101010101" pitchFamily="2" charset="-122"/>
                        </a:rPr>
                        <a:t>C </a:t>
                      </a:r>
                      <a:r>
                        <a:rPr lang="zh-CN" sz="2000" b="1" dirty="0" smtClean="0">
                          <a:solidFill>
                            <a:schemeClr val="tx1"/>
                          </a:solidFill>
                          <a:effectLst/>
                          <a:latin typeface="+mn-lt"/>
                          <a:ea typeface="黑体" panose="02010609060101010101" pitchFamily="2" charset="-122"/>
                        </a:rPr>
                        <a:t>类</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/20</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255.255.240.0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4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16 </a:t>
                      </a:r>
                      <a:r>
                        <a:rPr lang="zh-CN" sz="2000" b="1" dirty="0" smtClean="0">
                          <a:solidFill>
                            <a:schemeClr val="tx1"/>
                          </a:solidFill>
                          <a:effectLst/>
                          <a:latin typeface="+mn-lt"/>
                          <a:ea typeface="黑体" panose="02010609060101010101" pitchFamily="2" charset="-122"/>
                        </a:rPr>
                        <a:t>个</a:t>
                      </a:r>
                      <a:r>
                        <a:rPr lang="en-US" altLang="zh-CN" sz="2000" b="1" dirty="0" smtClean="0">
                          <a:solidFill>
                            <a:schemeClr val="tx1"/>
                          </a:solidFill>
                          <a:effectLst/>
                          <a:latin typeface="+mn-lt"/>
                          <a:ea typeface="黑体" panose="02010609060101010101" pitchFamily="2" charset="-122"/>
                        </a:rPr>
                        <a:t> </a:t>
                      </a:r>
                      <a:r>
                        <a:rPr lang="en-US" sz="2000" b="1" dirty="0" smtClean="0">
                          <a:solidFill>
                            <a:schemeClr val="tx1"/>
                          </a:solidFill>
                          <a:effectLst/>
                          <a:latin typeface="+mn-lt"/>
                          <a:ea typeface="黑体" panose="02010609060101010101" pitchFamily="2" charset="-122"/>
                        </a:rPr>
                        <a:t>C </a:t>
                      </a:r>
                      <a:r>
                        <a:rPr lang="zh-CN" sz="2000" b="1" dirty="0" smtClean="0">
                          <a:solidFill>
                            <a:schemeClr val="tx1"/>
                          </a:solidFill>
                          <a:effectLst/>
                          <a:latin typeface="+mn-lt"/>
                          <a:ea typeface="黑体" panose="02010609060101010101" pitchFamily="2" charset="-122"/>
                        </a:rPr>
                        <a:t>类</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/21</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255.255.248.0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8 </a:t>
                      </a:r>
                      <a:r>
                        <a:rPr lang="zh-CN" sz="2000" b="1" dirty="0" smtClean="0">
                          <a:solidFill>
                            <a:schemeClr val="tx1"/>
                          </a:solidFill>
                          <a:effectLst/>
                          <a:latin typeface="+mn-lt"/>
                          <a:ea typeface="黑体" panose="02010609060101010101" pitchFamily="2" charset="-122"/>
                        </a:rPr>
                        <a:t>个</a:t>
                      </a:r>
                      <a:r>
                        <a:rPr lang="en-US" altLang="zh-CN" sz="2000" b="1" dirty="0" smtClean="0">
                          <a:solidFill>
                            <a:schemeClr val="tx1"/>
                          </a:solidFill>
                          <a:effectLst/>
                          <a:latin typeface="+mn-lt"/>
                          <a:ea typeface="黑体" panose="02010609060101010101" pitchFamily="2" charset="-122"/>
                        </a:rPr>
                        <a:t> </a:t>
                      </a:r>
                      <a:r>
                        <a:rPr lang="en-US" sz="2000" b="1" dirty="0" smtClean="0">
                          <a:solidFill>
                            <a:schemeClr val="tx1"/>
                          </a:solidFill>
                          <a:effectLst/>
                          <a:latin typeface="+mn-lt"/>
                          <a:ea typeface="黑体" panose="02010609060101010101" pitchFamily="2" charset="-122"/>
                        </a:rPr>
                        <a:t>C </a:t>
                      </a:r>
                      <a:r>
                        <a:rPr lang="zh-CN" sz="2000" b="1" dirty="0" smtClean="0">
                          <a:solidFill>
                            <a:schemeClr val="tx1"/>
                          </a:solidFill>
                          <a:effectLst/>
                          <a:latin typeface="+mn-lt"/>
                          <a:ea typeface="黑体" panose="02010609060101010101" pitchFamily="2" charset="-122"/>
                        </a:rPr>
                        <a:t>类</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/22</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255.255.252.0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4 </a:t>
                      </a:r>
                      <a:r>
                        <a:rPr lang="zh-CN" sz="2000" b="1" dirty="0" smtClean="0">
                          <a:solidFill>
                            <a:schemeClr val="tx1"/>
                          </a:solidFill>
                          <a:effectLst/>
                          <a:latin typeface="+mn-lt"/>
                          <a:ea typeface="黑体" panose="02010609060101010101" pitchFamily="2" charset="-122"/>
                        </a:rPr>
                        <a:t>个</a:t>
                      </a:r>
                      <a:r>
                        <a:rPr lang="en-US" altLang="zh-CN" sz="2000" b="1" dirty="0" smtClean="0">
                          <a:solidFill>
                            <a:schemeClr val="tx1"/>
                          </a:solidFill>
                          <a:effectLst/>
                          <a:latin typeface="+mn-lt"/>
                          <a:ea typeface="黑体" panose="02010609060101010101" pitchFamily="2" charset="-122"/>
                        </a:rPr>
                        <a:t> </a:t>
                      </a:r>
                      <a:r>
                        <a:rPr lang="en-US" sz="2000" b="1" dirty="0" smtClean="0">
                          <a:solidFill>
                            <a:schemeClr val="tx1"/>
                          </a:solidFill>
                          <a:effectLst/>
                          <a:latin typeface="+mn-lt"/>
                          <a:ea typeface="黑体" panose="02010609060101010101" pitchFamily="2" charset="-122"/>
                        </a:rPr>
                        <a:t>C </a:t>
                      </a:r>
                      <a:r>
                        <a:rPr lang="zh-CN" sz="2000" b="1" dirty="0" smtClean="0">
                          <a:solidFill>
                            <a:schemeClr val="tx1"/>
                          </a:solidFill>
                          <a:effectLst/>
                          <a:latin typeface="+mn-lt"/>
                          <a:ea typeface="黑体" panose="02010609060101010101" pitchFamily="2" charset="-122"/>
                        </a:rPr>
                        <a:t>类</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/23</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255.255.254.0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512</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2 </a:t>
                      </a:r>
                      <a:r>
                        <a:rPr lang="zh-CN" sz="2000" b="1" dirty="0" smtClean="0">
                          <a:solidFill>
                            <a:schemeClr val="tx1"/>
                          </a:solidFill>
                          <a:effectLst/>
                          <a:latin typeface="+mn-lt"/>
                          <a:ea typeface="黑体" panose="02010609060101010101" pitchFamily="2" charset="-122"/>
                        </a:rPr>
                        <a:t>个</a:t>
                      </a:r>
                      <a:r>
                        <a:rPr lang="en-US" altLang="zh-CN" sz="2000" b="1" dirty="0" smtClean="0">
                          <a:solidFill>
                            <a:schemeClr val="tx1"/>
                          </a:solidFill>
                          <a:effectLst/>
                          <a:latin typeface="+mn-lt"/>
                          <a:ea typeface="黑体" panose="02010609060101010101" pitchFamily="2" charset="-122"/>
                        </a:rPr>
                        <a:t> </a:t>
                      </a:r>
                      <a:r>
                        <a:rPr lang="en-US" sz="2000" b="1" dirty="0" smtClean="0">
                          <a:solidFill>
                            <a:schemeClr val="tx1"/>
                          </a:solidFill>
                          <a:effectLst/>
                          <a:latin typeface="+mn-lt"/>
                          <a:ea typeface="黑体" panose="02010609060101010101" pitchFamily="2" charset="-122"/>
                        </a:rPr>
                        <a:t>C </a:t>
                      </a:r>
                      <a:r>
                        <a:rPr lang="zh-CN" sz="2000" b="1" dirty="0" smtClean="0">
                          <a:solidFill>
                            <a:schemeClr val="tx1"/>
                          </a:solidFill>
                          <a:effectLst/>
                          <a:latin typeface="+mn-lt"/>
                          <a:ea typeface="黑体" panose="02010609060101010101" pitchFamily="2" charset="-122"/>
                        </a:rPr>
                        <a:t>类</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/24</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255.255.255.0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256</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1 </a:t>
                      </a:r>
                      <a:r>
                        <a:rPr lang="zh-CN" sz="2000" b="1" dirty="0" smtClean="0">
                          <a:solidFill>
                            <a:schemeClr val="tx1"/>
                          </a:solidFill>
                          <a:effectLst/>
                          <a:latin typeface="+mn-lt"/>
                          <a:ea typeface="黑体" panose="02010609060101010101" pitchFamily="2" charset="-122"/>
                        </a:rPr>
                        <a:t>个</a:t>
                      </a:r>
                      <a:r>
                        <a:rPr lang="en-US" altLang="zh-CN" sz="2000" b="1" dirty="0" smtClean="0">
                          <a:solidFill>
                            <a:schemeClr val="tx1"/>
                          </a:solidFill>
                          <a:effectLst/>
                          <a:latin typeface="+mn-lt"/>
                          <a:ea typeface="黑体" panose="02010609060101010101" pitchFamily="2" charset="-122"/>
                        </a:rPr>
                        <a:t> </a:t>
                      </a:r>
                      <a:r>
                        <a:rPr lang="en-US" sz="2000" b="1" dirty="0" smtClean="0">
                          <a:solidFill>
                            <a:schemeClr val="tx1"/>
                          </a:solidFill>
                          <a:effectLst/>
                          <a:latin typeface="+mn-lt"/>
                          <a:ea typeface="黑体" panose="02010609060101010101" pitchFamily="2" charset="-122"/>
                        </a:rPr>
                        <a:t>C </a:t>
                      </a:r>
                      <a:r>
                        <a:rPr lang="zh-CN" sz="2000" b="1" dirty="0" smtClean="0">
                          <a:solidFill>
                            <a:schemeClr val="tx1"/>
                          </a:solidFill>
                          <a:effectLst/>
                          <a:latin typeface="+mn-lt"/>
                          <a:ea typeface="黑体" panose="02010609060101010101" pitchFamily="2" charset="-122"/>
                        </a:rPr>
                        <a:t>类</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255.255.255.128</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128</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1/4 </a:t>
                      </a:r>
                      <a:r>
                        <a:rPr lang="zh-CN" sz="2000" b="1" dirty="0" smtClean="0">
                          <a:solidFill>
                            <a:schemeClr val="tx1"/>
                          </a:solidFill>
                          <a:effectLst/>
                          <a:latin typeface="+mn-lt"/>
                          <a:ea typeface="黑体" panose="02010609060101010101" pitchFamily="2" charset="-122"/>
                        </a:rPr>
                        <a:t>个</a:t>
                      </a:r>
                      <a:r>
                        <a:rPr lang="en-US" altLang="zh-CN" sz="2000" b="1" dirty="0" smtClean="0">
                          <a:solidFill>
                            <a:schemeClr val="tx1"/>
                          </a:solidFill>
                          <a:effectLst/>
                          <a:latin typeface="+mn-lt"/>
                          <a:ea typeface="黑体" panose="02010609060101010101" pitchFamily="2" charset="-122"/>
                        </a:rPr>
                        <a:t> </a:t>
                      </a:r>
                      <a:r>
                        <a:rPr lang="en-US" sz="2000" b="1" dirty="0" smtClean="0">
                          <a:solidFill>
                            <a:schemeClr val="tx1"/>
                          </a:solidFill>
                          <a:effectLst/>
                          <a:latin typeface="+mn-lt"/>
                          <a:ea typeface="黑体" panose="02010609060101010101" pitchFamily="2" charset="-122"/>
                        </a:rPr>
                        <a:t>C </a:t>
                      </a:r>
                      <a:r>
                        <a:rPr lang="zh-CN" sz="2000" b="1" dirty="0" smtClean="0">
                          <a:solidFill>
                            <a:schemeClr val="tx1"/>
                          </a:solidFill>
                          <a:effectLst/>
                          <a:latin typeface="+mn-lt"/>
                          <a:ea typeface="黑体" panose="02010609060101010101" pitchFamily="2" charset="-122"/>
                        </a:rPr>
                        <a:t>类</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/26</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255.255.255.192</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64</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1/4 </a:t>
                      </a:r>
                      <a:r>
                        <a:rPr lang="zh-CN" sz="2000" b="1" dirty="0" smtClean="0">
                          <a:solidFill>
                            <a:schemeClr val="tx1"/>
                          </a:solidFill>
                          <a:effectLst/>
                          <a:latin typeface="+mn-lt"/>
                          <a:ea typeface="黑体" panose="02010609060101010101" pitchFamily="2" charset="-122"/>
                        </a:rPr>
                        <a:t>个</a:t>
                      </a:r>
                      <a:r>
                        <a:rPr lang="en-US" altLang="zh-CN" sz="2000" b="1" dirty="0" smtClean="0">
                          <a:solidFill>
                            <a:schemeClr val="tx1"/>
                          </a:solidFill>
                          <a:effectLst/>
                          <a:latin typeface="+mn-lt"/>
                          <a:ea typeface="黑体" panose="02010609060101010101" pitchFamily="2" charset="-122"/>
                        </a:rPr>
                        <a:t> </a:t>
                      </a:r>
                      <a:r>
                        <a:rPr lang="en-US" sz="2000" b="1" dirty="0" smtClean="0">
                          <a:solidFill>
                            <a:schemeClr val="tx1"/>
                          </a:solidFill>
                          <a:effectLst/>
                          <a:latin typeface="+mn-lt"/>
                          <a:ea typeface="黑体" panose="02010609060101010101" pitchFamily="2" charset="-122"/>
                        </a:rPr>
                        <a:t>C </a:t>
                      </a:r>
                      <a:r>
                        <a:rPr lang="zh-CN" sz="2000" b="1" dirty="0" smtClean="0">
                          <a:solidFill>
                            <a:schemeClr val="tx1"/>
                          </a:solidFill>
                          <a:effectLst/>
                          <a:latin typeface="+mn-lt"/>
                          <a:ea typeface="黑体" panose="02010609060101010101" pitchFamily="2" charset="-122"/>
                        </a:rPr>
                        <a:t>类</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/27</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255.255.255.224</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32</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1/8 </a:t>
                      </a:r>
                      <a:r>
                        <a:rPr lang="zh-CN" sz="2000" b="1" dirty="0" smtClean="0">
                          <a:solidFill>
                            <a:schemeClr val="tx1"/>
                          </a:solidFill>
                          <a:effectLst/>
                          <a:latin typeface="+mn-lt"/>
                          <a:ea typeface="黑体" panose="02010609060101010101" pitchFamily="2" charset="-122"/>
                        </a:rPr>
                        <a:t>个</a:t>
                      </a:r>
                      <a:r>
                        <a:rPr lang="en-US" altLang="zh-CN" sz="2000" b="1" dirty="0" smtClean="0">
                          <a:solidFill>
                            <a:schemeClr val="tx1"/>
                          </a:solidFill>
                          <a:effectLst/>
                          <a:latin typeface="+mn-lt"/>
                          <a:ea typeface="黑体" panose="02010609060101010101" pitchFamily="2" charset="-122"/>
                        </a:rPr>
                        <a:t> </a:t>
                      </a:r>
                      <a:r>
                        <a:rPr lang="en-US" sz="2000" b="1" dirty="0" smtClean="0">
                          <a:solidFill>
                            <a:schemeClr val="tx1"/>
                          </a:solidFill>
                          <a:effectLst/>
                          <a:latin typeface="+mn-lt"/>
                          <a:ea typeface="黑体" panose="02010609060101010101" pitchFamily="2" charset="-122"/>
                        </a:rPr>
                        <a:t>C </a:t>
                      </a:r>
                      <a:r>
                        <a:rPr lang="zh-CN" sz="2000" b="1" dirty="0" smtClean="0">
                          <a:solidFill>
                            <a:schemeClr val="tx1"/>
                          </a:solidFill>
                          <a:effectLst/>
                          <a:latin typeface="+mn-lt"/>
                          <a:ea typeface="黑体" panose="02010609060101010101" pitchFamily="2" charset="-122"/>
                        </a:rPr>
                        <a:t>类</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bl>
          </a:graphicData>
        </a:graphic>
      </p:graphicFrame>
      <p:sp>
        <p:nvSpPr>
          <p:cNvPr id="5" name="矩形 4"/>
          <p:cNvSpPr/>
          <p:nvPr/>
        </p:nvSpPr>
        <p:spPr>
          <a:xfrm>
            <a:off x="2792760" y="260648"/>
            <a:ext cx="4536504" cy="584775"/>
          </a:xfrm>
          <a:prstGeom prst="rect">
            <a:avLst/>
          </a:prstGeom>
        </p:spPr>
        <p:txBody>
          <a:bodyPr wrap="square">
            <a:spAutoFit/>
          </a:bodyPr>
          <a:lstStyle/>
          <a:p>
            <a:pPr algn="ctr"/>
            <a:r>
              <a:rPr lang="zh-CN" altLang="zh-CN" sz="3200" b="1" dirty="0" smtClean="0">
                <a:latin typeface="+mn-lt"/>
                <a:ea typeface="黑体" panose="02010609060101010101" pitchFamily="2" charset="-122"/>
              </a:rPr>
              <a:t>常用的</a:t>
            </a:r>
            <a:r>
              <a:rPr lang="en-US" altLang="zh-CN" sz="3200" b="1" dirty="0" smtClean="0">
                <a:latin typeface="+mn-lt"/>
                <a:ea typeface="黑体" panose="02010609060101010101" pitchFamily="2" charset="-122"/>
              </a:rPr>
              <a:t> CIDR </a:t>
            </a:r>
            <a:r>
              <a:rPr lang="zh-CN" altLang="zh-CN" sz="3200" b="1" dirty="0" smtClean="0">
                <a:latin typeface="+mn-lt"/>
                <a:ea typeface="黑体" panose="02010609060101010101" pitchFamily="2" charset="-122"/>
              </a:rPr>
              <a:t>地址</a:t>
            </a:r>
            <a:r>
              <a:rPr lang="zh-CN" altLang="zh-CN" sz="3200" b="1" dirty="0">
                <a:latin typeface="+mn-lt"/>
                <a:ea typeface="黑体" panose="02010609060101010101" pitchFamily="2" charset="-122"/>
              </a:rPr>
              <a:t>块</a:t>
            </a:r>
            <a:endParaRPr lang="zh-CN" altLang="en-US" sz="32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pPr algn="ctr"/>
            <a:r>
              <a:rPr lang="zh-CN" altLang="en-US" dirty="0"/>
              <a:t>构成超网 </a:t>
            </a:r>
            <a:endParaRPr lang="zh-CN" altLang="en-US" dirty="0"/>
          </a:p>
        </p:txBody>
      </p:sp>
      <p:sp>
        <p:nvSpPr>
          <p:cNvPr id="529411" name="Rectangle 3"/>
          <p:cNvSpPr>
            <a:spLocks noGrp="1" noChangeArrowheads="1"/>
          </p:cNvSpPr>
          <p:nvPr>
            <p:ph idx="1"/>
          </p:nvPr>
        </p:nvSpPr>
        <p:spPr/>
        <p:txBody>
          <a:bodyPr/>
          <a:lstStyle/>
          <a:p>
            <a:r>
              <a:rPr lang="zh-CN" altLang="en-US" sz="2800" dirty="0"/>
              <a:t>前缀长度不超过 </a:t>
            </a:r>
            <a:r>
              <a:rPr lang="en-US" altLang="zh-CN" sz="2800" dirty="0"/>
              <a:t>23 </a:t>
            </a:r>
            <a:r>
              <a:rPr lang="zh-CN" altLang="en-US" sz="2800" dirty="0"/>
              <a:t>位的 </a:t>
            </a:r>
            <a:r>
              <a:rPr lang="en-US" altLang="zh-CN" sz="2800" dirty="0"/>
              <a:t>CIDR </a:t>
            </a:r>
            <a:r>
              <a:rPr lang="zh-CN" altLang="en-US" sz="2800" dirty="0"/>
              <a:t>地址块都包含了多个 </a:t>
            </a:r>
            <a:r>
              <a:rPr lang="en-US" altLang="zh-CN" sz="2800" dirty="0"/>
              <a:t>C </a:t>
            </a:r>
            <a:r>
              <a:rPr lang="en-US" altLang="zh-CN" sz="2800" dirty="0" smtClean="0"/>
              <a:t> </a:t>
            </a:r>
            <a:r>
              <a:rPr lang="zh-CN" altLang="en-US" sz="2800" dirty="0" smtClean="0"/>
              <a:t>类</a:t>
            </a:r>
            <a:r>
              <a:rPr lang="zh-CN" altLang="en-US" sz="2800" dirty="0"/>
              <a:t>地址。</a:t>
            </a:r>
            <a:endParaRPr lang="zh-CN" altLang="en-US" sz="2800" dirty="0"/>
          </a:p>
          <a:p>
            <a:r>
              <a:rPr lang="zh-CN" altLang="en-US" sz="2800" dirty="0"/>
              <a:t>这些 </a:t>
            </a:r>
            <a:r>
              <a:rPr lang="en-US" altLang="zh-CN" sz="2800" dirty="0"/>
              <a:t>C </a:t>
            </a:r>
            <a:r>
              <a:rPr lang="zh-CN" altLang="en-US" sz="2800" dirty="0"/>
              <a:t>类地址合起来就构成了超网。</a:t>
            </a:r>
            <a:endParaRPr lang="zh-CN" altLang="en-US" sz="2800" dirty="0"/>
          </a:p>
          <a:p>
            <a:r>
              <a:rPr lang="en-US" altLang="zh-CN" sz="2800" dirty="0">
                <a:solidFill>
                  <a:srgbClr val="FF0000"/>
                </a:solidFill>
              </a:rPr>
              <a:t>CIDR </a:t>
            </a:r>
            <a:r>
              <a:rPr lang="zh-CN" altLang="en-US" sz="2800" dirty="0">
                <a:solidFill>
                  <a:srgbClr val="FF0000"/>
                </a:solidFill>
              </a:rPr>
              <a:t>地址块中的地址数一定是 </a:t>
            </a:r>
            <a:r>
              <a:rPr lang="en-US" altLang="zh-CN" sz="2800" dirty="0">
                <a:solidFill>
                  <a:srgbClr val="FF0000"/>
                </a:solidFill>
              </a:rPr>
              <a:t>2 </a:t>
            </a:r>
            <a:r>
              <a:rPr lang="zh-CN" altLang="en-US" sz="2800" dirty="0">
                <a:solidFill>
                  <a:srgbClr val="FF0000"/>
                </a:solidFill>
              </a:rPr>
              <a:t>的整数次幂。</a:t>
            </a:r>
            <a:endParaRPr lang="zh-CN" altLang="en-US" sz="2800" dirty="0">
              <a:solidFill>
                <a:srgbClr val="FF0000"/>
              </a:solidFill>
            </a:endParaRPr>
          </a:p>
          <a:p>
            <a:r>
              <a:rPr lang="zh-CN" altLang="en-US" sz="2800" dirty="0"/>
              <a:t>网络前缀越短，其地址块所包含的地址数就越多。</a:t>
            </a:r>
            <a:r>
              <a:rPr lang="zh-CN" altLang="en-US" sz="2800" dirty="0">
                <a:solidFill>
                  <a:srgbClr val="0000FF"/>
                </a:solidFill>
              </a:rPr>
              <a:t>而在三级结构的</a:t>
            </a:r>
            <a:r>
              <a:rPr lang="en-US" altLang="zh-CN" sz="2800" dirty="0">
                <a:solidFill>
                  <a:srgbClr val="0000FF"/>
                </a:solidFill>
              </a:rPr>
              <a:t>IP</a:t>
            </a:r>
            <a:r>
              <a:rPr lang="zh-CN" altLang="en-US" sz="2800" dirty="0">
                <a:solidFill>
                  <a:srgbClr val="0000FF"/>
                </a:solidFill>
              </a:rPr>
              <a:t>地址中，划分子网是使网络前缀变长</a:t>
            </a:r>
            <a:r>
              <a:rPr lang="zh-CN" altLang="en-US" sz="2800" dirty="0" smtClean="0">
                <a:solidFill>
                  <a:srgbClr val="0000FF"/>
                </a:solidFill>
              </a:rPr>
              <a:t>。</a:t>
            </a:r>
            <a:endParaRPr lang="en-US" altLang="zh-CN" sz="2800" dirty="0" smtClean="0">
              <a:solidFill>
                <a:srgbClr val="0000FF"/>
              </a:solidFill>
            </a:endParaRPr>
          </a:p>
          <a:p>
            <a:r>
              <a:rPr lang="en-US" altLang="zh-CN" sz="2800" dirty="0" smtClean="0"/>
              <a:t>CIDR </a:t>
            </a:r>
            <a:r>
              <a:rPr lang="zh-CN" altLang="zh-CN" sz="2800" dirty="0" smtClean="0"/>
              <a:t>的</a:t>
            </a:r>
            <a:r>
              <a:rPr lang="zh-CN" altLang="zh-CN" sz="2800" dirty="0"/>
              <a:t>一个</a:t>
            </a:r>
            <a:r>
              <a:rPr lang="zh-CN" altLang="zh-CN" sz="2800" dirty="0" smtClean="0"/>
              <a:t>好处是</a:t>
            </a:r>
            <a:r>
              <a:rPr lang="zh-CN" altLang="en-US" sz="2800" dirty="0" smtClean="0"/>
              <a:t>：</a:t>
            </a:r>
            <a:r>
              <a:rPr lang="zh-CN" altLang="zh-CN" sz="2800" dirty="0" smtClean="0"/>
              <a:t>可以</a:t>
            </a:r>
            <a:r>
              <a:rPr lang="zh-CN" altLang="zh-CN" sz="2800" dirty="0"/>
              <a:t>更加有效地</a:t>
            </a:r>
            <a:r>
              <a:rPr lang="zh-CN" altLang="zh-CN" sz="2800" dirty="0" smtClean="0"/>
              <a:t>分配</a:t>
            </a:r>
            <a:r>
              <a:rPr lang="en-US" altLang="zh-CN" sz="2800" dirty="0" smtClean="0"/>
              <a:t> IPv4 </a:t>
            </a:r>
            <a:r>
              <a:rPr lang="zh-CN" altLang="zh-CN" sz="2800" dirty="0" smtClean="0"/>
              <a:t>的</a:t>
            </a:r>
            <a:r>
              <a:rPr lang="zh-CN" altLang="zh-CN" sz="2800" dirty="0"/>
              <a:t>地址空间，可根据客户的需要分配适当大小</a:t>
            </a:r>
            <a:r>
              <a:rPr lang="zh-CN" altLang="zh-CN" sz="2800" dirty="0" smtClean="0"/>
              <a:t>的</a:t>
            </a:r>
            <a:r>
              <a:rPr lang="en-US" altLang="zh-CN" sz="2800" dirty="0" smtClean="0"/>
              <a:t> CIDR </a:t>
            </a:r>
            <a:r>
              <a:rPr lang="zh-CN" altLang="zh-CN" sz="2800" dirty="0" smtClean="0"/>
              <a:t>地址</a:t>
            </a:r>
            <a:r>
              <a:rPr lang="zh-CN" altLang="zh-CN" sz="2800" dirty="0"/>
              <a:t>块。</a:t>
            </a:r>
            <a:r>
              <a:rPr lang="zh-CN" altLang="en-US" sz="2800" dirty="0" smtClean="0"/>
              <a:t>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94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94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94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94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718576" y="-27384"/>
            <a:ext cx="869448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fontAlgn="base">
              <a:spcBef>
                <a:spcPct val="0"/>
              </a:spcBef>
              <a:spcAft>
                <a:spcPct val="0"/>
              </a:spcAft>
              <a:defRPr kumimoji="1" sz="4400" b="1">
                <a:solidFill>
                  <a:schemeClr val="tx2"/>
                </a:solidFill>
                <a:latin typeface="+mj-lt"/>
                <a:ea typeface="+mj-ea"/>
                <a:cs typeface="+mj-cs"/>
              </a:defRPr>
            </a:lvl1pPr>
            <a:lvl2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2pPr>
            <a:lvl3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3pPr>
            <a:lvl4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4pPr>
            <a:lvl5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5pPr>
            <a:lvl6pPr marL="4572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6pPr>
            <a:lvl7pPr marL="9144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7pPr>
            <a:lvl8pPr marL="13716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8pPr>
            <a:lvl9pPr marL="18288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dirty="0" smtClean="0">
                <a:ln>
                  <a:noFill/>
                </a:ln>
                <a:solidFill>
                  <a:srgbClr val="333399"/>
                </a:solidFill>
                <a:effectLst/>
                <a:uLnTx/>
                <a:uFillTx/>
                <a:latin typeface="Tahoma" panose="020B0604030504040204"/>
                <a:ea typeface="黑体" panose="02010609060101010101" pitchFamily="2" charset="-122"/>
                <a:cs typeface="+mj-cs"/>
              </a:rPr>
              <a:t>CIDR </a:t>
            </a:r>
            <a:r>
              <a:rPr kumimoji="1" lang="zh-CN" altLang="en-US" sz="3600" b="1" i="0" u="none" strike="noStrike" kern="0" cap="none" spc="0" normalizeH="0" baseline="0" noProof="0" dirty="0" smtClean="0">
                <a:ln>
                  <a:noFill/>
                </a:ln>
                <a:solidFill>
                  <a:srgbClr val="333399"/>
                </a:solidFill>
                <a:effectLst/>
                <a:uLnTx/>
                <a:uFillTx/>
                <a:latin typeface="Tahoma" panose="020B0604030504040204"/>
                <a:ea typeface="黑体" panose="02010609060101010101" pitchFamily="2" charset="-122"/>
                <a:cs typeface="+mj-cs"/>
              </a:rPr>
              <a:t>地址块划分举例 </a:t>
            </a:r>
            <a:endParaRPr kumimoji="1" lang="zh-CN" altLang="en-US" sz="3600" b="1" i="0" u="none" strike="noStrike" kern="0" cap="none" spc="0" normalizeH="0" baseline="0" noProof="0" dirty="0">
              <a:ln>
                <a:noFill/>
              </a:ln>
              <a:solidFill>
                <a:srgbClr val="333399"/>
              </a:solidFill>
              <a:effectLst/>
              <a:uLnTx/>
              <a:uFillTx/>
              <a:latin typeface="Tahoma" panose="020B0604030504040204"/>
              <a:ea typeface="黑体" panose="02010609060101010101" pitchFamily="2" charset="-122"/>
              <a:cs typeface="+mj-cs"/>
            </a:endParaRPr>
          </a:p>
        </p:txBody>
      </p:sp>
      <p:sp>
        <p:nvSpPr>
          <p:cNvPr id="5" name="Rectangle 3"/>
          <p:cNvSpPr>
            <a:spLocks noChangeArrowheads="1"/>
          </p:cNvSpPr>
          <p:nvPr/>
        </p:nvSpPr>
        <p:spPr bwMode="auto">
          <a:xfrm>
            <a:off x="1480442" y="4103291"/>
            <a:ext cx="7525808" cy="2390775"/>
          </a:xfrm>
          <a:prstGeom prst="rect">
            <a:avLst/>
          </a:prstGeom>
          <a:solidFill>
            <a:srgbClr val="CCECFF"/>
          </a:solidFill>
          <a:ln w="28575">
            <a:solidFill>
              <a:srgbClr val="333399"/>
            </a:solidFill>
            <a:miter lim="800000"/>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grpSp>
        <p:nvGrpSpPr>
          <p:cNvPr id="66" name="组合 65"/>
          <p:cNvGrpSpPr/>
          <p:nvPr/>
        </p:nvGrpSpPr>
        <p:grpSpPr>
          <a:xfrm>
            <a:off x="291422" y="1033063"/>
            <a:ext cx="1637242" cy="738188"/>
            <a:chOff x="228433" y="1033063"/>
            <a:chExt cx="1637242" cy="738188"/>
          </a:xfrm>
        </p:grpSpPr>
        <p:grpSp>
          <p:nvGrpSpPr>
            <p:cNvPr id="7" name="Group 5"/>
            <p:cNvGrpSpPr/>
            <p:nvPr/>
          </p:nvGrpSpPr>
          <p:grpSpPr bwMode="auto">
            <a:xfrm>
              <a:off x="237984" y="1047510"/>
              <a:ext cx="1627691" cy="723741"/>
              <a:chOff x="3134" y="1375"/>
              <a:chExt cx="2386" cy="1553"/>
            </a:xfrm>
            <a:solidFill>
              <a:schemeClr val="bg1">
                <a:lumMod val="65000"/>
              </a:schemeClr>
            </a:solidFill>
          </p:grpSpPr>
          <p:sp>
            <p:nvSpPr>
              <p:cNvPr id="17" name="Oval 6"/>
              <p:cNvSpPr>
                <a:spLocks noChangeArrowheads="1"/>
              </p:cNvSpPr>
              <p:nvPr/>
            </p:nvSpPr>
            <p:spPr bwMode="auto">
              <a:xfrm>
                <a:off x="3959" y="1375"/>
                <a:ext cx="1026" cy="6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8" name="Oval 7"/>
              <p:cNvSpPr>
                <a:spLocks noChangeArrowheads="1"/>
              </p:cNvSpPr>
              <p:nvPr/>
            </p:nvSpPr>
            <p:spPr bwMode="auto">
              <a:xfrm>
                <a:off x="3380" y="1548"/>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9" name="Oval 8"/>
              <p:cNvSpPr>
                <a:spLocks noChangeArrowheads="1"/>
              </p:cNvSpPr>
              <p:nvPr/>
            </p:nvSpPr>
            <p:spPr bwMode="auto">
              <a:xfrm>
                <a:off x="3134" y="1940"/>
                <a:ext cx="521" cy="5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0" name="Oval 9"/>
              <p:cNvSpPr>
                <a:spLocks noChangeArrowheads="1"/>
              </p:cNvSpPr>
              <p:nvPr/>
            </p:nvSpPr>
            <p:spPr bwMode="auto">
              <a:xfrm>
                <a:off x="3293" y="2175"/>
                <a:ext cx="796"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1" name="Oval 10"/>
              <p:cNvSpPr>
                <a:spLocks noChangeArrowheads="1"/>
              </p:cNvSpPr>
              <p:nvPr/>
            </p:nvSpPr>
            <p:spPr bwMode="auto">
              <a:xfrm>
                <a:off x="3872" y="2269"/>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2" name="Oval 11"/>
              <p:cNvSpPr>
                <a:spLocks noChangeArrowheads="1"/>
              </p:cNvSpPr>
              <p:nvPr/>
            </p:nvSpPr>
            <p:spPr bwMode="auto">
              <a:xfrm>
                <a:off x="4653" y="1564"/>
                <a:ext cx="751"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3" name="Oval 12"/>
              <p:cNvSpPr>
                <a:spLocks noChangeArrowheads="1"/>
              </p:cNvSpPr>
              <p:nvPr/>
            </p:nvSpPr>
            <p:spPr bwMode="auto">
              <a:xfrm>
                <a:off x="4768" y="1893"/>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4" name="Oval 13"/>
              <p:cNvSpPr>
                <a:spLocks noChangeArrowheads="1"/>
              </p:cNvSpPr>
              <p:nvPr/>
            </p:nvSpPr>
            <p:spPr bwMode="auto">
              <a:xfrm>
                <a:off x="4696" y="2003"/>
                <a:ext cx="752"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5" name="Oval 14"/>
              <p:cNvSpPr>
                <a:spLocks noChangeArrowheads="1"/>
              </p:cNvSpPr>
              <p:nvPr/>
            </p:nvSpPr>
            <p:spPr bwMode="auto">
              <a:xfrm>
                <a:off x="3568" y="1752"/>
                <a:ext cx="1547"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grpSp>
        <p:sp>
          <p:nvSpPr>
            <p:cNvPr id="8" name="Oval 15"/>
            <p:cNvSpPr>
              <a:spLocks noChangeArrowheads="1"/>
            </p:cNvSpPr>
            <p:nvPr/>
          </p:nvSpPr>
          <p:spPr bwMode="auto">
            <a:xfrm>
              <a:off x="790553" y="1033063"/>
              <a:ext cx="700603" cy="29219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9" name="Oval 16"/>
            <p:cNvSpPr>
              <a:spLocks noChangeArrowheads="1"/>
            </p:cNvSpPr>
            <p:nvPr/>
          </p:nvSpPr>
          <p:spPr bwMode="auto">
            <a:xfrm>
              <a:off x="396250" y="1113686"/>
              <a:ext cx="532786" cy="29219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0" name="Oval 17"/>
            <p:cNvSpPr>
              <a:spLocks noChangeArrowheads="1"/>
            </p:cNvSpPr>
            <p:nvPr/>
          </p:nvSpPr>
          <p:spPr bwMode="auto">
            <a:xfrm>
              <a:off x="228433" y="1296369"/>
              <a:ext cx="354736" cy="233480"/>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1" name="Oval 18"/>
            <p:cNvSpPr>
              <a:spLocks noChangeArrowheads="1"/>
            </p:cNvSpPr>
            <p:nvPr/>
          </p:nvSpPr>
          <p:spPr bwMode="auto">
            <a:xfrm>
              <a:off x="336900" y="1405885"/>
              <a:ext cx="542336" cy="25584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2" name="Oval 19"/>
            <p:cNvSpPr>
              <a:spLocks noChangeArrowheads="1"/>
            </p:cNvSpPr>
            <p:nvPr/>
          </p:nvSpPr>
          <p:spPr bwMode="auto">
            <a:xfrm>
              <a:off x="731203" y="1449692"/>
              <a:ext cx="818621" cy="307112"/>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3" name="Oval 20"/>
            <p:cNvSpPr>
              <a:spLocks noChangeArrowheads="1"/>
            </p:cNvSpPr>
            <p:nvPr/>
          </p:nvSpPr>
          <p:spPr bwMode="auto">
            <a:xfrm>
              <a:off x="1263989" y="1120676"/>
              <a:ext cx="513002" cy="226490"/>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4" name="Oval 21"/>
            <p:cNvSpPr>
              <a:spLocks noChangeArrowheads="1"/>
            </p:cNvSpPr>
            <p:nvPr/>
          </p:nvSpPr>
          <p:spPr bwMode="auto">
            <a:xfrm>
              <a:off x="1343122" y="1274465"/>
              <a:ext cx="513002" cy="226490"/>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5" name="Oval 22"/>
            <p:cNvSpPr>
              <a:spLocks noChangeArrowheads="1"/>
            </p:cNvSpPr>
            <p:nvPr/>
          </p:nvSpPr>
          <p:spPr bwMode="auto">
            <a:xfrm>
              <a:off x="1293322" y="1325262"/>
              <a:ext cx="513002" cy="38027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6" name="Oval 23"/>
            <p:cNvSpPr>
              <a:spLocks noChangeArrowheads="1"/>
            </p:cNvSpPr>
            <p:nvPr/>
          </p:nvSpPr>
          <p:spPr bwMode="auto">
            <a:xfrm>
              <a:off x="524501" y="1208289"/>
              <a:ext cx="1055339" cy="38027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6" name="Text Box 24"/>
            <p:cNvSpPr txBox="1">
              <a:spLocks noChangeArrowheads="1"/>
            </p:cNvSpPr>
            <p:nvPr/>
          </p:nvSpPr>
          <p:spPr bwMode="auto">
            <a:xfrm>
              <a:off x="548204" y="1196956"/>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400" b="1" dirty="0">
                  <a:solidFill>
                    <a:srgbClr val="0000CC"/>
                  </a:solidFill>
                  <a:latin typeface="+mn-lt"/>
                  <a:ea typeface="黑体" panose="02010609060101010101" pitchFamily="2" charset="-122"/>
                </a:rPr>
                <a:t>互联</a:t>
              </a:r>
              <a:r>
                <a:rPr kumimoji="1" lang="zh-CN" altLang="en-US" sz="2400" b="1" dirty="0" smtClean="0">
                  <a:solidFill>
                    <a:srgbClr val="0000CC"/>
                  </a:solidFill>
                  <a:latin typeface="+mn-lt"/>
                  <a:ea typeface="黑体" panose="02010609060101010101" pitchFamily="2" charset="-122"/>
                </a:rPr>
                <a:t>网</a:t>
              </a:r>
              <a:endParaRPr kumimoji="1" lang="zh-CN" altLang="en-US" sz="2400" b="1" dirty="0">
                <a:solidFill>
                  <a:srgbClr val="0000CC"/>
                </a:solidFill>
                <a:latin typeface="+mn-lt"/>
                <a:ea typeface="黑体" panose="02010609060101010101" pitchFamily="2" charset="-122"/>
              </a:endParaRPr>
            </a:p>
          </p:txBody>
        </p:sp>
      </p:grpSp>
      <p:sp>
        <p:nvSpPr>
          <p:cNvPr id="27" name="Oval 25"/>
          <p:cNvSpPr>
            <a:spLocks noChangeArrowheads="1"/>
          </p:cNvSpPr>
          <p:nvPr/>
        </p:nvSpPr>
        <p:spPr bwMode="auto">
          <a:xfrm>
            <a:off x="3931147" y="885426"/>
            <a:ext cx="2844535" cy="958850"/>
          </a:xfrm>
          <a:prstGeom prst="ellipse">
            <a:avLst/>
          </a:prstGeom>
          <a:solidFill>
            <a:srgbClr val="3399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28" name="Oval 26"/>
          <p:cNvSpPr>
            <a:spLocks noChangeArrowheads="1"/>
          </p:cNvSpPr>
          <p:nvPr/>
        </p:nvSpPr>
        <p:spPr bwMode="auto">
          <a:xfrm>
            <a:off x="4534793" y="1033066"/>
            <a:ext cx="1810941" cy="665163"/>
          </a:xfrm>
          <a:prstGeom prst="ellipse">
            <a:avLst/>
          </a:prstGeom>
          <a:solidFill>
            <a:srgbClr val="CCEC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29" name="Text Box 27"/>
          <p:cNvSpPr txBox="1">
            <a:spLocks noChangeArrowheads="1"/>
          </p:cNvSpPr>
          <p:nvPr/>
        </p:nvSpPr>
        <p:spPr bwMode="auto">
          <a:xfrm>
            <a:off x="4627660" y="1180701"/>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206.0.68.0/22</a:t>
            </a:r>
            <a:endParaRPr kumimoji="1" lang="en-US" altLang="zh-CN" b="1">
              <a:solidFill>
                <a:srgbClr val="0000CC"/>
              </a:solidFill>
              <a:latin typeface="+mn-lt"/>
              <a:ea typeface="黑体" panose="02010609060101010101" pitchFamily="2" charset="-122"/>
            </a:endParaRPr>
          </a:p>
        </p:txBody>
      </p:sp>
      <p:sp>
        <p:nvSpPr>
          <p:cNvPr id="30" name="Text Box 28"/>
          <p:cNvSpPr txBox="1">
            <a:spLocks noChangeArrowheads="1"/>
          </p:cNvSpPr>
          <p:nvPr/>
        </p:nvSpPr>
        <p:spPr bwMode="auto">
          <a:xfrm>
            <a:off x="2211354" y="958451"/>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206.0.64.0/18</a:t>
            </a:r>
            <a:endParaRPr kumimoji="1" lang="en-US" altLang="zh-CN" b="1">
              <a:solidFill>
                <a:srgbClr val="0000CC"/>
              </a:solidFill>
              <a:latin typeface="+mn-lt"/>
              <a:ea typeface="黑体" panose="02010609060101010101" pitchFamily="2" charset="-122"/>
            </a:endParaRPr>
          </a:p>
        </p:txBody>
      </p:sp>
      <p:sp>
        <p:nvSpPr>
          <p:cNvPr id="31" name="AutoShape 29"/>
          <p:cNvSpPr>
            <a:spLocks noChangeArrowheads="1"/>
          </p:cNvSpPr>
          <p:nvPr/>
        </p:nvSpPr>
        <p:spPr bwMode="auto">
          <a:xfrm>
            <a:off x="1951665" y="1272776"/>
            <a:ext cx="1895210" cy="220662"/>
          </a:xfrm>
          <a:prstGeom prst="leftArrow">
            <a:avLst>
              <a:gd name="adj1" fmla="val 50000"/>
              <a:gd name="adj2" fmla="val 198202"/>
            </a:avLst>
          </a:prstGeom>
          <a:solidFill>
            <a:srgbClr val="FF0000"/>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32" name="Text Box 30"/>
          <p:cNvSpPr txBox="1">
            <a:spLocks noChangeArrowheads="1"/>
          </p:cNvSpPr>
          <p:nvPr/>
        </p:nvSpPr>
        <p:spPr bwMode="auto">
          <a:xfrm>
            <a:off x="3760887" y="667940"/>
            <a:ext cx="6799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400" b="1">
                <a:solidFill>
                  <a:srgbClr val="0000CC"/>
                </a:solidFill>
                <a:latin typeface="+mn-lt"/>
                <a:ea typeface="黑体" panose="02010609060101010101" pitchFamily="2" charset="-122"/>
              </a:rPr>
              <a:t>ISP</a:t>
            </a:r>
            <a:endParaRPr kumimoji="1" lang="en-US" altLang="zh-CN" sz="2400" b="1">
              <a:solidFill>
                <a:srgbClr val="0000CC"/>
              </a:solidFill>
              <a:latin typeface="+mn-lt"/>
              <a:ea typeface="黑体" panose="02010609060101010101" pitchFamily="2" charset="-122"/>
            </a:endParaRPr>
          </a:p>
        </p:txBody>
      </p:sp>
      <p:sp>
        <p:nvSpPr>
          <p:cNvPr id="33" name="Text Box 31"/>
          <p:cNvSpPr txBox="1">
            <a:spLocks noChangeArrowheads="1"/>
          </p:cNvSpPr>
          <p:nvPr/>
        </p:nvSpPr>
        <p:spPr bwMode="auto">
          <a:xfrm>
            <a:off x="6947662" y="739378"/>
            <a:ext cx="11144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400" b="1">
                <a:solidFill>
                  <a:srgbClr val="0000CC"/>
                </a:solidFill>
                <a:latin typeface="+mn-lt"/>
                <a:ea typeface="黑体" panose="02010609060101010101" pitchFamily="2" charset="-122"/>
              </a:rPr>
              <a:t>大学 </a:t>
            </a:r>
            <a:r>
              <a:rPr kumimoji="1" lang="en-US" altLang="zh-CN" sz="2400" b="1">
                <a:solidFill>
                  <a:srgbClr val="0000CC"/>
                </a:solidFill>
                <a:latin typeface="+mn-lt"/>
                <a:ea typeface="黑体" panose="02010609060101010101" pitchFamily="2" charset="-122"/>
              </a:rPr>
              <a:t>X</a:t>
            </a:r>
            <a:endParaRPr kumimoji="1" lang="en-US" altLang="zh-CN" sz="2400" b="1">
              <a:solidFill>
                <a:srgbClr val="0000CC"/>
              </a:solidFill>
              <a:latin typeface="+mn-lt"/>
              <a:ea typeface="黑体" panose="02010609060101010101" pitchFamily="2" charset="-122"/>
            </a:endParaRPr>
          </a:p>
        </p:txBody>
      </p:sp>
      <p:sp>
        <p:nvSpPr>
          <p:cNvPr id="34" name="Line 32"/>
          <p:cNvSpPr>
            <a:spLocks noChangeShapeType="1"/>
          </p:cNvSpPr>
          <p:nvPr/>
        </p:nvSpPr>
        <p:spPr bwMode="auto">
          <a:xfrm flipV="1">
            <a:off x="6258024" y="1033066"/>
            <a:ext cx="689637" cy="2206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35" name="Text Box 33"/>
          <p:cNvSpPr txBox="1">
            <a:spLocks noChangeArrowheads="1"/>
          </p:cNvSpPr>
          <p:nvPr/>
        </p:nvSpPr>
        <p:spPr bwMode="auto">
          <a:xfrm>
            <a:off x="2360712" y="3549252"/>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dirty="0">
                <a:solidFill>
                  <a:srgbClr val="0000CC"/>
                </a:solidFill>
                <a:latin typeface="+mn-lt"/>
                <a:ea typeface="黑体" panose="02010609060101010101" pitchFamily="2" charset="-122"/>
              </a:rPr>
              <a:t>一系</a:t>
            </a:r>
            <a:endParaRPr kumimoji="1" lang="zh-CN" altLang="en-US" sz="2000" b="1" dirty="0">
              <a:solidFill>
                <a:srgbClr val="0000CC"/>
              </a:solidFill>
              <a:latin typeface="+mn-lt"/>
              <a:ea typeface="黑体" panose="02010609060101010101" pitchFamily="2" charset="-122"/>
            </a:endParaRPr>
          </a:p>
        </p:txBody>
      </p:sp>
      <p:sp>
        <p:nvSpPr>
          <p:cNvPr id="36" name="Text Box 34"/>
          <p:cNvSpPr txBox="1">
            <a:spLocks noChangeArrowheads="1"/>
          </p:cNvSpPr>
          <p:nvPr/>
        </p:nvSpPr>
        <p:spPr bwMode="auto">
          <a:xfrm>
            <a:off x="5086847" y="3541314"/>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a:solidFill>
                  <a:srgbClr val="0000CC"/>
                </a:solidFill>
                <a:latin typeface="+mn-lt"/>
                <a:ea typeface="黑体" panose="02010609060101010101" pitchFamily="2" charset="-122"/>
              </a:rPr>
              <a:t>二系</a:t>
            </a:r>
            <a:endParaRPr kumimoji="1" lang="zh-CN" altLang="en-US" sz="2000" b="1">
              <a:solidFill>
                <a:srgbClr val="0000CC"/>
              </a:solidFill>
              <a:latin typeface="+mn-lt"/>
              <a:ea typeface="黑体" panose="02010609060101010101" pitchFamily="2" charset="-122"/>
            </a:endParaRPr>
          </a:p>
        </p:txBody>
      </p:sp>
      <p:sp>
        <p:nvSpPr>
          <p:cNvPr id="37" name="Text Box 35"/>
          <p:cNvSpPr txBox="1">
            <a:spLocks noChangeArrowheads="1"/>
          </p:cNvSpPr>
          <p:nvPr/>
        </p:nvSpPr>
        <p:spPr bwMode="auto">
          <a:xfrm>
            <a:off x="6258024" y="3357164"/>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a:solidFill>
                  <a:srgbClr val="0000CC"/>
                </a:solidFill>
                <a:latin typeface="+mn-lt"/>
                <a:ea typeface="黑体" panose="02010609060101010101" pitchFamily="2" charset="-122"/>
              </a:rPr>
              <a:t>三系</a:t>
            </a:r>
            <a:endParaRPr kumimoji="1" lang="zh-CN" altLang="en-US" sz="2000" b="1">
              <a:solidFill>
                <a:srgbClr val="0000CC"/>
              </a:solidFill>
              <a:latin typeface="+mn-lt"/>
              <a:ea typeface="黑体" panose="02010609060101010101" pitchFamily="2" charset="-122"/>
            </a:endParaRPr>
          </a:p>
        </p:txBody>
      </p:sp>
      <p:sp>
        <p:nvSpPr>
          <p:cNvPr id="38" name="Text Box 36"/>
          <p:cNvSpPr txBox="1">
            <a:spLocks noChangeArrowheads="1"/>
          </p:cNvSpPr>
          <p:nvPr/>
        </p:nvSpPr>
        <p:spPr bwMode="auto">
          <a:xfrm>
            <a:off x="8598661" y="3357164"/>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a:solidFill>
                  <a:srgbClr val="0000CC"/>
                </a:solidFill>
                <a:latin typeface="+mn-lt"/>
                <a:ea typeface="黑体" panose="02010609060101010101" pitchFamily="2" charset="-122"/>
              </a:rPr>
              <a:t>四系</a:t>
            </a:r>
            <a:endParaRPr kumimoji="1" lang="zh-CN" altLang="en-US" sz="2000" b="1">
              <a:solidFill>
                <a:srgbClr val="0000CC"/>
              </a:solidFill>
              <a:latin typeface="+mn-lt"/>
              <a:ea typeface="黑体" panose="02010609060101010101" pitchFamily="2" charset="-122"/>
            </a:endParaRPr>
          </a:p>
        </p:txBody>
      </p:sp>
      <p:sp>
        <p:nvSpPr>
          <p:cNvPr id="39" name="AutoShape 37"/>
          <p:cNvSpPr>
            <a:spLocks noChangeArrowheads="1"/>
          </p:cNvSpPr>
          <p:nvPr/>
        </p:nvSpPr>
        <p:spPr bwMode="auto">
          <a:xfrm rot="1625099">
            <a:off x="5972537" y="1941113"/>
            <a:ext cx="2712112" cy="173038"/>
          </a:xfrm>
          <a:prstGeom prst="leftArrow">
            <a:avLst>
              <a:gd name="adj1" fmla="val 27083"/>
              <a:gd name="adj2" fmla="val 410994"/>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40" name="Oval 38"/>
          <p:cNvSpPr>
            <a:spLocks noChangeArrowheads="1"/>
          </p:cNvSpPr>
          <p:nvPr/>
        </p:nvSpPr>
        <p:spPr bwMode="auto">
          <a:xfrm>
            <a:off x="7809276" y="2507851"/>
            <a:ext cx="2153179" cy="887412"/>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1" name="Text Box 39"/>
          <p:cNvSpPr txBox="1">
            <a:spLocks noChangeArrowheads="1"/>
          </p:cNvSpPr>
          <p:nvPr/>
        </p:nvSpPr>
        <p:spPr bwMode="auto">
          <a:xfrm>
            <a:off x="7895266" y="2661840"/>
            <a:ext cx="18517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206.0.71.128/26</a:t>
            </a:r>
            <a:endParaRPr kumimoji="1" lang="en-US" altLang="zh-CN" b="1">
              <a:solidFill>
                <a:srgbClr val="0000CC"/>
              </a:solidFill>
              <a:latin typeface="+mn-lt"/>
              <a:ea typeface="黑体" panose="02010609060101010101" pitchFamily="2" charset="-122"/>
            </a:endParaRPr>
          </a:p>
          <a:p>
            <a:pPr eaLnBrk="1" hangingPunct="1"/>
            <a:r>
              <a:rPr kumimoji="1" lang="en-US" altLang="zh-CN" b="1">
                <a:solidFill>
                  <a:srgbClr val="0000CC"/>
                </a:solidFill>
                <a:latin typeface="+mn-lt"/>
                <a:ea typeface="黑体" panose="02010609060101010101" pitchFamily="2" charset="-122"/>
              </a:rPr>
              <a:t>206.0.71.192/26</a:t>
            </a:r>
            <a:endParaRPr kumimoji="1" lang="en-US" altLang="zh-CN" b="1">
              <a:solidFill>
                <a:srgbClr val="0000CC"/>
              </a:solidFill>
              <a:latin typeface="+mn-lt"/>
              <a:ea typeface="黑体" panose="02010609060101010101" pitchFamily="2" charset="-122"/>
            </a:endParaRPr>
          </a:p>
        </p:txBody>
      </p:sp>
      <p:sp>
        <p:nvSpPr>
          <p:cNvPr id="42" name="AutoShape 40"/>
          <p:cNvSpPr>
            <a:spLocks noChangeArrowheads="1"/>
          </p:cNvSpPr>
          <p:nvPr/>
        </p:nvSpPr>
        <p:spPr bwMode="auto">
          <a:xfrm rot="8870696">
            <a:off x="2003258" y="2036363"/>
            <a:ext cx="2897850" cy="184150"/>
          </a:xfrm>
          <a:prstGeom prst="leftArrow">
            <a:avLst>
              <a:gd name="adj1" fmla="val 27083"/>
              <a:gd name="adj2" fmla="val 412642"/>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43" name="Oval 41"/>
          <p:cNvSpPr>
            <a:spLocks noChangeArrowheads="1"/>
          </p:cNvSpPr>
          <p:nvPr/>
        </p:nvSpPr>
        <p:spPr bwMode="auto">
          <a:xfrm>
            <a:off x="56456" y="2507851"/>
            <a:ext cx="2583127" cy="1403350"/>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4" name="Text Box 42"/>
          <p:cNvSpPr txBox="1">
            <a:spLocks noChangeArrowheads="1"/>
          </p:cNvSpPr>
          <p:nvPr/>
        </p:nvSpPr>
        <p:spPr bwMode="auto">
          <a:xfrm>
            <a:off x="486404" y="2611041"/>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206.0.68.0/25</a:t>
            </a:r>
            <a:endParaRPr kumimoji="1" lang="en-US" altLang="zh-CN" b="1">
              <a:solidFill>
                <a:srgbClr val="0000CC"/>
              </a:solidFill>
              <a:latin typeface="+mn-lt"/>
              <a:ea typeface="黑体" panose="02010609060101010101" pitchFamily="2" charset="-122"/>
            </a:endParaRPr>
          </a:p>
          <a:p>
            <a:pPr eaLnBrk="1" hangingPunct="1"/>
            <a:r>
              <a:rPr kumimoji="1" lang="en-US" altLang="zh-CN" b="1">
                <a:solidFill>
                  <a:srgbClr val="0000CC"/>
                </a:solidFill>
                <a:latin typeface="+mn-lt"/>
                <a:ea typeface="黑体" panose="02010609060101010101" pitchFamily="2" charset="-122"/>
              </a:rPr>
              <a:t>206.0.68.128/25</a:t>
            </a:r>
            <a:endParaRPr kumimoji="1" lang="en-US" altLang="zh-CN" b="1">
              <a:solidFill>
                <a:srgbClr val="0000CC"/>
              </a:solidFill>
              <a:latin typeface="+mn-lt"/>
              <a:ea typeface="黑体" panose="02010609060101010101" pitchFamily="2" charset="-122"/>
            </a:endParaRPr>
          </a:p>
          <a:p>
            <a:pPr eaLnBrk="1" hangingPunct="1"/>
            <a:r>
              <a:rPr kumimoji="1" lang="en-US" altLang="zh-CN" b="1">
                <a:solidFill>
                  <a:srgbClr val="0000CC"/>
                </a:solidFill>
                <a:latin typeface="+mn-lt"/>
                <a:ea typeface="黑体" panose="02010609060101010101" pitchFamily="2" charset="-122"/>
              </a:rPr>
              <a:t>206.0.69.0/25</a:t>
            </a:r>
            <a:endParaRPr kumimoji="1" lang="en-US" altLang="zh-CN" b="1">
              <a:solidFill>
                <a:srgbClr val="0000CC"/>
              </a:solidFill>
              <a:latin typeface="+mn-lt"/>
              <a:ea typeface="黑体" panose="02010609060101010101" pitchFamily="2" charset="-122"/>
            </a:endParaRPr>
          </a:p>
          <a:p>
            <a:pPr eaLnBrk="1" hangingPunct="1"/>
            <a:r>
              <a:rPr kumimoji="1" lang="en-US" altLang="zh-CN" b="1">
                <a:solidFill>
                  <a:srgbClr val="0000CC"/>
                </a:solidFill>
                <a:latin typeface="+mn-lt"/>
                <a:ea typeface="黑体" panose="02010609060101010101" pitchFamily="2" charset="-122"/>
              </a:rPr>
              <a:t>206.0.69.128/25</a:t>
            </a:r>
            <a:endParaRPr kumimoji="1" lang="en-US" altLang="zh-CN" b="1">
              <a:solidFill>
                <a:srgbClr val="0000CC"/>
              </a:solidFill>
              <a:latin typeface="+mn-lt"/>
              <a:ea typeface="黑体" panose="02010609060101010101" pitchFamily="2" charset="-122"/>
            </a:endParaRPr>
          </a:p>
        </p:txBody>
      </p:sp>
      <p:sp>
        <p:nvSpPr>
          <p:cNvPr id="45" name="AutoShape 43"/>
          <p:cNvSpPr>
            <a:spLocks noChangeArrowheads="1"/>
          </p:cNvSpPr>
          <p:nvPr/>
        </p:nvSpPr>
        <p:spPr bwMode="auto">
          <a:xfrm rot="7490917">
            <a:off x="3593075" y="2249949"/>
            <a:ext cx="2143125" cy="204656"/>
          </a:xfrm>
          <a:prstGeom prst="leftArrow">
            <a:avLst>
              <a:gd name="adj1" fmla="val 27083"/>
              <a:gd name="adj2" fmla="val 322268"/>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46" name="Oval 44"/>
          <p:cNvSpPr>
            <a:spLocks noChangeArrowheads="1"/>
          </p:cNvSpPr>
          <p:nvPr/>
        </p:nvSpPr>
        <p:spPr bwMode="auto">
          <a:xfrm>
            <a:off x="2813282" y="2507851"/>
            <a:ext cx="2583127" cy="1403350"/>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7" name="Text Box 45"/>
          <p:cNvSpPr txBox="1">
            <a:spLocks noChangeArrowheads="1"/>
          </p:cNvSpPr>
          <p:nvPr/>
        </p:nvSpPr>
        <p:spPr bwMode="auto">
          <a:xfrm>
            <a:off x="3243230" y="2611041"/>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206.0.70.0/26</a:t>
            </a:r>
            <a:endParaRPr kumimoji="1" lang="en-US" altLang="zh-CN" b="1">
              <a:solidFill>
                <a:srgbClr val="0000CC"/>
              </a:solidFill>
              <a:latin typeface="+mn-lt"/>
              <a:ea typeface="黑体" panose="02010609060101010101" pitchFamily="2" charset="-122"/>
            </a:endParaRPr>
          </a:p>
          <a:p>
            <a:pPr eaLnBrk="1" hangingPunct="1"/>
            <a:r>
              <a:rPr kumimoji="1" lang="en-US" altLang="zh-CN" b="1">
                <a:solidFill>
                  <a:srgbClr val="0000CC"/>
                </a:solidFill>
                <a:latin typeface="+mn-lt"/>
                <a:ea typeface="黑体" panose="02010609060101010101" pitchFamily="2" charset="-122"/>
              </a:rPr>
              <a:t>206.0.70.64/26</a:t>
            </a:r>
            <a:endParaRPr kumimoji="1" lang="en-US" altLang="zh-CN" b="1">
              <a:solidFill>
                <a:srgbClr val="0000CC"/>
              </a:solidFill>
              <a:latin typeface="+mn-lt"/>
              <a:ea typeface="黑体" panose="02010609060101010101" pitchFamily="2" charset="-122"/>
            </a:endParaRPr>
          </a:p>
          <a:p>
            <a:pPr eaLnBrk="1" hangingPunct="1"/>
            <a:r>
              <a:rPr kumimoji="1" lang="en-US" altLang="zh-CN" b="1">
                <a:solidFill>
                  <a:srgbClr val="0000CC"/>
                </a:solidFill>
                <a:latin typeface="+mn-lt"/>
                <a:ea typeface="黑体" panose="02010609060101010101" pitchFamily="2" charset="-122"/>
              </a:rPr>
              <a:t>206.0.70.128/26</a:t>
            </a:r>
            <a:endParaRPr kumimoji="1" lang="en-US" altLang="zh-CN" b="1">
              <a:solidFill>
                <a:srgbClr val="0000CC"/>
              </a:solidFill>
              <a:latin typeface="+mn-lt"/>
              <a:ea typeface="黑体" panose="02010609060101010101" pitchFamily="2" charset="-122"/>
            </a:endParaRPr>
          </a:p>
          <a:p>
            <a:pPr eaLnBrk="1" hangingPunct="1"/>
            <a:r>
              <a:rPr kumimoji="1" lang="en-US" altLang="zh-CN" b="1">
                <a:solidFill>
                  <a:srgbClr val="0000CC"/>
                </a:solidFill>
                <a:latin typeface="+mn-lt"/>
                <a:ea typeface="黑体" panose="02010609060101010101" pitchFamily="2" charset="-122"/>
              </a:rPr>
              <a:t>206.0.70.192/26</a:t>
            </a:r>
            <a:endParaRPr kumimoji="1" lang="en-US" altLang="zh-CN" b="1">
              <a:solidFill>
                <a:srgbClr val="0000CC"/>
              </a:solidFill>
              <a:latin typeface="+mn-lt"/>
              <a:ea typeface="黑体" panose="02010609060101010101" pitchFamily="2" charset="-122"/>
            </a:endParaRPr>
          </a:p>
        </p:txBody>
      </p:sp>
      <p:sp>
        <p:nvSpPr>
          <p:cNvPr id="48" name="Rectangle 46"/>
          <p:cNvSpPr>
            <a:spLocks noChangeArrowheads="1"/>
          </p:cNvSpPr>
          <p:nvPr/>
        </p:nvSpPr>
        <p:spPr bwMode="auto">
          <a:xfrm>
            <a:off x="3846877" y="2222101"/>
            <a:ext cx="1463543" cy="1952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9" name="Text Box 47"/>
          <p:cNvSpPr txBox="1">
            <a:spLocks noChangeArrowheads="1"/>
          </p:cNvSpPr>
          <p:nvPr/>
        </p:nvSpPr>
        <p:spPr bwMode="auto">
          <a:xfrm>
            <a:off x="3760885" y="2109389"/>
            <a:ext cx="1595309"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206.0.70.0/24</a:t>
            </a:r>
            <a:endParaRPr kumimoji="1" lang="en-US" altLang="zh-CN" b="1">
              <a:solidFill>
                <a:srgbClr val="0000CC"/>
              </a:solidFill>
              <a:latin typeface="+mn-lt"/>
              <a:ea typeface="黑体" panose="02010609060101010101" pitchFamily="2" charset="-122"/>
            </a:endParaRPr>
          </a:p>
        </p:txBody>
      </p:sp>
      <p:sp>
        <p:nvSpPr>
          <p:cNvPr id="50" name="AutoShape 48"/>
          <p:cNvSpPr>
            <a:spLocks noChangeArrowheads="1"/>
          </p:cNvSpPr>
          <p:nvPr/>
        </p:nvSpPr>
        <p:spPr bwMode="auto">
          <a:xfrm rot="14362323" flipH="1">
            <a:off x="5224363" y="2298369"/>
            <a:ext cx="2144713" cy="204655"/>
          </a:xfrm>
          <a:prstGeom prst="leftArrow">
            <a:avLst>
              <a:gd name="adj1" fmla="val 27083"/>
              <a:gd name="adj2" fmla="val 322509"/>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51" name="Rectangle 49"/>
          <p:cNvSpPr>
            <a:spLocks noChangeArrowheads="1"/>
          </p:cNvSpPr>
          <p:nvPr/>
        </p:nvSpPr>
        <p:spPr bwMode="auto">
          <a:xfrm>
            <a:off x="5656095" y="2241151"/>
            <a:ext cx="1453225" cy="1841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2" name="Text Box 50"/>
          <p:cNvSpPr txBox="1">
            <a:spLocks noChangeArrowheads="1"/>
          </p:cNvSpPr>
          <p:nvPr/>
        </p:nvSpPr>
        <p:spPr bwMode="auto">
          <a:xfrm>
            <a:off x="5568387" y="2123676"/>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206.0.71.0/25</a:t>
            </a:r>
            <a:endParaRPr kumimoji="1" lang="en-US" altLang="zh-CN" b="1">
              <a:solidFill>
                <a:srgbClr val="0000CC"/>
              </a:solidFill>
              <a:latin typeface="+mn-lt"/>
              <a:ea typeface="黑体" panose="02010609060101010101" pitchFamily="2" charset="-122"/>
            </a:endParaRPr>
          </a:p>
        </p:txBody>
      </p:sp>
      <p:sp>
        <p:nvSpPr>
          <p:cNvPr id="53" name="Oval 51"/>
          <p:cNvSpPr>
            <a:spLocks noChangeArrowheads="1"/>
          </p:cNvSpPr>
          <p:nvPr/>
        </p:nvSpPr>
        <p:spPr bwMode="auto">
          <a:xfrm>
            <a:off x="5484118" y="2507851"/>
            <a:ext cx="2153179" cy="887412"/>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4" name="Text Box 52"/>
          <p:cNvSpPr txBox="1">
            <a:spLocks noChangeArrowheads="1"/>
          </p:cNvSpPr>
          <p:nvPr/>
        </p:nvSpPr>
        <p:spPr bwMode="auto">
          <a:xfrm>
            <a:off x="5656096" y="2661840"/>
            <a:ext cx="17235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206.0.71.0/26</a:t>
            </a:r>
            <a:endParaRPr kumimoji="1" lang="en-US" altLang="zh-CN" b="1">
              <a:solidFill>
                <a:srgbClr val="0000CC"/>
              </a:solidFill>
              <a:latin typeface="+mn-lt"/>
              <a:ea typeface="黑体" panose="02010609060101010101" pitchFamily="2" charset="-122"/>
            </a:endParaRPr>
          </a:p>
          <a:p>
            <a:pPr eaLnBrk="1" hangingPunct="1"/>
            <a:r>
              <a:rPr kumimoji="1" lang="en-US" altLang="zh-CN" b="1">
                <a:solidFill>
                  <a:srgbClr val="0000CC"/>
                </a:solidFill>
                <a:latin typeface="+mn-lt"/>
                <a:ea typeface="黑体" panose="02010609060101010101" pitchFamily="2" charset="-122"/>
              </a:rPr>
              <a:t>206.0.71.64/26</a:t>
            </a:r>
            <a:endParaRPr kumimoji="1" lang="en-US" altLang="zh-CN" b="1">
              <a:solidFill>
                <a:srgbClr val="0000CC"/>
              </a:solidFill>
              <a:latin typeface="+mn-lt"/>
              <a:ea typeface="黑体" panose="02010609060101010101" pitchFamily="2" charset="-122"/>
            </a:endParaRPr>
          </a:p>
        </p:txBody>
      </p:sp>
      <p:sp>
        <p:nvSpPr>
          <p:cNvPr id="55" name="Rectangle 53"/>
          <p:cNvSpPr>
            <a:spLocks noChangeArrowheads="1"/>
          </p:cNvSpPr>
          <p:nvPr/>
        </p:nvSpPr>
        <p:spPr bwMode="auto">
          <a:xfrm>
            <a:off x="7809276" y="2214163"/>
            <a:ext cx="1712913" cy="2111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6" name="Text Box 54"/>
          <p:cNvSpPr txBox="1">
            <a:spLocks noChangeArrowheads="1"/>
          </p:cNvSpPr>
          <p:nvPr/>
        </p:nvSpPr>
        <p:spPr bwMode="auto">
          <a:xfrm>
            <a:off x="7721568" y="2077639"/>
            <a:ext cx="18517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206.0.71.128/25</a:t>
            </a:r>
            <a:endParaRPr kumimoji="1" lang="en-US" altLang="zh-CN" b="1">
              <a:solidFill>
                <a:srgbClr val="0000CC"/>
              </a:solidFill>
              <a:latin typeface="+mn-lt"/>
              <a:ea typeface="黑体" panose="02010609060101010101" pitchFamily="2" charset="-122"/>
            </a:endParaRPr>
          </a:p>
        </p:txBody>
      </p:sp>
      <p:sp>
        <p:nvSpPr>
          <p:cNvPr id="57" name="Rectangle 55"/>
          <p:cNvSpPr>
            <a:spLocks noChangeArrowheads="1"/>
          </p:cNvSpPr>
          <p:nvPr/>
        </p:nvSpPr>
        <p:spPr bwMode="auto">
          <a:xfrm>
            <a:off x="2037655" y="2214163"/>
            <a:ext cx="1453225" cy="2111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8" name="Text Box 56"/>
          <p:cNvSpPr txBox="1">
            <a:spLocks noChangeArrowheads="1"/>
          </p:cNvSpPr>
          <p:nvPr/>
        </p:nvSpPr>
        <p:spPr bwMode="auto">
          <a:xfrm>
            <a:off x="1949945" y="2109389"/>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206.0.68.0/23</a:t>
            </a:r>
            <a:endParaRPr kumimoji="1" lang="en-US" altLang="zh-CN" b="1">
              <a:solidFill>
                <a:srgbClr val="0000CC"/>
              </a:solidFill>
              <a:latin typeface="+mn-lt"/>
              <a:ea typeface="黑体" panose="02010609060101010101" pitchFamily="2" charset="-122"/>
            </a:endParaRPr>
          </a:p>
        </p:txBody>
      </p:sp>
      <p:sp>
        <p:nvSpPr>
          <p:cNvPr id="59" name="Text Box 57"/>
          <p:cNvSpPr txBox="1">
            <a:spLocks noChangeArrowheads="1"/>
          </p:cNvSpPr>
          <p:nvPr/>
        </p:nvSpPr>
        <p:spPr bwMode="auto">
          <a:xfrm>
            <a:off x="1430570" y="4042963"/>
            <a:ext cx="7788936" cy="2488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45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单位        </a:t>
            </a:r>
            <a:r>
              <a:rPr kumimoji="1" lang="zh-CN" altLang="en-US" b="1" dirty="0" smtClean="0">
                <a:solidFill>
                  <a:srgbClr val="0000CC"/>
                </a:solidFill>
                <a:latin typeface="+mn-lt"/>
                <a:ea typeface="黑体" panose="02010609060101010101" pitchFamily="2" charset="-122"/>
              </a:rPr>
              <a:t> 地址</a:t>
            </a:r>
            <a:r>
              <a:rPr kumimoji="1" lang="zh-CN" altLang="en-US" b="1" dirty="0">
                <a:solidFill>
                  <a:srgbClr val="0000CC"/>
                </a:solidFill>
                <a:latin typeface="+mn-lt"/>
                <a:ea typeface="黑体" panose="02010609060101010101" pitchFamily="2" charset="-122"/>
              </a:rPr>
              <a:t>块                             </a:t>
            </a:r>
            <a:r>
              <a:rPr kumimoji="1" lang="zh-CN" altLang="en-US" b="1" dirty="0" smtClean="0">
                <a:solidFill>
                  <a:srgbClr val="0000CC"/>
                </a:solidFill>
                <a:latin typeface="+mn-lt"/>
                <a:ea typeface="黑体" panose="02010609060101010101" pitchFamily="2" charset="-122"/>
              </a:rPr>
              <a:t> 二进制</a:t>
            </a:r>
            <a:r>
              <a:rPr kumimoji="1" lang="zh-CN" altLang="en-US" b="1" dirty="0">
                <a:solidFill>
                  <a:srgbClr val="0000CC"/>
                </a:solidFill>
                <a:latin typeface="+mn-lt"/>
                <a:ea typeface="黑体" panose="02010609060101010101" pitchFamily="2" charset="-122"/>
              </a:rPr>
              <a:t>表示                         地址数</a:t>
            </a:r>
            <a:endParaRPr kumimoji="1" lang="zh-CN" altLang="en-US" b="1" dirty="0">
              <a:solidFill>
                <a:srgbClr val="0000CC"/>
              </a:solidFill>
              <a:latin typeface="+mn-lt"/>
              <a:ea typeface="黑体" panose="02010609060101010101" pitchFamily="2" charset="-122"/>
            </a:endParaRPr>
          </a:p>
          <a:p>
            <a:pPr eaLnBrk="1" hangingPunct="1">
              <a:lnSpc>
                <a:spcPct val="120000"/>
              </a:lnSpc>
            </a:pPr>
            <a:r>
              <a:rPr kumimoji="1" lang="zh-CN" altLang="en-US" b="1" dirty="0">
                <a:solidFill>
                  <a:srgbClr val="0000CC"/>
                </a:solidFill>
                <a:latin typeface="+mn-lt"/>
                <a:ea typeface="黑体" panose="02010609060101010101" pitchFamily="2" charset="-122"/>
              </a:rPr>
              <a:t>   </a:t>
            </a:r>
            <a:r>
              <a:rPr kumimoji="1" lang="en-US" altLang="zh-CN" b="1" dirty="0">
                <a:solidFill>
                  <a:srgbClr val="0000CC"/>
                </a:solidFill>
                <a:latin typeface="+mn-lt"/>
                <a:ea typeface="黑体" panose="02010609060101010101" pitchFamily="2" charset="-122"/>
              </a:rPr>
              <a:t>ISP    206.0.64.0/18        11001110.00000000.01*                     16384</a:t>
            </a:r>
            <a:endParaRPr kumimoji="1" lang="en-US" altLang="zh-CN" b="1" dirty="0">
              <a:solidFill>
                <a:srgbClr val="0000CC"/>
              </a:solidFill>
              <a:latin typeface="+mn-lt"/>
              <a:ea typeface="黑体" panose="02010609060101010101" pitchFamily="2" charset="-122"/>
            </a:endParaRP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大学    </a:t>
            </a:r>
            <a:r>
              <a:rPr kumimoji="1" lang="en-US" altLang="zh-CN" b="1" dirty="0">
                <a:solidFill>
                  <a:srgbClr val="0000CC"/>
                </a:solidFill>
                <a:latin typeface="+mn-lt"/>
                <a:ea typeface="黑体" panose="02010609060101010101" pitchFamily="2" charset="-122"/>
              </a:rPr>
              <a:t>206.0.68.0/22        11001110.00000000.010001*               1024</a:t>
            </a:r>
            <a:endParaRPr kumimoji="1" lang="en-US" altLang="zh-CN" b="1" dirty="0">
              <a:solidFill>
                <a:srgbClr val="0000CC"/>
              </a:solidFill>
              <a:latin typeface="+mn-lt"/>
              <a:ea typeface="黑体" panose="02010609060101010101" pitchFamily="2" charset="-122"/>
            </a:endParaRP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一系    </a:t>
            </a:r>
            <a:r>
              <a:rPr kumimoji="1" lang="en-US" altLang="zh-CN" b="1" dirty="0">
                <a:solidFill>
                  <a:srgbClr val="0000CC"/>
                </a:solidFill>
                <a:latin typeface="+mn-lt"/>
                <a:ea typeface="黑体" panose="02010609060101010101" pitchFamily="2" charset="-122"/>
              </a:rPr>
              <a:t>206.0.68.0/23        11001110.00000000.0100010*               512</a:t>
            </a:r>
            <a:endParaRPr kumimoji="1" lang="en-US" altLang="zh-CN" b="1" dirty="0">
              <a:solidFill>
                <a:srgbClr val="0000CC"/>
              </a:solidFill>
              <a:latin typeface="+mn-lt"/>
              <a:ea typeface="黑体" panose="02010609060101010101" pitchFamily="2" charset="-122"/>
            </a:endParaRP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二系    </a:t>
            </a:r>
            <a:r>
              <a:rPr kumimoji="1" lang="en-US" altLang="zh-CN" b="1" dirty="0">
                <a:solidFill>
                  <a:srgbClr val="0000CC"/>
                </a:solidFill>
                <a:latin typeface="+mn-lt"/>
                <a:ea typeface="黑体" panose="02010609060101010101" pitchFamily="2" charset="-122"/>
              </a:rPr>
              <a:t>206.0.70.0/24        11001110.00000000.01000110.*            256</a:t>
            </a:r>
            <a:endParaRPr kumimoji="1" lang="en-US" altLang="zh-CN" b="1" dirty="0">
              <a:solidFill>
                <a:srgbClr val="0000CC"/>
              </a:solidFill>
              <a:latin typeface="+mn-lt"/>
              <a:ea typeface="黑体" panose="02010609060101010101" pitchFamily="2" charset="-122"/>
            </a:endParaRP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三系    </a:t>
            </a:r>
            <a:r>
              <a:rPr kumimoji="1" lang="en-US" altLang="zh-CN" b="1" dirty="0">
                <a:solidFill>
                  <a:srgbClr val="0000CC"/>
                </a:solidFill>
                <a:latin typeface="+mn-lt"/>
                <a:ea typeface="黑体" panose="02010609060101010101" pitchFamily="2" charset="-122"/>
              </a:rPr>
              <a:t>206.0.71.0/25        11001110.00000000.01000111.0*          128</a:t>
            </a:r>
            <a:endParaRPr kumimoji="1" lang="en-US" altLang="zh-CN" b="1" dirty="0">
              <a:solidFill>
                <a:srgbClr val="0000CC"/>
              </a:solidFill>
              <a:latin typeface="+mn-lt"/>
              <a:ea typeface="黑体" panose="02010609060101010101" pitchFamily="2" charset="-122"/>
            </a:endParaRPr>
          </a:p>
          <a:p>
            <a:pPr eaLnBrk="1" hangingPunct="1">
              <a:lnSpc>
                <a:spcPct val="120000"/>
              </a:lnSpc>
              <a:spcAft>
                <a:spcPct val="25000"/>
              </a:spcAft>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四系    </a:t>
            </a:r>
            <a:r>
              <a:rPr kumimoji="1" lang="en-US" altLang="zh-CN" b="1" dirty="0">
                <a:solidFill>
                  <a:srgbClr val="0000CC"/>
                </a:solidFill>
                <a:latin typeface="+mn-lt"/>
                <a:ea typeface="黑体" panose="02010609060101010101" pitchFamily="2" charset="-122"/>
              </a:rPr>
              <a:t>206.0.71.128/25    11001110.00000000.01000111.1*          128</a:t>
            </a:r>
            <a:endParaRPr kumimoji="1" lang="en-US" altLang="zh-CN" b="1" dirty="0">
              <a:solidFill>
                <a:srgbClr val="0000CC"/>
              </a:solidFill>
              <a:latin typeface="+mn-lt"/>
              <a:ea typeface="黑体" panose="02010609060101010101" pitchFamily="2" charset="-122"/>
            </a:endParaRPr>
          </a:p>
        </p:txBody>
      </p:sp>
      <p:sp>
        <p:nvSpPr>
          <p:cNvPr id="60" name="Line 58"/>
          <p:cNvSpPr>
            <a:spLocks noChangeShapeType="1"/>
          </p:cNvSpPr>
          <p:nvPr/>
        </p:nvSpPr>
        <p:spPr bwMode="auto">
          <a:xfrm>
            <a:off x="1470124" y="4500163"/>
            <a:ext cx="7558485"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1" name="Line 59"/>
          <p:cNvSpPr>
            <a:spLocks noChangeShapeType="1"/>
          </p:cNvSpPr>
          <p:nvPr/>
        </p:nvSpPr>
        <p:spPr bwMode="auto">
          <a:xfrm flipH="1">
            <a:off x="2242312" y="4090591"/>
            <a:ext cx="1719" cy="24034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2" name="Line 60"/>
          <p:cNvSpPr>
            <a:spLocks noChangeShapeType="1"/>
          </p:cNvSpPr>
          <p:nvPr/>
        </p:nvSpPr>
        <p:spPr bwMode="auto">
          <a:xfrm flipH="1">
            <a:off x="4060129" y="4103291"/>
            <a:ext cx="3440" cy="24034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3" name="Line 61"/>
          <p:cNvSpPr>
            <a:spLocks noChangeShapeType="1"/>
          </p:cNvSpPr>
          <p:nvPr/>
        </p:nvSpPr>
        <p:spPr bwMode="auto">
          <a:xfrm flipH="1">
            <a:off x="7726725" y="4103291"/>
            <a:ext cx="3440" cy="24034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4" name="Oval 62"/>
          <p:cNvSpPr>
            <a:spLocks noChangeArrowheads="1"/>
          </p:cNvSpPr>
          <p:nvPr/>
        </p:nvSpPr>
        <p:spPr bwMode="auto">
          <a:xfrm>
            <a:off x="4018854" y="1299763"/>
            <a:ext cx="412750" cy="228600"/>
          </a:xfrm>
          <a:prstGeom prst="ellipse">
            <a:avLst/>
          </a:prstGeom>
          <a:solidFill>
            <a:srgbClr val="CCEC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5" name="Oval 63"/>
          <p:cNvSpPr>
            <a:spLocks noChangeArrowheads="1"/>
          </p:cNvSpPr>
          <p:nvPr/>
        </p:nvSpPr>
        <p:spPr bwMode="auto">
          <a:xfrm>
            <a:off x="4163317" y="1042588"/>
            <a:ext cx="412750" cy="228600"/>
          </a:xfrm>
          <a:prstGeom prst="ellipse">
            <a:avLst/>
          </a:prstGeom>
          <a:solidFill>
            <a:srgbClr val="CCEC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718576" y="-27384"/>
            <a:ext cx="869448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fontAlgn="base">
              <a:spcBef>
                <a:spcPct val="0"/>
              </a:spcBef>
              <a:spcAft>
                <a:spcPct val="0"/>
              </a:spcAft>
              <a:defRPr kumimoji="1" sz="4400" b="1">
                <a:solidFill>
                  <a:schemeClr val="tx2"/>
                </a:solidFill>
                <a:latin typeface="+mj-lt"/>
                <a:ea typeface="+mj-ea"/>
                <a:cs typeface="+mj-cs"/>
              </a:defRPr>
            </a:lvl1pPr>
            <a:lvl2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2pPr>
            <a:lvl3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3pPr>
            <a:lvl4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4pPr>
            <a:lvl5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5pPr>
            <a:lvl6pPr marL="4572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6pPr>
            <a:lvl7pPr marL="9144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7pPr>
            <a:lvl8pPr marL="13716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8pPr>
            <a:lvl9pPr marL="18288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dirty="0" smtClean="0">
                <a:ln>
                  <a:noFill/>
                </a:ln>
                <a:solidFill>
                  <a:srgbClr val="333399"/>
                </a:solidFill>
                <a:effectLst/>
                <a:uLnTx/>
                <a:uFillTx/>
                <a:latin typeface="Tahoma" panose="020B0604030504040204"/>
                <a:ea typeface="黑体" panose="02010609060101010101" pitchFamily="2" charset="-122"/>
                <a:cs typeface="+mj-cs"/>
              </a:rPr>
              <a:t>CIDR </a:t>
            </a:r>
            <a:r>
              <a:rPr kumimoji="1" lang="zh-CN" altLang="en-US" sz="3600" b="1" i="0" u="none" strike="noStrike" kern="0" cap="none" spc="0" normalizeH="0" baseline="0" noProof="0" dirty="0" smtClean="0">
                <a:ln>
                  <a:noFill/>
                </a:ln>
                <a:solidFill>
                  <a:srgbClr val="333399"/>
                </a:solidFill>
                <a:effectLst/>
                <a:uLnTx/>
                <a:uFillTx/>
                <a:latin typeface="Tahoma" panose="020B0604030504040204"/>
                <a:ea typeface="黑体" panose="02010609060101010101" pitchFamily="2" charset="-122"/>
                <a:cs typeface="+mj-cs"/>
              </a:rPr>
              <a:t>地址块划分举例 </a:t>
            </a:r>
            <a:endParaRPr kumimoji="1" lang="zh-CN" altLang="en-US" sz="3600" b="1" i="0" u="none" strike="noStrike" kern="0" cap="none" spc="0" normalizeH="0" baseline="0" noProof="0" dirty="0">
              <a:ln>
                <a:noFill/>
              </a:ln>
              <a:solidFill>
                <a:srgbClr val="333399"/>
              </a:solidFill>
              <a:effectLst/>
              <a:uLnTx/>
              <a:uFillTx/>
              <a:latin typeface="Tahoma" panose="020B0604030504040204"/>
              <a:ea typeface="黑体" panose="02010609060101010101" pitchFamily="2" charset="-122"/>
              <a:cs typeface="+mj-cs"/>
            </a:endParaRPr>
          </a:p>
        </p:txBody>
      </p:sp>
      <p:sp>
        <p:nvSpPr>
          <p:cNvPr id="5" name="Rectangle 3"/>
          <p:cNvSpPr>
            <a:spLocks noChangeArrowheads="1"/>
          </p:cNvSpPr>
          <p:nvPr/>
        </p:nvSpPr>
        <p:spPr bwMode="auto">
          <a:xfrm>
            <a:off x="1480442" y="4103291"/>
            <a:ext cx="7525808" cy="2390775"/>
          </a:xfrm>
          <a:prstGeom prst="rect">
            <a:avLst/>
          </a:prstGeom>
          <a:solidFill>
            <a:srgbClr val="CCECFF"/>
          </a:solidFill>
          <a:ln w="28575">
            <a:solidFill>
              <a:srgbClr val="333399"/>
            </a:solidFill>
            <a:miter lim="800000"/>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grpSp>
        <p:nvGrpSpPr>
          <p:cNvPr id="66" name="组合 65"/>
          <p:cNvGrpSpPr/>
          <p:nvPr/>
        </p:nvGrpSpPr>
        <p:grpSpPr>
          <a:xfrm>
            <a:off x="291422" y="1033063"/>
            <a:ext cx="1637242" cy="738188"/>
            <a:chOff x="228433" y="1033063"/>
            <a:chExt cx="1637242" cy="738188"/>
          </a:xfrm>
        </p:grpSpPr>
        <p:grpSp>
          <p:nvGrpSpPr>
            <p:cNvPr id="7" name="Group 5"/>
            <p:cNvGrpSpPr/>
            <p:nvPr/>
          </p:nvGrpSpPr>
          <p:grpSpPr bwMode="auto">
            <a:xfrm>
              <a:off x="237984" y="1047510"/>
              <a:ext cx="1627691" cy="723741"/>
              <a:chOff x="3134" y="1375"/>
              <a:chExt cx="2386" cy="1553"/>
            </a:xfrm>
            <a:solidFill>
              <a:schemeClr val="bg1">
                <a:lumMod val="65000"/>
              </a:schemeClr>
            </a:solidFill>
          </p:grpSpPr>
          <p:sp>
            <p:nvSpPr>
              <p:cNvPr id="17" name="Oval 6"/>
              <p:cNvSpPr>
                <a:spLocks noChangeArrowheads="1"/>
              </p:cNvSpPr>
              <p:nvPr/>
            </p:nvSpPr>
            <p:spPr bwMode="auto">
              <a:xfrm>
                <a:off x="3959" y="1375"/>
                <a:ext cx="1026" cy="6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8" name="Oval 7"/>
              <p:cNvSpPr>
                <a:spLocks noChangeArrowheads="1"/>
              </p:cNvSpPr>
              <p:nvPr/>
            </p:nvSpPr>
            <p:spPr bwMode="auto">
              <a:xfrm>
                <a:off x="3380" y="1548"/>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9" name="Oval 8"/>
              <p:cNvSpPr>
                <a:spLocks noChangeArrowheads="1"/>
              </p:cNvSpPr>
              <p:nvPr/>
            </p:nvSpPr>
            <p:spPr bwMode="auto">
              <a:xfrm>
                <a:off x="3134" y="1940"/>
                <a:ext cx="521" cy="5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0" name="Oval 9"/>
              <p:cNvSpPr>
                <a:spLocks noChangeArrowheads="1"/>
              </p:cNvSpPr>
              <p:nvPr/>
            </p:nvSpPr>
            <p:spPr bwMode="auto">
              <a:xfrm>
                <a:off x="3293" y="2175"/>
                <a:ext cx="796"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1" name="Oval 10"/>
              <p:cNvSpPr>
                <a:spLocks noChangeArrowheads="1"/>
              </p:cNvSpPr>
              <p:nvPr/>
            </p:nvSpPr>
            <p:spPr bwMode="auto">
              <a:xfrm>
                <a:off x="3872" y="2269"/>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2" name="Oval 11"/>
              <p:cNvSpPr>
                <a:spLocks noChangeArrowheads="1"/>
              </p:cNvSpPr>
              <p:nvPr/>
            </p:nvSpPr>
            <p:spPr bwMode="auto">
              <a:xfrm>
                <a:off x="4653" y="1564"/>
                <a:ext cx="751"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3" name="Oval 12"/>
              <p:cNvSpPr>
                <a:spLocks noChangeArrowheads="1"/>
              </p:cNvSpPr>
              <p:nvPr/>
            </p:nvSpPr>
            <p:spPr bwMode="auto">
              <a:xfrm>
                <a:off x="4768" y="1893"/>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4" name="Oval 13"/>
              <p:cNvSpPr>
                <a:spLocks noChangeArrowheads="1"/>
              </p:cNvSpPr>
              <p:nvPr/>
            </p:nvSpPr>
            <p:spPr bwMode="auto">
              <a:xfrm>
                <a:off x="4696" y="2003"/>
                <a:ext cx="752"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5" name="Oval 14"/>
              <p:cNvSpPr>
                <a:spLocks noChangeArrowheads="1"/>
              </p:cNvSpPr>
              <p:nvPr/>
            </p:nvSpPr>
            <p:spPr bwMode="auto">
              <a:xfrm>
                <a:off x="3568" y="1752"/>
                <a:ext cx="1547"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grpSp>
        <p:sp>
          <p:nvSpPr>
            <p:cNvPr id="8" name="Oval 15"/>
            <p:cNvSpPr>
              <a:spLocks noChangeArrowheads="1"/>
            </p:cNvSpPr>
            <p:nvPr/>
          </p:nvSpPr>
          <p:spPr bwMode="auto">
            <a:xfrm>
              <a:off x="790553" y="1033063"/>
              <a:ext cx="700603" cy="29219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9" name="Oval 16"/>
            <p:cNvSpPr>
              <a:spLocks noChangeArrowheads="1"/>
            </p:cNvSpPr>
            <p:nvPr/>
          </p:nvSpPr>
          <p:spPr bwMode="auto">
            <a:xfrm>
              <a:off x="396250" y="1113686"/>
              <a:ext cx="532786" cy="29219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0" name="Oval 17"/>
            <p:cNvSpPr>
              <a:spLocks noChangeArrowheads="1"/>
            </p:cNvSpPr>
            <p:nvPr/>
          </p:nvSpPr>
          <p:spPr bwMode="auto">
            <a:xfrm>
              <a:off x="228433" y="1296369"/>
              <a:ext cx="354736" cy="233480"/>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1" name="Oval 18"/>
            <p:cNvSpPr>
              <a:spLocks noChangeArrowheads="1"/>
            </p:cNvSpPr>
            <p:nvPr/>
          </p:nvSpPr>
          <p:spPr bwMode="auto">
            <a:xfrm>
              <a:off x="336900" y="1405885"/>
              <a:ext cx="542336" cy="25584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2" name="Oval 19"/>
            <p:cNvSpPr>
              <a:spLocks noChangeArrowheads="1"/>
            </p:cNvSpPr>
            <p:nvPr/>
          </p:nvSpPr>
          <p:spPr bwMode="auto">
            <a:xfrm>
              <a:off x="731203" y="1449692"/>
              <a:ext cx="818621" cy="307112"/>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3" name="Oval 20"/>
            <p:cNvSpPr>
              <a:spLocks noChangeArrowheads="1"/>
            </p:cNvSpPr>
            <p:nvPr/>
          </p:nvSpPr>
          <p:spPr bwMode="auto">
            <a:xfrm>
              <a:off x="1263989" y="1120676"/>
              <a:ext cx="513002" cy="226490"/>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4" name="Oval 21"/>
            <p:cNvSpPr>
              <a:spLocks noChangeArrowheads="1"/>
            </p:cNvSpPr>
            <p:nvPr/>
          </p:nvSpPr>
          <p:spPr bwMode="auto">
            <a:xfrm>
              <a:off x="1343122" y="1274465"/>
              <a:ext cx="513002" cy="226490"/>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5" name="Oval 22"/>
            <p:cNvSpPr>
              <a:spLocks noChangeArrowheads="1"/>
            </p:cNvSpPr>
            <p:nvPr/>
          </p:nvSpPr>
          <p:spPr bwMode="auto">
            <a:xfrm>
              <a:off x="1293322" y="1325262"/>
              <a:ext cx="513002" cy="38027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6" name="Oval 23"/>
            <p:cNvSpPr>
              <a:spLocks noChangeArrowheads="1"/>
            </p:cNvSpPr>
            <p:nvPr/>
          </p:nvSpPr>
          <p:spPr bwMode="auto">
            <a:xfrm>
              <a:off x="524501" y="1208289"/>
              <a:ext cx="1055339" cy="38027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6" name="Text Box 24"/>
            <p:cNvSpPr txBox="1">
              <a:spLocks noChangeArrowheads="1"/>
            </p:cNvSpPr>
            <p:nvPr/>
          </p:nvSpPr>
          <p:spPr bwMode="auto">
            <a:xfrm>
              <a:off x="548204" y="1196956"/>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400" b="1" dirty="0">
                  <a:solidFill>
                    <a:srgbClr val="0000CC"/>
                  </a:solidFill>
                  <a:latin typeface="+mn-lt"/>
                  <a:ea typeface="黑体" panose="02010609060101010101" pitchFamily="2" charset="-122"/>
                </a:rPr>
                <a:t>互联网</a:t>
              </a:r>
              <a:endParaRPr kumimoji="1" lang="zh-CN" altLang="en-US" sz="2400" b="1" dirty="0">
                <a:solidFill>
                  <a:srgbClr val="0000CC"/>
                </a:solidFill>
                <a:latin typeface="+mn-lt"/>
                <a:ea typeface="黑体" panose="02010609060101010101" pitchFamily="2" charset="-122"/>
              </a:endParaRPr>
            </a:p>
          </p:txBody>
        </p:sp>
      </p:grpSp>
      <p:sp>
        <p:nvSpPr>
          <p:cNvPr id="27" name="Oval 25"/>
          <p:cNvSpPr>
            <a:spLocks noChangeArrowheads="1"/>
          </p:cNvSpPr>
          <p:nvPr/>
        </p:nvSpPr>
        <p:spPr bwMode="auto">
          <a:xfrm>
            <a:off x="3931147" y="885426"/>
            <a:ext cx="2844535" cy="958850"/>
          </a:xfrm>
          <a:prstGeom prst="ellipse">
            <a:avLst/>
          </a:prstGeom>
          <a:solidFill>
            <a:srgbClr val="3399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28" name="Oval 26"/>
          <p:cNvSpPr>
            <a:spLocks noChangeArrowheads="1"/>
          </p:cNvSpPr>
          <p:nvPr/>
        </p:nvSpPr>
        <p:spPr bwMode="auto">
          <a:xfrm>
            <a:off x="4534793" y="1033066"/>
            <a:ext cx="1810941" cy="665163"/>
          </a:xfrm>
          <a:prstGeom prst="ellipse">
            <a:avLst/>
          </a:prstGeom>
          <a:solidFill>
            <a:srgbClr val="CCEC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29" name="Text Box 27"/>
          <p:cNvSpPr txBox="1">
            <a:spLocks noChangeArrowheads="1"/>
          </p:cNvSpPr>
          <p:nvPr/>
        </p:nvSpPr>
        <p:spPr bwMode="auto">
          <a:xfrm>
            <a:off x="4627660" y="1180701"/>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206.0.68.0/22</a:t>
            </a:r>
            <a:endParaRPr kumimoji="1" lang="en-US" altLang="zh-CN" b="1">
              <a:solidFill>
                <a:srgbClr val="0000CC"/>
              </a:solidFill>
              <a:latin typeface="+mn-lt"/>
              <a:ea typeface="黑体" panose="02010609060101010101" pitchFamily="2" charset="-122"/>
            </a:endParaRPr>
          </a:p>
        </p:txBody>
      </p:sp>
      <p:sp>
        <p:nvSpPr>
          <p:cNvPr id="30" name="Text Box 28"/>
          <p:cNvSpPr txBox="1">
            <a:spLocks noChangeArrowheads="1"/>
          </p:cNvSpPr>
          <p:nvPr/>
        </p:nvSpPr>
        <p:spPr bwMode="auto">
          <a:xfrm>
            <a:off x="2211354" y="958451"/>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dirty="0">
                <a:solidFill>
                  <a:srgbClr val="0000CC"/>
                </a:solidFill>
                <a:latin typeface="+mn-lt"/>
                <a:ea typeface="黑体" panose="02010609060101010101" pitchFamily="2" charset="-122"/>
              </a:rPr>
              <a:t>206.0.64.0/18</a:t>
            </a:r>
            <a:endParaRPr kumimoji="1" lang="en-US" altLang="zh-CN" b="1" dirty="0">
              <a:solidFill>
                <a:srgbClr val="0000CC"/>
              </a:solidFill>
              <a:latin typeface="+mn-lt"/>
              <a:ea typeface="黑体" panose="02010609060101010101" pitchFamily="2" charset="-122"/>
            </a:endParaRPr>
          </a:p>
        </p:txBody>
      </p:sp>
      <p:sp>
        <p:nvSpPr>
          <p:cNvPr id="31" name="AutoShape 29"/>
          <p:cNvSpPr>
            <a:spLocks noChangeArrowheads="1"/>
          </p:cNvSpPr>
          <p:nvPr/>
        </p:nvSpPr>
        <p:spPr bwMode="auto">
          <a:xfrm>
            <a:off x="1951665" y="1272776"/>
            <a:ext cx="1895210" cy="220662"/>
          </a:xfrm>
          <a:prstGeom prst="leftArrow">
            <a:avLst>
              <a:gd name="adj1" fmla="val 50000"/>
              <a:gd name="adj2" fmla="val 198202"/>
            </a:avLst>
          </a:prstGeom>
          <a:solidFill>
            <a:srgbClr val="FF0000"/>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32" name="Text Box 30"/>
          <p:cNvSpPr txBox="1">
            <a:spLocks noChangeArrowheads="1"/>
          </p:cNvSpPr>
          <p:nvPr/>
        </p:nvSpPr>
        <p:spPr bwMode="auto">
          <a:xfrm>
            <a:off x="3760887" y="667940"/>
            <a:ext cx="6799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400" b="1">
                <a:solidFill>
                  <a:srgbClr val="0000CC"/>
                </a:solidFill>
                <a:latin typeface="+mn-lt"/>
                <a:ea typeface="黑体" panose="02010609060101010101" pitchFamily="2" charset="-122"/>
              </a:rPr>
              <a:t>ISP</a:t>
            </a:r>
            <a:endParaRPr kumimoji="1" lang="en-US" altLang="zh-CN" sz="2400" b="1">
              <a:solidFill>
                <a:srgbClr val="0000CC"/>
              </a:solidFill>
              <a:latin typeface="+mn-lt"/>
              <a:ea typeface="黑体" panose="02010609060101010101" pitchFamily="2" charset="-122"/>
            </a:endParaRPr>
          </a:p>
        </p:txBody>
      </p:sp>
      <p:sp>
        <p:nvSpPr>
          <p:cNvPr id="33" name="Text Box 31"/>
          <p:cNvSpPr txBox="1">
            <a:spLocks noChangeArrowheads="1"/>
          </p:cNvSpPr>
          <p:nvPr/>
        </p:nvSpPr>
        <p:spPr bwMode="auto">
          <a:xfrm>
            <a:off x="6947662" y="739378"/>
            <a:ext cx="11144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400" b="1">
                <a:solidFill>
                  <a:srgbClr val="0000CC"/>
                </a:solidFill>
                <a:latin typeface="+mn-lt"/>
                <a:ea typeface="黑体" panose="02010609060101010101" pitchFamily="2" charset="-122"/>
              </a:rPr>
              <a:t>大学 </a:t>
            </a:r>
            <a:r>
              <a:rPr kumimoji="1" lang="en-US" altLang="zh-CN" sz="2400" b="1">
                <a:solidFill>
                  <a:srgbClr val="0000CC"/>
                </a:solidFill>
                <a:latin typeface="+mn-lt"/>
                <a:ea typeface="黑体" panose="02010609060101010101" pitchFamily="2" charset="-122"/>
              </a:rPr>
              <a:t>X</a:t>
            </a:r>
            <a:endParaRPr kumimoji="1" lang="en-US" altLang="zh-CN" sz="2400" b="1">
              <a:solidFill>
                <a:srgbClr val="0000CC"/>
              </a:solidFill>
              <a:latin typeface="+mn-lt"/>
              <a:ea typeface="黑体" panose="02010609060101010101" pitchFamily="2" charset="-122"/>
            </a:endParaRPr>
          </a:p>
        </p:txBody>
      </p:sp>
      <p:sp>
        <p:nvSpPr>
          <p:cNvPr id="34" name="Line 32"/>
          <p:cNvSpPr>
            <a:spLocks noChangeShapeType="1"/>
          </p:cNvSpPr>
          <p:nvPr/>
        </p:nvSpPr>
        <p:spPr bwMode="auto">
          <a:xfrm flipV="1">
            <a:off x="6258024" y="1033066"/>
            <a:ext cx="689637" cy="2206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35" name="Text Box 33"/>
          <p:cNvSpPr txBox="1">
            <a:spLocks noChangeArrowheads="1"/>
          </p:cNvSpPr>
          <p:nvPr/>
        </p:nvSpPr>
        <p:spPr bwMode="auto">
          <a:xfrm>
            <a:off x="2360712" y="3549252"/>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dirty="0">
                <a:solidFill>
                  <a:srgbClr val="0000CC"/>
                </a:solidFill>
                <a:latin typeface="+mn-lt"/>
                <a:ea typeface="黑体" panose="02010609060101010101" pitchFamily="2" charset="-122"/>
              </a:rPr>
              <a:t>一系</a:t>
            </a:r>
            <a:endParaRPr kumimoji="1" lang="zh-CN" altLang="en-US" sz="2000" b="1" dirty="0">
              <a:solidFill>
                <a:srgbClr val="0000CC"/>
              </a:solidFill>
              <a:latin typeface="+mn-lt"/>
              <a:ea typeface="黑体" panose="02010609060101010101" pitchFamily="2" charset="-122"/>
            </a:endParaRPr>
          </a:p>
        </p:txBody>
      </p:sp>
      <p:sp>
        <p:nvSpPr>
          <p:cNvPr id="36" name="Text Box 34"/>
          <p:cNvSpPr txBox="1">
            <a:spLocks noChangeArrowheads="1"/>
          </p:cNvSpPr>
          <p:nvPr/>
        </p:nvSpPr>
        <p:spPr bwMode="auto">
          <a:xfrm>
            <a:off x="5086847" y="3541314"/>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a:solidFill>
                  <a:srgbClr val="0000CC"/>
                </a:solidFill>
                <a:latin typeface="+mn-lt"/>
                <a:ea typeface="黑体" panose="02010609060101010101" pitchFamily="2" charset="-122"/>
              </a:rPr>
              <a:t>二系</a:t>
            </a:r>
            <a:endParaRPr kumimoji="1" lang="zh-CN" altLang="en-US" sz="2000" b="1">
              <a:solidFill>
                <a:srgbClr val="0000CC"/>
              </a:solidFill>
              <a:latin typeface="+mn-lt"/>
              <a:ea typeface="黑体" panose="02010609060101010101" pitchFamily="2" charset="-122"/>
            </a:endParaRPr>
          </a:p>
        </p:txBody>
      </p:sp>
      <p:sp>
        <p:nvSpPr>
          <p:cNvPr id="37" name="Text Box 35"/>
          <p:cNvSpPr txBox="1">
            <a:spLocks noChangeArrowheads="1"/>
          </p:cNvSpPr>
          <p:nvPr/>
        </p:nvSpPr>
        <p:spPr bwMode="auto">
          <a:xfrm>
            <a:off x="6258024" y="3357164"/>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a:solidFill>
                  <a:srgbClr val="0000CC"/>
                </a:solidFill>
                <a:latin typeface="+mn-lt"/>
                <a:ea typeface="黑体" panose="02010609060101010101" pitchFamily="2" charset="-122"/>
              </a:rPr>
              <a:t>三系</a:t>
            </a:r>
            <a:endParaRPr kumimoji="1" lang="zh-CN" altLang="en-US" sz="2000" b="1">
              <a:solidFill>
                <a:srgbClr val="0000CC"/>
              </a:solidFill>
              <a:latin typeface="+mn-lt"/>
              <a:ea typeface="黑体" panose="02010609060101010101" pitchFamily="2" charset="-122"/>
            </a:endParaRPr>
          </a:p>
        </p:txBody>
      </p:sp>
      <p:sp>
        <p:nvSpPr>
          <p:cNvPr id="38" name="Text Box 36"/>
          <p:cNvSpPr txBox="1">
            <a:spLocks noChangeArrowheads="1"/>
          </p:cNvSpPr>
          <p:nvPr/>
        </p:nvSpPr>
        <p:spPr bwMode="auto">
          <a:xfrm>
            <a:off x="8598661" y="3357164"/>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a:solidFill>
                  <a:srgbClr val="0000CC"/>
                </a:solidFill>
                <a:latin typeface="+mn-lt"/>
                <a:ea typeface="黑体" panose="02010609060101010101" pitchFamily="2" charset="-122"/>
              </a:rPr>
              <a:t>四系</a:t>
            </a:r>
            <a:endParaRPr kumimoji="1" lang="zh-CN" altLang="en-US" sz="2000" b="1">
              <a:solidFill>
                <a:srgbClr val="0000CC"/>
              </a:solidFill>
              <a:latin typeface="+mn-lt"/>
              <a:ea typeface="黑体" panose="02010609060101010101" pitchFamily="2" charset="-122"/>
            </a:endParaRPr>
          </a:p>
        </p:txBody>
      </p:sp>
      <p:sp>
        <p:nvSpPr>
          <p:cNvPr id="39" name="AutoShape 37"/>
          <p:cNvSpPr>
            <a:spLocks noChangeArrowheads="1"/>
          </p:cNvSpPr>
          <p:nvPr/>
        </p:nvSpPr>
        <p:spPr bwMode="auto">
          <a:xfrm rot="1625099">
            <a:off x="5972537" y="1941113"/>
            <a:ext cx="2712112" cy="173038"/>
          </a:xfrm>
          <a:prstGeom prst="leftArrow">
            <a:avLst>
              <a:gd name="adj1" fmla="val 27083"/>
              <a:gd name="adj2" fmla="val 410994"/>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40" name="Oval 38"/>
          <p:cNvSpPr>
            <a:spLocks noChangeArrowheads="1"/>
          </p:cNvSpPr>
          <p:nvPr/>
        </p:nvSpPr>
        <p:spPr bwMode="auto">
          <a:xfrm>
            <a:off x="7809276" y="2507851"/>
            <a:ext cx="2153179" cy="887412"/>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1" name="Text Box 39"/>
          <p:cNvSpPr txBox="1">
            <a:spLocks noChangeArrowheads="1"/>
          </p:cNvSpPr>
          <p:nvPr/>
        </p:nvSpPr>
        <p:spPr bwMode="auto">
          <a:xfrm>
            <a:off x="7895266" y="2661840"/>
            <a:ext cx="18517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206.0.71.128/26</a:t>
            </a:r>
            <a:endParaRPr kumimoji="1" lang="en-US" altLang="zh-CN" b="1">
              <a:solidFill>
                <a:srgbClr val="0000CC"/>
              </a:solidFill>
              <a:latin typeface="+mn-lt"/>
              <a:ea typeface="黑体" panose="02010609060101010101" pitchFamily="2" charset="-122"/>
            </a:endParaRPr>
          </a:p>
          <a:p>
            <a:pPr eaLnBrk="1" hangingPunct="1"/>
            <a:r>
              <a:rPr kumimoji="1" lang="en-US" altLang="zh-CN" b="1">
                <a:solidFill>
                  <a:srgbClr val="0000CC"/>
                </a:solidFill>
                <a:latin typeface="+mn-lt"/>
                <a:ea typeface="黑体" panose="02010609060101010101" pitchFamily="2" charset="-122"/>
              </a:rPr>
              <a:t>206.0.71.192/26</a:t>
            </a:r>
            <a:endParaRPr kumimoji="1" lang="en-US" altLang="zh-CN" b="1">
              <a:solidFill>
                <a:srgbClr val="0000CC"/>
              </a:solidFill>
              <a:latin typeface="+mn-lt"/>
              <a:ea typeface="黑体" panose="02010609060101010101" pitchFamily="2" charset="-122"/>
            </a:endParaRPr>
          </a:p>
        </p:txBody>
      </p:sp>
      <p:sp>
        <p:nvSpPr>
          <p:cNvPr id="42" name="AutoShape 40"/>
          <p:cNvSpPr>
            <a:spLocks noChangeArrowheads="1"/>
          </p:cNvSpPr>
          <p:nvPr/>
        </p:nvSpPr>
        <p:spPr bwMode="auto">
          <a:xfrm rot="8870696">
            <a:off x="2003258" y="2036363"/>
            <a:ext cx="2897850" cy="184150"/>
          </a:xfrm>
          <a:prstGeom prst="leftArrow">
            <a:avLst>
              <a:gd name="adj1" fmla="val 27083"/>
              <a:gd name="adj2" fmla="val 412642"/>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43" name="Oval 41"/>
          <p:cNvSpPr>
            <a:spLocks noChangeArrowheads="1"/>
          </p:cNvSpPr>
          <p:nvPr/>
        </p:nvSpPr>
        <p:spPr bwMode="auto">
          <a:xfrm>
            <a:off x="56456" y="2507851"/>
            <a:ext cx="2583127" cy="1403350"/>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4" name="Text Box 42"/>
          <p:cNvSpPr txBox="1">
            <a:spLocks noChangeArrowheads="1"/>
          </p:cNvSpPr>
          <p:nvPr/>
        </p:nvSpPr>
        <p:spPr bwMode="auto">
          <a:xfrm>
            <a:off x="486404" y="2611041"/>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206.0.68.0/25</a:t>
            </a:r>
            <a:endParaRPr kumimoji="1" lang="en-US" altLang="zh-CN" b="1">
              <a:solidFill>
                <a:srgbClr val="0000CC"/>
              </a:solidFill>
              <a:latin typeface="+mn-lt"/>
              <a:ea typeface="黑体" panose="02010609060101010101" pitchFamily="2" charset="-122"/>
            </a:endParaRPr>
          </a:p>
          <a:p>
            <a:pPr eaLnBrk="1" hangingPunct="1"/>
            <a:r>
              <a:rPr kumimoji="1" lang="en-US" altLang="zh-CN" b="1">
                <a:solidFill>
                  <a:srgbClr val="0000CC"/>
                </a:solidFill>
                <a:latin typeface="+mn-lt"/>
                <a:ea typeface="黑体" panose="02010609060101010101" pitchFamily="2" charset="-122"/>
              </a:rPr>
              <a:t>206.0.68.128/25</a:t>
            </a:r>
            <a:endParaRPr kumimoji="1" lang="en-US" altLang="zh-CN" b="1">
              <a:solidFill>
                <a:srgbClr val="0000CC"/>
              </a:solidFill>
              <a:latin typeface="+mn-lt"/>
              <a:ea typeface="黑体" panose="02010609060101010101" pitchFamily="2" charset="-122"/>
            </a:endParaRPr>
          </a:p>
          <a:p>
            <a:pPr eaLnBrk="1" hangingPunct="1"/>
            <a:r>
              <a:rPr kumimoji="1" lang="en-US" altLang="zh-CN" b="1">
                <a:solidFill>
                  <a:srgbClr val="0000CC"/>
                </a:solidFill>
                <a:latin typeface="+mn-lt"/>
                <a:ea typeface="黑体" panose="02010609060101010101" pitchFamily="2" charset="-122"/>
              </a:rPr>
              <a:t>206.0.69.0/25</a:t>
            </a:r>
            <a:endParaRPr kumimoji="1" lang="en-US" altLang="zh-CN" b="1">
              <a:solidFill>
                <a:srgbClr val="0000CC"/>
              </a:solidFill>
              <a:latin typeface="+mn-lt"/>
              <a:ea typeface="黑体" panose="02010609060101010101" pitchFamily="2" charset="-122"/>
            </a:endParaRPr>
          </a:p>
          <a:p>
            <a:pPr eaLnBrk="1" hangingPunct="1"/>
            <a:r>
              <a:rPr kumimoji="1" lang="en-US" altLang="zh-CN" b="1">
                <a:solidFill>
                  <a:srgbClr val="0000CC"/>
                </a:solidFill>
                <a:latin typeface="+mn-lt"/>
                <a:ea typeface="黑体" panose="02010609060101010101" pitchFamily="2" charset="-122"/>
              </a:rPr>
              <a:t>206.0.69.128/25</a:t>
            </a:r>
            <a:endParaRPr kumimoji="1" lang="en-US" altLang="zh-CN" b="1">
              <a:solidFill>
                <a:srgbClr val="0000CC"/>
              </a:solidFill>
              <a:latin typeface="+mn-lt"/>
              <a:ea typeface="黑体" panose="02010609060101010101" pitchFamily="2" charset="-122"/>
            </a:endParaRPr>
          </a:p>
        </p:txBody>
      </p:sp>
      <p:sp>
        <p:nvSpPr>
          <p:cNvPr id="45" name="AutoShape 43"/>
          <p:cNvSpPr>
            <a:spLocks noChangeArrowheads="1"/>
          </p:cNvSpPr>
          <p:nvPr/>
        </p:nvSpPr>
        <p:spPr bwMode="auto">
          <a:xfrm rot="7490917">
            <a:off x="3593075" y="2249949"/>
            <a:ext cx="2143125" cy="204656"/>
          </a:xfrm>
          <a:prstGeom prst="leftArrow">
            <a:avLst>
              <a:gd name="adj1" fmla="val 27083"/>
              <a:gd name="adj2" fmla="val 322268"/>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46" name="Oval 44"/>
          <p:cNvSpPr>
            <a:spLocks noChangeArrowheads="1"/>
          </p:cNvSpPr>
          <p:nvPr/>
        </p:nvSpPr>
        <p:spPr bwMode="auto">
          <a:xfrm>
            <a:off x="2813282" y="2507851"/>
            <a:ext cx="2583127" cy="1403350"/>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7" name="Text Box 45"/>
          <p:cNvSpPr txBox="1">
            <a:spLocks noChangeArrowheads="1"/>
          </p:cNvSpPr>
          <p:nvPr/>
        </p:nvSpPr>
        <p:spPr bwMode="auto">
          <a:xfrm>
            <a:off x="3243230" y="2611041"/>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206.0.70.0/26</a:t>
            </a:r>
            <a:endParaRPr kumimoji="1" lang="en-US" altLang="zh-CN" b="1">
              <a:solidFill>
                <a:srgbClr val="0000CC"/>
              </a:solidFill>
              <a:latin typeface="+mn-lt"/>
              <a:ea typeface="黑体" panose="02010609060101010101" pitchFamily="2" charset="-122"/>
            </a:endParaRPr>
          </a:p>
          <a:p>
            <a:pPr eaLnBrk="1" hangingPunct="1"/>
            <a:r>
              <a:rPr kumimoji="1" lang="en-US" altLang="zh-CN" b="1">
                <a:solidFill>
                  <a:srgbClr val="0000CC"/>
                </a:solidFill>
                <a:latin typeface="+mn-lt"/>
                <a:ea typeface="黑体" panose="02010609060101010101" pitchFamily="2" charset="-122"/>
              </a:rPr>
              <a:t>206.0.70.64/26</a:t>
            </a:r>
            <a:endParaRPr kumimoji="1" lang="en-US" altLang="zh-CN" b="1">
              <a:solidFill>
                <a:srgbClr val="0000CC"/>
              </a:solidFill>
              <a:latin typeface="+mn-lt"/>
              <a:ea typeface="黑体" panose="02010609060101010101" pitchFamily="2" charset="-122"/>
            </a:endParaRPr>
          </a:p>
          <a:p>
            <a:pPr eaLnBrk="1" hangingPunct="1"/>
            <a:r>
              <a:rPr kumimoji="1" lang="en-US" altLang="zh-CN" b="1">
                <a:solidFill>
                  <a:srgbClr val="0000CC"/>
                </a:solidFill>
                <a:latin typeface="+mn-lt"/>
                <a:ea typeface="黑体" panose="02010609060101010101" pitchFamily="2" charset="-122"/>
              </a:rPr>
              <a:t>206.0.70.128/26</a:t>
            </a:r>
            <a:endParaRPr kumimoji="1" lang="en-US" altLang="zh-CN" b="1">
              <a:solidFill>
                <a:srgbClr val="0000CC"/>
              </a:solidFill>
              <a:latin typeface="+mn-lt"/>
              <a:ea typeface="黑体" panose="02010609060101010101" pitchFamily="2" charset="-122"/>
            </a:endParaRPr>
          </a:p>
          <a:p>
            <a:pPr eaLnBrk="1" hangingPunct="1"/>
            <a:r>
              <a:rPr kumimoji="1" lang="en-US" altLang="zh-CN" b="1">
                <a:solidFill>
                  <a:srgbClr val="0000CC"/>
                </a:solidFill>
                <a:latin typeface="+mn-lt"/>
                <a:ea typeface="黑体" panose="02010609060101010101" pitchFamily="2" charset="-122"/>
              </a:rPr>
              <a:t>206.0.70.192/26</a:t>
            </a:r>
            <a:endParaRPr kumimoji="1" lang="en-US" altLang="zh-CN" b="1">
              <a:solidFill>
                <a:srgbClr val="0000CC"/>
              </a:solidFill>
              <a:latin typeface="+mn-lt"/>
              <a:ea typeface="黑体" panose="02010609060101010101" pitchFamily="2" charset="-122"/>
            </a:endParaRPr>
          </a:p>
        </p:txBody>
      </p:sp>
      <p:sp>
        <p:nvSpPr>
          <p:cNvPr id="48" name="Rectangle 46"/>
          <p:cNvSpPr>
            <a:spLocks noChangeArrowheads="1"/>
          </p:cNvSpPr>
          <p:nvPr/>
        </p:nvSpPr>
        <p:spPr bwMode="auto">
          <a:xfrm>
            <a:off x="3846877" y="2222101"/>
            <a:ext cx="1463543" cy="1952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9" name="Text Box 47"/>
          <p:cNvSpPr txBox="1">
            <a:spLocks noChangeArrowheads="1"/>
          </p:cNvSpPr>
          <p:nvPr/>
        </p:nvSpPr>
        <p:spPr bwMode="auto">
          <a:xfrm>
            <a:off x="3760885" y="2109389"/>
            <a:ext cx="1595309"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206.0.70.0/24</a:t>
            </a:r>
            <a:endParaRPr kumimoji="1" lang="en-US" altLang="zh-CN" b="1">
              <a:solidFill>
                <a:srgbClr val="0000CC"/>
              </a:solidFill>
              <a:latin typeface="+mn-lt"/>
              <a:ea typeface="黑体" panose="02010609060101010101" pitchFamily="2" charset="-122"/>
            </a:endParaRPr>
          </a:p>
        </p:txBody>
      </p:sp>
      <p:sp>
        <p:nvSpPr>
          <p:cNvPr id="50" name="AutoShape 48"/>
          <p:cNvSpPr>
            <a:spLocks noChangeArrowheads="1"/>
          </p:cNvSpPr>
          <p:nvPr/>
        </p:nvSpPr>
        <p:spPr bwMode="auto">
          <a:xfrm rot="14362323" flipH="1">
            <a:off x="5224363" y="2298369"/>
            <a:ext cx="2144713" cy="204655"/>
          </a:xfrm>
          <a:prstGeom prst="leftArrow">
            <a:avLst>
              <a:gd name="adj1" fmla="val 27083"/>
              <a:gd name="adj2" fmla="val 322509"/>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51" name="Rectangle 49"/>
          <p:cNvSpPr>
            <a:spLocks noChangeArrowheads="1"/>
          </p:cNvSpPr>
          <p:nvPr/>
        </p:nvSpPr>
        <p:spPr bwMode="auto">
          <a:xfrm>
            <a:off x="5656095" y="2241151"/>
            <a:ext cx="1453225" cy="1841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2" name="Text Box 50"/>
          <p:cNvSpPr txBox="1">
            <a:spLocks noChangeArrowheads="1"/>
          </p:cNvSpPr>
          <p:nvPr/>
        </p:nvSpPr>
        <p:spPr bwMode="auto">
          <a:xfrm>
            <a:off x="5568387" y="2123676"/>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206.0.71.0/25</a:t>
            </a:r>
            <a:endParaRPr kumimoji="1" lang="en-US" altLang="zh-CN" b="1">
              <a:solidFill>
                <a:srgbClr val="0000CC"/>
              </a:solidFill>
              <a:latin typeface="+mn-lt"/>
              <a:ea typeface="黑体" panose="02010609060101010101" pitchFamily="2" charset="-122"/>
            </a:endParaRPr>
          </a:p>
        </p:txBody>
      </p:sp>
      <p:sp>
        <p:nvSpPr>
          <p:cNvPr id="53" name="Oval 51"/>
          <p:cNvSpPr>
            <a:spLocks noChangeArrowheads="1"/>
          </p:cNvSpPr>
          <p:nvPr/>
        </p:nvSpPr>
        <p:spPr bwMode="auto">
          <a:xfrm>
            <a:off x="5484118" y="2507851"/>
            <a:ext cx="2153179" cy="887412"/>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4" name="Text Box 52"/>
          <p:cNvSpPr txBox="1">
            <a:spLocks noChangeArrowheads="1"/>
          </p:cNvSpPr>
          <p:nvPr/>
        </p:nvSpPr>
        <p:spPr bwMode="auto">
          <a:xfrm>
            <a:off x="5656096" y="2661840"/>
            <a:ext cx="17235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206.0.71.0/26</a:t>
            </a:r>
            <a:endParaRPr kumimoji="1" lang="en-US" altLang="zh-CN" b="1">
              <a:solidFill>
                <a:srgbClr val="0000CC"/>
              </a:solidFill>
              <a:latin typeface="+mn-lt"/>
              <a:ea typeface="黑体" panose="02010609060101010101" pitchFamily="2" charset="-122"/>
            </a:endParaRPr>
          </a:p>
          <a:p>
            <a:pPr eaLnBrk="1" hangingPunct="1"/>
            <a:r>
              <a:rPr kumimoji="1" lang="en-US" altLang="zh-CN" b="1">
                <a:solidFill>
                  <a:srgbClr val="0000CC"/>
                </a:solidFill>
                <a:latin typeface="+mn-lt"/>
                <a:ea typeface="黑体" panose="02010609060101010101" pitchFamily="2" charset="-122"/>
              </a:rPr>
              <a:t>206.0.71.64/26</a:t>
            </a:r>
            <a:endParaRPr kumimoji="1" lang="en-US" altLang="zh-CN" b="1">
              <a:solidFill>
                <a:srgbClr val="0000CC"/>
              </a:solidFill>
              <a:latin typeface="+mn-lt"/>
              <a:ea typeface="黑体" panose="02010609060101010101" pitchFamily="2" charset="-122"/>
            </a:endParaRPr>
          </a:p>
        </p:txBody>
      </p:sp>
      <p:sp>
        <p:nvSpPr>
          <p:cNvPr id="55" name="Rectangle 53"/>
          <p:cNvSpPr>
            <a:spLocks noChangeArrowheads="1"/>
          </p:cNvSpPr>
          <p:nvPr/>
        </p:nvSpPr>
        <p:spPr bwMode="auto">
          <a:xfrm>
            <a:off x="7809276" y="2214163"/>
            <a:ext cx="1712913" cy="2111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6" name="Text Box 54"/>
          <p:cNvSpPr txBox="1">
            <a:spLocks noChangeArrowheads="1"/>
          </p:cNvSpPr>
          <p:nvPr/>
        </p:nvSpPr>
        <p:spPr bwMode="auto">
          <a:xfrm>
            <a:off x="7721568" y="2077639"/>
            <a:ext cx="18517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206.0.71.128/25</a:t>
            </a:r>
            <a:endParaRPr kumimoji="1" lang="en-US" altLang="zh-CN" b="1">
              <a:solidFill>
                <a:srgbClr val="0000CC"/>
              </a:solidFill>
              <a:latin typeface="+mn-lt"/>
              <a:ea typeface="黑体" panose="02010609060101010101" pitchFamily="2" charset="-122"/>
            </a:endParaRPr>
          </a:p>
        </p:txBody>
      </p:sp>
      <p:sp>
        <p:nvSpPr>
          <p:cNvPr id="57" name="Rectangle 55"/>
          <p:cNvSpPr>
            <a:spLocks noChangeArrowheads="1"/>
          </p:cNvSpPr>
          <p:nvPr/>
        </p:nvSpPr>
        <p:spPr bwMode="auto">
          <a:xfrm>
            <a:off x="2037655" y="2214163"/>
            <a:ext cx="1453225" cy="2111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8" name="Text Box 56"/>
          <p:cNvSpPr txBox="1">
            <a:spLocks noChangeArrowheads="1"/>
          </p:cNvSpPr>
          <p:nvPr/>
        </p:nvSpPr>
        <p:spPr bwMode="auto">
          <a:xfrm>
            <a:off x="1949945" y="2109389"/>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206.0.68.0/23</a:t>
            </a:r>
            <a:endParaRPr kumimoji="1" lang="en-US" altLang="zh-CN" b="1">
              <a:solidFill>
                <a:srgbClr val="0000CC"/>
              </a:solidFill>
              <a:latin typeface="+mn-lt"/>
              <a:ea typeface="黑体" panose="02010609060101010101" pitchFamily="2" charset="-122"/>
            </a:endParaRPr>
          </a:p>
        </p:txBody>
      </p:sp>
      <p:sp>
        <p:nvSpPr>
          <p:cNvPr id="59" name="Text Box 57"/>
          <p:cNvSpPr txBox="1">
            <a:spLocks noChangeArrowheads="1"/>
          </p:cNvSpPr>
          <p:nvPr/>
        </p:nvSpPr>
        <p:spPr bwMode="auto">
          <a:xfrm>
            <a:off x="1430570" y="4042963"/>
            <a:ext cx="7788936" cy="2488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45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单位        </a:t>
            </a:r>
            <a:r>
              <a:rPr kumimoji="1" lang="zh-CN" altLang="en-US" b="1" dirty="0" smtClean="0">
                <a:solidFill>
                  <a:srgbClr val="0000CC"/>
                </a:solidFill>
                <a:latin typeface="+mn-lt"/>
                <a:ea typeface="黑体" panose="02010609060101010101" pitchFamily="2" charset="-122"/>
              </a:rPr>
              <a:t> 地址</a:t>
            </a:r>
            <a:r>
              <a:rPr kumimoji="1" lang="zh-CN" altLang="en-US" b="1" dirty="0">
                <a:solidFill>
                  <a:srgbClr val="0000CC"/>
                </a:solidFill>
                <a:latin typeface="+mn-lt"/>
                <a:ea typeface="黑体" panose="02010609060101010101" pitchFamily="2" charset="-122"/>
              </a:rPr>
              <a:t>块                             </a:t>
            </a:r>
            <a:r>
              <a:rPr kumimoji="1" lang="zh-CN" altLang="en-US" b="1" dirty="0" smtClean="0">
                <a:solidFill>
                  <a:srgbClr val="0000CC"/>
                </a:solidFill>
                <a:latin typeface="+mn-lt"/>
                <a:ea typeface="黑体" panose="02010609060101010101" pitchFamily="2" charset="-122"/>
              </a:rPr>
              <a:t> 二进制</a:t>
            </a:r>
            <a:r>
              <a:rPr kumimoji="1" lang="zh-CN" altLang="en-US" b="1" dirty="0">
                <a:solidFill>
                  <a:srgbClr val="0000CC"/>
                </a:solidFill>
                <a:latin typeface="+mn-lt"/>
                <a:ea typeface="黑体" panose="02010609060101010101" pitchFamily="2" charset="-122"/>
              </a:rPr>
              <a:t>表示                         地址数</a:t>
            </a:r>
            <a:endParaRPr kumimoji="1" lang="zh-CN" altLang="en-US" b="1" dirty="0">
              <a:solidFill>
                <a:srgbClr val="0000CC"/>
              </a:solidFill>
              <a:latin typeface="+mn-lt"/>
              <a:ea typeface="黑体" panose="02010609060101010101" pitchFamily="2" charset="-122"/>
            </a:endParaRPr>
          </a:p>
          <a:p>
            <a:pPr eaLnBrk="1" hangingPunct="1">
              <a:lnSpc>
                <a:spcPct val="120000"/>
              </a:lnSpc>
            </a:pPr>
            <a:r>
              <a:rPr kumimoji="1" lang="zh-CN" altLang="en-US" b="1" dirty="0">
                <a:solidFill>
                  <a:srgbClr val="0000CC"/>
                </a:solidFill>
                <a:latin typeface="+mn-lt"/>
                <a:ea typeface="黑体" panose="02010609060101010101" pitchFamily="2" charset="-122"/>
              </a:rPr>
              <a:t>   </a:t>
            </a:r>
            <a:r>
              <a:rPr kumimoji="1" lang="en-US" altLang="zh-CN" b="1" dirty="0">
                <a:solidFill>
                  <a:srgbClr val="0000CC"/>
                </a:solidFill>
                <a:latin typeface="+mn-lt"/>
                <a:ea typeface="黑体" panose="02010609060101010101" pitchFamily="2" charset="-122"/>
              </a:rPr>
              <a:t>ISP    206.0.64.0/18        11001110.00000000.01*                     16384</a:t>
            </a:r>
            <a:endParaRPr kumimoji="1" lang="en-US" altLang="zh-CN" b="1" dirty="0">
              <a:solidFill>
                <a:srgbClr val="0000CC"/>
              </a:solidFill>
              <a:latin typeface="+mn-lt"/>
              <a:ea typeface="黑体" panose="02010609060101010101" pitchFamily="2" charset="-122"/>
            </a:endParaRP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大学    </a:t>
            </a:r>
            <a:r>
              <a:rPr kumimoji="1" lang="en-US" altLang="zh-CN" b="1" dirty="0">
                <a:solidFill>
                  <a:srgbClr val="0000CC"/>
                </a:solidFill>
                <a:latin typeface="+mn-lt"/>
                <a:ea typeface="黑体" panose="02010609060101010101" pitchFamily="2" charset="-122"/>
              </a:rPr>
              <a:t>206.0.68.0/22        11001110.00000000.010001*               1024</a:t>
            </a:r>
            <a:endParaRPr kumimoji="1" lang="en-US" altLang="zh-CN" b="1" dirty="0">
              <a:solidFill>
                <a:srgbClr val="0000CC"/>
              </a:solidFill>
              <a:latin typeface="+mn-lt"/>
              <a:ea typeface="黑体" panose="02010609060101010101" pitchFamily="2" charset="-122"/>
            </a:endParaRP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一系    </a:t>
            </a:r>
            <a:r>
              <a:rPr kumimoji="1" lang="en-US" altLang="zh-CN" b="1" dirty="0">
                <a:solidFill>
                  <a:srgbClr val="0000CC"/>
                </a:solidFill>
                <a:latin typeface="+mn-lt"/>
                <a:ea typeface="黑体" panose="02010609060101010101" pitchFamily="2" charset="-122"/>
              </a:rPr>
              <a:t>206.0.68.0/23        11001110.00000000.0100010*               512</a:t>
            </a:r>
            <a:endParaRPr kumimoji="1" lang="en-US" altLang="zh-CN" b="1" dirty="0">
              <a:solidFill>
                <a:srgbClr val="0000CC"/>
              </a:solidFill>
              <a:latin typeface="+mn-lt"/>
              <a:ea typeface="黑体" panose="02010609060101010101" pitchFamily="2" charset="-122"/>
            </a:endParaRP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二系    </a:t>
            </a:r>
            <a:r>
              <a:rPr kumimoji="1" lang="en-US" altLang="zh-CN" b="1" dirty="0">
                <a:solidFill>
                  <a:srgbClr val="0000CC"/>
                </a:solidFill>
                <a:latin typeface="+mn-lt"/>
                <a:ea typeface="黑体" panose="02010609060101010101" pitchFamily="2" charset="-122"/>
              </a:rPr>
              <a:t>206.0.70.0/24        11001110.00000000.01000110.*            256</a:t>
            </a:r>
            <a:endParaRPr kumimoji="1" lang="en-US" altLang="zh-CN" b="1" dirty="0">
              <a:solidFill>
                <a:srgbClr val="0000CC"/>
              </a:solidFill>
              <a:latin typeface="+mn-lt"/>
              <a:ea typeface="黑体" panose="02010609060101010101" pitchFamily="2" charset="-122"/>
            </a:endParaRP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三系    </a:t>
            </a:r>
            <a:r>
              <a:rPr kumimoji="1" lang="en-US" altLang="zh-CN" b="1" dirty="0">
                <a:solidFill>
                  <a:srgbClr val="0000CC"/>
                </a:solidFill>
                <a:latin typeface="+mn-lt"/>
                <a:ea typeface="黑体" panose="02010609060101010101" pitchFamily="2" charset="-122"/>
              </a:rPr>
              <a:t>206.0.71.0/25        11001110.00000000.01000111.0*          128</a:t>
            </a:r>
            <a:endParaRPr kumimoji="1" lang="en-US" altLang="zh-CN" b="1" dirty="0">
              <a:solidFill>
                <a:srgbClr val="0000CC"/>
              </a:solidFill>
              <a:latin typeface="+mn-lt"/>
              <a:ea typeface="黑体" panose="02010609060101010101" pitchFamily="2" charset="-122"/>
            </a:endParaRPr>
          </a:p>
          <a:p>
            <a:pPr eaLnBrk="1" hangingPunct="1">
              <a:lnSpc>
                <a:spcPct val="120000"/>
              </a:lnSpc>
              <a:spcAft>
                <a:spcPct val="25000"/>
              </a:spcAft>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四系    </a:t>
            </a:r>
            <a:r>
              <a:rPr kumimoji="1" lang="en-US" altLang="zh-CN" b="1" dirty="0">
                <a:solidFill>
                  <a:srgbClr val="0000CC"/>
                </a:solidFill>
                <a:latin typeface="+mn-lt"/>
                <a:ea typeface="黑体" panose="02010609060101010101" pitchFamily="2" charset="-122"/>
              </a:rPr>
              <a:t>206.0.71.128/25    11001110.00000000.01000111.1*          128</a:t>
            </a:r>
            <a:endParaRPr kumimoji="1" lang="en-US" altLang="zh-CN" b="1" dirty="0">
              <a:solidFill>
                <a:srgbClr val="0000CC"/>
              </a:solidFill>
              <a:latin typeface="+mn-lt"/>
              <a:ea typeface="黑体" panose="02010609060101010101" pitchFamily="2" charset="-122"/>
            </a:endParaRPr>
          </a:p>
        </p:txBody>
      </p:sp>
      <p:sp>
        <p:nvSpPr>
          <p:cNvPr id="60" name="Line 58"/>
          <p:cNvSpPr>
            <a:spLocks noChangeShapeType="1"/>
          </p:cNvSpPr>
          <p:nvPr/>
        </p:nvSpPr>
        <p:spPr bwMode="auto">
          <a:xfrm>
            <a:off x="1470124" y="4500163"/>
            <a:ext cx="7558485"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1" name="Line 59"/>
          <p:cNvSpPr>
            <a:spLocks noChangeShapeType="1"/>
          </p:cNvSpPr>
          <p:nvPr/>
        </p:nvSpPr>
        <p:spPr bwMode="auto">
          <a:xfrm flipH="1">
            <a:off x="2242312" y="4090591"/>
            <a:ext cx="1719" cy="24034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2" name="Line 60"/>
          <p:cNvSpPr>
            <a:spLocks noChangeShapeType="1"/>
          </p:cNvSpPr>
          <p:nvPr/>
        </p:nvSpPr>
        <p:spPr bwMode="auto">
          <a:xfrm flipH="1">
            <a:off x="4060129" y="4103291"/>
            <a:ext cx="3440" cy="24034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3" name="Line 61"/>
          <p:cNvSpPr>
            <a:spLocks noChangeShapeType="1"/>
          </p:cNvSpPr>
          <p:nvPr/>
        </p:nvSpPr>
        <p:spPr bwMode="auto">
          <a:xfrm flipH="1">
            <a:off x="7726725" y="4103291"/>
            <a:ext cx="3440" cy="24034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4" name="Oval 62"/>
          <p:cNvSpPr>
            <a:spLocks noChangeArrowheads="1"/>
          </p:cNvSpPr>
          <p:nvPr/>
        </p:nvSpPr>
        <p:spPr bwMode="auto">
          <a:xfrm>
            <a:off x="4018854" y="1299763"/>
            <a:ext cx="412750" cy="228600"/>
          </a:xfrm>
          <a:prstGeom prst="ellipse">
            <a:avLst/>
          </a:prstGeom>
          <a:solidFill>
            <a:srgbClr val="CCEC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5" name="Oval 63"/>
          <p:cNvSpPr>
            <a:spLocks noChangeArrowheads="1"/>
          </p:cNvSpPr>
          <p:nvPr/>
        </p:nvSpPr>
        <p:spPr bwMode="auto">
          <a:xfrm>
            <a:off x="4163317" y="1042588"/>
            <a:ext cx="412750" cy="228600"/>
          </a:xfrm>
          <a:prstGeom prst="ellipse">
            <a:avLst/>
          </a:prstGeom>
          <a:solidFill>
            <a:srgbClr val="CCEC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7" name="Rectangle 56"/>
          <p:cNvSpPr>
            <a:spLocks noChangeArrowheads="1"/>
          </p:cNvSpPr>
          <p:nvPr/>
        </p:nvSpPr>
        <p:spPr bwMode="auto">
          <a:xfrm>
            <a:off x="247723" y="4077072"/>
            <a:ext cx="9673829" cy="2780928"/>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800">
              <a:solidFill>
                <a:srgbClr val="000000"/>
              </a:solidFill>
              <a:latin typeface="Tahoma" panose="020B0604030504040204" pitchFamily="34" charset="0"/>
              <a:ea typeface="宋体" panose="02010600030101010101" pitchFamily="2" charset="-122"/>
            </a:endParaRPr>
          </a:p>
        </p:txBody>
      </p:sp>
      <p:sp>
        <p:nvSpPr>
          <p:cNvPr id="68" name="Text Box 57"/>
          <p:cNvSpPr txBox="1">
            <a:spLocks noChangeArrowheads="1"/>
          </p:cNvSpPr>
          <p:nvPr/>
        </p:nvSpPr>
        <p:spPr bwMode="auto">
          <a:xfrm>
            <a:off x="544207" y="4292971"/>
            <a:ext cx="9181741" cy="1947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10000"/>
              </a:lnSpc>
            </a:pPr>
            <a:r>
              <a:rPr lang="zh-CN" altLang="en-US" sz="2800" b="1" dirty="0">
                <a:solidFill>
                  <a:srgbClr val="0000CC"/>
                </a:solidFill>
                <a:latin typeface="+mn-lt"/>
                <a:ea typeface="黑体" panose="02010609060101010101" pitchFamily="2" charset="-122"/>
              </a:rPr>
              <a:t>这个 </a:t>
            </a:r>
            <a:r>
              <a:rPr lang="en-US" altLang="zh-CN" sz="2800" b="1" dirty="0">
                <a:solidFill>
                  <a:srgbClr val="0000CC"/>
                </a:solidFill>
                <a:latin typeface="+mn-lt"/>
                <a:ea typeface="黑体" panose="02010609060101010101" pitchFamily="2" charset="-122"/>
              </a:rPr>
              <a:t>ISP </a:t>
            </a:r>
            <a:r>
              <a:rPr lang="zh-CN" altLang="en-US" sz="2800" b="1" dirty="0">
                <a:solidFill>
                  <a:srgbClr val="0000CC"/>
                </a:solidFill>
                <a:latin typeface="+mn-lt"/>
                <a:ea typeface="黑体" panose="02010609060101010101" pitchFamily="2" charset="-122"/>
              </a:rPr>
              <a:t>共有 </a:t>
            </a:r>
            <a:r>
              <a:rPr lang="en-US" altLang="zh-CN" sz="2800" b="1" dirty="0">
                <a:solidFill>
                  <a:srgbClr val="0000CC"/>
                </a:solidFill>
                <a:latin typeface="+mn-lt"/>
                <a:ea typeface="黑体" panose="02010609060101010101" pitchFamily="2" charset="-122"/>
              </a:rPr>
              <a:t>64 </a:t>
            </a:r>
            <a:r>
              <a:rPr lang="zh-CN" altLang="en-US" sz="2800" b="1" dirty="0">
                <a:solidFill>
                  <a:srgbClr val="0000CC"/>
                </a:solidFill>
                <a:latin typeface="+mn-lt"/>
                <a:ea typeface="黑体" panose="02010609060101010101" pitchFamily="2" charset="-122"/>
              </a:rPr>
              <a:t>个 </a:t>
            </a:r>
            <a:r>
              <a:rPr lang="en-US" altLang="zh-CN" sz="2800" b="1" dirty="0">
                <a:solidFill>
                  <a:srgbClr val="0000CC"/>
                </a:solidFill>
                <a:latin typeface="+mn-lt"/>
                <a:ea typeface="黑体" panose="02010609060101010101" pitchFamily="2" charset="-122"/>
              </a:rPr>
              <a:t>C </a:t>
            </a:r>
            <a:r>
              <a:rPr lang="zh-CN" altLang="en-US" sz="2800" b="1" dirty="0">
                <a:solidFill>
                  <a:srgbClr val="0000CC"/>
                </a:solidFill>
                <a:latin typeface="+mn-lt"/>
                <a:ea typeface="黑体" panose="02010609060101010101" pitchFamily="2" charset="-122"/>
              </a:rPr>
              <a:t>类网络。如果不采用 </a:t>
            </a:r>
            <a:r>
              <a:rPr lang="en-US" altLang="zh-CN" sz="2800" b="1" dirty="0">
                <a:solidFill>
                  <a:srgbClr val="0000CC"/>
                </a:solidFill>
                <a:latin typeface="+mn-lt"/>
                <a:ea typeface="黑体" panose="02010609060101010101" pitchFamily="2" charset="-122"/>
              </a:rPr>
              <a:t>CIDR </a:t>
            </a:r>
            <a:r>
              <a:rPr lang="zh-CN" altLang="en-US" sz="2800" b="1" dirty="0">
                <a:solidFill>
                  <a:srgbClr val="0000CC"/>
                </a:solidFill>
                <a:latin typeface="+mn-lt"/>
                <a:ea typeface="黑体" panose="02010609060101010101" pitchFamily="2" charset="-122"/>
              </a:rPr>
              <a:t>技术，则在与该 </a:t>
            </a:r>
            <a:r>
              <a:rPr lang="en-US" altLang="zh-CN" sz="2800" b="1" dirty="0">
                <a:solidFill>
                  <a:srgbClr val="0000CC"/>
                </a:solidFill>
                <a:latin typeface="+mn-lt"/>
                <a:ea typeface="黑体" panose="02010609060101010101" pitchFamily="2" charset="-122"/>
              </a:rPr>
              <a:t>ISP </a:t>
            </a:r>
            <a:r>
              <a:rPr lang="zh-CN" altLang="en-US" sz="2800" b="1" dirty="0">
                <a:solidFill>
                  <a:srgbClr val="0000CC"/>
                </a:solidFill>
                <a:latin typeface="+mn-lt"/>
                <a:ea typeface="黑体" panose="02010609060101010101" pitchFamily="2" charset="-122"/>
              </a:rPr>
              <a:t>的路由器交换路由信息的每一个路由器的路由表中，就需要有 </a:t>
            </a:r>
            <a:r>
              <a:rPr lang="en-US" altLang="zh-CN" sz="2800" b="1" dirty="0">
                <a:solidFill>
                  <a:srgbClr val="0000CC"/>
                </a:solidFill>
                <a:latin typeface="+mn-lt"/>
                <a:ea typeface="黑体" panose="02010609060101010101" pitchFamily="2" charset="-122"/>
              </a:rPr>
              <a:t>64 </a:t>
            </a:r>
            <a:r>
              <a:rPr lang="zh-CN" altLang="en-US" sz="2800" b="1" dirty="0">
                <a:solidFill>
                  <a:srgbClr val="0000CC"/>
                </a:solidFill>
                <a:latin typeface="+mn-lt"/>
                <a:ea typeface="黑体" panose="02010609060101010101" pitchFamily="2" charset="-122"/>
              </a:rPr>
              <a:t>个项目。但采用地址聚合后，只需用路由聚合后的 </a:t>
            </a:r>
            <a:r>
              <a:rPr lang="en-US" altLang="zh-CN" sz="2800" b="1" dirty="0">
                <a:solidFill>
                  <a:srgbClr val="0000CC"/>
                </a:solidFill>
                <a:latin typeface="+mn-lt"/>
                <a:ea typeface="黑体" panose="02010609060101010101" pitchFamily="2" charset="-122"/>
              </a:rPr>
              <a:t>1 </a:t>
            </a:r>
            <a:r>
              <a:rPr lang="zh-CN" altLang="en-US" sz="2800" b="1" dirty="0">
                <a:solidFill>
                  <a:srgbClr val="0000CC"/>
                </a:solidFill>
                <a:latin typeface="+mn-lt"/>
                <a:ea typeface="黑体" panose="02010609060101010101" pitchFamily="2" charset="-122"/>
              </a:rPr>
              <a:t>个项目 </a:t>
            </a:r>
            <a:r>
              <a:rPr lang="en-US" altLang="zh-CN" sz="2800" b="1" dirty="0">
                <a:solidFill>
                  <a:srgbClr val="0000CC"/>
                </a:solidFill>
                <a:latin typeface="+mn-lt"/>
                <a:ea typeface="黑体" panose="02010609060101010101" pitchFamily="2" charset="-122"/>
              </a:rPr>
              <a:t>206.0.64.0/18 </a:t>
            </a:r>
            <a:r>
              <a:rPr lang="zh-CN" altLang="en-US" sz="2800" b="1" dirty="0">
                <a:solidFill>
                  <a:srgbClr val="0000CC"/>
                </a:solidFill>
                <a:latin typeface="+mn-lt"/>
                <a:ea typeface="黑体" panose="02010609060101010101" pitchFamily="2" charset="-122"/>
              </a:rPr>
              <a:t>就能找到该 </a:t>
            </a:r>
            <a:r>
              <a:rPr lang="en-US" altLang="zh-CN" sz="2800" b="1" dirty="0">
                <a:solidFill>
                  <a:srgbClr val="0000CC"/>
                </a:solidFill>
                <a:latin typeface="+mn-lt"/>
                <a:ea typeface="黑体" panose="02010609060101010101" pitchFamily="2" charset="-122"/>
              </a:rPr>
              <a:t>ISP</a:t>
            </a:r>
            <a:r>
              <a:rPr lang="zh-CN" altLang="en-US" sz="2800" b="1" dirty="0">
                <a:solidFill>
                  <a:srgbClr val="0000CC"/>
                </a:solidFill>
                <a:latin typeface="+mn-lt"/>
                <a:ea typeface="黑体" panose="02010609060101010101" pitchFamily="2" charset="-122"/>
              </a:rPr>
              <a:t>。 </a:t>
            </a:r>
            <a:endParaRPr lang="zh-CN" altLang="en-US" sz="2800" b="1" dirty="0">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afterEffect">
                                  <p:stCondLst>
                                    <p:cond delay="0"/>
                                  </p:stCondLst>
                                  <p:childTnLst>
                                    <p:anim calcmode="discrete" valueType="str">
                                      <p:cBhvr>
                                        <p:cTn id="6" dur="1000" fill="hold"/>
                                        <p:tgtEl>
                                          <p:spTgt spid="3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4" name="Rectangle 4"/>
          <p:cNvSpPr>
            <a:spLocks noGrp="1" noChangeArrowheads="1"/>
          </p:cNvSpPr>
          <p:nvPr>
            <p:ph type="title"/>
          </p:nvPr>
        </p:nvSpPr>
        <p:spPr/>
        <p:txBody>
          <a:bodyPr/>
          <a:lstStyle/>
          <a:p>
            <a:r>
              <a:rPr lang="en-US" altLang="zh-CN" dirty="0"/>
              <a:t>2. </a:t>
            </a:r>
            <a:r>
              <a:rPr lang="zh-CN" altLang="en-US" dirty="0"/>
              <a:t>最长前缀匹配</a:t>
            </a:r>
            <a:endParaRPr lang="zh-CN" altLang="en-US" dirty="0"/>
          </a:p>
        </p:txBody>
      </p:sp>
      <p:sp>
        <p:nvSpPr>
          <p:cNvPr id="532486" name="Rectangle 6"/>
          <p:cNvSpPr>
            <a:spLocks noGrp="1" noChangeArrowheads="1"/>
          </p:cNvSpPr>
          <p:nvPr>
            <p:ph idx="1"/>
          </p:nvPr>
        </p:nvSpPr>
        <p:spPr/>
        <p:txBody>
          <a:bodyPr/>
          <a:lstStyle/>
          <a:p>
            <a:pPr algn="just"/>
            <a:r>
              <a:rPr lang="zh-CN" altLang="en-US" dirty="0"/>
              <a:t>使用 </a:t>
            </a:r>
            <a:r>
              <a:rPr lang="en-US" altLang="zh-CN" dirty="0"/>
              <a:t>CIDR </a:t>
            </a:r>
            <a:r>
              <a:rPr lang="zh-CN" altLang="en-US" dirty="0"/>
              <a:t>时，路由表中的每个项目由“网络前缀”和“下一跳地址”组成。</a:t>
            </a:r>
            <a:r>
              <a:rPr lang="zh-CN" altLang="en-US" dirty="0">
                <a:solidFill>
                  <a:srgbClr val="0000FF"/>
                </a:solidFill>
              </a:rPr>
              <a:t>在查找路由表时可能会得到不止一个匹配结果。</a:t>
            </a:r>
            <a:r>
              <a:rPr lang="zh-CN" altLang="en-US" dirty="0"/>
              <a:t> </a:t>
            </a:r>
            <a:endParaRPr lang="zh-CN" altLang="en-US" dirty="0"/>
          </a:p>
          <a:p>
            <a:pPr algn="just"/>
            <a:r>
              <a:rPr lang="zh-CN" altLang="en-US" dirty="0"/>
              <a:t>应当从匹配结果中选择具有最长网络前缀的路由：</a:t>
            </a:r>
            <a:r>
              <a:rPr lang="zh-CN" altLang="en-US" dirty="0">
                <a:solidFill>
                  <a:srgbClr val="FF0000"/>
                </a:solidFill>
              </a:rPr>
              <a:t>最长前缀</a:t>
            </a:r>
            <a:r>
              <a:rPr lang="zh-CN" altLang="en-US" dirty="0" smtClean="0">
                <a:solidFill>
                  <a:srgbClr val="FF0000"/>
                </a:solidFill>
              </a:rPr>
              <a:t>匹配</a:t>
            </a:r>
            <a:r>
              <a:rPr lang="zh-CN" altLang="en-US" dirty="0" smtClean="0"/>
              <a:t> </a:t>
            </a:r>
            <a:r>
              <a:rPr lang="en-US" altLang="zh-CN" dirty="0" smtClean="0"/>
              <a:t>(</a:t>
            </a:r>
            <a:r>
              <a:rPr lang="en-US" altLang="zh-CN" dirty="0"/>
              <a:t>longest-prefix matching)</a:t>
            </a:r>
            <a:r>
              <a:rPr lang="zh-CN" altLang="en-US" dirty="0"/>
              <a:t>。</a:t>
            </a:r>
            <a:endParaRPr lang="zh-CN" altLang="en-US" dirty="0"/>
          </a:p>
          <a:p>
            <a:pPr algn="just"/>
            <a:r>
              <a:rPr lang="zh-CN" altLang="en-US" dirty="0"/>
              <a:t>网络前缀越长，其地址块就越小，因而路由就越</a:t>
            </a:r>
            <a:r>
              <a:rPr lang="zh-CN" altLang="en-US" dirty="0" smtClean="0"/>
              <a:t>具体 </a:t>
            </a:r>
            <a:r>
              <a:rPr lang="en-US" altLang="zh-CN" dirty="0" smtClean="0"/>
              <a:t>(</a:t>
            </a:r>
            <a:r>
              <a:rPr lang="en-US" altLang="zh-CN" dirty="0"/>
              <a:t>more specific) </a:t>
            </a:r>
            <a:r>
              <a:rPr lang="zh-CN" altLang="en-US" dirty="0"/>
              <a:t>。</a:t>
            </a:r>
            <a:endParaRPr lang="zh-CN" altLang="en-US" dirty="0"/>
          </a:p>
          <a:p>
            <a:pPr algn="just"/>
            <a:r>
              <a:rPr lang="zh-CN" altLang="en-US" dirty="0"/>
              <a:t>最长前缀匹配又称为</a:t>
            </a:r>
            <a:r>
              <a:rPr lang="zh-CN" altLang="en-US" dirty="0">
                <a:solidFill>
                  <a:srgbClr val="FF0000"/>
                </a:solidFill>
              </a:rPr>
              <a:t>最长匹配</a:t>
            </a:r>
            <a:r>
              <a:rPr lang="zh-CN" altLang="en-US" dirty="0"/>
              <a:t>或</a:t>
            </a:r>
            <a:r>
              <a:rPr lang="zh-CN" altLang="en-US" dirty="0">
                <a:solidFill>
                  <a:srgbClr val="FF0000"/>
                </a:solidFill>
              </a:rPr>
              <a:t>最佳匹配。</a:t>
            </a:r>
            <a:endParaRPr lang="zh-CN" altLang="en-US" dirty="0">
              <a:solidFill>
                <a:srgbClr val="FF0000"/>
              </a:solidFill>
            </a:endParaRPr>
          </a:p>
        </p:txBody>
      </p:sp>
      <p:sp>
        <p:nvSpPr>
          <p:cNvPr id="532482" name="Rectangle 2"/>
          <p:cNvSpPr>
            <a:spLocks noChangeArrowheads="1"/>
          </p:cNvSpPr>
          <p:nvPr/>
        </p:nvSpPr>
        <p:spPr bwMode="auto">
          <a:xfrm>
            <a:off x="0" y="30538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483" name="Rectangle 3"/>
          <p:cNvSpPr>
            <a:spLocks noChangeArrowheads="1"/>
          </p:cNvSpPr>
          <p:nvPr/>
        </p:nvSpPr>
        <p:spPr bwMode="auto">
          <a:xfrm>
            <a:off x="0" y="30585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485" name="Rectangle 5"/>
          <p:cNvSpPr>
            <a:spLocks noChangeArrowheads="1"/>
          </p:cNvSpPr>
          <p:nvPr/>
        </p:nvSpPr>
        <p:spPr bwMode="auto">
          <a:xfrm>
            <a:off x="0" y="30776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4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24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24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2449959" y="4415194"/>
            <a:ext cx="4519265" cy="1584325"/>
          </a:xfrm>
          <a:prstGeom prst="rect">
            <a:avLst/>
          </a:prstGeom>
          <a:solidFill>
            <a:srgbClr val="66FFFF"/>
          </a:solidFill>
          <a:ln w="28575">
            <a:solidFill>
              <a:srgbClr val="FF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8" name="Rectangle 3"/>
          <p:cNvSpPr txBox="1">
            <a:spLocks noChangeArrowheads="1"/>
          </p:cNvSpPr>
          <p:nvPr/>
        </p:nvSpPr>
        <p:spPr bwMode="auto">
          <a:xfrm>
            <a:off x="425896" y="76200"/>
            <a:ext cx="87915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fontAlgn="base">
              <a:spcBef>
                <a:spcPct val="0"/>
              </a:spcBef>
              <a:spcAft>
                <a:spcPct val="0"/>
              </a:spcAft>
              <a:defRPr kumimoji="1" sz="4400" b="1">
                <a:solidFill>
                  <a:schemeClr val="tx2"/>
                </a:solidFill>
                <a:latin typeface="+mj-lt"/>
                <a:ea typeface="+mj-ea"/>
                <a:cs typeface="+mj-cs"/>
              </a:defRPr>
            </a:lvl1pPr>
            <a:lvl2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2pPr>
            <a:lvl3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3pPr>
            <a:lvl4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4pPr>
            <a:lvl5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5pPr>
            <a:lvl6pPr marL="4572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6pPr>
            <a:lvl7pPr marL="9144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7pPr>
            <a:lvl8pPr marL="13716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8pPr>
            <a:lvl9pPr marL="18288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b="1" i="0" u="none" strike="noStrike" kern="0" cap="none" spc="0" normalizeH="0" baseline="0" noProof="0" dirty="0" smtClean="0">
                <a:ln>
                  <a:noFill/>
                </a:ln>
                <a:solidFill>
                  <a:srgbClr val="333399"/>
                </a:solidFill>
                <a:effectLst/>
                <a:uLnTx/>
                <a:uFillTx/>
                <a:latin typeface="Tahoma" panose="020B0604030504040204"/>
                <a:ea typeface="黑体" panose="02010609060101010101" pitchFamily="2" charset="-122"/>
                <a:cs typeface="+mj-cs"/>
              </a:rPr>
              <a:t>最长前缀匹配举例</a:t>
            </a:r>
            <a:endParaRPr kumimoji="1" lang="zh-CN" altLang="en-US" b="1" i="0" u="none" strike="noStrike" kern="0" cap="none" spc="0" normalizeH="0" baseline="0" noProof="0" dirty="0">
              <a:ln>
                <a:noFill/>
              </a:ln>
              <a:solidFill>
                <a:srgbClr val="333399"/>
              </a:solidFill>
              <a:effectLst/>
              <a:uLnTx/>
              <a:uFillTx/>
              <a:latin typeface="Tahoma" panose="020B0604030504040204"/>
              <a:ea typeface="黑体" panose="02010609060101010101" pitchFamily="2" charset="-122"/>
              <a:cs typeface="+mj-cs"/>
            </a:endParaRPr>
          </a:p>
        </p:txBody>
      </p:sp>
      <p:sp>
        <p:nvSpPr>
          <p:cNvPr id="9" name="Text Box 4"/>
          <p:cNvSpPr txBox="1">
            <a:spLocks noChangeArrowheads="1"/>
          </p:cNvSpPr>
          <p:nvPr/>
        </p:nvSpPr>
        <p:spPr bwMode="auto">
          <a:xfrm>
            <a:off x="433834" y="838200"/>
            <a:ext cx="845026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b="1" dirty="0">
                <a:latin typeface="+mn-lt"/>
                <a:ea typeface="黑体" panose="02010609060101010101" pitchFamily="2" charset="-122"/>
              </a:rPr>
              <a:t>收到的分组的目的地址 </a:t>
            </a:r>
            <a:r>
              <a:rPr kumimoji="0" lang="en-US" altLang="zh-CN" sz="3200" b="1" i="1" dirty="0">
                <a:solidFill>
                  <a:srgbClr val="C00000"/>
                </a:solidFill>
                <a:latin typeface="+mn-lt"/>
                <a:ea typeface="黑体" panose="02010609060101010101" pitchFamily="2" charset="-122"/>
              </a:rPr>
              <a:t>D</a:t>
            </a:r>
            <a:r>
              <a:rPr kumimoji="0" lang="en-US" altLang="zh-CN" sz="3200" b="1" dirty="0">
                <a:solidFill>
                  <a:srgbClr val="C00000"/>
                </a:solidFill>
                <a:latin typeface="+mn-lt"/>
                <a:ea typeface="黑体" panose="02010609060101010101" pitchFamily="2" charset="-122"/>
              </a:rPr>
              <a:t> = </a:t>
            </a:r>
            <a:r>
              <a:rPr kumimoji="0" lang="en-US" altLang="zh-CN" sz="3200" b="1" dirty="0" smtClean="0">
                <a:solidFill>
                  <a:srgbClr val="C00000"/>
                </a:solidFill>
                <a:latin typeface="+mn-lt"/>
                <a:ea typeface="黑体" panose="02010609060101010101" pitchFamily="2" charset="-122"/>
              </a:rPr>
              <a:t>206.0.71.130</a:t>
            </a:r>
            <a:endParaRPr kumimoji="0" lang="en-US" altLang="zh-CN" sz="3200" b="1" dirty="0">
              <a:solidFill>
                <a:srgbClr val="C00000"/>
              </a:solidFill>
              <a:latin typeface="+mn-lt"/>
              <a:ea typeface="黑体" panose="02010609060101010101" pitchFamily="2" charset="-122"/>
            </a:endParaRPr>
          </a:p>
          <a:p>
            <a:r>
              <a:rPr kumimoji="0" lang="zh-CN" altLang="en-US" sz="3200" b="1" dirty="0">
                <a:latin typeface="+mn-lt"/>
                <a:ea typeface="黑体" panose="02010609060101010101" pitchFamily="2" charset="-122"/>
              </a:rPr>
              <a:t>路由表中的项目：</a:t>
            </a:r>
            <a:r>
              <a:rPr kumimoji="0" lang="en-US" altLang="zh-CN" sz="3200" b="1" dirty="0">
                <a:solidFill>
                  <a:srgbClr val="0000FF"/>
                </a:solidFill>
                <a:latin typeface="+mn-lt"/>
                <a:ea typeface="黑体" panose="02010609060101010101" pitchFamily="2" charset="-122"/>
              </a:rPr>
              <a:t>206.0.68.0/22		1</a:t>
            </a:r>
            <a:endParaRPr kumimoji="0" lang="en-US" altLang="zh-CN" sz="3200" b="1" dirty="0">
              <a:solidFill>
                <a:srgbClr val="0000FF"/>
              </a:solidFill>
              <a:latin typeface="+mn-lt"/>
              <a:ea typeface="黑体" panose="02010609060101010101" pitchFamily="2" charset="-122"/>
            </a:endParaRPr>
          </a:p>
          <a:p>
            <a:r>
              <a:rPr kumimoji="0" lang="en-US" altLang="zh-CN" sz="3200" b="1" dirty="0">
                <a:solidFill>
                  <a:srgbClr val="0000FF"/>
                </a:solidFill>
                <a:latin typeface="+mn-lt"/>
                <a:ea typeface="黑体" panose="02010609060101010101" pitchFamily="2" charset="-122"/>
              </a:rPr>
              <a:t>                             </a:t>
            </a:r>
            <a:r>
              <a:rPr kumimoji="0" lang="en-US" altLang="zh-CN" sz="3200" b="1" dirty="0" smtClean="0">
                <a:solidFill>
                  <a:srgbClr val="0000FF"/>
                </a:solidFill>
                <a:latin typeface="+mn-lt"/>
                <a:ea typeface="黑体" panose="02010609060101010101" pitchFamily="2" charset="-122"/>
              </a:rPr>
              <a:t>206.0.71.128/25</a:t>
            </a:r>
            <a:r>
              <a:rPr kumimoji="0" lang="en-US" altLang="zh-CN" sz="3200" b="1" dirty="0">
                <a:solidFill>
                  <a:srgbClr val="0000FF"/>
                </a:solidFill>
                <a:latin typeface="+mn-lt"/>
                <a:ea typeface="黑体" panose="02010609060101010101" pitchFamily="2" charset="-122"/>
              </a:rPr>
              <a:t>		2</a:t>
            </a:r>
            <a:endParaRPr kumimoji="0" lang="en-US" altLang="zh-CN" sz="3200" b="1" dirty="0">
              <a:solidFill>
                <a:srgbClr val="0000FF"/>
              </a:solidFill>
              <a:latin typeface="+mn-lt"/>
              <a:ea typeface="黑体" panose="02010609060101010101" pitchFamily="2" charset="-122"/>
            </a:endParaRPr>
          </a:p>
        </p:txBody>
      </p:sp>
      <p:sp>
        <p:nvSpPr>
          <p:cNvPr id="10" name="Text Box 5"/>
          <p:cNvSpPr txBox="1">
            <a:spLocks noChangeArrowheads="1"/>
          </p:cNvSpPr>
          <p:nvPr/>
        </p:nvSpPr>
        <p:spPr bwMode="auto">
          <a:xfrm>
            <a:off x="433834" y="2425700"/>
            <a:ext cx="4911922" cy="523220"/>
          </a:xfrm>
          <a:prstGeom prst="rect">
            <a:avLst/>
          </a:prstGeom>
          <a:solidFill>
            <a:srgbClr val="FFFF66"/>
          </a:solidFill>
          <a:ln>
            <a:noFill/>
          </a:ln>
          <a:effectLst/>
        </p:spPr>
        <p:txBody>
          <a:bodyPr wrap="none">
            <a:spAutoFit/>
          </a:bodyPr>
          <a:lstStyle/>
          <a:p>
            <a:r>
              <a:rPr kumimoji="0" lang="zh-CN" altLang="en-US" sz="2800" b="1" dirty="0">
                <a:solidFill>
                  <a:srgbClr val="C00000"/>
                </a:solidFill>
                <a:latin typeface="+mn-lt"/>
                <a:ea typeface="黑体" panose="02010609060101010101" pitchFamily="2" charset="-122"/>
              </a:rPr>
              <a:t>查找路由表中的第 </a:t>
            </a:r>
            <a:r>
              <a:rPr kumimoji="0" lang="en-US" altLang="zh-CN" sz="2800" b="1" dirty="0">
                <a:solidFill>
                  <a:srgbClr val="C00000"/>
                </a:solidFill>
                <a:latin typeface="+mn-lt"/>
                <a:ea typeface="黑体" panose="02010609060101010101" pitchFamily="2" charset="-122"/>
              </a:rPr>
              <a:t>1 </a:t>
            </a:r>
            <a:r>
              <a:rPr kumimoji="0" lang="zh-CN" altLang="en-US" sz="2800" b="1" dirty="0">
                <a:solidFill>
                  <a:srgbClr val="C00000"/>
                </a:solidFill>
                <a:latin typeface="+mn-lt"/>
                <a:ea typeface="黑体" panose="02010609060101010101" pitchFamily="2" charset="-122"/>
              </a:rPr>
              <a:t>个</a:t>
            </a:r>
            <a:r>
              <a:rPr kumimoji="0" lang="zh-CN" altLang="en-US" sz="2800" b="1" dirty="0" smtClean="0">
                <a:solidFill>
                  <a:srgbClr val="C00000"/>
                </a:solidFill>
                <a:latin typeface="+mn-lt"/>
                <a:ea typeface="黑体" panose="02010609060101010101" pitchFamily="2" charset="-122"/>
              </a:rPr>
              <a:t>项目：</a:t>
            </a:r>
            <a:endParaRPr kumimoji="0" lang="zh-CN" altLang="en-US" sz="2800" b="1" dirty="0">
              <a:solidFill>
                <a:srgbClr val="C00000"/>
              </a:solidFill>
              <a:latin typeface="+mn-lt"/>
              <a:ea typeface="黑体" panose="02010609060101010101" pitchFamily="2" charset="-122"/>
            </a:endParaRPr>
          </a:p>
        </p:txBody>
      </p:sp>
      <p:sp>
        <p:nvSpPr>
          <p:cNvPr id="11" name="Text Box 6"/>
          <p:cNvSpPr txBox="1">
            <a:spLocks noChangeArrowheads="1"/>
          </p:cNvSpPr>
          <p:nvPr/>
        </p:nvSpPr>
        <p:spPr bwMode="auto">
          <a:xfrm>
            <a:off x="360809" y="4920019"/>
            <a:ext cx="847584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dirty="0">
                <a:solidFill>
                  <a:srgbClr val="0000FF"/>
                </a:solidFill>
                <a:latin typeface="+mn-lt"/>
                <a:ea typeface="黑体" panose="02010609060101010101" pitchFamily="2" charset="-122"/>
              </a:rPr>
              <a:t>AND      </a:t>
            </a:r>
            <a:r>
              <a:rPr kumimoji="0" lang="en-US" altLang="zh-CN" sz="2800" b="1" i="1" dirty="0">
                <a:solidFill>
                  <a:srgbClr val="0000FF"/>
                </a:solidFill>
                <a:latin typeface="+mn-lt"/>
                <a:ea typeface="黑体" panose="02010609060101010101" pitchFamily="2" charset="-122"/>
              </a:rPr>
              <a:t>D</a:t>
            </a:r>
            <a:r>
              <a:rPr kumimoji="0" lang="en-US" altLang="zh-CN" sz="2800" b="1" dirty="0">
                <a:solidFill>
                  <a:srgbClr val="0000FF"/>
                </a:solidFill>
                <a:latin typeface="+mn-lt"/>
                <a:ea typeface="黑体" panose="02010609060101010101" pitchFamily="2" charset="-122"/>
              </a:rPr>
              <a:t> =       206.           0.       01000111.    </a:t>
            </a:r>
            <a:r>
              <a:rPr kumimoji="0" lang="en-US" altLang="zh-CN" sz="2800" b="1" dirty="0" smtClean="0">
                <a:solidFill>
                  <a:srgbClr val="0000FF"/>
                </a:solidFill>
                <a:latin typeface="+mn-lt"/>
                <a:ea typeface="黑体" panose="02010609060101010101" pitchFamily="2" charset="-122"/>
              </a:rPr>
              <a:t>130</a:t>
            </a:r>
            <a:endParaRPr kumimoji="0" lang="en-US" altLang="zh-CN" sz="2800" b="1" dirty="0">
              <a:solidFill>
                <a:srgbClr val="0000FF"/>
              </a:solidFill>
              <a:latin typeface="+mn-lt"/>
              <a:ea typeface="黑体" panose="02010609060101010101" pitchFamily="2" charset="-122"/>
            </a:endParaRPr>
          </a:p>
        </p:txBody>
      </p:sp>
      <p:sp>
        <p:nvSpPr>
          <p:cNvPr id="12" name="Text Box 7"/>
          <p:cNvSpPr txBox="1">
            <a:spLocks noChangeArrowheads="1"/>
          </p:cNvSpPr>
          <p:nvPr/>
        </p:nvSpPr>
        <p:spPr bwMode="auto">
          <a:xfrm>
            <a:off x="433834" y="2859088"/>
            <a:ext cx="9070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800" b="1">
                <a:latin typeface="+mn-lt"/>
                <a:ea typeface="黑体" panose="02010609060101010101" pitchFamily="2" charset="-122"/>
              </a:rPr>
              <a:t>第 </a:t>
            </a:r>
            <a:r>
              <a:rPr kumimoji="0" lang="en-US" altLang="zh-CN" sz="2800" b="1">
                <a:latin typeface="+mn-lt"/>
                <a:ea typeface="黑体" panose="02010609060101010101" pitchFamily="2" charset="-122"/>
              </a:rPr>
              <a:t>1 </a:t>
            </a:r>
            <a:r>
              <a:rPr kumimoji="0" lang="zh-CN" altLang="en-US" sz="2800" b="1">
                <a:latin typeface="+mn-lt"/>
                <a:ea typeface="黑体" panose="02010609060101010101" pitchFamily="2" charset="-122"/>
              </a:rPr>
              <a:t>个项目 </a:t>
            </a:r>
            <a:r>
              <a:rPr kumimoji="0" lang="en-US" altLang="zh-CN" sz="2800" b="1">
                <a:latin typeface="+mn-lt"/>
                <a:ea typeface="黑体" panose="02010609060101010101" pitchFamily="2" charset="-122"/>
              </a:rPr>
              <a:t>206.0.68.0/22 </a:t>
            </a:r>
            <a:r>
              <a:rPr kumimoji="0" lang="zh-CN" altLang="en-US" sz="2800" b="1">
                <a:latin typeface="+mn-lt"/>
                <a:ea typeface="黑体" panose="02010609060101010101" pitchFamily="2" charset="-122"/>
              </a:rPr>
              <a:t>的掩码 </a:t>
            </a:r>
            <a:r>
              <a:rPr kumimoji="0" lang="en-US" altLang="zh-CN" sz="2800" b="1" i="1">
                <a:latin typeface="+mn-lt"/>
                <a:ea typeface="黑体" panose="02010609060101010101" pitchFamily="2" charset="-122"/>
              </a:rPr>
              <a:t>M</a:t>
            </a:r>
            <a:r>
              <a:rPr kumimoji="0" lang="en-US" altLang="zh-CN" sz="2800" b="1">
                <a:latin typeface="+mn-lt"/>
                <a:ea typeface="黑体" panose="02010609060101010101" pitchFamily="2" charset="-122"/>
              </a:rPr>
              <a:t> </a:t>
            </a:r>
            <a:r>
              <a:rPr kumimoji="0" lang="zh-CN" altLang="en-US" sz="2800" b="1">
                <a:latin typeface="+mn-lt"/>
                <a:ea typeface="黑体" panose="02010609060101010101" pitchFamily="2" charset="-122"/>
              </a:rPr>
              <a:t>有 </a:t>
            </a:r>
            <a:r>
              <a:rPr kumimoji="0" lang="en-US" altLang="zh-CN" sz="2800" b="1">
                <a:latin typeface="+mn-lt"/>
                <a:ea typeface="黑体" panose="02010609060101010101" pitchFamily="2" charset="-122"/>
              </a:rPr>
              <a:t>22 </a:t>
            </a:r>
            <a:r>
              <a:rPr kumimoji="0" lang="zh-CN" altLang="en-US" sz="2800" b="1">
                <a:latin typeface="+mn-lt"/>
                <a:ea typeface="黑体" panose="02010609060101010101" pitchFamily="2" charset="-122"/>
              </a:rPr>
              <a:t>个连续的 </a:t>
            </a:r>
            <a:r>
              <a:rPr kumimoji="0" lang="en-US" altLang="zh-CN" sz="2800" b="1">
                <a:latin typeface="+mn-lt"/>
                <a:ea typeface="黑体" panose="02010609060101010101" pitchFamily="2" charset="-122"/>
              </a:rPr>
              <a:t>1</a:t>
            </a:r>
            <a:r>
              <a:rPr kumimoji="0" lang="zh-CN" altLang="en-US" sz="2800" b="1">
                <a:latin typeface="+mn-lt"/>
                <a:ea typeface="黑体" panose="02010609060101010101" pitchFamily="2" charset="-122"/>
              </a:rPr>
              <a:t>。</a:t>
            </a:r>
            <a:endParaRPr kumimoji="0" lang="zh-CN" altLang="en-US" sz="2800" b="1">
              <a:latin typeface="+mn-lt"/>
              <a:ea typeface="黑体" panose="02010609060101010101" pitchFamily="2" charset="-122"/>
            </a:endParaRPr>
          </a:p>
        </p:txBody>
      </p:sp>
      <p:sp>
        <p:nvSpPr>
          <p:cNvPr id="13" name="Text Box 8"/>
          <p:cNvSpPr txBox="1">
            <a:spLocks noChangeArrowheads="1"/>
          </p:cNvSpPr>
          <p:nvPr/>
        </p:nvSpPr>
        <p:spPr bwMode="auto">
          <a:xfrm>
            <a:off x="1687959" y="3367088"/>
            <a:ext cx="72269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i="1" dirty="0">
                <a:solidFill>
                  <a:srgbClr val="0000FF"/>
                </a:solidFill>
                <a:latin typeface="+mn-lt"/>
                <a:ea typeface="黑体" panose="02010609060101010101" pitchFamily="2" charset="-122"/>
              </a:rPr>
              <a:t>M</a:t>
            </a:r>
            <a:r>
              <a:rPr kumimoji="0" lang="en-US" altLang="zh-CN" sz="2800" b="1" dirty="0">
                <a:solidFill>
                  <a:srgbClr val="0000FF"/>
                </a:solidFill>
                <a:latin typeface="+mn-lt"/>
                <a:ea typeface="黑体" panose="02010609060101010101" pitchFamily="2" charset="-122"/>
              </a:rPr>
              <a:t> = 11111111 11111111 11111100 00000000</a:t>
            </a:r>
            <a:endParaRPr kumimoji="0" lang="en-US" altLang="zh-CN" sz="2800" b="1" dirty="0">
              <a:solidFill>
                <a:srgbClr val="0000FF"/>
              </a:solidFill>
              <a:latin typeface="+mn-lt"/>
              <a:ea typeface="黑体" panose="02010609060101010101" pitchFamily="2" charset="-122"/>
            </a:endParaRPr>
          </a:p>
        </p:txBody>
      </p:sp>
      <p:sp>
        <p:nvSpPr>
          <p:cNvPr id="14" name="Text Box 9"/>
          <p:cNvSpPr txBox="1">
            <a:spLocks noChangeArrowheads="1"/>
          </p:cNvSpPr>
          <p:nvPr/>
        </p:nvSpPr>
        <p:spPr bwMode="auto">
          <a:xfrm>
            <a:off x="433834" y="3929063"/>
            <a:ext cx="740298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800" b="1" dirty="0">
                <a:latin typeface="+mn-lt"/>
                <a:ea typeface="黑体" panose="02010609060101010101" pitchFamily="2" charset="-122"/>
              </a:rPr>
              <a:t>因此只需把 </a:t>
            </a:r>
            <a:r>
              <a:rPr kumimoji="0" lang="en-US" altLang="zh-CN" sz="2800" b="1" i="1" dirty="0">
                <a:latin typeface="+mn-lt"/>
                <a:ea typeface="黑体" panose="02010609060101010101" pitchFamily="2" charset="-122"/>
              </a:rPr>
              <a:t>D</a:t>
            </a:r>
            <a:r>
              <a:rPr kumimoji="0" lang="en-US" altLang="zh-CN" sz="2800" b="1" dirty="0">
                <a:latin typeface="+mn-lt"/>
                <a:ea typeface="黑体" panose="02010609060101010101" pitchFamily="2" charset="-122"/>
              </a:rPr>
              <a:t> </a:t>
            </a:r>
            <a:r>
              <a:rPr kumimoji="0" lang="zh-CN" altLang="en-US" sz="2800" b="1" dirty="0">
                <a:latin typeface="+mn-lt"/>
                <a:ea typeface="黑体" panose="02010609060101010101" pitchFamily="2" charset="-122"/>
              </a:rPr>
              <a:t>的第 </a:t>
            </a:r>
            <a:r>
              <a:rPr kumimoji="0" lang="en-US" altLang="zh-CN" sz="2800" b="1" dirty="0">
                <a:latin typeface="+mn-lt"/>
                <a:ea typeface="黑体" panose="02010609060101010101" pitchFamily="2" charset="-122"/>
              </a:rPr>
              <a:t>3 </a:t>
            </a:r>
            <a:r>
              <a:rPr kumimoji="0" lang="zh-CN" altLang="en-US" sz="2800" b="1" dirty="0">
                <a:latin typeface="+mn-lt"/>
                <a:ea typeface="黑体" panose="02010609060101010101" pitchFamily="2" charset="-122"/>
              </a:rPr>
              <a:t>个字节转换成二进制。</a:t>
            </a:r>
            <a:endParaRPr kumimoji="0" lang="zh-CN" altLang="en-US" sz="2800" b="1" dirty="0">
              <a:latin typeface="+mn-lt"/>
              <a:ea typeface="黑体" panose="02010609060101010101" pitchFamily="2" charset="-122"/>
            </a:endParaRPr>
          </a:p>
        </p:txBody>
      </p:sp>
      <p:sp>
        <p:nvSpPr>
          <p:cNvPr id="15" name="Text Box 10"/>
          <p:cNvSpPr txBox="1">
            <a:spLocks noChangeArrowheads="1"/>
          </p:cNvSpPr>
          <p:nvPr/>
        </p:nvSpPr>
        <p:spPr bwMode="auto">
          <a:xfrm>
            <a:off x="1686525" y="4400907"/>
            <a:ext cx="75250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i="1" dirty="0">
                <a:solidFill>
                  <a:srgbClr val="0000FF"/>
                </a:solidFill>
                <a:latin typeface="+mn-lt"/>
                <a:ea typeface="黑体" panose="02010609060101010101" pitchFamily="2" charset="-122"/>
              </a:rPr>
              <a:t>M</a:t>
            </a:r>
            <a:r>
              <a:rPr kumimoji="0" lang="en-US" altLang="zh-CN" sz="2800" b="1" dirty="0">
                <a:solidFill>
                  <a:srgbClr val="0000FF"/>
                </a:solidFill>
                <a:latin typeface="+mn-lt"/>
                <a:ea typeface="黑体" panose="02010609060101010101" pitchFamily="2" charset="-122"/>
              </a:rPr>
              <a:t> = </a:t>
            </a:r>
            <a:r>
              <a:rPr kumimoji="0" lang="en-US" altLang="zh-CN" sz="2800" b="1" dirty="0" smtClean="0">
                <a:solidFill>
                  <a:srgbClr val="0000FF"/>
                </a:solidFill>
                <a:latin typeface="+mn-lt"/>
                <a:ea typeface="黑体" panose="02010609060101010101" pitchFamily="2" charset="-122"/>
              </a:rPr>
              <a:t>   11111111 </a:t>
            </a:r>
            <a:r>
              <a:rPr kumimoji="0" lang="en-US" altLang="zh-CN" sz="2800" b="1" dirty="0">
                <a:solidFill>
                  <a:srgbClr val="0000FF"/>
                </a:solidFill>
                <a:latin typeface="+mn-lt"/>
                <a:ea typeface="黑体" panose="02010609060101010101" pitchFamily="2" charset="-122"/>
              </a:rPr>
              <a:t>11111111 11111100 00000000</a:t>
            </a:r>
            <a:endParaRPr kumimoji="0" lang="en-US" altLang="zh-CN" sz="2800" b="1" dirty="0">
              <a:solidFill>
                <a:srgbClr val="0000FF"/>
              </a:solidFill>
              <a:latin typeface="+mn-lt"/>
              <a:ea typeface="黑体" panose="02010609060101010101" pitchFamily="2" charset="-122"/>
            </a:endParaRPr>
          </a:p>
        </p:txBody>
      </p:sp>
      <p:sp>
        <p:nvSpPr>
          <p:cNvPr id="16" name="Line 11"/>
          <p:cNvSpPr>
            <a:spLocks noChangeShapeType="1"/>
          </p:cNvSpPr>
          <p:nvPr/>
        </p:nvSpPr>
        <p:spPr bwMode="auto">
          <a:xfrm>
            <a:off x="325884" y="5423257"/>
            <a:ext cx="882015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7" name="Text Box 12"/>
          <p:cNvSpPr txBox="1">
            <a:spLocks noChangeArrowheads="1"/>
          </p:cNvSpPr>
          <p:nvPr/>
        </p:nvSpPr>
        <p:spPr bwMode="auto">
          <a:xfrm>
            <a:off x="2978596" y="5496282"/>
            <a:ext cx="557235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dirty="0">
                <a:solidFill>
                  <a:srgbClr val="0000FF"/>
                </a:solidFill>
                <a:latin typeface="+mn-lt"/>
                <a:ea typeface="黑体" panose="02010609060101010101" pitchFamily="2" charset="-122"/>
              </a:rPr>
              <a:t>206.           0.       01000100.       0</a:t>
            </a:r>
            <a:endParaRPr kumimoji="0" lang="en-US" altLang="zh-CN" sz="2800" b="1" dirty="0">
              <a:solidFill>
                <a:srgbClr val="0000FF"/>
              </a:solidFill>
              <a:latin typeface="+mn-lt"/>
              <a:ea typeface="黑体" panose="02010609060101010101" pitchFamily="2" charset="-122"/>
            </a:endParaRPr>
          </a:p>
        </p:txBody>
      </p:sp>
      <p:sp>
        <p:nvSpPr>
          <p:cNvPr id="18" name="Text Box 13"/>
          <p:cNvSpPr txBox="1">
            <a:spLocks noChangeArrowheads="1"/>
          </p:cNvSpPr>
          <p:nvPr/>
        </p:nvSpPr>
        <p:spPr bwMode="auto">
          <a:xfrm>
            <a:off x="2648744" y="5949280"/>
            <a:ext cx="42883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srgbClr val="FF0000"/>
                </a:solidFill>
                <a:effectLst/>
                <a:uLnTx/>
                <a:uFillTx/>
                <a:latin typeface="+mn-lt"/>
                <a:ea typeface="黑体" panose="02010609060101010101" pitchFamily="2" charset="-122"/>
              </a:rPr>
              <a:t>与 </a:t>
            </a:r>
            <a:r>
              <a:rPr kumimoji="0" lang="en-US" altLang="zh-CN" sz="3200" b="1" i="0" u="none" strike="noStrike" kern="0" cap="none" spc="0" normalizeH="0" baseline="0" noProof="0" dirty="0">
                <a:ln>
                  <a:noFill/>
                </a:ln>
                <a:solidFill>
                  <a:srgbClr val="FF0000"/>
                </a:solidFill>
                <a:effectLst/>
                <a:uLnTx/>
                <a:uFillTx/>
                <a:latin typeface="+mn-lt"/>
                <a:ea typeface="黑体" panose="02010609060101010101" pitchFamily="2" charset="-122"/>
              </a:rPr>
              <a:t>206.0.68.0/22 </a:t>
            </a:r>
            <a:r>
              <a:rPr kumimoji="0" lang="zh-CN" altLang="en-US" sz="3200" b="1" i="0" u="none" strike="noStrike" kern="0" cap="none" spc="0" normalizeH="0" baseline="0" noProof="0" dirty="0" smtClean="0">
                <a:ln>
                  <a:noFill/>
                </a:ln>
                <a:solidFill>
                  <a:srgbClr val="FF0000"/>
                </a:solidFill>
                <a:effectLst/>
                <a:uLnTx/>
                <a:uFillTx/>
                <a:latin typeface="+mn-lt"/>
                <a:ea typeface="黑体" panose="02010609060101010101" pitchFamily="2" charset="-122"/>
              </a:rPr>
              <a:t>匹配</a:t>
            </a:r>
            <a:r>
              <a:rPr kumimoji="0" lang="en-US" altLang="zh-CN" sz="3200" b="1" i="0" u="none" strike="noStrike" kern="0" cap="none" spc="0" normalizeH="0" baseline="0" noProof="0" dirty="0" smtClean="0">
                <a:ln>
                  <a:noFill/>
                </a:ln>
                <a:solidFill>
                  <a:srgbClr val="FF0000"/>
                </a:solidFill>
                <a:effectLst/>
                <a:uLnTx/>
                <a:uFillTx/>
                <a:latin typeface="+mn-lt"/>
                <a:ea typeface="黑体" panose="02010609060101010101" pitchFamily="2" charset="-122"/>
              </a:rPr>
              <a:t>!</a:t>
            </a:r>
            <a:endParaRPr kumimoji="0" lang="zh-CN" altLang="en-US" sz="3200" b="1" i="0" u="none" strike="noStrike" kern="0" cap="none" spc="0" normalizeH="0" baseline="0" noProof="0" dirty="0">
              <a:ln>
                <a:noFill/>
              </a:ln>
              <a:solidFill>
                <a:srgbClr val="FF0000"/>
              </a:solidFill>
              <a:effectLst/>
              <a:uLnTx/>
              <a:uFillTx/>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7"/>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8"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2449959" y="4415194"/>
            <a:ext cx="5239345" cy="1584325"/>
          </a:xfrm>
          <a:prstGeom prst="rect">
            <a:avLst/>
          </a:prstGeom>
          <a:solidFill>
            <a:srgbClr val="66FFFF"/>
          </a:solidFill>
          <a:ln w="28575">
            <a:solidFill>
              <a:srgbClr val="FF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8" name="Rectangle 3"/>
          <p:cNvSpPr txBox="1">
            <a:spLocks noChangeArrowheads="1"/>
          </p:cNvSpPr>
          <p:nvPr/>
        </p:nvSpPr>
        <p:spPr bwMode="auto">
          <a:xfrm>
            <a:off x="425896" y="76200"/>
            <a:ext cx="87915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fontAlgn="base">
              <a:spcBef>
                <a:spcPct val="0"/>
              </a:spcBef>
              <a:spcAft>
                <a:spcPct val="0"/>
              </a:spcAft>
              <a:defRPr kumimoji="1" sz="4400" b="1">
                <a:solidFill>
                  <a:schemeClr val="tx2"/>
                </a:solidFill>
                <a:latin typeface="+mj-lt"/>
                <a:ea typeface="+mj-ea"/>
                <a:cs typeface="+mj-cs"/>
              </a:defRPr>
            </a:lvl1pPr>
            <a:lvl2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2pPr>
            <a:lvl3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3pPr>
            <a:lvl4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4pPr>
            <a:lvl5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5pPr>
            <a:lvl6pPr marL="4572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6pPr>
            <a:lvl7pPr marL="9144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7pPr>
            <a:lvl8pPr marL="13716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8pPr>
            <a:lvl9pPr marL="18288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b="1" i="0" u="none" strike="noStrike" kern="0" cap="none" spc="0" normalizeH="0" baseline="0" noProof="0" dirty="0" smtClean="0">
                <a:ln>
                  <a:noFill/>
                </a:ln>
                <a:solidFill>
                  <a:srgbClr val="333399"/>
                </a:solidFill>
                <a:effectLst/>
                <a:uLnTx/>
                <a:uFillTx/>
                <a:latin typeface="Tahoma" panose="020B0604030504040204"/>
                <a:ea typeface="黑体" panose="02010609060101010101" pitchFamily="2" charset="-122"/>
                <a:cs typeface="+mj-cs"/>
              </a:rPr>
              <a:t>最长前缀匹配举例</a:t>
            </a:r>
            <a:endParaRPr kumimoji="1" lang="zh-CN" altLang="en-US" b="1" i="0" u="none" strike="noStrike" kern="0" cap="none" spc="0" normalizeH="0" baseline="0" noProof="0" dirty="0">
              <a:ln>
                <a:noFill/>
              </a:ln>
              <a:solidFill>
                <a:srgbClr val="333399"/>
              </a:solidFill>
              <a:effectLst/>
              <a:uLnTx/>
              <a:uFillTx/>
              <a:latin typeface="Tahoma" panose="020B0604030504040204"/>
              <a:ea typeface="黑体" panose="02010609060101010101" pitchFamily="2" charset="-122"/>
              <a:cs typeface="+mj-cs"/>
            </a:endParaRPr>
          </a:p>
        </p:txBody>
      </p:sp>
      <p:sp>
        <p:nvSpPr>
          <p:cNvPr id="9" name="Text Box 4"/>
          <p:cNvSpPr txBox="1">
            <a:spLocks noChangeArrowheads="1"/>
          </p:cNvSpPr>
          <p:nvPr/>
        </p:nvSpPr>
        <p:spPr bwMode="auto">
          <a:xfrm>
            <a:off x="433834" y="838200"/>
            <a:ext cx="845026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b="1" dirty="0">
                <a:latin typeface="+mn-lt"/>
                <a:ea typeface="黑体" panose="02010609060101010101" pitchFamily="2" charset="-122"/>
              </a:rPr>
              <a:t>收到的分组的目的地址 </a:t>
            </a:r>
            <a:r>
              <a:rPr kumimoji="0" lang="en-US" altLang="zh-CN" sz="3200" b="1" i="1" dirty="0">
                <a:solidFill>
                  <a:srgbClr val="C00000"/>
                </a:solidFill>
                <a:latin typeface="+mn-lt"/>
                <a:ea typeface="黑体" panose="02010609060101010101" pitchFamily="2" charset="-122"/>
              </a:rPr>
              <a:t>D</a:t>
            </a:r>
            <a:r>
              <a:rPr kumimoji="0" lang="en-US" altLang="zh-CN" sz="3200" b="1" dirty="0">
                <a:solidFill>
                  <a:srgbClr val="C00000"/>
                </a:solidFill>
                <a:latin typeface="+mn-lt"/>
                <a:ea typeface="黑体" panose="02010609060101010101" pitchFamily="2" charset="-122"/>
              </a:rPr>
              <a:t> = </a:t>
            </a:r>
            <a:r>
              <a:rPr kumimoji="0" lang="en-US" altLang="zh-CN" sz="3200" b="1" dirty="0" smtClean="0">
                <a:solidFill>
                  <a:srgbClr val="C00000"/>
                </a:solidFill>
                <a:latin typeface="+mn-lt"/>
                <a:ea typeface="黑体" panose="02010609060101010101" pitchFamily="2" charset="-122"/>
              </a:rPr>
              <a:t>206.0.71.130</a:t>
            </a:r>
            <a:endParaRPr kumimoji="0" lang="en-US" altLang="zh-CN" sz="3200" b="1" dirty="0">
              <a:solidFill>
                <a:srgbClr val="C00000"/>
              </a:solidFill>
              <a:latin typeface="+mn-lt"/>
              <a:ea typeface="黑体" panose="02010609060101010101" pitchFamily="2" charset="-122"/>
            </a:endParaRPr>
          </a:p>
          <a:p>
            <a:r>
              <a:rPr kumimoji="0" lang="zh-CN" altLang="en-US" sz="3200" b="1" dirty="0">
                <a:latin typeface="+mn-lt"/>
                <a:ea typeface="黑体" panose="02010609060101010101" pitchFamily="2" charset="-122"/>
              </a:rPr>
              <a:t>路由表中的项目：</a:t>
            </a:r>
            <a:r>
              <a:rPr kumimoji="0" lang="en-US" altLang="zh-CN" sz="3200" b="1" dirty="0">
                <a:solidFill>
                  <a:srgbClr val="0000FF"/>
                </a:solidFill>
                <a:latin typeface="+mn-lt"/>
                <a:ea typeface="黑体" panose="02010609060101010101" pitchFamily="2" charset="-122"/>
              </a:rPr>
              <a:t>206.0.68.0/22		1</a:t>
            </a:r>
            <a:endParaRPr kumimoji="0" lang="en-US" altLang="zh-CN" sz="3200" b="1" dirty="0">
              <a:solidFill>
                <a:srgbClr val="0000FF"/>
              </a:solidFill>
              <a:latin typeface="+mn-lt"/>
              <a:ea typeface="黑体" panose="02010609060101010101" pitchFamily="2" charset="-122"/>
            </a:endParaRPr>
          </a:p>
          <a:p>
            <a:r>
              <a:rPr kumimoji="0" lang="en-US" altLang="zh-CN" sz="3200" b="1" dirty="0">
                <a:solidFill>
                  <a:srgbClr val="0000FF"/>
                </a:solidFill>
                <a:latin typeface="+mn-lt"/>
                <a:ea typeface="黑体" panose="02010609060101010101" pitchFamily="2" charset="-122"/>
              </a:rPr>
              <a:t>                             </a:t>
            </a:r>
            <a:r>
              <a:rPr kumimoji="0" lang="en-US" altLang="zh-CN" sz="3200" b="1" dirty="0" smtClean="0">
                <a:solidFill>
                  <a:srgbClr val="0000FF"/>
                </a:solidFill>
                <a:latin typeface="+mn-lt"/>
                <a:ea typeface="黑体" panose="02010609060101010101" pitchFamily="2" charset="-122"/>
              </a:rPr>
              <a:t>206.0.71.128/25</a:t>
            </a:r>
            <a:r>
              <a:rPr kumimoji="0" lang="en-US" altLang="zh-CN" sz="3200" b="1" dirty="0">
                <a:solidFill>
                  <a:srgbClr val="0000FF"/>
                </a:solidFill>
                <a:latin typeface="+mn-lt"/>
                <a:ea typeface="黑体" panose="02010609060101010101" pitchFamily="2" charset="-122"/>
              </a:rPr>
              <a:t>		2</a:t>
            </a:r>
            <a:endParaRPr kumimoji="0" lang="en-US" altLang="zh-CN" sz="3200" b="1" dirty="0">
              <a:solidFill>
                <a:srgbClr val="0000FF"/>
              </a:solidFill>
              <a:latin typeface="+mn-lt"/>
              <a:ea typeface="黑体" panose="02010609060101010101" pitchFamily="2" charset="-122"/>
            </a:endParaRPr>
          </a:p>
        </p:txBody>
      </p:sp>
      <p:sp>
        <p:nvSpPr>
          <p:cNvPr id="10" name="Text Box 5"/>
          <p:cNvSpPr txBox="1">
            <a:spLocks noChangeArrowheads="1"/>
          </p:cNvSpPr>
          <p:nvPr/>
        </p:nvSpPr>
        <p:spPr bwMode="auto">
          <a:xfrm>
            <a:off x="433834" y="2425700"/>
            <a:ext cx="4911922" cy="523220"/>
          </a:xfrm>
          <a:prstGeom prst="rect">
            <a:avLst/>
          </a:prstGeom>
          <a:solidFill>
            <a:srgbClr val="FFFF66"/>
          </a:solidFill>
          <a:ln>
            <a:noFill/>
          </a:ln>
          <a:effectLst/>
        </p:spPr>
        <p:txBody>
          <a:bodyPr wrap="none">
            <a:spAutoFit/>
          </a:bodyPr>
          <a:lstStyle/>
          <a:p>
            <a:r>
              <a:rPr kumimoji="0" lang="zh-CN" altLang="en-US" sz="2800" b="1" dirty="0">
                <a:solidFill>
                  <a:srgbClr val="C00000"/>
                </a:solidFill>
                <a:latin typeface="+mn-lt"/>
                <a:ea typeface="黑体" panose="02010609060101010101" pitchFamily="2" charset="-122"/>
              </a:rPr>
              <a:t>查找路由表中的第 </a:t>
            </a:r>
            <a:r>
              <a:rPr lang="en-US" altLang="zh-CN" sz="2800" b="1" dirty="0">
                <a:solidFill>
                  <a:srgbClr val="C00000"/>
                </a:solidFill>
                <a:latin typeface="+mn-lt"/>
                <a:ea typeface="黑体" panose="02010609060101010101" pitchFamily="2" charset="-122"/>
              </a:rPr>
              <a:t>2</a:t>
            </a:r>
            <a:r>
              <a:rPr kumimoji="0" lang="en-US" altLang="zh-CN" sz="2800" b="1" dirty="0" smtClean="0">
                <a:solidFill>
                  <a:srgbClr val="C00000"/>
                </a:solidFill>
                <a:latin typeface="+mn-lt"/>
                <a:ea typeface="黑体" panose="02010609060101010101" pitchFamily="2" charset="-122"/>
              </a:rPr>
              <a:t> </a:t>
            </a:r>
            <a:r>
              <a:rPr kumimoji="0" lang="zh-CN" altLang="en-US" sz="2800" b="1" dirty="0">
                <a:solidFill>
                  <a:srgbClr val="C00000"/>
                </a:solidFill>
                <a:latin typeface="+mn-lt"/>
                <a:ea typeface="黑体" panose="02010609060101010101" pitchFamily="2" charset="-122"/>
              </a:rPr>
              <a:t>个</a:t>
            </a:r>
            <a:r>
              <a:rPr kumimoji="0" lang="zh-CN" altLang="en-US" sz="2800" b="1" dirty="0" smtClean="0">
                <a:solidFill>
                  <a:srgbClr val="C00000"/>
                </a:solidFill>
                <a:latin typeface="+mn-lt"/>
                <a:ea typeface="黑体" panose="02010609060101010101" pitchFamily="2" charset="-122"/>
              </a:rPr>
              <a:t>项目：</a:t>
            </a:r>
            <a:endParaRPr kumimoji="0" lang="zh-CN" altLang="en-US" sz="2800" b="1" dirty="0">
              <a:solidFill>
                <a:srgbClr val="C00000"/>
              </a:solidFill>
              <a:latin typeface="+mn-lt"/>
              <a:ea typeface="黑体" panose="02010609060101010101" pitchFamily="2" charset="-122"/>
            </a:endParaRPr>
          </a:p>
        </p:txBody>
      </p:sp>
      <p:sp>
        <p:nvSpPr>
          <p:cNvPr id="11" name="Text Box 6"/>
          <p:cNvSpPr txBox="1">
            <a:spLocks noChangeArrowheads="1"/>
          </p:cNvSpPr>
          <p:nvPr/>
        </p:nvSpPr>
        <p:spPr bwMode="auto">
          <a:xfrm>
            <a:off x="360809" y="4920019"/>
            <a:ext cx="8909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dirty="0">
                <a:solidFill>
                  <a:srgbClr val="0000FF"/>
                </a:solidFill>
                <a:latin typeface="+mn-lt"/>
                <a:ea typeface="黑体" panose="02010609060101010101" pitchFamily="2" charset="-122"/>
              </a:rPr>
              <a:t>AND      </a:t>
            </a:r>
            <a:r>
              <a:rPr kumimoji="0" lang="en-US" altLang="zh-CN" sz="2800" b="1" i="1" dirty="0">
                <a:solidFill>
                  <a:srgbClr val="0000FF"/>
                </a:solidFill>
                <a:latin typeface="+mn-lt"/>
                <a:ea typeface="黑体" panose="02010609060101010101" pitchFamily="2" charset="-122"/>
              </a:rPr>
              <a:t>D</a:t>
            </a:r>
            <a:r>
              <a:rPr kumimoji="0" lang="en-US" altLang="zh-CN" sz="2800" b="1" dirty="0">
                <a:solidFill>
                  <a:srgbClr val="0000FF"/>
                </a:solidFill>
                <a:latin typeface="+mn-lt"/>
                <a:ea typeface="黑体" panose="02010609060101010101" pitchFamily="2" charset="-122"/>
              </a:rPr>
              <a:t> =       206.           0.       </a:t>
            </a:r>
            <a:r>
              <a:rPr kumimoji="0" lang="en-US" altLang="zh-CN" sz="2800" b="1" dirty="0" smtClean="0">
                <a:solidFill>
                  <a:srgbClr val="0000FF"/>
                </a:solidFill>
                <a:latin typeface="+mn-lt"/>
                <a:ea typeface="黑体" panose="02010609060101010101" pitchFamily="2" charset="-122"/>
              </a:rPr>
              <a:t>       71.    10000010</a:t>
            </a:r>
            <a:endParaRPr kumimoji="0" lang="en-US" altLang="zh-CN" sz="2800" b="1" dirty="0">
              <a:solidFill>
                <a:srgbClr val="0000FF"/>
              </a:solidFill>
              <a:latin typeface="+mn-lt"/>
              <a:ea typeface="黑体" panose="02010609060101010101" pitchFamily="2" charset="-122"/>
            </a:endParaRPr>
          </a:p>
        </p:txBody>
      </p:sp>
      <p:sp>
        <p:nvSpPr>
          <p:cNvPr id="12" name="Text Box 7"/>
          <p:cNvSpPr txBox="1">
            <a:spLocks noChangeArrowheads="1"/>
          </p:cNvSpPr>
          <p:nvPr/>
        </p:nvSpPr>
        <p:spPr bwMode="auto">
          <a:xfrm>
            <a:off x="433834" y="2859088"/>
            <a:ext cx="94708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800" b="1" dirty="0">
                <a:latin typeface="+mn-lt"/>
                <a:ea typeface="黑体" panose="02010609060101010101" pitchFamily="2" charset="-122"/>
              </a:rPr>
              <a:t>第 </a:t>
            </a:r>
            <a:r>
              <a:rPr kumimoji="0" lang="en-US" altLang="zh-CN" sz="2800" b="1" dirty="0" smtClean="0">
                <a:latin typeface="+mn-lt"/>
                <a:ea typeface="黑体" panose="02010609060101010101" pitchFamily="2" charset="-122"/>
              </a:rPr>
              <a:t>2 </a:t>
            </a:r>
            <a:r>
              <a:rPr kumimoji="0" lang="zh-CN" altLang="en-US" sz="2800" b="1" dirty="0">
                <a:latin typeface="+mn-lt"/>
                <a:ea typeface="黑体" panose="02010609060101010101" pitchFamily="2" charset="-122"/>
              </a:rPr>
              <a:t>个项目 </a:t>
            </a:r>
            <a:r>
              <a:rPr kumimoji="0" lang="en-US" altLang="zh-CN" sz="2800" b="1" dirty="0" smtClean="0">
                <a:latin typeface="+mn-lt"/>
                <a:ea typeface="黑体" panose="02010609060101010101" pitchFamily="2" charset="-122"/>
              </a:rPr>
              <a:t>206.0.71.128/25 </a:t>
            </a:r>
            <a:r>
              <a:rPr kumimoji="0" lang="zh-CN" altLang="en-US" sz="2800" b="1" dirty="0">
                <a:latin typeface="+mn-lt"/>
                <a:ea typeface="黑体" panose="02010609060101010101" pitchFamily="2" charset="-122"/>
              </a:rPr>
              <a:t>的掩码 </a:t>
            </a:r>
            <a:r>
              <a:rPr kumimoji="0" lang="en-US" altLang="zh-CN" sz="2800" b="1" i="1" dirty="0">
                <a:latin typeface="+mn-lt"/>
                <a:ea typeface="黑体" panose="02010609060101010101" pitchFamily="2" charset="-122"/>
              </a:rPr>
              <a:t>M</a:t>
            </a:r>
            <a:r>
              <a:rPr kumimoji="0" lang="en-US" altLang="zh-CN" sz="2800" b="1" dirty="0">
                <a:latin typeface="+mn-lt"/>
                <a:ea typeface="黑体" panose="02010609060101010101" pitchFamily="2" charset="-122"/>
              </a:rPr>
              <a:t> </a:t>
            </a:r>
            <a:r>
              <a:rPr kumimoji="0" lang="zh-CN" altLang="en-US" sz="2800" b="1" dirty="0">
                <a:latin typeface="+mn-lt"/>
                <a:ea typeface="黑体" panose="02010609060101010101" pitchFamily="2" charset="-122"/>
              </a:rPr>
              <a:t>有 </a:t>
            </a:r>
            <a:r>
              <a:rPr kumimoji="0" lang="en-US" altLang="zh-CN" sz="2800" b="1" dirty="0" smtClean="0">
                <a:latin typeface="+mn-lt"/>
                <a:ea typeface="黑体" panose="02010609060101010101" pitchFamily="2" charset="-122"/>
              </a:rPr>
              <a:t>25 </a:t>
            </a:r>
            <a:r>
              <a:rPr kumimoji="0" lang="zh-CN" altLang="en-US" sz="2800" b="1" dirty="0">
                <a:latin typeface="+mn-lt"/>
                <a:ea typeface="黑体" panose="02010609060101010101" pitchFamily="2" charset="-122"/>
              </a:rPr>
              <a:t>个连续的 </a:t>
            </a:r>
            <a:r>
              <a:rPr kumimoji="0" lang="en-US" altLang="zh-CN" sz="2800" b="1" dirty="0">
                <a:latin typeface="+mn-lt"/>
                <a:ea typeface="黑体" panose="02010609060101010101" pitchFamily="2" charset="-122"/>
              </a:rPr>
              <a:t>1</a:t>
            </a:r>
            <a:r>
              <a:rPr kumimoji="0" lang="zh-CN" altLang="en-US" sz="2800" b="1" dirty="0">
                <a:latin typeface="+mn-lt"/>
                <a:ea typeface="黑体" panose="02010609060101010101" pitchFamily="2" charset="-122"/>
              </a:rPr>
              <a:t>。</a:t>
            </a:r>
            <a:endParaRPr kumimoji="0" lang="zh-CN" altLang="en-US" sz="2800" b="1" dirty="0">
              <a:latin typeface="+mn-lt"/>
              <a:ea typeface="黑体" panose="02010609060101010101" pitchFamily="2" charset="-122"/>
            </a:endParaRPr>
          </a:p>
        </p:txBody>
      </p:sp>
      <p:sp>
        <p:nvSpPr>
          <p:cNvPr id="13" name="Text Box 8"/>
          <p:cNvSpPr txBox="1">
            <a:spLocks noChangeArrowheads="1"/>
          </p:cNvSpPr>
          <p:nvPr/>
        </p:nvSpPr>
        <p:spPr bwMode="auto">
          <a:xfrm>
            <a:off x="1687959" y="3367088"/>
            <a:ext cx="72269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i="1" dirty="0">
                <a:solidFill>
                  <a:srgbClr val="0000FF"/>
                </a:solidFill>
                <a:latin typeface="+mn-lt"/>
                <a:ea typeface="黑体" panose="02010609060101010101" pitchFamily="2" charset="-122"/>
              </a:rPr>
              <a:t>M</a:t>
            </a:r>
            <a:r>
              <a:rPr kumimoji="0" lang="en-US" altLang="zh-CN" sz="2800" b="1" dirty="0">
                <a:solidFill>
                  <a:srgbClr val="0000FF"/>
                </a:solidFill>
                <a:latin typeface="+mn-lt"/>
                <a:ea typeface="黑体" panose="02010609060101010101" pitchFamily="2" charset="-122"/>
              </a:rPr>
              <a:t> = 11111111 11111111 11111100 00000000</a:t>
            </a:r>
            <a:endParaRPr kumimoji="0" lang="en-US" altLang="zh-CN" sz="2800" b="1" dirty="0">
              <a:solidFill>
                <a:srgbClr val="0000FF"/>
              </a:solidFill>
              <a:latin typeface="+mn-lt"/>
              <a:ea typeface="黑体" panose="02010609060101010101" pitchFamily="2" charset="-122"/>
            </a:endParaRPr>
          </a:p>
        </p:txBody>
      </p:sp>
      <p:sp>
        <p:nvSpPr>
          <p:cNvPr id="14" name="Text Box 9"/>
          <p:cNvSpPr txBox="1">
            <a:spLocks noChangeArrowheads="1"/>
          </p:cNvSpPr>
          <p:nvPr/>
        </p:nvSpPr>
        <p:spPr bwMode="auto">
          <a:xfrm>
            <a:off x="433834" y="3929063"/>
            <a:ext cx="717375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800" b="1" dirty="0">
                <a:latin typeface="+mn-lt"/>
                <a:ea typeface="黑体" panose="02010609060101010101" pitchFamily="2" charset="-122"/>
              </a:rPr>
              <a:t>因此只需把 </a:t>
            </a:r>
            <a:r>
              <a:rPr kumimoji="0" lang="en-US" altLang="zh-CN" sz="2800" b="1" i="1" dirty="0">
                <a:latin typeface="+mn-lt"/>
                <a:ea typeface="黑体" panose="02010609060101010101" pitchFamily="2" charset="-122"/>
              </a:rPr>
              <a:t>D</a:t>
            </a:r>
            <a:r>
              <a:rPr kumimoji="0" lang="en-US" altLang="zh-CN" sz="2800" b="1" dirty="0">
                <a:latin typeface="+mn-lt"/>
                <a:ea typeface="黑体" panose="02010609060101010101" pitchFamily="2" charset="-122"/>
              </a:rPr>
              <a:t> </a:t>
            </a:r>
            <a:r>
              <a:rPr kumimoji="0" lang="zh-CN" altLang="en-US" sz="2800" b="1" dirty="0">
                <a:latin typeface="+mn-lt"/>
                <a:ea typeface="黑体" panose="02010609060101010101" pitchFamily="2" charset="-122"/>
              </a:rPr>
              <a:t>的第 </a:t>
            </a:r>
            <a:r>
              <a:rPr lang="en-US" altLang="zh-CN" sz="2800" b="1" dirty="0">
                <a:latin typeface="+mn-lt"/>
                <a:ea typeface="黑体" panose="02010609060101010101" pitchFamily="2" charset="-122"/>
              </a:rPr>
              <a:t>4</a:t>
            </a:r>
            <a:r>
              <a:rPr kumimoji="0" lang="en-US" altLang="zh-CN" sz="2800" b="1" dirty="0" smtClean="0">
                <a:latin typeface="+mn-lt"/>
                <a:ea typeface="黑体" panose="02010609060101010101" pitchFamily="2" charset="-122"/>
              </a:rPr>
              <a:t> </a:t>
            </a:r>
            <a:r>
              <a:rPr kumimoji="0" lang="zh-CN" altLang="en-US" sz="2800" b="1" dirty="0">
                <a:latin typeface="+mn-lt"/>
                <a:ea typeface="黑体" panose="02010609060101010101" pitchFamily="2" charset="-122"/>
              </a:rPr>
              <a:t>个字节转换成二进制。</a:t>
            </a:r>
            <a:endParaRPr kumimoji="0" lang="zh-CN" altLang="en-US" sz="2800" b="1" dirty="0">
              <a:latin typeface="+mn-lt"/>
              <a:ea typeface="黑体" panose="02010609060101010101" pitchFamily="2" charset="-122"/>
            </a:endParaRPr>
          </a:p>
        </p:txBody>
      </p:sp>
      <p:sp>
        <p:nvSpPr>
          <p:cNvPr id="15" name="Text Box 10"/>
          <p:cNvSpPr txBox="1">
            <a:spLocks noChangeArrowheads="1"/>
          </p:cNvSpPr>
          <p:nvPr/>
        </p:nvSpPr>
        <p:spPr bwMode="auto">
          <a:xfrm>
            <a:off x="1686525" y="4400907"/>
            <a:ext cx="74854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i="1" dirty="0">
                <a:solidFill>
                  <a:srgbClr val="0000FF"/>
                </a:solidFill>
                <a:latin typeface="+mn-lt"/>
                <a:ea typeface="黑体" panose="02010609060101010101" pitchFamily="2" charset="-122"/>
              </a:rPr>
              <a:t>M</a:t>
            </a:r>
            <a:r>
              <a:rPr kumimoji="0" lang="en-US" altLang="zh-CN" sz="2800" b="1" dirty="0">
                <a:solidFill>
                  <a:srgbClr val="0000FF"/>
                </a:solidFill>
                <a:latin typeface="+mn-lt"/>
                <a:ea typeface="黑体" panose="02010609060101010101" pitchFamily="2" charset="-122"/>
              </a:rPr>
              <a:t> = </a:t>
            </a:r>
            <a:r>
              <a:rPr kumimoji="0" lang="en-US" altLang="zh-CN" sz="2800" b="1" dirty="0" smtClean="0">
                <a:solidFill>
                  <a:srgbClr val="0000FF"/>
                </a:solidFill>
                <a:latin typeface="+mn-lt"/>
                <a:ea typeface="黑体" panose="02010609060101010101" pitchFamily="2" charset="-122"/>
              </a:rPr>
              <a:t>   11111111 </a:t>
            </a:r>
            <a:r>
              <a:rPr kumimoji="0" lang="en-US" altLang="zh-CN" sz="2800" b="1" dirty="0">
                <a:solidFill>
                  <a:srgbClr val="0000FF"/>
                </a:solidFill>
                <a:latin typeface="+mn-lt"/>
                <a:ea typeface="黑体" panose="02010609060101010101" pitchFamily="2" charset="-122"/>
              </a:rPr>
              <a:t>11111111 </a:t>
            </a:r>
            <a:r>
              <a:rPr kumimoji="0" lang="en-US" altLang="zh-CN" sz="2800" b="1" dirty="0" smtClean="0">
                <a:solidFill>
                  <a:srgbClr val="0000FF"/>
                </a:solidFill>
                <a:latin typeface="+mn-lt"/>
                <a:ea typeface="黑体" panose="02010609060101010101" pitchFamily="2" charset="-122"/>
              </a:rPr>
              <a:t>11111111 10000000</a:t>
            </a:r>
            <a:endParaRPr kumimoji="0" lang="en-US" altLang="zh-CN" sz="2800" b="1" dirty="0">
              <a:solidFill>
                <a:srgbClr val="0000FF"/>
              </a:solidFill>
              <a:latin typeface="+mn-lt"/>
              <a:ea typeface="黑体" panose="02010609060101010101" pitchFamily="2" charset="-122"/>
            </a:endParaRPr>
          </a:p>
        </p:txBody>
      </p:sp>
      <p:sp>
        <p:nvSpPr>
          <p:cNvPr id="16" name="Line 11"/>
          <p:cNvSpPr>
            <a:spLocks noChangeShapeType="1"/>
          </p:cNvSpPr>
          <p:nvPr/>
        </p:nvSpPr>
        <p:spPr bwMode="auto">
          <a:xfrm>
            <a:off x="325884" y="5423257"/>
            <a:ext cx="882015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7" name="Text Box 12"/>
          <p:cNvSpPr txBox="1">
            <a:spLocks noChangeArrowheads="1"/>
          </p:cNvSpPr>
          <p:nvPr/>
        </p:nvSpPr>
        <p:spPr bwMode="auto">
          <a:xfrm>
            <a:off x="2978596" y="5496282"/>
            <a:ext cx="617027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dirty="0">
                <a:solidFill>
                  <a:srgbClr val="0000FF"/>
                </a:solidFill>
                <a:latin typeface="+mn-lt"/>
                <a:ea typeface="黑体" panose="02010609060101010101" pitchFamily="2" charset="-122"/>
              </a:rPr>
              <a:t>206.           0.       </a:t>
            </a:r>
            <a:r>
              <a:rPr kumimoji="0" lang="en-US" altLang="zh-CN" sz="2800" b="1" dirty="0" smtClean="0">
                <a:solidFill>
                  <a:srgbClr val="0000FF"/>
                </a:solidFill>
                <a:latin typeface="+mn-lt"/>
                <a:ea typeface="黑体" panose="02010609060101010101" pitchFamily="2" charset="-122"/>
              </a:rPr>
              <a:t>       71.    10000000</a:t>
            </a:r>
            <a:endParaRPr kumimoji="0" lang="en-US" altLang="zh-CN" sz="2800" b="1" dirty="0">
              <a:solidFill>
                <a:srgbClr val="0000FF"/>
              </a:solidFill>
              <a:latin typeface="+mn-lt"/>
              <a:ea typeface="黑体" panose="02010609060101010101" pitchFamily="2" charset="-122"/>
            </a:endParaRPr>
          </a:p>
        </p:txBody>
      </p:sp>
      <p:sp>
        <p:nvSpPr>
          <p:cNvPr id="18" name="Text Box 13"/>
          <p:cNvSpPr txBox="1">
            <a:spLocks noChangeArrowheads="1"/>
          </p:cNvSpPr>
          <p:nvPr/>
        </p:nvSpPr>
        <p:spPr bwMode="auto">
          <a:xfrm>
            <a:off x="2648744" y="5949280"/>
            <a:ext cx="474360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srgbClr val="FF0000"/>
                </a:solidFill>
                <a:effectLst/>
                <a:uLnTx/>
                <a:uFillTx/>
                <a:latin typeface="+mn-lt"/>
                <a:ea typeface="黑体" panose="02010609060101010101" pitchFamily="2" charset="-122"/>
              </a:rPr>
              <a:t>与 </a:t>
            </a:r>
            <a:r>
              <a:rPr kumimoji="0" lang="en-US" altLang="zh-CN" sz="3200" b="1" i="0" u="none" strike="noStrike" kern="0" cap="none" spc="0" normalizeH="0" baseline="0" noProof="0" dirty="0" smtClean="0">
                <a:ln>
                  <a:noFill/>
                </a:ln>
                <a:solidFill>
                  <a:srgbClr val="FF0000"/>
                </a:solidFill>
                <a:effectLst/>
                <a:uLnTx/>
                <a:uFillTx/>
                <a:latin typeface="+mn-lt"/>
                <a:ea typeface="黑体" panose="02010609060101010101" pitchFamily="2" charset="-122"/>
              </a:rPr>
              <a:t>206.0.71.128/25 </a:t>
            </a:r>
            <a:r>
              <a:rPr kumimoji="0" lang="zh-CN" altLang="en-US" sz="3200" b="1" i="0" u="none" strike="noStrike" kern="0" cap="none" spc="0" normalizeH="0" baseline="0" noProof="0" dirty="0" smtClean="0">
                <a:ln>
                  <a:noFill/>
                </a:ln>
                <a:solidFill>
                  <a:srgbClr val="FF0000"/>
                </a:solidFill>
                <a:effectLst/>
                <a:uLnTx/>
                <a:uFillTx/>
                <a:latin typeface="+mn-lt"/>
                <a:ea typeface="黑体" panose="02010609060101010101" pitchFamily="2" charset="-122"/>
              </a:rPr>
              <a:t>匹配</a:t>
            </a:r>
            <a:r>
              <a:rPr kumimoji="0" lang="en-US" altLang="zh-CN" sz="3200" b="1" i="0" u="none" strike="noStrike" kern="0" cap="none" spc="0" normalizeH="0" baseline="0" noProof="0" dirty="0" smtClean="0">
                <a:ln>
                  <a:noFill/>
                </a:ln>
                <a:solidFill>
                  <a:srgbClr val="FF0000"/>
                </a:solidFill>
                <a:effectLst/>
                <a:uLnTx/>
                <a:uFillTx/>
                <a:latin typeface="+mn-lt"/>
                <a:ea typeface="黑体" panose="02010609060101010101" pitchFamily="2" charset="-122"/>
              </a:rPr>
              <a:t>!</a:t>
            </a:r>
            <a:endParaRPr kumimoji="0" lang="zh-CN" altLang="en-US" sz="3200" b="1" i="0" u="none" strike="noStrike" kern="0" cap="none" spc="0" normalizeH="0" baseline="0" noProof="0" dirty="0">
              <a:ln>
                <a:noFill/>
              </a:ln>
              <a:solidFill>
                <a:srgbClr val="FF0000"/>
              </a:solidFill>
              <a:effectLst/>
              <a:uLnTx/>
              <a:uFillTx/>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7"/>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425896" y="76200"/>
            <a:ext cx="87915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fontAlgn="base">
              <a:spcBef>
                <a:spcPct val="0"/>
              </a:spcBef>
              <a:spcAft>
                <a:spcPct val="0"/>
              </a:spcAft>
              <a:defRPr kumimoji="1" sz="4400" b="1">
                <a:solidFill>
                  <a:schemeClr val="tx2"/>
                </a:solidFill>
                <a:latin typeface="+mj-lt"/>
                <a:ea typeface="+mj-ea"/>
                <a:cs typeface="+mj-cs"/>
              </a:defRPr>
            </a:lvl1pPr>
            <a:lvl2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2pPr>
            <a:lvl3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3pPr>
            <a:lvl4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4pPr>
            <a:lvl5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5pPr>
            <a:lvl6pPr marL="4572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6pPr>
            <a:lvl7pPr marL="9144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7pPr>
            <a:lvl8pPr marL="13716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8pPr>
            <a:lvl9pPr marL="18288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b="1" i="0" u="none" strike="noStrike" kern="0" cap="none" spc="0" normalizeH="0" baseline="0" noProof="0" dirty="0" smtClean="0">
                <a:ln>
                  <a:noFill/>
                </a:ln>
                <a:solidFill>
                  <a:srgbClr val="333399"/>
                </a:solidFill>
                <a:effectLst/>
                <a:uLnTx/>
                <a:uFillTx/>
                <a:latin typeface="Tahoma" panose="020B0604030504040204"/>
                <a:ea typeface="黑体" panose="02010609060101010101" pitchFamily="2" charset="-122"/>
                <a:cs typeface="+mj-cs"/>
              </a:rPr>
              <a:t>最长前缀匹配举例</a:t>
            </a:r>
            <a:endParaRPr kumimoji="1" lang="zh-CN" altLang="en-US" b="1" i="0" u="none" strike="noStrike" kern="0" cap="none" spc="0" normalizeH="0" baseline="0" noProof="0" dirty="0">
              <a:ln>
                <a:noFill/>
              </a:ln>
              <a:solidFill>
                <a:srgbClr val="333399"/>
              </a:solidFill>
              <a:effectLst/>
              <a:uLnTx/>
              <a:uFillTx/>
              <a:latin typeface="Tahoma" panose="020B0604030504040204"/>
              <a:ea typeface="黑体" panose="02010609060101010101" pitchFamily="2" charset="-122"/>
              <a:cs typeface="+mj-cs"/>
            </a:endParaRPr>
          </a:p>
        </p:txBody>
      </p:sp>
      <p:sp>
        <p:nvSpPr>
          <p:cNvPr id="2" name="矩形 1"/>
          <p:cNvSpPr/>
          <p:nvPr/>
        </p:nvSpPr>
        <p:spPr>
          <a:xfrm>
            <a:off x="776536" y="1196752"/>
            <a:ext cx="8712968" cy="2246769"/>
          </a:xfrm>
          <a:prstGeom prst="rect">
            <a:avLst/>
          </a:prstGeom>
        </p:spPr>
        <p:txBody>
          <a:bodyPr wrap="square">
            <a:spAutoFit/>
          </a:bodyPr>
          <a:lstStyle/>
          <a:p>
            <a:pPr>
              <a:buFont typeface="Wingdings" panose="05000000000000000000" pitchFamily="2" charset="2"/>
              <a:buNone/>
            </a:pPr>
            <a:r>
              <a:rPr lang="en-US" altLang="zh-CN" sz="2800" b="1" i="1" dirty="0">
                <a:solidFill>
                  <a:srgbClr val="0000CC"/>
                </a:solidFill>
                <a:latin typeface="+mn-lt"/>
                <a:ea typeface="黑体" panose="02010609060101010101" pitchFamily="2" charset="-122"/>
              </a:rPr>
              <a:t>D </a:t>
            </a:r>
            <a:r>
              <a:rPr lang="en-US" altLang="zh-CN" sz="2800" b="1" dirty="0">
                <a:solidFill>
                  <a:srgbClr val="FF0000"/>
                </a:solidFill>
                <a:latin typeface="+mn-lt"/>
                <a:ea typeface="黑体" panose="02010609060101010101" pitchFamily="2" charset="-122"/>
              </a:rPr>
              <a:t>AND</a:t>
            </a:r>
            <a:r>
              <a:rPr lang="en-US" altLang="zh-CN" sz="2800" b="1" dirty="0">
                <a:solidFill>
                  <a:srgbClr val="0000CC"/>
                </a:solidFill>
                <a:latin typeface="+mn-lt"/>
                <a:ea typeface="黑体" panose="02010609060101010101" pitchFamily="2" charset="-122"/>
              </a:rPr>
              <a:t> (11111111 11111111 11111100 00000000)</a:t>
            </a:r>
            <a:endParaRPr lang="en-US" altLang="zh-CN" sz="2800" b="1" dirty="0">
              <a:solidFill>
                <a:srgbClr val="0000CC"/>
              </a:solidFill>
              <a:latin typeface="+mn-lt"/>
              <a:ea typeface="黑体" panose="02010609060101010101" pitchFamily="2" charset="-122"/>
            </a:endParaRPr>
          </a:p>
          <a:p>
            <a:pPr>
              <a:buFont typeface="Wingdings" panose="05000000000000000000" pitchFamily="2" charset="2"/>
              <a:buNone/>
            </a:pPr>
            <a:r>
              <a:rPr lang="en-US" altLang="zh-CN" sz="2800" b="1" dirty="0">
                <a:solidFill>
                  <a:srgbClr val="0000CC"/>
                </a:solidFill>
                <a:latin typeface="+mn-lt"/>
                <a:ea typeface="黑体" panose="02010609060101010101" pitchFamily="2" charset="-122"/>
              </a:rPr>
              <a:t>          = 206.0.68.0/22            </a:t>
            </a:r>
            <a:r>
              <a:rPr lang="zh-CN" altLang="en-US" sz="2800" b="1" dirty="0" smtClean="0">
                <a:solidFill>
                  <a:srgbClr val="C00000"/>
                </a:solidFill>
                <a:latin typeface="+mn-lt"/>
                <a:ea typeface="黑体" panose="02010609060101010101" pitchFamily="2" charset="-122"/>
              </a:rPr>
              <a:t>匹配</a:t>
            </a:r>
            <a:endParaRPr lang="en-US" altLang="zh-CN" sz="2800" b="1" dirty="0" smtClean="0">
              <a:solidFill>
                <a:srgbClr val="C00000"/>
              </a:solidFill>
              <a:latin typeface="+mn-lt"/>
              <a:ea typeface="黑体" panose="02010609060101010101" pitchFamily="2" charset="-122"/>
            </a:endParaRPr>
          </a:p>
          <a:p>
            <a:pPr>
              <a:buFont typeface="Wingdings" panose="05000000000000000000" pitchFamily="2" charset="2"/>
              <a:buNone/>
            </a:pPr>
            <a:endParaRPr lang="zh-CN" altLang="en-US" sz="2800" b="1" i="1" dirty="0">
              <a:solidFill>
                <a:srgbClr val="0000CC"/>
              </a:solidFill>
              <a:latin typeface="+mn-lt"/>
              <a:ea typeface="黑体" panose="02010609060101010101" pitchFamily="2" charset="-122"/>
            </a:endParaRPr>
          </a:p>
          <a:p>
            <a:pPr>
              <a:buFont typeface="Wingdings" panose="05000000000000000000" pitchFamily="2" charset="2"/>
              <a:buNone/>
            </a:pPr>
            <a:r>
              <a:rPr lang="en-US" altLang="zh-CN" sz="2800" b="1" i="1" dirty="0">
                <a:solidFill>
                  <a:srgbClr val="0000CC"/>
                </a:solidFill>
                <a:latin typeface="+mn-lt"/>
                <a:ea typeface="黑体" panose="02010609060101010101" pitchFamily="2" charset="-122"/>
              </a:rPr>
              <a:t>D </a:t>
            </a:r>
            <a:r>
              <a:rPr lang="en-US" altLang="zh-CN" sz="2800" b="1" dirty="0">
                <a:solidFill>
                  <a:srgbClr val="FF0000"/>
                </a:solidFill>
                <a:latin typeface="+mn-lt"/>
                <a:ea typeface="黑体" panose="02010609060101010101" pitchFamily="2" charset="-122"/>
              </a:rPr>
              <a:t>AND</a:t>
            </a:r>
            <a:r>
              <a:rPr lang="en-US" altLang="zh-CN" sz="2800" b="1" dirty="0">
                <a:solidFill>
                  <a:srgbClr val="0000CC"/>
                </a:solidFill>
                <a:latin typeface="+mn-lt"/>
                <a:ea typeface="黑体" panose="02010609060101010101" pitchFamily="2" charset="-122"/>
              </a:rPr>
              <a:t> (11111111 11111111 11111111 10000000)</a:t>
            </a:r>
            <a:endParaRPr lang="en-US" altLang="zh-CN" sz="2800" b="1" dirty="0">
              <a:solidFill>
                <a:srgbClr val="0000CC"/>
              </a:solidFill>
              <a:latin typeface="+mn-lt"/>
              <a:ea typeface="黑体" panose="02010609060101010101" pitchFamily="2" charset="-122"/>
            </a:endParaRPr>
          </a:p>
          <a:p>
            <a:pPr>
              <a:buFont typeface="Wingdings" panose="05000000000000000000" pitchFamily="2" charset="2"/>
              <a:buNone/>
            </a:pPr>
            <a:r>
              <a:rPr lang="en-US" altLang="zh-CN" sz="2800" b="1" dirty="0">
                <a:solidFill>
                  <a:srgbClr val="0000CC"/>
                </a:solidFill>
                <a:latin typeface="+mn-lt"/>
                <a:ea typeface="黑体" panose="02010609060101010101" pitchFamily="2" charset="-122"/>
              </a:rPr>
              <a:t>         = 206.0.71.128/25         </a:t>
            </a:r>
            <a:r>
              <a:rPr lang="zh-CN" altLang="en-US" sz="2800" b="1" dirty="0">
                <a:solidFill>
                  <a:srgbClr val="C00000"/>
                </a:solidFill>
                <a:latin typeface="+mn-lt"/>
                <a:ea typeface="黑体" panose="02010609060101010101" pitchFamily="2" charset="-122"/>
              </a:rPr>
              <a:t>匹配</a:t>
            </a:r>
            <a:endParaRPr lang="zh-CN" altLang="en-US" sz="2800" b="1" dirty="0">
              <a:solidFill>
                <a:srgbClr val="C00000"/>
              </a:solidFill>
              <a:latin typeface="+mn-lt"/>
              <a:ea typeface="黑体" panose="02010609060101010101" pitchFamily="2" charset="-122"/>
            </a:endParaRPr>
          </a:p>
        </p:txBody>
      </p:sp>
      <p:sp>
        <p:nvSpPr>
          <p:cNvPr id="22" name="Line 10"/>
          <p:cNvSpPr>
            <a:spLocks noChangeShapeType="1"/>
          </p:cNvSpPr>
          <p:nvPr/>
        </p:nvSpPr>
        <p:spPr bwMode="auto">
          <a:xfrm>
            <a:off x="1928664" y="3443521"/>
            <a:ext cx="4523052"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矩形 2"/>
          <p:cNvSpPr/>
          <p:nvPr/>
        </p:nvSpPr>
        <p:spPr>
          <a:xfrm>
            <a:off x="919537" y="3933056"/>
            <a:ext cx="8426965" cy="1129348"/>
          </a:xfrm>
          <a:prstGeom prst="rect">
            <a:avLst/>
          </a:prstGeom>
          <a:solidFill>
            <a:srgbClr val="FFFF66"/>
          </a:solidFill>
          <a:ln>
            <a:solidFill>
              <a:srgbClr val="000099"/>
            </a:solidFill>
          </a:ln>
        </p:spPr>
        <p:txBody>
          <a:bodyPr wrap="square">
            <a:spAutoFit/>
          </a:bodyPr>
          <a:lstStyle/>
          <a:p>
            <a:pPr>
              <a:lnSpc>
                <a:spcPct val="110000"/>
              </a:lnSpc>
            </a:pPr>
            <a:r>
              <a:rPr lang="zh-CN" altLang="en-US" sz="3200" b="1" dirty="0">
                <a:solidFill>
                  <a:srgbClr val="0000CC"/>
                </a:solidFill>
                <a:latin typeface="+mn-lt"/>
                <a:ea typeface="黑体" panose="02010609060101010101" pitchFamily="2" charset="-122"/>
              </a:rPr>
              <a:t>选择两个匹配的地址中更具体的一个，即选择</a:t>
            </a:r>
            <a:r>
              <a:rPr lang="zh-CN" altLang="en-US" sz="3200" b="1" dirty="0">
                <a:solidFill>
                  <a:srgbClr val="FF0000"/>
                </a:solidFill>
                <a:latin typeface="+mn-lt"/>
                <a:ea typeface="黑体" panose="02010609060101010101" pitchFamily="2" charset="-122"/>
              </a:rPr>
              <a:t>最长前缀的地址</a:t>
            </a:r>
            <a:r>
              <a:rPr lang="zh-CN" altLang="en-US" sz="3200" b="1" dirty="0">
                <a:solidFill>
                  <a:srgbClr val="0000CC"/>
                </a:solidFill>
                <a:latin typeface="+mn-lt"/>
                <a:ea typeface="黑体" panose="02010609060101010101" pitchFamily="2" charset="-122"/>
              </a:rPr>
              <a:t>。 </a:t>
            </a:r>
            <a:endParaRPr lang="zh-CN" altLang="en-US" sz="3200" b="1" dirty="0">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par>
                          <p:cTn id="19" fill="hold">
                            <p:stCondLst>
                              <p:cond delay="0"/>
                            </p:stCondLst>
                            <p:childTnLst>
                              <p:par>
                                <p:cTn id="20" presetID="1" presetClass="entr" presetSubtype="0" repeatCount="3000" fill="hold" grpId="0" nodeType="afterEffect">
                                  <p:stCondLst>
                                    <p:cond delay="500"/>
                                  </p:stCondLst>
                                  <p:childTnLst>
                                    <p:set>
                                      <p:cBhvr>
                                        <p:cTn id="21" dur="1" fill="hold">
                                          <p:stCondLst>
                                            <p:cond delay="0"/>
                                          </p:stCondLst>
                                        </p:cTn>
                                        <p:tgtEl>
                                          <p:spTgt spid="22"/>
                                        </p:tgtEl>
                                        <p:attrNameLst>
                                          <p:attrName>style.visibility</p:attrName>
                                        </p:attrNameLst>
                                      </p:cBhvr>
                                      <p:to>
                                        <p:strVal val="visible"/>
                                      </p:to>
                                    </p:set>
                                  </p:childTnLst>
                                </p:cTn>
                              </p:par>
                            </p:childTnLst>
                          </p:cTn>
                        </p:par>
                        <p:par>
                          <p:cTn id="22" fill="hold">
                            <p:stCondLst>
                              <p:cond delay="500"/>
                            </p:stCondLst>
                            <p:childTnLst>
                              <p:par>
                                <p:cTn id="23" presetID="35" presetClass="emph" presetSubtype="0" repeatCount="3000" fill="hold" grpId="1" nodeType="afterEffect">
                                  <p:stCondLst>
                                    <p:cond delay="500"/>
                                  </p:stCondLst>
                                  <p:childTnLst>
                                    <p:anim calcmode="discrete" valueType="str">
                                      <p:cBhvr>
                                        <p:cTn id="24"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3"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r>
              <a:rPr lang="en-US" altLang="zh-CN" dirty="0"/>
              <a:t>3. </a:t>
            </a:r>
            <a:r>
              <a:rPr lang="zh-CN" altLang="en-US" dirty="0"/>
              <a:t>使用二叉线索查找路由表</a:t>
            </a:r>
            <a:endParaRPr lang="zh-CN" altLang="en-US" dirty="0"/>
          </a:p>
        </p:txBody>
      </p:sp>
      <p:sp>
        <p:nvSpPr>
          <p:cNvPr id="536579" name="Rectangle 3"/>
          <p:cNvSpPr>
            <a:spLocks noGrp="1" noChangeArrowheads="1"/>
          </p:cNvSpPr>
          <p:nvPr>
            <p:ph idx="1"/>
          </p:nvPr>
        </p:nvSpPr>
        <p:spPr/>
        <p:txBody>
          <a:bodyPr/>
          <a:lstStyle/>
          <a:p>
            <a:pPr algn="just"/>
            <a:r>
              <a:rPr lang="zh-CN" altLang="en-US" sz="2700" dirty="0"/>
              <a:t>当路由表的项目数很大时，怎样设法减小路由表的查找时间就成为一个非常重要的问题。 </a:t>
            </a:r>
            <a:endParaRPr lang="zh-CN" altLang="en-US" sz="2700" dirty="0"/>
          </a:p>
          <a:p>
            <a:pPr algn="just"/>
            <a:r>
              <a:rPr lang="zh-CN" altLang="en-US" sz="2700" dirty="0">
                <a:solidFill>
                  <a:srgbClr val="0000FF"/>
                </a:solidFill>
              </a:rPr>
              <a:t>为了进行更加有效的查找</a:t>
            </a:r>
            <a:r>
              <a:rPr lang="zh-CN" altLang="en-US" sz="2700" dirty="0"/>
              <a:t>，通常是将无分类编址的路由表存放在一种</a:t>
            </a:r>
            <a:r>
              <a:rPr lang="zh-CN" altLang="en-US" sz="2700" dirty="0">
                <a:solidFill>
                  <a:srgbClr val="0000FF"/>
                </a:solidFill>
              </a:rPr>
              <a:t>层次的数据结构</a:t>
            </a:r>
            <a:r>
              <a:rPr lang="zh-CN" altLang="en-US" sz="2700" dirty="0"/>
              <a:t>中，然后自</a:t>
            </a:r>
            <a:r>
              <a:rPr lang="zh-CN" altLang="en-US" sz="2700" dirty="0">
                <a:solidFill>
                  <a:srgbClr val="0000FF"/>
                </a:solidFill>
              </a:rPr>
              <a:t>上而下地按层次</a:t>
            </a:r>
            <a:r>
              <a:rPr lang="zh-CN" altLang="en-US" sz="2700" dirty="0"/>
              <a:t>进行查找。这里最常用的就是</a:t>
            </a:r>
            <a:r>
              <a:rPr lang="zh-CN" altLang="en-US" sz="2700" dirty="0">
                <a:solidFill>
                  <a:srgbClr val="FF0000"/>
                </a:solidFill>
              </a:rPr>
              <a:t>二叉</a:t>
            </a:r>
            <a:r>
              <a:rPr lang="zh-CN" altLang="en-US" sz="2700" dirty="0" smtClean="0">
                <a:solidFill>
                  <a:srgbClr val="FF0000"/>
                </a:solidFill>
              </a:rPr>
              <a:t>线索 </a:t>
            </a:r>
            <a:r>
              <a:rPr lang="en-US" altLang="zh-CN" sz="2700" dirty="0" smtClean="0"/>
              <a:t>(</a:t>
            </a:r>
            <a:r>
              <a:rPr lang="en-US" altLang="zh-CN" sz="2700" dirty="0"/>
              <a:t>binary </a:t>
            </a:r>
            <a:r>
              <a:rPr lang="en-US" altLang="zh-CN" sz="2700" dirty="0" err="1"/>
              <a:t>trie</a:t>
            </a:r>
            <a:r>
              <a:rPr lang="en-US" altLang="zh-CN" sz="2700" dirty="0"/>
              <a:t>)</a:t>
            </a:r>
            <a:r>
              <a:rPr lang="zh-CN" altLang="en-US" sz="2700" dirty="0"/>
              <a:t>。</a:t>
            </a:r>
            <a:endParaRPr lang="zh-CN" altLang="en-US" sz="2700" dirty="0"/>
          </a:p>
          <a:p>
            <a:pPr algn="just"/>
            <a:r>
              <a:rPr lang="en-US" altLang="zh-CN" sz="2700" dirty="0"/>
              <a:t>IP </a:t>
            </a:r>
            <a:r>
              <a:rPr lang="zh-CN" altLang="en-US" sz="2700" dirty="0"/>
              <a:t>地址中从左到右的比特值决定了从根结点逐层向下层延伸的路径，而二叉线索中的各个路径就代表路由表中存放的各个地址。</a:t>
            </a:r>
            <a:endParaRPr lang="zh-CN" altLang="en-US" sz="2700" dirty="0"/>
          </a:p>
          <a:p>
            <a:pPr algn="just"/>
            <a:r>
              <a:rPr lang="zh-CN" altLang="en-US" sz="2700" dirty="0"/>
              <a:t>为了提高二叉线索的查找速度，广泛使用了各种压缩技术。   </a:t>
            </a:r>
            <a:endParaRPr lang="zh-CN" altLang="en-US" sz="2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65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65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65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79"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Rectangle 2"/>
          <p:cNvSpPr>
            <a:spLocks noGrp="1" noChangeArrowheads="1"/>
          </p:cNvSpPr>
          <p:nvPr>
            <p:ph type="title"/>
          </p:nvPr>
        </p:nvSpPr>
        <p:spPr/>
        <p:txBody>
          <a:bodyPr/>
          <a:lstStyle/>
          <a:p>
            <a:pPr algn="ctr"/>
            <a:r>
              <a:rPr lang="zh-CN" altLang="en-US" sz="4000"/>
              <a:t>用 </a:t>
            </a:r>
            <a:r>
              <a:rPr lang="en-US" altLang="zh-CN" sz="4000"/>
              <a:t>5 </a:t>
            </a:r>
            <a:r>
              <a:rPr lang="zh-CN" altLang="en-US" sz="4000"/>
              <a:t>个前缀构成的二叉线索 </a:t>
            </a:r>
            <a:endParaRPr lang="zh-CN" altLang="en-US" sz="4000"/>
          </a:p>
        </p:txBody>
      </p:sp>
      <p:sp>
        <p:nvSpPr>
          <p:cNvPr id="991236" name="Text Box 4"/>
          <p:cNvSpPr txBox="1">
            <a:spLocks noChangeArrowheads="1"/>
          </p:cNvSpPr>
          <p:nvPr/>
        </p:nvSpPr>
        <p:spPr bwMode="auto">
          <a:xfrm>
            <a:off x="196130" y="1268760"/>
            <a:ext cx="6685676" cy="2880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Aft>
                <a:spcPct val="30000"/>
              </a:spcAft>
            </a:pPr>
            <a:r>
              <a:rPr kumimoji="1" lang="en-US" altLang="zh-CN" sz="2400" b="1" dirty="0">
                <a:latin typeface="+mn-lt"/>
                <a:ea typeface="黑体" panose="02010609060101010101" pitchFamily="2" charset="-122"/>
              </a:rPr>
              <a:t>                32 </a:t>
            </a:r>
            <a:r>
              <a:rPr kumimoji="1" lang="zh-CN" altLang="en-US" sz="2400" b="1" dirty="0">
                <a:latin typeface="+mn-lt"/>
                <a:ea typeface="黑体" panose="02010609060101010101" pitchFamily="2" charset="-122"/>
              </a:rPr>
              <a:t>位的 </a:t>
            </a:r>
            <a:r>
              <a:rPr kumimoji="1" lang="en-US" altLang="zh-CN" sz="2400" b="1" dirty="0">
                <a:latin typeface="+mn-lt"/>
                <a:ea typeface="黑体" panose="02010609060101010101" pitchFamily="2" charset="-122"/>
              </a:rPr>
              <a:t>IP </a:t>
            </a:r>
            <a:r>
              <a:rPr kumimoji="1" lang="zh-CN" altLang="en-US" sz="2400" b="1" dirty="0">
                <a:latin typeface="+mn-lt"/>
                <a:ea typeface="黑体" panose="02010609060101010101" pitchFamily="2" charset="-122"/>
              </a:rPr>
              <a:t>地址                    </a:t>
            </a:r>
            <a:r>
              <a:rPr kumimoji="1" lang="zh-CN" altLang="en-US" sz="2400" b="1" dirty="0" smtClean="0">
                <a:latin typeface="+mn-lt"/>
                <a:ea typeface="黑体" panose="02010609060101010101" pitchFamily="2" charset="-122"/>
              </a:rPr>
              <a:t>唯一</a:t>
            </a:r>
            <a:r>
              <a:rPr kumimoji="1" lang="zh-CN" altLang="en-US" sz="2400" b="1" dirty="0">
                <a:latin typeface="+mn-lt"/>
                <a:ea typeface="黑体" panose="02010609060101010101" pitchFamily="2" charset="-122"/>
              </a:rPr>
              <a:t>前缀</a:t>
            </a:r>
            <a:endParaRPr kumimoji="1" lang="zh-CN" altLang="en-US" sz="2400" b="1" dirty="0">
              <a:latin typeface="+mn-lt"/>
              <a:ea typeface="黑体" panose="02010609060101010101" pitchFamily="2" charset="-122"/>
            </a:endParaRPr>
          </a:p>
          <a:p>
            <a:pPr>
              <a:lnSpc>
                <a:spcPct val="130000"/>
              </a:lnSpc>
            </a:pPr>
            <a:r>
              <a:rPr kumimoji="1" lang="en-US" altLang="zh-CN" sz="2000" b="1" dirty="0" smtClean="0">
                <a:solidFill>
                  <a:srgbClr val="0000CC"/>
                </a:solidFill>
                <a:latin typeface="+mn-lt"/>
                <a:ea typeface="黑体" panose="02010609060101010101" pitchFamily="2" charset="-122"/>
              </a:rPr>
              <a:t>  01000110 </a:t>
            </a:r>
            <a:r>
              <a:rPr kumimoji="1" lang="en-US" altLang="zh-CN" sz="2000" b="1" dirty="0">
                <a:solidFill>
                  <a:srgbClr val="0000CC"/>
                </a:solidFill>
                <a:latin typeface="+mn-lt"/>
                <a:ea typeface="黑体" panose="02010609060101010101" pitchFamily="2" charset="-122"/>
              </a:rPr>
              <a:t>00000000 00000000 </a:t>
            </a:r>
            <a:r>
              <a:rPr kumimoji="1" lang="en-US" altLang="zh-CN" sz="2000" b="1" dirty="0" smtClean="0">
                <a:solidFill>
                  <a:srgbClr val="0000CC"/>
                </a:solidFill>
                <a:latin typeface="+mn-lt"/>
                <a:ea typeface="黑体" panose="02010609060101010101" pitchFamily="2" charset="-122"/>
              </a:rPr>
              <a:t>00000000	0100</a:t>
            </a:r>
            <a:endParaRPr kumimoji="1" lang="en-US" altLang="zh-CN" sz="2000" b="1" dirty="0">
              <a:solidFill>
                <a:srgbClr val="0000CC"/>
              </a:solidFill>
              <a:latin typeface="+mn-lt"/>
              <a:ea typeface="黑体" panose="02010609060101010101" pitchFamily="2" charset="-122"/>
            </a:endParaRPr>
          </a:p>
          <a:p>
            <a:pPr>
              <a:lnSpc>
                <a:spcPct val="130000"/>
              </a:lnSpc>
            </a:pPr>
            <a:r>
              <a:rPr kumimoji="1" lang="en-US" altLang="zh-CN" sz="2000" b="1" dirty="0" smtClean="0">
                <a:solidFill>
                  <a:srgbClr val="0000CC"/>
                </a:solidFill>
                <a:latin typeface="+mn-lt"/>
                <a:ea typeface="黑体" panose="02010609060101010101" pitchFamily="2" charset="-122"/>
              </a:rPr>
              <a:t>  01010110 </a:t>
            </a:r>
            <a:r>
              <a:rPr kumimoji="1" lang="en-US" altLang="zh-CN" sz="2000" b="1" dirty="0">
                <a:solidFill>
                  <a:srgbClr val="0000CC"/>
                </a:solidFill>
                <a:latin typeface="+mn-lt"/>
                <a:ea typeface="黑体" panose="02010609060101010101" pitchFamily="2" charset="-122"/>
              </a:rPr>
              <a:t>00000000 00000000 </a:t>
            </a:r>
            <a:r>
              <a:rPr kumimoji="1" lang="en-US" altLang="zh-CN" sz="2000" b="1" dirty="0" smtClean="0">
                <a:solidFill>
                  <a:srgbClr val="0000CC"/>
                </a:solidFill>
                <a:latin typeface="+mn-lt"/>
                <a:ea typeface="黑体" panose="02010609060101010101" pitchFamily="2" charset="-122"/>
              </a:rPr>
              <a:t>00000000	0101</a:t>
            </a:r>
            <a:endParaRPr kumimoji="1" lang="en-US" altLang="zh-CN" sz="2000" b="1" dirty="0">
              <a:solidFill>
                <a:srgbClr val="0000CC"/>
              </a:solidFill>
              <a:latin typeface="+mn-lt"/>
              <a:ea typeface="黑体" panose="02010609060101010101" pitchFamily="2" charset="-122"/>
            </a:endParaRPr>
          </a:p>
          <a:p>
            <a:pPr>
              <a:lnSpc>
                <a:spcPct val="130000"/>
              </a:lnSpc>
            </a:pPr>
            <a:r>
              <a:rPr kumimoji="1" lang="en-US" altLang="zh-CN" sz="2000" b="1" dirty="0" smtClean="0">
                <a:solidFill>
                  <a:srgbClr val="0000CC"/>
                </a:solidFill>
                <a:latin typeface="+mn-lt"/>
                <a:ea typeface="黑体" panose="02010609060101010101" pitchFamily="2" charset="-122"/>
              </a:rPr>
              <a:t>  01100001 </a:t>
            </a:r>
            <a:r>
              <a:rPr kumimoji="1" lang="en-US" altLang="zh-CN" sz="2000" b="1" dirty="0">
                <a:solidFill>
                  <a:srgbClr val="0000CC"/>
                </a:solidFill>
                <a:latin typeface="+mn-lt"/>
                <a:ea typeface="黑体" panose="02010609060101010101" pitchFamily="2" charset="-122"/>
              </a:rPr>
              <a:t>00000000 00000000 </a:t>
            </a:r>
            <a:r>
              <a:rPr kumimoji="1" lang="en-US" altLang="zh-CN" sz="2000" b="1" dirty="0" smtClean="0">
                <a:solidFill>
                  <a:srgbClr val="0000CC"/>
                </a:solidFill>
                <a:latin typeface="+mn-lt"/>
                <a:ea typeface="黑体" panose="02010609060101010101" pitchFamily="2" charset="-122"/>
              </a:rPr>
              <a:t>00000000	011</a:t>
            </a:r>
            <a:endParaRPr kumimoji="1" lang="en-US" altLang="zh-CN" sz="2000" b="1" dirty="0">
              <a:solidFill>
                <a:srgbClr val="0000CC"/>
              </a:solidFill>
              <a:latin typeface="+mn-lt"/>
              <a:ea typeface="黑体" panose="02010609060101010101" pitchFamily="2" charset="-122"/>
            </a:endParaRPr>
          </a:p>
          <a:p>
            <a:pPr>
              <a:lnSpc>
                <a:spcPct val="130000"/>
              </a:lnSpc>
            </a:pPr>
            <a:r>
              <a:rPr kumimoji="1" lang="en-US" altLang="zh-CN" sz="2000" b="1" dirty="0" smtClean="0">
                <a:solidFill>
                  <a:srgbClr val="0000CC"/>
                </a:solidFill>
                <a:latin typeface="+mn-lt"/>
                <a:ea typeface="黑体" panose="02010609060101010101" pitchFamily="2" charset="-122"/>
              </a:rPr>
              <a:t>  10110000 </a:t>
            </a:r>
            <a:r>
              <a:rPr kumimoji="1" lang="en-US" altLang="zh-CN" sz="2000" b="1" dirty="0">
                <a:solidFill>
                  <a:srgbClr val="0000CC"/>
                </a:solidFill>
                <a:latin typeface="+mn-lt"/>
                <a:ea typeface="黑体" panose="02010609060101010101" pitchFamily="2" charset="-122"/>
              </a:rPr>
              <a:t>00000010 00000000 </a:t>
            </a:r>
            <a:r>
              <a:rPr kumimoji="1" lang="en-US" altLang="zh-CN" sz="2000" b="1" dirty="0" smtClean="0">
                <a:solidFill>
                  <a:srgbClr val="0000CC"/>
                </a:solidFill>
                <a:latin typeface="+mn-lt"/>
                <a:ea typeface="黑体" panose="02010609060101010101" pitchFamily="2" charset="-122"/>
              </a:rPr>
              <a:t>00000000	10110</a:t>
            </a:r>
            <a:endParaRPr kumimoji="1" lang="en-US" altLang="zh-CN" sz="2000" b="1" dirty="0">
              <a:solidFill>
                <a:srgbClr val="0000CC"/>
              </a:solidFill>
              <a:latin typeface="+mn-lt"/>
              <a:ea typeface="黑体" panose="02010609060101010101" pitchFamily="2" charset="-122"/>
            </a:endParaRPr>
          </a:p>
          <a:p>
            <a:pPr>
              <a:lnSpc>
                <a:spcPct val="130000"/>
              </a:lnSpc>
            </a:pPr>
            <a:r>
              <a:rPr kumimoji="1" lang="en-US" altLang="zh-CN" sz="2000" b="1" dirty="0" smtClean="0">
                <a:solidFill>
                  <a:srgbClr val="0000CC"/>
                </a:solidFill>
                <a:latin typeface="+mn-lt"/>
                <a:ea typeface="黑体" panose="02010609060101010101" pitchFamily="2" charset="-122"/>
              </a:rPr>
              <a:t>  10111011 </a:t>
            </a:r>
            <a:r>
              <a:rPr kumimoji="1" lang="en-US" altLang="zh-CN" sz="2000" b="1" dirty="0">
                <a:solidFill>
                  <a:srgbClr val="0000CC"/>
                </a:solidFill>
                <a:latin typeface="+mn-lt"/>
                <a:ea typeface="黑体" panose="02010609060101010101" pitchFamily="2" charset="-122"/>
              </a:rPr>
              <a:t>00001010 00000000 </a:t>
            </a:r>
            <a:r>
              <a:rPr kumimoji="1" lang="en-US" altLang="zh-CN" sz="2000" b="1" dirty="0" smtClean="0">
                <a:solidFill>
                  <a:srgbClr val="0000CC"/>
                </a:solidFill>
                <a:latin typeface="+mn-lt"/>
                <a:ea typeface="黑体" panose="02010609060101010101" pitchFamily="2" charset="-122"/>
              </a:rPr>
              <a:t>00000000	10111</a:t>
            </a:r>
            <a:endParaRPr kumimoji="1" lang="en-US" altLang="zh-CN" sz="2000" b="1" dirty="0">
              <a:solidFill>
                <a:srgbClr val="0000CC"/>
              </a:solidFill>
              <a:latin typeface="+mn-lt"/>
              <a:ea typeface="黑体" panose="02010609060101010101" pitchFamily="2" charset="-122"/>
            </a:endParaRPr>
          </a:p>
          <a:p>
            <a:endParaRPr kumimoji="1" lang="en-US" altLang="zh-CN" sz="2000" b="1" dirty="0">
              <a:solidFill>
                <a:srgbClr val="0000CC"/>
              </a:solidFill>
              <a:latin typeface="+mn-lt"/>
              <a:ea typeface="黑体" panose="02010609060101010101" pitchFamily="2" charset="-122"/>
            </a:endParaRPr>
          </a:p>
        </p:txBody>
      </p:sp>
      <p:sp>
        <p:nvSpPr>
          <p:cNvPr id="991237" name="Line 5"/>
          <p:cNvSpPr>
            <a:spLocks noChangeShapeType="1"/>
          </p:cNvSpPr>
          <p:nvPr/>
        </p:nvSpPr>
        <p:spPr bwMode="auto">
          <a:xfrm>
            <a:off x="416496" y="1700808"/>
            <a:ext cx="6336703"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991269" name="Group 37"/>
          <p:cNvGrpSpPr/>
          <p:nvPr/>
        </p:nvGrpSpPr>
        <p:grpSpPr bwMode="auto">
          <a:xfrm>
            <a:off x="6897216" y="1628800"/>
            <a:ext cx="2810139" cy="2463800"/>
            <a:chOff x="4043" y="1379"/>
            <a:chExt cx="1634" cy="1734"/>
          </a:xfrm>
        </p:grpSpPr>
        <p:sp>
          <p:nvSpPr>
            <p:cNvPr id="991238" name="Freeform 6"/>
            <p:cNvSpPr/>
            <p:nvPr/>
          </p:nvSpPr>
          <p:spPr bwMode="auto">
            <a:xfrm>
              <a:off x="4787" y="1454"/>
              <a:ext cx="772" cy="1604"/>
            </a:xfrm>
            <a:custGeom>
              <a:avLst/>
              <a:gdLst>
                <a:gd name="T0" fmla="*/ 0 w 772"/>
                <a:gd name="T1" fmla="*/ 0 h 1392"/>
                <a:gd name="T2" fmla="*/ 764 w 772"/>
                <a:gd name="T3" fmla="*/ 272 h 1392"/>
                <a:gd name="T4" fmla="*/ 318 w 772"/>
                <a:gd name="T5" fmla="*/ 564 h 1392"/>
                <a:gd name="T6" fmla="*/ 510 w 772"/>
                <a:gd name="T7" fmla="*/ 840 h 1392"/>
                <a:gd name="T8" fmla="*/ 772 w 772"/>
                <a:gd name="T9" fmla="*/ 1392 h 1392"/>
              </a:gdLst>
              <a:ahLst/>
              <a:cxnLst>
                <a:cxn ang="0">
                  <a:pos x="T0" y="T1"/>
                </a:cxn>
                <a:cxn ang="0">
                  <a:pos x="T2" y="T3"/>
                </a:cxn>
                <a:cxn ang="0">
                  <a:pos x="T4" y="T5"/>
                </a:cxn>
                <a:cxn ang="0">
                  <a:pos x="T6" y="T7"/>
                </a:cxn>
                <a:cxn ang="0">
                  <a:pos x="T8" y="T9"/>
                </a:cxn>
              </a:cxnLst>
              <a:rect l="0" t="0" r="r" b="b"/>
              <a:pathLst>
                <a:path w="772" h="1392">
                  <a:moveTo>
                    <a:pt x="0" y="0"/>
                  </a:moveTo>
                  <a:lnTo>
                    <a:pt x="764" y="272"/>
                  </a:lnTo>
                  <a:lnTo>
                    <a:pt x="318" y="564"/>
                  </a:lnTo>
                  <a:lnTo>
                    <a:pt x="510" y="840"/>
                  </a:lnTo>
                  <a:lnTo>
                    <a:pt x="772" y="1392"/>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91239" name="Freeform 7"/>
            <p:cNvSpPr/>
            <p:nvPr/>
          </p:nvSpPr>
          <p:spPr bwMode="auto">
            <a:xfrm>
              <a:off x="4098" y="1447"/>
              <a:ext cx="695" cy="1287"/>
            </a:xfrm>
            <a:custGeom>
              <a:avLst/>
              <a:gdLst>
                <a:gd name="T0" fmla="*/ 695 w 695"/>
                <a:gd name="T1" fmla="*/ 0 h 1117"/>
                <a:gd name="T2" fmla="*/ 0 w 695"/>
                <a:gd name="T3" fmla="*/ 285 h 1117"/>
                <a:gd name="T4" fmla="*/ 399 w 695"/>
                <a:gd name="T5" fmla="*/ 564 h 1117"/>
                <a:gd name="T6" fmla="*/ 174 w 695"/>
                <a:gd name="T7" fmla="*/ 843 h 1117"/>
                <a:gd name="T8" fmla="*/ 338 w 695"/>
                <a:gd name="T9" fmla="*/ 1117 h 1117"/>
              </a:gdLst>
              <a:ahLst/>
              <a:cxnLst>
                <a:cxn ang="0">
                  <a:pos x="T0" y="T1"/>
                </a:cxn>
                <a:cxn ang="0">
                  <a:pos x="T2" y="T3"/>
                </a:cxn>
                <a:cxn ang="0">
                  <a:pos x="T4" y="T5"/>
                </a:cxn>
                <a:cxn ang="0">
                  <a:pos x="T6" y="T7"/>
                </a:cxn>
                <a:cxn ang="0">
                  <a:pos x="T8" y="T9"/>
                </a:cxn>
              </a:cxnLst>
              <a:rect l="0" t="0" r="r" b="b"/>
              <a:pathLst>
                <a:path w="695" h="1117">
                  <a:moveTo>
                    <a:pt x="695" y="0"/>
                  </a:moveTo>
                  <a:lnTo>
                    <a:pt x="0" y="285"/>
                  </a:lnTo>
                  <a:lnTo>
                    <a:pt x="399" y="564"/>
                  </a:lnTo>
                  <a:lnTo>
                    <a:pt x="174" y="843"/>
                  </a:lnTo>
                  <a:lnTo>
                    <a:pt x="338" y="1117"/>
                  </a:lnTo>
                </a:path>
              </a:pathLst>
            </a:custGeom>
            <a:noFill/>
            <a:ln w="57150" cmpd="sng">
              <a:solidFill>
                <a:srgbClr val="C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91240" name="Line 8"/>
            <p:cNvSpPr>
              <a:spLocks noChangeShapeType="1"/>
            </p:cNvSpPr>
            <p:nvPr/>
          </p:nvSpPr>
          <p:spPr bwMode="auto">
            <a:xfrm flipH="1">
              <a:off x="5311" y="2726"/>
              <a:ext cx="112" cy="33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91241" name="Text Box 9"/>
            <p:cNvSpPr txBox="1">
              <a:spLocks noChangeArrowheads="1"/>
            </p:cNvSpPr>
            <p:nvPr/>
          </p:nvSpPr>
          <p:spPr bwMode="auto">
            <a:xfrm>
              <a:off x="4043" y="2388"/>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991242" name="Text Box 10"/>
            <p:cNvSpPr txBox="1">
              <a:spLocks noChangeArrowheads="1"/>
            </p:cNvSpPr>
            <p:nvPr/>
          </p:nvSpPr>
          <p:spPr bwMode="auto">
            <a:xfrm>
              <a:off x="4223" y="2063"/>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991243" name="Text Box 11"/>
            <p:cNvSpPr txBox="1">
              <a:spLocks noChangeArrowheads="1"/>
            </p:cNvSpPr>
            <p:nvPr/>
          </p:nvSpPr>
          <p:spPr bwMode="auto">
            <a:xfrm>
              <a:off x="5207" y="2728"/>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991244" name="Text Box 12"/>
            <p:cNvSpPr txBox="1">
              <a:spLocks noChangeArrowheads="1"/>
            </p:cNvSpPr>
            <p:nvPr/>
          </p:nvSpPr>
          <p:spPr bwMode="auto">
            <a:xfrm>
              <a:off x="4283" y="1379"/>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991245" name="Line 13"/>
            <p:cNvSpPr>
              <a:spLocks noChangeShapeType="1"/>
            </p:cNvSpPr>
            <p:nvPr/>
          </p:nvSpPr>
          <p:spPr bwMode="auto">
            <a:xfrm flipH="1">
              <a:off x="4155" y="2415"/>
              <a:ext cx="114" cy="31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91246" name="Freeform 14"/>
            <p:cNvSpPr/>
            <p:nvPr/>
          </p:nvSpPr>
          <p:spPr bwMode="auto">
            <a:xfrm>
              <a:off x="4503" y="2111"/>
              <a:ext cx="168" cy="304"/>
            </a:xfrm>
            <a:custGeom>
              <a:avLst/>
              <a:gdLst>
                <a:gd name="T0" fmla="*/ 0 w 168"/>
                <a:gd name="T1" fmla="*/ 0 h 264"/>
                <a:gd name="T2" fmla="*/ 168 w 168"/>
                <a:gd name="T3" fmla="*/ 264 h 264"/>
              </a:gdLst>
              <a:ahLst/>
              <a:cxnLst>
                <a:cxn ang="0">
                  <a:pos x="T0" y="T1"/>
                </a:cxn>
                <a:cxn ang="0">
                  <a:pos x="T2" y="T3"/>
                </a:cxn>
              </a:cxnLst>
              <a:rect l="0" t="0" r="r" b="b"/>
              <a:pathLst>
                <a:path w="168" h="264">
                  <a:moveTo>
                    <a:pt x="0" y="0"/>
                  </a:moveTo>
                  <a:lnTo>
                    <a:pt x="168" y="264"/>
                  </a:lnTo>
                </a:path>
              </a:pathLst>
            </a:custGeom>
            <a:noFill/>
            <a:ln w="2857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91247" name="Text Box 15"/>
            <p:cNvSpPr txBox="1">
              <a:spLocks noChangeArrowheads="1"/>
            </p:cNvSpPr>
            <p:nvPr/>
          </p:nvSpPr>
          <p:spPr bwMode="auto">
            <a:xfrm>
              <a:off x="5487" y="2734"/>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991248" name="Text Box 16"/>
            <p:cNvSpPr txBox="1">
              <a:spLocks noChangeArrowheads="1"/>
            </p:cNvSpPr>
            <p:nvPr/>
          </p:nvSpPr>
          <p:spPr bwMode="auto">
            <a:xfrm>
              <a:off x="4545" y="2056"/>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991249" name="Text Box 17"/>
            <p:cNvSpPr txBox="1">
              <a:spLocks noChangeArrowheads="1"/>
            </p:cNvSpPr>
            <p:nvPr/>
          </p:nvSpPr>
          <p:spPr bwMode="auto">
            <a:xfrm>
              <a:off x="4341" y="2395"/>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991250" name="Text Box 18"/>
            <p:cNvSpPr txBox="1">
              <a:spLocks noChangeArrowheads="1"/>
            </p:cNvSpPr>
            <p:nvPr/>
          </p:nvSpPr>
          <p:spPr bwMode="auto">
            <a:xfrm>
              <a:off x="4275" y="1732"/>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991251" name="Text Box 19"/>
            <p:cNvSpPr txBox="1">
              <a:spLocks noChangeArrowheads="1"/>
            </p:cNvSpPr>
            <p:nvPr/>
          </p:nvSpPr>
          <p:spPr bwMode="auto">
            <a:xfrm>
              <a:off x="5151" y="1386"/>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991252" name="Text Box 20"/>
            <p:cNvSpPr txBox="1">
              <a:spLocks noChangeArrowheads="1"/>
            </p:cNvSpPr>
            <p:nvPr/>
          </p:nvSpPr>
          <p:spPr bwMode="auto">
            <a:xfrm>
              <a:off x="5361" y="2402"/>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991253" name="Text Box 21"/>
            <p:cNvSpPr txBox="1">
              <a:spLocks noChangeArrowheads="1"/>
            </p:cNvSpPr>
            <p:nvPr/>
          </p:nvSpPr>
          <p:spPr bwMode="auto">
            <a:xfrm>
              <a:off x="5211" y="2063"/>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991254" name="Text Box 22"/>
            <p:cNvSpPr txBox="1">
              <a:spLocks noChangeArrowheads="1"/>
            </p:cNvSpPr>
            <p:nvPr/>
          </p:nvSpPr>
          <p:spPr bwMode="auto">
            <a:xfrm>
              <a:off x="5183" y="1738"/>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991255" name="Oval 23"/>
            <p:cNvSpPr>
              <a:spLocks noChangeArrowheads="1"/>
            </p:cNvSpPr>
            <p:nvPr/>
          </p:nvSpPr>
          <p:spPr bwMode="auto">
            <a:xfrm>
              <a:off x="5085" y="2062"/>
              <a:ext cx="66" cy="76"/>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56" name="Oval 24"/>
            <p:cNvSpPr>
              <a:spLocks noChangeArrowheads="1"/>
            </p:cNvSpPr>
            <p:nvPr/>
          </p:nvSpPr>
          <p:spPr bwMode="auto">
            <a:xfrm>
              <a:off x="4455" y="2062"/>
              <a:ext cx="66" cy="76"/>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57" name="Oval 25"/>
            <p:cNvSpPr>
              <a:spLocks noChangeArrowheads="1"/>
            </p:cNvSpPr>
            <p:nvPr/>
          </p:nvSpPr>
          <p:spPr bwMode="auto">
            <a:xfrm>
              <a:off x="4065" y="1737"/>
              <a:ext cx="66" cy="76"/>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58" name="Oval 26"/>
            <p:cNvSpPr>
              <a:spLocks noChangeArrowheads="1"/>
            </p:cNvSpPr>
            <p:nvPr/>
          </p:nvSpPr>
          <p:spPr bwMode="auto">
            <a:xfrm>
              <a:off x="5259" y="2380"/>
              <a:ext cx="66" cy="76"/>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59" name="Oval 27"/>
            <p:cNvSpPr>
              <a:spLocks noChangeArrowheads="1"/>
            </p:cNvSpPr>
            <p:nvPr/>
          </p:nvSpPr>
          <p:spPr bwMode="auto">
            <a:xfrm>
              <a:off x="5385" y="2691"/>
              <a:ext cx="66" cy="76"/>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0" name="Oval 28"/>
            <p:cNvSpPr>
              <a:spLocks noChangeArrowheads="1"/>
            </p:cNvSpPr>
            <p:nvPr/>
          </p:nvSpPr>
          <p:spPr bwMode="auto">
            <a:xfrm>
              <a:off x="4245" y="2373"/>
              <a:ext cx="66" cy="76"/>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1" name="Oval 29"/>
            <p:cNvSpPr>
              <a:spLocks noChangeArrowheads="1"/>
            </p:cNvSpPr>
            <p:nvPr/>
          </p:nvSpPr>
          <p:spPr bwMode="auto">
            <a:xfrm>
              <a:off x="5505" y="1730"/>
              <a:ext cx="66" cy="76"/>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2" name="Oval 30"/>
            <p:cNvSpPr>
              <a:spLocks noChangeArrowheads="1"/>
            </p:cNvSpPr>
            <p:nvPr/>
          </p:nvSpPr>
          <p:spPr bwMode="auto">
            <a:xfrm>
              <a:off x="4745" y="1412"/>
              <a:ext cx="66" cy="76"/>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3" name="Rectangle 31"/>
            <p:cNvSpPr>
              <a:spLocks noChangeArrowheads="1"/>
            </p:cNvSpPr>
            <p:nvPr/>
          </p:nvSpPr>
          <p:spPr bwMode="auto">
            <a:xfrm>
              <a:off x="4101" y="2677"/>
              <a:ext cx="96" cy="111"/>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4" name="Rectangle 32"/>
            <p:cNvSpPr>
              <a:spLocks noChangeArrowheads="1"/>
            </p:cNvSpPr>
            <p:nvPr/>
          </p:nvSpPr>
          <p:spPr bwMode="auto">
            <a:xfrm>
              <a:off x="4389" y="2671"/>
              <a:ext cx="96" cy="110"/>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5" name="Rectangle 33"/>
            <p:cNvSpPr>
              <a:spLocks noChangeArrowheads="1"/>
            </p:cNvSpPr>
            <p:nvPr/>
          </p:nvSpPr>
          <p:spPr bwMode="auto">
            <a:xfrm>
              <a:off x="4611" y="2359"/>
              <a:ext cx="96" cy="111"/>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6" name="Rectangle 34"/>
            <p:cNvSpPr>
              <a:spLocks noChangeArrowheads="1"/>
            </p:cNvSpPr>
            <p:nvPr/>
          </p:nvSpPr>
          <p:spPr bwMode="auto">
            <a:xfrm>
              <a:off x="5511" y="3002"/>
              <a:ext cx="96" cy="111"/>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7" name="Rectangle 35"/>
            <p:cNvSpPr>
              <a:spLocks noChangeArrowheads="1"/>
            </p:cNvSpPr>
            <p:nvPr/>
          </p:nvSpPr>
          <p:spPr bwMode="auto">
            <a:xfrm>
              <a:off x="5265" y="3002"/>
              <a:ext cx="96" cy="111"/>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2" name="矩形 1"/>
          <p:cNvSpPr/>
          <p:nvPr/>
        </p:nvSpPr>
        <p:spPr>
          <a:xfrm>
            <a:off x="560512" y="4221088"/>
            <a:ext cx="9073008" cy="2123658"/>
          </a:xfrm>
          <a:prstGeom prst="rect">
            <a:avLst/>
          </a:prstGeom>
          <a:solidFill>
            <a:srgbClr val="66FFFF"/>
          </a:solidFill>
          <a:ln>
            <a:solidFill>
              <a:schemeClr val="tx1"/>
            </a:solidFill>
          </a:ln>
        </p:spPr>
        <p:txBody>
          <a:bodyPr wrap="square">
            <a:spAutoFit/>
          </a:bodyPr>
          <a:lstStyle/>
          <a:p>
            <a:pPr>
              <a:lnSpc>
                <a:spcPct val="110000"/>
              </a:lnSpc>
            </a:pPr>
            <a:r>
              <a:rPr lang="zh-CN" altLang="zh-CN" sz="2400" b="1" dirty="0">
                <a:solidFill>
                  <a:srgbClr val="000066"/>
                </a:solidFill>
                <a:latin typeface="+mn-lt"/>
                <a:ea typeface="黑体" panose="02010609060101010101" pitchFamily="2" charset="-122"/>
              </a:rPr>
              <a:t>从二叉线索的根节点自顶向下的深度最多</a:t>
            </a:r>
            <a:r>
              <a:rPr lang="zh-CN" altLang="zh-CN" sz="2400" b="1" dirty="0" smtClean="0">
                <a:solidFill>
                  <a:srgbClr val="000066"/>
                </a:solidFill>
                <a:latin typeface="+mn-lt"/>
                <a:ea typeface="黑体" panose="02010609060101010101" pitchFamily="2" charset="-122"/>
              </a:rPr>
              <a:t>有</a:t>
            </a:r>
            <a:r>
              <a:rPr lang="en-US" altLang="zh-CN" sz="2400" b="1" dirty="0" smtClean="0">
                <a:solidFill>
                  <a:srgbClr val="000066"/>
                </a:solidFill>
                <a:latin typeface="+mn-lt"/>
                <a:ea typeface="黑体" panose="02010609060101010101" pitchFamily="2" charset="-122"/>
              </a:rPr>
              <a:t> 32 </a:t>
            </a:r>
            <a:r>
              <a:rPr lang="zh-CN" altLang="zh-CN" sz="2400" b="1" dirty="0" smtClean="0">
                <a:solidFill>
                  <a:srgbClr val="000066"/>
                </a:solidFill>
                <a:latin typeface="+mn-lt"/>
                <a:ea typeface="黑体" panose="02010609060101010101" pitchFamily="2" charset="-122"/>
              </a:rPr>
              <a:t>层</a:t>
            </a:r>
            <a:r>
              <a:rPr lang="zh-CN" altLang="zh-CN" sz="2400" b="1" dirty="0">
                <a:solidFill>
                  <a:srgbClr val="000066"/>
                </a:solidFill>
                <a:latin typeface="+mn-lt"/>
                <a:ea typeface="黑体" panose="02010609060101010101" pitchFamily="2" charset="-122"/>
              </a:rPr>
              <a:t>，每一层对应于</a:t>
            </a:r>
            <a:r>
              <a:rPr lang="en-US" altLang="zh-CN" sz="2400" b="1" dirty="0">
                <a:solidFill>
                  <a:srgbClr val="000066"/>
                </a:solidFill>
                <a:latin typeface="+mn-lt"/>
                <a:ea typeface="黑体" panose="02010609060101010101" pitchFamily="2" charset="-122"/>
              </a:rPr>
              <a:t>IP</a:t>
            </a:r>
            <a:r>
              <a:rPr lang="zh-CN" altLang="zh-CN" sz="2400" b="1" dirty="0">
                <a:solidFill>
                  <a:srgbClr val="000066"/>
                </a:solidFill>
                <a:latin typeface="+mn-lt"/>
                <a:ea typeface="黑体" panose="02010609060101010101" pitchFamily="2" charset="-122"/>
              </a:rPr>
              <a:t>地址中的一位。一个</a:t>
            </a:r>
            <a:r>
              <a:rPr lang="en-US" altLang="zh-CN" sz="2400" b="1" dirty="0">
                <a:solidFill>
                  <a:srgbClr val="000066"/>
                </a:solidFill>
                <a:latin typeface="+mn-lt"/>
                <a:ea typeface="黑体" panose="02010609060101010101" pitchFamily="2" charset="-122"/>
              </a:rPr>
              <a:t>IP</a:t>
            </a:r>
            <a:r>
              <a:rPr lang="zh-CN" altLang="zh-CN" sz="2400" b="1" dirty="0">
                <a:solidFill>
                  <a:srgbClr val="000066"/>
                </a:solidFill>
                <a:latin typeface="+mn-lt"/>
                <a:ea typeface="黑体" panose="02010609060101010101" pitchFamily="2" charset="-122"/>
              </a:rPr>
              <a:t>地址存入二叉线索的规则很简单。先检查</a:t>
            </a:r>
            <a:r>
              <a:rPr lang="en-US" altLang="zh-CN" sz="2400" b="1" dirty="0">
                <a:solidFill>
                  <a:srgbClr val="000066"/>
                </a:solidFill>
                <a:latin typeface="+mn-lt"/>
                <a:ea typeface="黑体" panose="02010609060101010101" pitchFamily="2" charset="-122"/>
              </a:rPr>
              <a:t>IP</a:t>
            </a:r>
            <a:r>
              <a:rPr lang="zh-CN" altLang="zh-CN" sz="2400" b="1" dirty="0">
                <a:solidFill>
                  <a:srgbClr val="000066"/>
                </a:solidFill>
                <a:latin typeface="+mn-lt"/>
                <a:ea typeface="黑体" panose="02010609060101010101" pitchFamily="2" charset="-122"/>
              </a:rPr>
              <a:t>地址左边的第一位，如</a:t>
            </a:r>
            <a:r>
              <a:rPr lang="zh-CN" altLang="zh-CN" sz="2400" b="1" dirty="0" smtClean="0">
                <a:solidFill>
                  <a:srgbClr val="000066"/>
                </a:solidFill>
                <a:latin typeface="+mn-lt"/>
                <a:ea typeface="黑体" panose="02010609060101010101" pitchFamily="2" charset="-122"/>
              </a:rPr>
              <a:t>为</a:t>
            </a:r>
            <a:r>
              <a:rPr lang="en-US" altLang="zh-CN" sz="2400" b="1" dirty="0" smtClean="0">
                <a:solidFill>
                  <a:srgbClr val="000066"/>
                </a:solidFill>
                <a:latin typeface="+mn-lt"/>
                <a:ea typeface="黑体" panose="02010609060101010101" pitchFamily="2" charset="-122"/>
              </a:rPr>
              <a:t> 0</a:t>
            </a:r>
            <a:r>
              <a:rPr lang="zh-CN" altLang="zh-CN" sz="2400" b="1" dirty="0">
                <a:solidFill>
                  <a:srgbClr val="000066"/>
                </a:solidFill>
                <a:latin typeface="+mn-lt"/>
                <a:ea typeface="黑体" panose="02010609060101010101" pitchFamily="2" charset="-122"/>
              </a:rPr>
              <a:t>，则第一层的节点就在根节点的左下方；如</a:t>
            </a:r>
            <a:r>
              <a:rPr lang="zh-CN" altLang="zh-CN" sz="2400" b="1" dirty="0" smtClean="0">
                <a:solidFill>
                  <a:srgbClr val="000066"/>
                </a:solidFill>
                <a:latin typeface="+mn-lt"/>
                <a:ea typeface="黑体" panose="02010609060101010101" pitchFamily="2" charset="-122"/>
              </a:rPr>
              <a:t>为</a:t>
            </a:r>
            <a:r>
              <a:rPr lang="en-US" altLang="zh-CN" sz="2400" b="1" dirty="0" smtClean="0">
                <a:solidFill>
                  <a:srgbClr val="000066"/>
                </a:solidFill>
                <a:latin typeface="+mn-lt"/>
                <a:ea typeface="黑体" panose="02010609060101010101" pitchFamily="2" charset="-122"/>
              </a:rPr>
              <a:t> 1</a:t>
            </a:r>
            <a:r>
              <a:rPr lang="zh-CN" altLang="zh-CN" sz="2400" b="1" dirty="0">
                <a:solidFill>
                  <a:srgbClr val="000066"/>
                </a:solidFill>
                <a:latin typeface="+mn-lt"/>
                <a:ea typeface="黑体" panose="02010609060101010101" pitchFamily="2" charset="-122"/>
              </a:rPr>
              <a:t>，则在右下方。然后再检查地址的第二位，构造出第二层的节点。依此类推，直到唯一前缀的最后一位。</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9" name="Rectangle 3"/>
          <p:cNvSpPr>
            <a:spLocks noGrp="1" noChangeArrowheads="1"/>
          </p:cNvSpPr>
          <p:nvPr>
            <p:ph type="title"/>
          </p:nvPr>
        </p:nvSpPr>
        <p:spPr/>
        <p:txBody>
          <a:bodyPr/>
          <a:lstStyle/>
          <a:p>
            <a:pPr algn="ctr"/>
            <a:r>
              <a:rPr lang="zh-CN" altLang="en-US"/>
              <a:t>网络互连使用路由器 </a:t>
            </a:r>
            <a:endParaRPr lang="zh-CN" altLang="en-US"/>
          </a:p>
        </p:txBody>
      </p:sp>
      <p:sp>
        <p:nvSpPr>
          <p:cNvPr id="352258" name="Rectangle 2"/>
          <p:cNvSpPr>
            <a:spLocks noGrp="1" noChangeArrowheads="1"/>
          </p:cNvSpPr>
          <p:nvPr>
            <p:ph idx="1"/>
          </p:nvPr>
        </p:nvSpPr>
        <p:spPr/>
        <p:txBody>
          <a:bodyPr/>
          <a:lstStyle/>
          <a:p>
            <a:r>
              <a:rPr lang="zh-CN" altLang="en-US" dirty="0"/>
              <a:t>当中继系统是转发器或网桥时，一般并不称之为网络互连，因为这仅仅是把一个网络扩大了，而这仍然是一个网络。 </a:t>
            </a:r>
            <a:endParaRPr lang="zh-CN" altLang="en-US" dirty="0"/>
          </a:p>
          <a:p>
            <a:r>
              <a:rPr lang="zh-CN" altLang="en-US" dirty="0"/>
              <a:t>网关由于比较复杂，目前使用得较少。</a:t>
            </a:r>
            <a:endParaRPr lang="zh-CN" altLang="en-US" dirty="0"/>
          </a:p>
          <a:p>
            <a:r>
              <a:rPr lang="zh-CN" altLang="zh-CN" dirty="0">
                <a:solidFill>
                  <a:srgbClr val="FF0000"/>
                </a:solidFill>
              </a:rPr>
              <a:t>网络互连</a:t>
            </a:r>
            <a:r>
              <a:rPr lang="zh-CN" altLang="en-US" dirty="0">
                <a:solidFill>
                  <a:srgbClr val="FF0000"/>
                </a:solidFill>
              </a:rPr>
              <a:t>都</a:t>
            </a:r>
            <a:r>
              <a:rPr lang="zh-CN" altLang="en-US" dirty="0" smtClean="0">
                <a:solidFill>
                  <a:srgbClr val="FF0000"/>
                </a:solidFill>
              </a:rPr>
              <a:t>是</a:t>
            </a:r>
            <a:r>
              <a:rPr lang="zh-CN" altLang="en-US" dirty="0">
                <a:solidFill>
                  <a:srgbClr val="FF0000"/>
                </a:solidFill>
              </a:rPr>
              <a:t>指用路由器</a:t>
            </a:r>
            <a:r>
              <a:rPr lang="zh-CN" altLang="en-US" dirty="0" smtClean="0">
                <a:solidFill>
                  <a:srgbClr val="FF0000"/>
                </a:solidFill>
              </a:rPr>
              <a:t>进行</a:t>
            </a:r>
            <a:r>
              <a:rPr lang="zh-CN" altLang="zh-CN" dirty="0">
                <a:solidFill>
                  <a:srgbClr val="FF0000"/>
                </a:solidFill>
              </a:rPr>
              <a:t>网络互连和路由选择</a:t>
            </a:r>
            <a:r>
              <a:rPr lang="zh-CN" altLang="en-US" dirty="0">
                <a:solidFill>
                  <a:srgbClr val="FF0000"/>
                </a:solidFill>
              </a:rPr>
              <a:t>。</a:t>
            </a:r>
            <a:endParaRPr lang="zh-CN" altLang="en-US" dirty="0">
              <a:solidFill>
                <a:srgbClr val="FF0000"/>
              </a:solidFill>
            </a:endParaRPr>
          </a:p>
          <a:p>
            <a:r>
              <a:rPr lang="zh-CN" altLang="en-US" dirty="0"/>
              <a:t>由于历史的原因，许多有关 </a:t>
            </a:r>
            <a:r>
              <a:rPr lang="en-US" altLang="zh-CN" dirty="0"/>
              <a:t>TCP/IP</a:t>
            </a:r>
            <a:r>
              <a:rPr lang="en-US" altLang="zh-CN" b="1" dirty="0"/>
              <a:t> </a:t>
            </a:r>
            <a:r>
              <a:rPr lang="zh-CN" altLang="en-US" dirty="0"/>
              <a:t>的文献将网络层使用的路由器称为</a:t>
            </a:r>
            <a:r>
              <a:rPr lang="zh-CN" altLang="en-US" dirty="0">
                <a:solidFill>
                  <a:srgbClr val="FF0000"/>
                </a:solidFill>
              </a:rPr>
              <a:t>网关。 </a:t>
            </a:r>
            <a:r>
              <a:rPr lang="zh-CN" altLang="en-US" dirty="0"/>
              <a:t>  </a:t>
            </a:r>
            <a:endParaRPr lang="zh-CN" altLang="en-US" dirty="0"/>
          </a:p>
          <a:p>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225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22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225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8"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r>
              <a:rPr lang="en-US" altLang="zh-CN" dirty="0"/>
              <a:t>4.4  </a:t>
            </a:r>
            <a:r>
              <a:rPr lang="zh-CN" altLang="zh-CN" dirty="0"/>
              <a:t>网际控制报文</a:t>
            </a:r>
            <a:r>
              <a:rPr lang="zh-CN" altLang="zh-CN" dirty="0" smtClean="0"/>
              <a:t>协议</a:t>
            </a:r>
            <a:r>
              <a:rPr lang="en-US" altLang="zh-CN" dirty="0" smtClean="0"/>
              <a:t> ICMP</a:t>
            </a:r>
            <a:endParaRPr lang="zh-CN" altLang="en-US" dirty="0"/>
          </a:p>
        </p:txBody>
      </p:sp>
      <p:sp>
        <p:nvSpPr>
          <p:cNvPr id="931843" name="Rectangle 3"/>
          <p:cNvSpPr>
            <a:spLocks noGrp="1" noChangeArrowheads="1"/>
          </p:cNvSpPr>
          <p:nvPr>
            <p:ph idx="1"/>
          </p:nvPr>
        </p:nvSpPr>
        <p:spPr/>
        <p:txBody>
          <a:bodyPr/>
          <a:lstStyle/>
          <a:p>
            <a:r>
              <a:rPr lang="en-US" altLang="zh-CN" dirty="0"/>
              <a:t>4.4.1  </a:t>
            </a:r>
            <a:r>
              <a:rPr lang="en-US" altLang="zh-CN" dirty="0" smtClean="0"/>
              <a:t>ICMP </a:t>
            </a:r>
            <a:r>
              <a:rPr lang="zh-CN" altLang="zh-CN" dirty="0" smtClean="0"/>
              <a:t>报文</a:t>
            </a:r>
            <a:r>
              <a:rPr lang="zh-CN" altLang="zh-CN" dirty="0"/>
              <a:t>的种类</a:t>
            </a:r>
            <a:endParaRPr lang="zh-CN" altLang="zh-CN" dirty="0"/>
          </a:p>
          <a:p>
            <a:r>
              <a:rPr lang="en-US" altLang="zh-CN" dirty="0" smtClean="0"/>
              <a:t>4.4.2  ICMP </a:t>
            </a:r>
            <a:r>
              <a:rPr lang="zh-CN" altLang="zh-CN" dirty="0" smtClean="0"/>
              <a:t>的</a:t>
            </a:r>
            <a:r>
              <a:rPr lang="zh-CN" altLang="zh-CN" dirty="0"/>
              <a:t>应用</a:t>
            </a:r>
            <a:r>
              <a:rPr lang="zh-CN" altLang="zh-CN" dirty="0" smtClean="0"/>
              <a:t>举例</a:t>
            </a:r>
            <a:endParaRPr lang="zh-CN" altLang="zh-CN"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r>
              <a:rPr lang="en-US" altLang="zh-CN" dirty="0"/>
              <a:t>4.4  </a:t>
            </a:r>
            <a:r>
              <a:rPr lang="zh-CN" altLang="zh-CN" dirty="0"/>
              <a:t>网际控制报文</a:t>
            </a:r>
            <a:r>
              <a:rPr lang="zh-CN" altLang="zh-CN" dirty="0" smtClean="0"/>
              <a:t>协议</a:t>
            </a:r>
            <a:r>
              <a:rPr lang="en-US" altLang="zh-CN" dirty="0" smtClean="0"/>
              <a:t> ICMP</a:t>
            </a:r>
            <a:endParaRPr lang="zh-CN" altLang="en-US" dirty="0"/>
          </a:p>
        </p:txBody>
      </p:sp>
      <p:sp>
        <p:nvSpPr>
          <p:cNvPr id="931843" name="Rectangle 3"/>
          <p:cNvSpPr>
            <a:spLocks noGrp="1" noChangeArrowheads="1"/>
          </p:cNvSpPr>
          <p:nvPr>
            <p:ph idx="1"/>
          </p:nvPr>
        </p:nvSpPr>
        <p:spPr/>
        <p:txBody>
          <a:bodyPr/>
          <a:lstStyle/>
          <a:p>
            <a:r>
              <a:rPr lang="zh-CN" altLang="zh-CN" sz="2800" dirty="0"/>
              <a:t>为了更有效地</a:t>
            </a:r>
            <a:r>
              <a:rPr lang="zh-CN" altLang="zh-CN" sz="2800" dirty="0" smtClean="0"/>
              <a:t>转发</a:t>
            </a:r>
            <a:r>
              <a:rPr lang="en-US" altLang="zh-CN" sz="2800" dirty="0" smtClean="0"/>
              <a:t> IP </a:t>
            </a:r>
            <a:r>
              <a:rPr lang="zh-CN" altLang="zh-CN" sz="2800" dirty="0" smtClean="0"/>
              <a:t>数据报</a:t>
            </a:r>
            <a:r>
              <a:rPr lang="zh-CN" altLang="zh-CN" sz="2800" dirty="0"/>
              <a:t>和提高交付成功的机会，在网际层使用了网际控制报文</a:t>
            </a:r>
            <a:r>
              <a:rPr lang="zh-CN" altLang="zh-CN" sz="2800" dirty="0" smtClean="0"/>
              <a:t>协议</a:t>
            </a:r>
            <a:r>
              <a:rPr lang="en-US" altLang="zh-CN" sz="2800" dirty="0" smtClean="0"/>
              <a:t> ICMP </a:t>
            </a:r>
            <a:r>
              <a:rPr lang="en-US" altLang="zh-CN" sz="2800" dirty="0"/>
              <a:t>(Internet Control Message </a:t>
            </a:r>
            <a:r>
              <a:rPr lang="en-US" altLang="zh-CN" sz="2800" dirty="0" smtClean="0"/>
              <a:t>Protocol)</a:t>
            </a:r>
            <a:r>
              <a:rPr lang="zh-CN" altLang="zh-CN" sz="2800" dirty="0" smtClean="0"/>
              <a:t>。</a:t>
            </a:r>
            <a:endParaRPr lang="en-US" altLang="zh-CN" sz="2800" dirty="0" smtClean="0"/>
          </a:p>
          <a:p>
            <a:r>
              <a:rPr lang="en-US" altLang="zh-CN" sz="2800" dirty="0" smtClean="0"/>
              <a:t>ICMP </a:t>
            </a:r>
            <a:r>
              <a:rPr lang="zh-CN" altLang="zh-CN" sz="2800" dirty="0" smtClean="0"/>
              <a:t>是</a:t>
            </a:r>
            <a:r>
              <a:rPr lang="zh-CN" altLang="zh-CN" sz="2800" dirty="0"/>
              <a:t>互联网的标准协议</a:t>
            </a:r>
            <a:r>
              <a:rPr lang="zh-CN" altLang="zh-CN" sz="2800" dirty="0" smtClean="0"/>
              <a:t>。</a:t>
            </a:r>
            <a:endParaRPr lang="en-US" altLang="zh-CN" sz="2800" dirty="0" smtClean="0"/>
          </a:p>
          <a:p>
            <a:r>
              <a:rPr lang="en-US" altLang="zh-CN" sz="2800" dirty="0" smtClean="0"/>
              <a:t>ICMP </a:t>
            </a:r>
            <a:r>
              <a:rPr lang="zh-CN" altLang="zh-CN" sz="2800" dirty="0" smtClean="0"/>
              <a:t>允许</a:t>
            </a:r>
            <a:r>
              <a:rPr lang="zh-CN" altLang="zh-CN" sz="2800" dirty="0"/>
              <a:t>主机或路由器报告差错情况和提供有关异常情况的报告</a:t>
            </a:r>
            <a:r>
              <a:rPr lang="zh-CN" altLang="zh-CN" sz="2800" dirty="0" smtClean="0"/>
              <a:t>。</a:t>
            </a:r>
            <a:endParaRPr lang="en-US" altLang="zh-CN" sz="2800" dirty="0" smtClean="0"/>
          </a:p>
          <a:p>
            <a:r>
              <a:rPr lang="zh-CN" altLang="zh-CN" sz="2800" dirty="0" smtClean="0"/>
              <a:t>但</a:t>
            </a:r>
            <a:r>
              <a:rPr lang="en-US" altLang="zh-CN" sz="2800" dirty="0" smtClean="0"/>
              <a:t> ICMP </a:t>
            </a:r>
            <a:r>
              <a:rPr lang="zh-CN" altLang="zh-CN" sz="2800" dirty="0" smtClean="0"/>
              <a:t>不是</a:t>
            </a:r>
            <a:r>
              <a:rPr lang="zh-CN" altLang="zh-CN" sz="2800" dirty="0"/>
              <a:t>高层</a:t>
            </a:r>
            <a:r>
              <a:rPr lang="zh-CN" altLang="zh-CN" sz="2800" dirty="0" smtClean="0"/>
              <a:t>协议（看起来好像是高层协议，因为</a:t>
            </a:r>
            <a:r>
              <a:rPr lang="en-US" altLang="zh-CN" sz="2800" dirty="0" smtClean="0"/>
              <a:t> ICMP </a:t>
            </a:r>
            <a:r>
              <a:rPr lang="zh-CN" altLang="zh-CN" sz="2800" dirty="0" smtClean="0"/>
              <a:t>报文是装在</a:t>
            </a:r>
            <a:r>
              <a:rPr lang="en-US" altLang="zh-CN" sz="2800" dirty="0" smtClean="0"/>
              <a:t> IP </a:t>
            </a:r>
            <a:r>
              <a:rPr lang="zh-CN" altLang="zh-CN" sz="2800" dirty="0" smtClean="0"/>
              <a:t>数据报中，作为其中的数据部分），而是</a:t>
            </a:r>
            <a:r>
              <a:rPr lang="en-US" altLang="zh-CN" sz="2800" dirty="0" smtClean="0"/>
              <a:t> IP </a:t>
            </a:r>
            <a:r>
              <a:rPr lang="zh-CN" altLang="zh-CN" sz="2800" dirty="0" smtClean="0"/>
              <a:t>层</a:t>
            </a:r>
            <a:r>
              <a:rPr lang="zh-CN" altLang="zh-CN" sz="2800" dirty="0"/>
              <a:t>的协议。</a:t>
            </a:r>
            <a:endParaRPr lang="zh-CN" altLang="en-US" sz="2800" dirty="0">
              <a:solidFill>
                <a:srgbClr val="0000CC"/>
              </a:solidFill>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7" name="Rectangle 3"/>
          <p:cNvSpPr>
            <a:spLocks noGrp="1" noChangeArrowheads="1"/>
          </p:cNvSpPr>
          <p:nvPr>
            <p:ph type="title"/>
          </p:nvPr>
        </p:nvSpPr>
        <p:spPr/>
        <p:txBody>
          <a:bodyPr/>
          <a:lstStyle/>
          <a:p>
            <a:pPr algn="ctr"/>
            <a:r>
              <a:rPr lang="en-US" altLang="zh-CN" dirty="0"/>
              <a:t>ICMP </a:t>
            </a:r>
            <a:r>
              <a:rPr lang="zh-CN" altLang="en-US" dirty="0"/>
              <a:t>报文的格式 </a:t>
            </a:r>
            <a:endParaRPr lang="zh-CN" altLang="en-US" dirty="0"/>
          </a:p>
        </p:txBody>
      </p:sp>
      <p:sp>
        <p:nvSpPr>
          <p:cNvPr id="538655" name="AutoShape 31"/>
          <p:cNvSpPr>
            <a:spLocks noChangeArrowheads="1"/>
          </p:cNvSpPr>
          <p:nvPr/>
        </p:nvSpPr>
        <p:spPr bwMode="auto">
          <a:xfrm rot="5400000">
            <a:off x="2246455" y="4542640"/>
            <a:ext cx="288925" cy="507338"/>
          </a:xfrm>
          <a:prstGeom prst="downArrow">
            <a:avLst>
              <a:gd name="adj1" fmla="val 47222"/>
              <a:gd name="adj2" fmla="val 83745"/>
            </a:avLst>
          </a:prstGeom>
          <a:solidFill>
            <a:srgbClr val="C00000"/>
          </a:solidFill>
          <a:ln w="9525">
            <a:solidFill>
              <a:schemeClr val="tx1"/>
            </a:solidFill>
            <a:miter lim="800000"/>
          </a:ln>
          <a:effec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38626" name="Rectangle 2"/>
          <p:cNvSpPr>
            <a:spLocks noChangeArrowheads="1"/>
          </p:cNvSpPr>
          <p:nvPr/>
        </p:nvSpPr>
        <p:spPr bwMode="auto">
          <a:xfrm>
            <a:off x="2615350" y="4618509"/>
            <a:ext cx="4602163" cy="390525"/>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28" name="Rectangle 4"/>
          <p:cNvSpPr>
            <a:spLocks noChangeArrowheads="1"/>
          </p:cNvSpPr>
          <p:nvPr/>
        </p:nvSpPr>
        <p:spPr bwMode="auto">
          <a:xfrm>
            <a:off x="3870799" y="4642321"/>
            <a:ext cx="3326077" cy="36671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29" name="Freeform 5"/>
          <p:cNvSpPr/>
          <p:nvPr/>
        </p:nvSpPr>
        <p:spPr bwMode="auto">
          <a:xfrm>
            <a:off x="2641147" y="3397721"/>
            <a:ext cx="6081183" cy="468312"/>
          </a:xfrm>
          <a:custGeom>
            <a:avLst/>
            <a:gdLst>
              <a:gd name="T0" fmla="*/ 0 w 2790"/>
              <a:gd name="T1" fmla="*/ 6 h 279"/>
              <a:gd name="T2" fmla="*/ 561 w 2790"/>
              <a:gd name="T3" fmla="*/ 279 h 279"/>
              <a:gd name="T4" fmla="*/ 2100 w 2790"/>
              <a:gd name="T5" fmla="*/ 276 h 279"/>
              <a:gd name="T6" fmla="*/ 2790 w 2790"/>
              <a:gd name="T7" fmla="*/ 0 h 279"/>
              <a:gd name="T8" fmla="*/ 0 w 2790"/>
              <a:gd name="T9" fmla="*/ 6 h 279"/>
            </a:gdLst>
            <a:ahLst/>
            <a:cxnLst>
              <a:cxn ang="0">
                <a:pos x="T0" y="T1"/>
              </a:cxn>
              <a:cxn ang="0">
                <a:pos x="T2" y="T3"/>
              </a:cxn>
              <a:cxn ang="0">
                <a:pos x="T4" y="T5"/>
              </a:cxn>
              <a:cxn ang="0">
                <a:pos x="T6" y="T7"/>
              </a:cxn>
              <a:cxn ang="0">
                <a:pos x="T8" y="T9"/>
              </a:cxn>
            </a:cxnLst>
            <a:rect l="0" t="0" r="r" b="b"/>
            <a:pathLst>
              <a:path w="2790" h="279">
                <a:moveTo>
                  <a:pt x="0" y="6"/>
                </a:moveTo>
                <a:lnTo>
                  <a:pt x="561" y="279"/>
                </a:lnTo>
                <a:lnTo>
                  <a:pt x="2100" y="276"/>
                </a:lnTo>
                <a:lnTo>
                  <a:pt x="2790" y="0"/>
                </a:lnTo>
                <a:lnTo>
                  <a:pt x="0" y="6"/>
                </a:lnTo>
                <a:close/>
              </a:path>
            </a:pathLst>
          </a:custGeom>
          <a:gradFill flip="none" rotWithShape="1">
            <a:gsLst>
              <a:gs pos="0">
                <a:schemeClr val="bg1">
                  <a:lumMod val="65000"/>
                </a:schemeClr>
              </a:gs>
              <a:gs pos="100000">
                <a:srgbClr val="FFFF00"/>
              </a:gs>
            </a:gsLst>
            <a:lin ang="16200000" scaled="1"/>
            <a:tileRect/>
          </a:gradFill>
          <a:ln>
            <a:noFill/>
          </a:ln>
          <a:effectLst/>
        </p:spPr>
        <p:txBody>
          <a:bodyPr/>
          <a:lstStyle/>
          <a:p>
            <a:endParaRPr lang="zh-CN" altLang="en-US" b="1">
              <a:solidFill>
                <a:srgbClr val="0000CC"/>
              </a:solidFill>
              <a:latin typeface="+mn-lt"/>
              <a:ea typeface="黑体" panose="02010609060101010101" pitchFamily="2" charset="-122"/>
            </a:endParaRPr>
          </a:p>
        </p:txBody>
      </p:sp>
      <p:sp>
        <p:nvSpPr>
          <p:cNvPr id="538630" name="Line 6"/>
          <p:cNvSpPr>
            <a:spLocks noChangeShapeType="1"/>
          </p:cNvSpPr>
          <p:nvPr/>
        </p:nvSpPr>
        <p:spPr bwMode="auto">
          <a:xfrm>
            <a:off x="2615350" y="5242396"/>
            <a:ext cx="4602163"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31" name="Text Box 7"/>
          <p:cNvSpPr txBox="1">
            <a:spLocks noChangeArrowheads="1"/>
          </p:cNvSpPr>
          <p:nvPr/>
        </p:nvSpPr>
        <p:spPr bwMode="auto">
          <a:xfrm>
            <a:off x="2721977" y="4615334"/>
            <a:ext cx="8418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首  部</a:t>
            </a:r>
            <a:endParaRPr kumimoji="1" lang="zh-CN" altLang="en-US" sz="2000" b="1">
              <a:solidFill>
                <a:srgbClr val="0000CC"/>
              </a:solidFill>
              <a:latin typeface="+mn-lt"/>
              <a:ea typeface="黑体" panose="02010609060101010101" pitchFamily="2" charset="-122"/>
            </a:endParaRPr>
          </a:p>
        </p:txBody>
      </p:sp>
      <p:sp>
        <p:nvSpPr>
          <p:cNvPr id="538632" name="Rectangle 8"/>
          <p:cNvSpPr>
            <a:spLocks noChangeArrowheads="1"/>
          </p:cNvSpPr>
          <p:nvPr/>
        </p:nvSpPr>
        <p:spPr bwMode="auto">
          <a:xfrm>
            <a:off x="3870798" y="3842221"/>
            <a:ext cx="3346715" cy="392112"/>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ICMP </a:t>
            </a:r>
            <a:r>
              <a:rPr kumimoji="1" lang="zh-CN" altLang="en-US" sz="2000" b="1">
                <a:solidFill>
                  <a:srgbClr val="0000CC"/>
                </a:solidFill>
                <a:latin typeface="+mn-lt"/>
                <a:ea typeface="黑体" panose="02010609060101010101" pitchFamily="2" charset="-122"/>
              </a:rPr>
              <a:t>报文</a:t>
            </a:r>
            <a:endParaRPr kumimoji="1" lang="zh-CN" altLang="en-US" sz="2000" b="1">
              <a:solidFill>
                <a:srgbClr val="0000CC"/>
              </a:solidFill>
              <a:latin typeface="+mn-lt"/>
              <a:ea typeface="黑体" panose="02010609060101010101" pitchFamily="2" charset="-122"/>
            </a:endParaRPr>
          </a:p>
        </p:txBody>
      </p:sp>
      <p:sp>
        <p:nvSpPr>
          <p:cNvPr id="538633" name="Text Box 9"/>
          <p:cNvSpPr txBox="1">
            <a:spLocks noChangeArrowheads="1"/>
          </p:cNvSpPr>
          <p:nvPr/>
        </p:nvSpPr>
        <p:spPr bwMode="auto">
          <a:xfrm>
            <a:off x="2519042" y="148478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538634" name="Line 10"/>
          <p:cNvSpPr>
            <a:spLocks noChangeShapeType="1"/>
          </p:cNvSpPr>
          <p:nvPr/>
        </p:nvSpPr>
        <p:spPr bwMode="auto">
          <a:xfrm>
            <a:off x="3870798" y="4618509"/>
            <a:ext cx="0" cy="3905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35" name="Text Box 11"/>
          <p:cNvSpPr txBox="1">
            <a:spLocks noChangeArrowheads="1"/>
          </p:cNvSpPr>
          <p:nvPr/>
        </p:nvSpPr>
        <p:spPr bwMode="auto">
          <a:xfrm>
            <a:off x="4553556" y="4615334"/>
            <a:ext cx="16401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  据  部  分</a:t>
            </a:r>
            <a:endParaRPr kumimoji="1" lang="zh-CN" altLang="en-US" sz="2000" b="1">
              <a:solidFill>
                <a:srgbClr val="0000CC"/>
              </a:solidFill>
              <a:latin typeface="+mn-lt"/>
              <a:ea typeface="黑体" panose="02010609060101010101" pitchFamily="2" charset="-122"/>
            </a:endParaRPr>
          </a:p>
        </p:txBody>
      </p:sp>
      <p:sp>
        <p:nvSpPr>
          <p:cNvPr id="538636" name="AutoShape 12"/>
          <p:cNvSpPr>
            <a:spLocks noChangeArrowheads="1"/>
          </p:cNvSpPr>
          <p:nvPr/>
        </p:nvSpPr>
        <p:spPr bwMode="auto">
          <a:xfrm>
            <a:off x="5334341" y="4234334"/>
            <a:ext cx="313002" cy="468313"/>
          </a:xfrm>
          <a:prstGeom prst="downArrow">
            <a:avLst>
              <a:gd name="adj1" fmla="val 47222"/>
              <a:gd name="adj2" fmla="val 83746"/>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38637" name="Rectangle 13"/>
          <p:cNvSpPr>
            <a:spLocks noChangeArrowheads="1"/>
          </p:cNvSpPr>
          <p:nvPr/>
        </p:nvSpPr>
        <p:spPr bwMode="auto">
          <a:xfrm>
            <a:off x="2615350" y="1864197"/>
            <a:ext cx="6067425" cy="1563687"/>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38638" name="Line 14"/>
          <p:cNvSpPr>
            <a:spLocks noChangeShapeType="1"/>
          </p:cNvSpPr>
          <p:nvPr/>
        </p:nvSpPr>
        <p:spPr bwMode="auto">
          <a:xfrm rot="5400000" flipV="1">
            <a:off x="5649063" y="-809155"/>
            <a:ext cx="0" cy="60674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39" name="Line 15"/>
          <p:cNvSpPr>
            <a:spLocks noChangeShapeType="1"/>
          </p:cNvSpPr>
          <p:nvPr/>
        </p:nvSpPr>
        <p:spPr bwMode="auto">
          <a:xfrm flipV="1">
            <a:off x="4130486" y="1834034"/>
            <a:ext cx="0" cy="3905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40" name="Line 16"/>
          <p:cNvSpPr>
            <a:spLocks noChangeShapeType="1"/>
          </p:cNvSpPr>
          <p:nvPr/>
        </p:nvSpPr>
        <p:spPr bwMode="auto">
          <a:xfrm flipV="1">
            <a:off x="5647342" y="1834034"/>
            <a:ext cx="0" cy="3905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41" name="Line 17"/>
          <p:cNvSpPr>
            <a:spLocks noChangeShapeType="1"/>
          </p:cNvSpPr>
          <p:nvPr/>
        </p:nvSpPr>
        <p:spPr bwMode="auto">
          <a:xfrm flipV="1">
            <a:off x="5647342" y="1834034"/>
            <a:ext cx="0" cy="3905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42" name="Text Box 18"/>
          <p:cNvSpPr txBox="1">
            <a:spLocks noChangeArrowheads="1"/>
          </p:cNvSpPr>
          <p:nvPr/>
        </p:nvSpPr>
        <p:spPr bwMode="auto">
          <a:xfrm>
            <a:off x="6589788" y="1807047"/>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检验和</a:t>
            </a:r>
            <a:endParaRPr kumimoji="1" lang="zh-CN" altLang="en-US" sz="2000" b="1">
              <a:solidFill>
                <a:srgbClr val="0000CC"/>
              </a:solidFill>
              <a:latin typeface="+mn-lt"/>
              <a:ea typeface="黑体" panose="02010609060101010101" pitchFamily="2" charset="-122"/>
            </a:endParaRPr>
          </a:p>
        </p:txBody>
      </p:sp>
      <p:sp>
        <p:nvSpPr>
          <p:cNvPr id="538643" name="Text Box 19"/>
          <p:cNvSpPr txBox="1">
            <a:spLocks noChangeArrowheads="1"/>
          </p:cNvSpPr>
          <p:nvPr/>
        </p:nvSpPr>
        <p:spPr bwMode="auto">
          <a:xfrm>
            <a:off x="2928352" y="1807047"/>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类型</a:t>
            </a:r>
            <a:endParaRPr kumimoji="1" lang="zh-CN" altLang="en-US" sz="2000" b="1">
              <a:solidFill>
                <a:srgbClr val="0000CC"/>
              </a:solidFill>
              <a:latin typeface="+mn-lt"/>
              <a:ea typeface="黑体" panose="02010609060101010101" pitchFamily="2" charset="-122"/>
            </a:endParaRPr>
          </a:p>
        </p:txBody>
      </p:sp>
      <p:sp>
        <p:nvSpPr>
          <p:cNvPr id="538644" name="Text Box 20"/>
          <p:cNvSpPr txBox="1">
            <a:spLocks noChangeArrowheads="1"/>
          </p:cNvSpPr>
          <p:nvPr/>
        </p:nvSpPr>
        <p:spPr bwMode="auto">
          <a:xfrm>
            <a:off x="4531198" y="1807047"/>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代码</a:t>
            </a:r>
            <a:endParaRPr kumimoji="1" lang="zh-CN" altLang="en-US" sz="2000" b="1">
              <a:solidFill>
                <a:srgbClr val="0000CC"/>
              </a:solidFill>
              <a:latin typeface="+mn-lt"/>
              <a:ea typeface="黑体" panose="02010609060101010101" pitchFamily="2" charset="-122"/>
            </a:endParaRPr>
          </a:p>
        </p:txBody>
      </p:sp>
      <p:sp>
        <p:nvSpPr>
          <p:cNvPr id="538645" name="Text Box 21"/>
          <p:cNvSpPr txBox="1">
            <a:spLocks noChangeArrowheads="1"/>
          </p:cNvSpPr>
          <p:nvPr/>
        </p:nvSpPr>
        <p:spPr bwMode="auto">
          <a:xfrm>
            <a:off x="2868160" y="2203922"/>
            <a:ext cx="49664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（这 </a:t>
            </a:r>
            <a:r>
              <a:rPr kumimoji="1" lang="en-US" altLang="zh-CN" sz="2000" b="1">
                <a:solidFill>
                  <a:srgbClr val="0000CC"/>
                </a:solidFill>
                <a:latin typeface="+mn-lt"/>
                <a:ea typeface="黑体" panose="02010609060101010101" pitchFamily="2" charset="-122"/>
              </a:rPr>
              <a:t>4 </a:t>
            </a:r>
            <a:r>
              <a:rPr kumimoji="1" lang="zh-CN" altLang="en-US" sz="2000" b="1">
                <a:solidFill>
                  <a:srgbClr val="0000CC"/>
                </a:solidFill>
                <a:latin typeface="+mn-lt"/>
                <a:ea typeface="黑体" panose="02010609060101010101" pitchFamily="2" charset="-122"/>
              </a:rPr>
              <a:t>个字节取决于 </a:t>
            </a:r>
            <a:r>
              <a:rPr kumimoji="1" lang="en-US" altLang="zh-CN" sz="2000" b="1">
                <a:solidFill>
                  <a:srgbClr val="0000CC"/>
                </a:solidFill>
                <a:latin typeface="+mn-lt"/>
                <a:ea typeface="黑体" panose="02010609060101010101" pitchFamily="2" charset="-122"/>
              </a:rPr>
              <a:t>ICMP </a:t>
            </a:r>
            <a:r>
              <a:rPr kumimoji="1" lang="zh-CN" altLang="en-US" sz="2000" b="1">
                <a:solidFill>
                  <a:srgbClr val="0000CC"/>
                </a:solidFill>
                <a:latin typeface="+mn-lt"/>
                <a:ea typeface="黑体" panose="02010609060101010101" pitchFamily="2" charset="-122"/>
              </a:rPr>
              <a:t>报文的类型）</a:t>
            </a:r>
            <a:endParaRPr kumimoji="1" lang="zh-CN" altLang="en-US" sz="2000" b="1">
              <a:solidFill>
                <a:srgbClr val="0000CC"/>
              </a:solidFill>
              <a:latin typeface="+mn-lt"/>
              <a:ea typeface="黑体" panose="02010609060101010101" pitchFamily="2" charset="-122"/>
            </a:endParaRPr>
          </a:p>
        </p:txBody>
      </p:sp>
      <p:sp>
        <p:nvSpPr>
          <p:cNvPr id="538646" name="Text Box 22"/>
          <p:cNvSpPr txBox="1">
            <a:spLocks noChangeArrowheads="1"/>
          </p:cNvSpPr>
          <p:nvPr/>
        </p:nvSpPr>
        <p:spPr bwMode="auto">
          <a:xfrm>
            <a:off x="4015261" y="148478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8</a:t>
            </a:r>
            <a:endParaRPr kumimoji="1" lang="en-US" altLang="zh-CN" sz="2000" b="1">
              <a:solidFill>
                <a:srgbClr val="0000CC"/>
              </a:solidFill>
              <a:latin typeface="+mn-lt"/>
              <a:ea typeface="黑体" panose="02010609060101010101" pitchFamily="2" charset="-122"/>
            </a:endParaRPr>
          </a:p>
        </p:txBody>
      </p:sp>
      <p:sp>
        <p:nvSpPr>
          <p:cNvPr id="538647" name="Text Box 23"/>
          <p:cNvSpPr txBox="1">
            <a:spLocks noChangeArrowheads="1"/>
          </p:cNvSpPr>
          <p:nvPr/>
        </p:nvSpPr>
        <p:spPr bwMode="auto">
          <a:xfrm>
            <a:off x="5454726" y="1484784"/>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538648" name="Rectangle 24"/>
          <p:cNvSpPr>
            <a:spLocks noChangeArrowheads="1"/>
          </p:cNvSpPr>
          <p:nvPr/>
        </p:nvSpPr>
        <p:spPr bwMode="auto">
          <a:xfrm>
            <a:off x="4164882" y="5086821"/>
            <a:ext cx="1379273" cy="285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49" name="Text Box 25"/>
          <p:cNvSpPr txBox="1">
            <a:spLocks noChangeArrowheads="1"/>
          </p:cNvSpPr>
          <p:nvPr/>
        </p:nvSpPr>
        <p:spPr bwMode="auto">
          <a:xfrm>
            <a:off x="8325059" y="1484784"/>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538650" name="Text Box 26"/>
          <p:cNvSpPr txBox="1">
            <a:spLocks noChangeArrowheads="1"/>
          </p:cNvSpPr>
          <p:nvPr/>
        </p:nvSpPr>
        <p:spPr bwMode="auto">
          <a:xfrm>
            <a:off x="4128767" y="5048722"/>
            <a:ext cx="12668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IP </a:t>
            </a:r>
            <a:r>
              <a:rPr kumimoji="1" lang="zh-CN" altLang="en-US" sz="2000" b="1" dirty="0">
                <a:solidFill>
                  <a:srgbClr val="0000CC"/>
                </a:solidFill>
                <a:latin typeface="+mn-lt"/>
                <a:ea typeface="黑体" panose="02010609060101010101" pitchFamily="2" charset="-122"/>
              </a:rPr>
              <a:t>数据报</a:t>
            </a:r>
            <a:endParaRPr kumimoji="1" lang="zh-CN" altLang="en-US" sz="2000" b="1" dirty="0">
              <a:solidFill>
                <a:srgbClr val="0000CC"/>
              </a:solidFill>
              <a:latin typeface="+mn-lt"/>
              <a:ea typeface="黑体" panose="02010609060101010101" pitchFamily="2" charset="-122"/>
            </a:endParaRPr>
          </a:p>
        </p:txBody>
      </p:sp>
      <p:sp>
        <p:nvSpPr>
          <p:cNvPr id="538651" name="Line 27"/>
          <p:cNvSpPr>
            <a:spLocks noChangeShapeType="1"/>
          </p:cNvSpPr>
          <p:nvPr/>
        </p:nvSpPr>
        <p:spPr bwMode="auto">
          <a:xfrm rot="-5400000">
            <a:off x="5649063" y="-417041"/>
            <a:ext cx="0" cy="60674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52" name="Text Box 28"/>
          <p:cNvSpPr txBox="1">
            <a:spLocks noChangeArrowheads="1"/>
          </p:cNvSpPr>
          <p:nvPr/>
        </p:nvSpPr>
        <p:spPr bwMode="auto">
          <a:xfrm>
            <a:off x="629314" y="1627658"/>
            <a:ext cx="1500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2000" b="1">
                <a:solidFill>
                  <a:srgbClr val="0000CC"/>
                </a:solidFill>
                <a:latin typeface="+mn-lt"/>
                <a:ea typeface="黑体" panose="02010609060101010101" pitchFamily="2" charset="-122"/>
              </a:rPr>
              <a:t>前 </a:t>
            </a:r>
            <a:r>
              <a:rPr kumimoji="1" lang="en-US" altLang="zh-CN" sz="2000" b="1">
                <a:solidFill>
                  <a:srgbClr val="0000CC"/>
                </a:solidFill>
                <a:latin typeface="+mn-lt"/>
                <a:ea typeface="黑体" panose="02010609060101010101" pitchFamily="2" charset="-122"/>
              </a:rPr>
              <a:t>4 </a:t>
            </a:r>
            <a:r>
              <a:rPr kumimoji="1" lang="zh-CN" altLang="en-US" sz="2000" b="1">
                <a:solidFill>
                  <a:srgbClr val="0000CC"/>
                </a:solidFill>
                <a:latin typeface="+mn-lt"/>
                <a:ea typeface="黑体" panose="02010609060101010101" pitchFamily="2" charset="-122"/>
              </a:rPr>
              <a:t>个字节</a:t>
            </a:r>
            <a:endParaRPr kumimoji="1" lang="zh-CN" altLang="en-US" sz="2000" b="1">
              <a:solidFill>
                <a:srgbClr val="0000CC"/>
              </a:solidFill>
              <a:latin typeface="+mn-lt"/>
              <a:ea typeface="黑体" panose="02010609060101010101" pitchFamily="2" charset="-122"/>
            </a:endParaRPr>
          </a:p>
          <a:p>
            <a:pPr algn="ctr">
              <a:lnSpc>
                <a:spcPct val="90000"/>
              </a:lnSpc>
            </a:pPr>
            <a:r>
              <a:rPr kumimoji="1" lang="zh-CN" altLang="en-US" sz="2000" b="1">
                <a:solidFill>
                  <a:srgbClr val="0000CC"/>
                </a:solidFill>
                <a:latin typeface="+mn-lt"/>
                <a:ea typeface="黑体" panose="02010609060101010101" pitchFamily="2" charset="-122"/>
              </a:rPr>
              <a:t>都是一样的</a:t>
            </a:r>
            <a:endParaRPr kumimoji="1" lang="zh-CN" altLang="en-US" sz="2000" b="1">
              <a:solidFill>
                <a:srgbClr val="0000CC"/>
              </a:solidFill>
              <a:latin typeface="+mn-lt"/>
              <a:ea typeface="黑体" panose="02010609060101010101" pitchFamily="2" charset="-122"/>
            </a:endParaRPr>
          </a:p>
        </p:txBody>
      </p:sp>
      <p:sp>
        <p:nvSpPr>
          <p:cNvPr id="538653" name="Text Box 29"/>
          <p:cNvSpPr txBox="1">
            <a:spLocks noChangeArrowheads="1"/>
          </p:cNvSpPr>
          <p:nvPr/>
        </p:nvSpPr>
        <p:spPr bwMode="auto">
          <a:xfrm>
            <a:off x="3249953" y="2815109"/>
            <a:ext cx="44825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ICMP </a:t>
            </a:r>
            <a:r>
              <a:rPr kumimoji="1" lang="zh-CN" altLang="en-US" sz="2000" b="1">
                <a:solidFill>
                  <a:srgbClr val="0000CC"/>
                </a:solidFill>
                <a:latin typeface="+mn-lt"/>
                <a:ea typeface="黑体" panose="02010609060101010101" pitchFamily="2" charset="-122"/>
              </a:rPr>
              <a:t>的数据部分（长度取决于类型）</a:t>
            </a:r>
            <a:endParaRPr kumimoji="1" lang="zh-CN" altLang="en-US" sz="2000" b="1">
              <a:solidFill>
                <a:srgbClr val="0000CC"/>
              </a:solidFill>
              <a:latin typeface="+mn-lt"/>
              <a:ea typeface="黑体" panose="02010609060101010101" pitchFamily="2" charset="-122"/>
            </a:endParaRPr>
          </a:p>
        </p:txBody>
      </p:sp>
      <p:sp>
        <p:nvSpPr>
          <p:cNvPr id="538654" name="Line 30"/>
          <p:cNvSpPr>
            <a:spLocks noChangeShapeType="1"/>
          </p:cNvSpPr>
          <p:nvPr/>
        </p:nvSpPr>
        <p:spPr bwMode="auto">
          <a:xfrm>
            <a:off x="2090813" y="1989608"/>
            <a:ext cx="524537" cy="0"/>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500"/>
                                  </p:stCondLst>
                                  <p:childTnLst>
                                    <p:anim calcmode="discrete" valueType="str">
                                      <p:cBhvr>
                                        <p:cTn id="6" dur="1000" fill="hold"/>
                                        <p:tgtEl>
                                          <p:spTgt spid="538652"/>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500"/>
                                  </p:stCondLst>
                                  <p:childTnLst>
                                    <p:anim calcmode="discrete" valueType="str">
                                      <p:cBhvr>
                                        <p:cTn id="8" dur="1000" fill="hold"/>
                                        <p:tgtEl>
                                          <p:spTgt spid="538654"/>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500"/>
                                  </p:stCondLst>
                                  <p:childTnLst>
                                    <p:anim calcmode="discrete" valueType="str">
                                      <p:cBhvr>
                                        <p:cTn id="10" dur="1000" fill="hold"/>
                                        <p:tgtEl>
                                          <p:spTgt spid="538643"/>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500"/>
                                  </p:stCondLst>
                                  <p:childTnLst>
                                    <p:anim calcmode="discrete" valueType="str">
                                      <p:cBhvr>
                                        <p:cTn id="12" dur="1000" fill="hold"/>
                                        <p:tgtEl>
                                          <p:spTgt spid="538644"/>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500"/>
                                  </p:stCondLst>
                                  <p:childTnLst>
                                    <p:anim calcmode="discrete" valueType="str">
                                      <p:cBhvr>
                                        <p:cTn id="14" dur="1000" fill="hold"/>
                                        <p:tgtEl>
                                          <p:spTgt spid="53864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42" grpId="0"/>
      <p:bldP spid="538643" grpId="0"/>
      <p:bldP spid="538644" grpId="0"/>
      <p:bldP spid="538652" grpId="0"/>
      <p:bldP spid="538654"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lstStyle/>
          <a:p>
            <a:r>
              <a:rPr lang="en-US" altLang="zh-CN" dirty="0"/>
              <a:t>4.4.1  ICMP </a:t>
            </a:r>
            <a:r>
              <a:rPr lang="zh-CN" altLang="en-US" dirty="0"/>
              <a:t>报文的种类</a:t>
            </a:r>
            <a:endParaRPr lang="zh-CN" altLang="en-US" dirty="0"/>
          </a:p>
        </p:txBody>
      </p:sp>
      <p:sp>
        <p:nvSpPr>
          <p:cNvPr id="539651" name="Rectangle 3"/>
          <p:cNvSpPr>
            <a:spLocks noGrp="1" noChangeArrowheads="1"/>
          </p:cNvSpPr>
          <p:nvPr>
            <p:ph idx="1"/>
          </p:nvPr>
        </p:nvSpPr>
        <p:spPr/>
        <p:txBody>
          <a:bodyPr/>
          <a:lstStyle/>
          <a:p>
            <a:pPr algn="just"/>
            <a:r>
              <a:rPr lang="en-US" altLang="zh-CN" dirty="0"/>
              <a:t>ICMP </a:t>
            </a:r>
            <a:r>
              <a:rPr lang="zh-CN" altLang="en-US" dirty="0"/>
              <a:t>报文的种类有两种，即 </a:t>
            </a:r>
            <a:r>
              <a:rPr lang="en-US" altLang="zh-CN" dirty="0"/>
              <a:t>ICMP </a:t>
            </a:r>
            <a:r>
              <a:rPr lang="zh-CN" altLang="en-US" dirty="0">
                <a:solidFill>
                  <a:srgbClr val="FF0000"/>
                </a:solidFill>
              </a:rPr>
              <a:t>差错报告报文</a:t>
            </a:r>
            <a:r>
              <a:rPr lang="zh-CN" altLang="en-US" dirty="0"/>
              <a:t>和 </a:t>
            </a:r>
            <a:r>
              <a:rPr lang="en-US" altLang="zh-CN" dirty="0"/>
              <a:t>ICMP </a:t>
            </a:r>
            <a:r>
              <a:rPr lang="zh-CN" altLang="en-US" dirty="0">
                <a:solidFill>
                  <a:srgbClr val="FF0000"/>
                </a:solidFill>
              </a:rPr>
              <a:t>询问报文。</a:t>
            </a:r>
            <a:r>
              <a:rPr lang="zh-CN" altLang="en-US" dirty="0"/>
              <a:t> </a:t>
            </a:r>
            <a:endParaRPr lang="zh-CN" altLang="en-US" dirty="0"/>
          </a:p>
          <a:p>
            <a:pPr algn="just"/>
            <a:r>
              <a:rPr lang="en-US" altLang="zh-CN" dirty="0"/>
              <a:t>ICMP </a:t>
            </a:r>
            <a:r>
              <a:rPr lang="zh-CN" altLang="en-US" dirty="0"/>
              <a:t>报文的前 </a:t>
            </a:r>
            <a:r>
              <a:rPr lang="en-US" altLang="zh-CN" dirty="0"/>
              <a:t>4 </a:t>
            </a:r>
            <a:r>
              <a:rPr lang="zh-CN" altLang="en-US" dirty="0"/>
              <a:t>个字节是统一的格式，共有三个字段：即</a:t>
            </a:r>
            <a:r>
              <a:rPr lang="zh-CN" altLang="en-US" dirty="0">
                <a:solidFill>
                  <a:srgbClr val="FF0000"/>
                </a:solidFill>
              </a:rPr>
              <a:t>类型、代码</a:t>
            </a:r>
            <a:r>
              <a:rPr lang="zh-CN" altLang="en-US" dirty="0"/>
              <a:t>和</a:t>
            </a:r>
            <a:r>
              <a:rPr lang="zh-CN" altLang="en-US" dirty="0">
                <a:solidFill>
                  <a:srgbClr val="FF0000"/>
                </a:solidFill>
              </a:rPr>
              <a:t>检验和。</a:t>
            </a:r>
            <a:r>
              <a:rPr lang="zh-CN" altLang="en-US" dirty="0"/>
              <a:t>接着的 </a:t>
            </a:r>
            <a:r>
              <a:rPr lang="en-US" altLang="zh-CN" dirty="0"/>
              <a:t>4 </a:t>
            </a:r>
            <a:r>
              <a:rPr lang="zh-CN" altLang="en-US" dirty="0"/>
              <a:t>个字节的内容与 </a:t>
            </a:r>
            <a:r>
              <a:rPr lang="en-US" altLang="zh-CN" dirty="0"/>
              <a:t>ICMP </a:t>
            </a:r>
            <a:r>
              <a:rPr lang="zh-CN" altLang="en-US" dirty="0"/>
              <a:t>的类型有关。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96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51"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p:txBody>
          <a:bodyPr/>
          <a:lstStyle/>
          <a:p>
            <a:pPr algn="ctr"/>
            <a:r>
              <a:rPr lang="en-US" altLang="zh-CN" dirty="0"/>
              <a:t>ICMP </a:t>
            </a:r>
            <a:r>
              <a:rPr lang="zh-CN" altLang="en-US" dirty="0"/>
              <a:t>差错报告报文共有 </a:t>
            </a:r>
            <a:r>
              <a:rPr lang="en-US" altLang="zh-CN" dirty="0" smtClean="0"/>
              <a:t>4 </a:t>
            </a:r>
            <a:r>
              <a:rPr lang="zh-CN" altLang="en-US" dirty="0"/>
              <a:t>种 </a:t>
            </a:r>
            <a:endParaRPr lang="zh-CN" altLang="en-US" dirty="0"/>
          </a:p>
        </p:txBody>
      </p:sp>
      <p:sp>
        <p:nvSpPr>
          <p:cNvPr id="540675" name="Rectangle 3"/>
          <p:cNvSpPr>
            <a:spLocks noGrp="1" noChangeArrowheads="1"/>
          </p:cNvSpPr>
          <p:nvPr>
            <p:ph idx="1"/>
          </p:nvPr>
        </p:nvSpPr>
        <p:spPr/>
        <p:txBody>
          <a:bodyPr/>
          <a:lstStyle/>
          <a:p>
            <a:pPr algn="just"/>
            <a:r>
              <a:rPr lang="zh-CN" altLang="en-US" dirty="0"/>
              <a:t>终点不可达 </a:t>
            </a:r>
            <a:endParaRPr lang="zh-CN" altLang="en-US" dirty="0"/>
          </a:p>
          <a:p>
            <a:pPr algn="just"/>
            <a:r>
              <a:rPr lang="zh-CN" altLang="en-US" dirty="0" smtClean="0"/>
              <a:t>时间</a:t>
            </a:r>
            <a:r>
              <a:rPr lang="zh-CN" altLang="en-US" dirty="0"/>
              <a:t>超过 </a:t>
            </a:r>
            <a:endParaRPr lang="zh-CN" altLang="en-US" dirty="0"/>
          </a:p>
          <a:p>
            <a:pPr algn="just"/>
            <a:r>
              <a:rPr lang="zh-CN" altLang="en-US" dirty="0"/>
              <a:t>参数问题 </a:t>
            </a:r>
            <a:endParaRPr lang="zh-CN" altLang="en-US" dirty="0"/>
          </a:p>
          <a:p>
            <a:pPr algn="just"/>
            <a:r>
              <a:rPr lang="zh-CN" altLang="en-US" dirty="0"/>
              <a:t>改变路由（重定向）</a:t>
            </a:r>
            <a:r>
              <a:rPr lang="en-US" altLang="zh-CN" dirty="0"/>
              <a:t>(Redirect)  </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06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06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06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5"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9" name="Rectangle 3"/>
          <p:cNvSpPr>
            <a:spLocks noGrp="1" noChangeArrowheads="1"/>
          </p:cNvSpPr>
          <p:nvPr>
            <p:ph type="title"/>
          </p:nvPr>
        </p:nvSpPr>
        <p:spPr>
          <a:xfrm>
            <a:off x="495300" y="188640"/>
            <a:ext cx="8634164" cy="792088"/>
          </a:xfrm>
        </p:spPr>
        <p:txBody>
          <a:bodyPr/>
          <a:lstStyle/>
          <a:p>
            <a:pPr algn="ctr"/>
            <a:r>
              <a:rPr lang="en-US" altLang="zh-CN" sz="3600" dirty="0"/>
              <a:t>ICMP </a:t>
            </a:r>
            <a:r>
              <a:rPr lang="zh-CN" altLang="en-US" sz="3600" dirty="0"/>
              <a:t>差错报告报文的数据字段的内容 </a:t>
            </a:r>
            <a:endParaRPr lang="zh-CN" altLang="en-US" sz="3600" dirty="0"/>
          </a:p>
        </p:txBody>
      </p:sp>
      <p:sp>
        <p:nvSpPr>
          <p:cNvPr id="541698" name="Rectangle 2"/>
          <p:cNvSpPr>
            <a:spLocks noChangeArrowheads="1"/>
          </p:cNvSpPr>
          <p:nvPr/>
        </p:nvSpPr>
        <p:spPr bwMode="auto">
          <a:xfrm>
            <a:off x="662260" y="4195216"/>
            <a:ext cx="4531651" cy="596900"/>
          </a:xfrm>
          <a:prstGeom prst="rect">
            <a:avLst/>
          </a:prstGeom>
          <a:solidFill>
            <a:srgbClr val="FFFF99"/>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00" name="Rectangle 4"/>
          <p:cNvSpPr>
            <a:spLocks noChangeArrowheads="1"/>
          </p:cNvSpPr>
          <p:nvPr/>
        </p:nvSpPr>
        <p:spPr bwMode="auto">
          <a:xfrm>
            <a:off x="209954" y="261037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b="1">
              <a:solidFill>
                <a:srgbClr val="0000CC"/>
              </a:solidFill>
              <a:latin typeface="+mn-lt"/>
              <a:ea typeface="黑体" panose="02010609060101010101" pitchFamily="2" charset="-122"/>
            </a:endParaRPr>
          </a:p>
        </p:txBody>
      </p:sp>
      <p:sp>
        <p:nvSpPr>
          <p:cNvPr id="541701" name="Rectangle 5"/>
          <p:cNvSpPr>
            <a:spLocks noChangeArrowheads="1"/>
          </p:cNvSpPr>
          <p:nvPr/>
        </p:nvSpPr>
        <p:spPr bwMode="auto">
          <a:xfrm>
            <a:off x="1412089" y="4195216"/>
            <a:ext cx="3781821" cy="596900"/>
          </a:xfrm>
          <a:prstGeom prst="rect">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02" name="Line 6"/>
          <p:cNvSpPr>
            <a:spLocks noChangeShapeType="1"/>
          </p:cNvSpPr>
          <p:nvPr/>
        </p:nvSpPr>
        <p:spPr bwMode="auto">
          <a:xfrm>
            <a:off x="662260" y="5001667"/>
            <a:ext cx="4531651" cy="20637"/>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03" name="Text Box 7"/>
          <p:cNvSpPr txBox="1">
            <a:spLocks noChangeArrowheads="1"/>
          </p:cNvSpPr>
          <p:nvPr/>
        </p:nvSpPr>
        <p:spPr bwMode="auto">
          <a:xfrm>
            <a:off x="691800" y="4323803"/>
            <a:ext cx="69762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zh-CN" altLang="en-US" sz="2000" b="1">
                <a:solidFill>
                  <a:srgbClr val="0000CC"/>
                </a:solidFill>
                <a:latin typeface="+mn-lt"/>
                <a:ea typeface="黑体" panose="02010609060101010101" pitchFamily="2" charset="-122"/>
              </a:rPr>
              <a:t>首部</a:t>
            </a:r>
            <a:endParaRPr kumimoji="1" lang="zh-CN" altLang="en-US" sz="2000" b="1">
              <a:solidFill>
                <a:srgbClr val="0000CC"/>
              </a:solidFill>
              <a:latin typeface="+mn-lt"/>
              <a:ea typeface="黑体" panose="02010609060101010101" pitchFamily="2" charset="-122"/>
            </a:endParaRPr>
          </a:p>
        </p:txBody>
      </p:sp>
      <p:sp>
        <p:nvSpPr>
          <p:cNvPr id="541704" name="Line 8"/>
          <p:cNvSpPr>
            <a:spLocks noChangeShapeType="1"/>
          </p:cNvSpPr>
          <p:nvPr/>
        </p:nvSpPr>
        <p:spPr bwMode="auto">
          <a:xfrm>
            <a:off x="1412089" y="4195216"/>
            <a:ext cx="0" cy="5969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05" name="Rectangle 9"/>
          <p:cNvSpPr>
            <a:spLocks noChangeArrowheads="1"/>
          </p:cNvSpPr>
          <p:nvPr/>
        </p:nvSpPr>
        <p:spPr bwMode="auto">
          <a:xfrm>
            <a:off x="2342496" y="4850853"/>
            <a:ext cx="1214173" cy="311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06" name="Text Box 10"/>
          <p:cNvSpPr txBox="1">
            <a:spLocks noChangeArrowheads="1"/>
          </p:cNvSpPr>
          <p:nvPr/>
        </p:nvSpPr>
        <p:spPr bwMode="auto">
          <a:xfrm>
            <a:off x="2285743" y="4773067"/>
            <a:ext cx="12668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endParaRPr kumimoji="1" lang="zh-CN" altLang="en-US" sz="2000" b="1">
              <a:solidFill>
                <a:srgbClr val="0000CC"/>
              </a:solidFill>
              <a:latin typeface="+mn-lt"/>
              <a:ea typeface="黑体" panose="02010609060101010101" pitchFamily="2" charset="-122"/>
            </a:endParaRPr>
          </a:p>
        </p:txBody>
      </p:sp>
      <p:sp>
        <p:nvSpPr>
          <p:cNvPr id="541707" name="Rectangle 11"/>
          <p:cNvSpPr>
            <a:spLocks noChangeArrowheads="1"/>
          </p:cNvSpPr>
          <p:nvPr/>
        </p:nvSpPr>
        <p:spPr bwMode="auto">
          <a:xfrm>
            <a:off x="1412089" y="3174454"/>
            <a:ext cx="3781821" cy="607000"/>
          </a:xfrm>
          <a:prstGeom prst="rect">
            <a:avLst/>
          </a:prstGeom>
          <a:solidFill>
            <a:srgbClr val="DDDDDD"/>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08" name="Rectangle 12"/>
          <p:cNvSpPr>
            <a:spLocks noChangeArrowheads="1"/>
          </p:cNvSpPr>
          <p:nvPr/>
        </p:nvSpPr>
        <p:spPr bwMode="auto">
          <a:xfrm>
            <a:off x="1412089" y="3174454"/>
            <a:ext cx="3781821" cy="595313"/>
          </a:xfrm>
          <a:prstGeom prst="rect">
            <a:avLst/>
          </a:prstGeom>
          <a:solidFill>
            <a:srgbClr val="CCECFF"/>
          </a:solidFill>
          <a:ln w="12700">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09" name="Text Box 13"/>
          <p:cNvSpPr txBox="1">
            <a:spLocks noChangeArrowheads="1"/>
          </p:cNvSpPr>
          <p:nvPr/>
        </p:nvSpPr>
        <p:spPr bwMode="auto">
          <a:xfrm>
            <a:off x="1495018" y="3196679"/>
            <a:ext cx="124264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2000" b="1">
                <a:solidFill>
                  <a:srgbClr val="0000CC"/>
                </a:solidFill>
                <a:latin typeface="+mn-lt"/>
                <a:ea typeface="黑体" panose="02010609060101010101" pitchFamily="2" charset="-122"/>
              </a:rPr>
              <a:t>ICMP </a:t>
            </a:r>
            <a:r>
              <a:rPr kumimoji="1" lang="zh-CN" altLang="en-US" sz="2000" b="1">
                <a:solidFill>
                  <a:srgbClr val="0000CC"/>
                </a:solidFill>
                <a:latin typeface="+mn-lt"/>
                <a:ea typeface="黑体" panose="02010609060101010101" pitchFamily="2" charset="-122"/>
              </a:rPr>
              <a:t>的</a:t>
            </a:r>
            <a:endParaRPr kumimoji="1" lang="zh-CN" altLang="en-US" sz="2000" b="1">
              <a:solidFill>
                <a:srgbClr val="0000CC"/>
              </a:solidFill>
              <a:latin typeface="+mn-lt"/>
              <a:ea typeface="黑体" panose="02010609060101010101" pitchFamily="2" charset="-122"/>
            </a:endParaRPr>
          </a:p>
          <a:p>
            <a:pPr algn="ctr">
              <a:lnSpc>
                <a:spcPct val="80000"/>
              </a:lnSpc>
            </a:pPr>
            <a:r>
              <a:rPr kumimoji="1" lang="zh-CN" altLang="en-US" sz="2000" b="1">
                <a:solidFill>
                  <a:srgbClr val="0000CC"/>
                </a:solidFill>
                <a:latin typeface="+mn-lt"/>
                <a:ea typeface="黑体" panose="02010609060101010101" pitchFamily="2" charset="-122"/>
              </a:rPr>
              <a:t>前 </a:t>
            </a:r>
            <a:r>
              <a:rPr kumimoji="1" lang="en-US" altLang="zh-CN" sz="2000" b="1">
                <a:solidFill>
                  <a:srgbClr val="0000CC"/>
                </a:solidFill>
                <a:latin typeface="+mn-lt"/>
                <a:ea typeface="黑体" panose="02010609060101010101" pitchFamily="2" charset="-122"/>
              </a:rPr>
              <a:t>8 </a:t>
            </a:r>
            <a:r>
              <a:rPr kumimoji="1" lang="zh-CN" altLang="en-US" sz="2000" b="1">
                <a:solidFill>
                  <a:srgbClr val="0000CC"/>
                </a:solidFill>
                <a:latin typeface="+mn-lt"/>
                <a:ea typeface="黑体" panose="02010609060101010101" pitchFamily="2" charset="-122"/>
              </a:rPr>
              <a:t>字节</a:t>
            </a:r>
            <a:endParaRPr kumimoji="1" lang="zh-CN" altLang="en-US" sz="2000" b="1">
              <a:solidFill>
                <a:srgbClr val="0000CC"/>
              </a:solidFill>
              <a:latin typeface="+mn-lt"/>
              <a:ea typeface="黑体" panose="02010609060101010101" pitchFamily="2" charset="-122"/>
            </a:endParaRPr>
          </a:p>
        </p:txBody>
      </p:sp>
      <p:sp>
        <p:nvSpPr>
          <p:cNvPr id="541710" name="Line 14"/>
          <p:cNvSpPr>
            <a:spLocks noChangeShapeType="1"/>
          </p:cNvSpPr>
          <p:nvPr/>
        </p:nvSpPr>
        <p:spPr bwMode="auto">
          <a:xfrm>
            <a:off x="2794801" y="3174454"/>
            <a:ext cx="0" cy="59531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11" name="Text Box 15"/>
          <p:cNvSpPr txBox="1">
            <a:spLocks noChangeArrowheads="1"/>
          </p:cNvSpPr>
          <p:nvPr/>
        </p:nvSpPr>
        <p:spPr bwMode="auto">
          <a:xfrm>
            <a:off x="5297520" y="4293642"/>
            <a:ext cx="40479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装入 </a:t>
            </a:r>
            <a:r>
              <a:rPr kumimoji="1" lang="en-US" altLang="zh-CN" sz="2400" b="1">
                <a:solidFill>
                  <a:srgbClr val="C00000"/>
                </a:solidFill>
                <a:latin typeface="+mn-lt"/>
                <a:ea typeface="黑体" panose="02010609060101010101" pitchFamily="2" charset="-122"/>
              </a:rPr>
              <a:t>ICMP </a:t>
            </a:r>
            <a:r>
              <a:rPr kumimoji="1" lang="zh-CN" altLang="en-US" sz="2400" b="1">
                <a:solidFill>
                  <a:srgbClr val="C00000"/>
                </a:solidFill>
                <a:latin typeface="+mn-lt"/>
                <a:ea typeface="黑体" panose="02010609060101010101" pitchFamily="2" charset="-122"/>
              </a:rPr>
              <a:t>报文的 </a:t>
            </a:r>
            <a:r>
              <a:rPr kumimoji="1" lang="en-US" altLang="zh-CN" sz="2400" b="1">
                <a:solidFill>
                  <a:srgbClr val="C00000"/>
                </a:solidFill>
                <a:latin typeface="+mn-lt"/>
                <a:ea typeface="黑体" panose="02010609060101010101" pitchFamily="2" charset="-122"/>
              </a:rPr>
              <a:t>IP </a:t>
            </a:r>
            <a:r>
              <a:rPr kumimoji="1" lang="zh-CN" altLang="en-US" sz="2400" b="1">
                <a:solidFill>
                  <a:srgbClr val="C00000"/>
                </a:solidFill>
                <a:latin typeface="+mn-lt"/>
                <a:ea typeface="黑体" panose="02010609060101010101" pitchFamily="2" charset="-122"/>
              </a:rPr>
              <a:t>数据报</a:t>
            </a:r>
            <a:endParaRPr kumimoji="1" lang="zh-CN" altLang="en-US" sz="2400" b="1">
              <a:solidFill>
                <a:srgbClr val="C00000"/>
              </a:solidFill>
              <a:latin typeface="+mn-lt"/>
              <a:ea typeface="黑体" panose="02010609060101010101" pitchFamily="2" charset="-122"/>
            </a:endParaRPr>
          </a:p>
        </p:txBody>
      </p:sp>
      <p:sp>
        <p:nvSpPr>
          <p:cNvPr id="541712" name="Rectangle 16"/>
          <p:cNvSpPr>
            <a:spLocks noChangeArrowheads="1"/>
          </p:cNvSpPr>
          <p:nvPr/>
        </p:nvSpPr>
        <p:spPr bwMode="auto">
          <a:xfrm>
            <a:off x="2794802" y="2152103"/>
            <a:ext cx="6550686" cy="596900"/>
          </a:xfrm>
          <a:prstGeom prst="rect">
            <a:avLst/>
          </a:prstGeom>
          <a:solidFill>
            <a:srgbClr val="FFFF99"/>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13" name="Text Box 17"/>
          <p:cNvSpPr txBox="1">
            <a:spLocks noChangeArrowheads="1"/>
          </p:cNvSpPr>
          <p:nvPr/>
        </p:nvSpPr>
        <p:spPr bwMode="auto">
          <a:xfrm>
            <a:off x="2973961" y="2164804"/>
            <a:ext cx="126688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endParaRPr kumimoji="1" lang="zh-CN" altLang="en-US" sz="2000" b="1">
              <a:solidFill>
                <a:srgbClr val="0000CC"/>
              </a:solidFill>
              <a:latin typeface="+mn-lt"/>
              <a:ea typeface="黑体" panose="02010609060101010101" pitchFamily="2" charset="-122"/>
            </a:endParaRPr>
          </a:p>
          <a:p>
            <a:pPr algn="ctr">
              <a:lnSpc>
                <a:spcPct val="80000"/>
              </a:lnSpc>
            </a:pPr>
            <a:r>
              <a:rPr kumimoji="1" lang="zh-CN" altLang="en-US" sz="2000" b="1">
                <a:solidFill>
                  <a:srgbClr val="0000CC"/>
                </a:solidFill>
                <a:latin typeface="+mn-lt"/>
                <a:ea typeface="黑体" panose="02010609060101010101" pitchFamily="2" charset="-122"/>
              </a:rPr>
              <a:t>首部</a:t>
            </a:r>
            <a:endParaRPr kumimoji="1" lang="zh-CN" altLang="en-US" sz="2000" b="1">
              <a:solidFill>
                <a:srgbClr val="0000CC"/>
              </a:solidFill>
              <a:latin typeface="+mn-lt"/>
              <a:ea typeface="黑体" panose="02010609060101010101" pitchFamily="2" charset="-122"/>
            </a:endParaRPr>
          </a:p>
        </p:txBody>
      </p:sp>
      <p:sp>
        <p:nvSpPr>
          <p:cNvPr id="541714" name="Line 18"/>
          <p:cNvSpPr>
            <a:spLocks noChangeShapeType="1"/>
          </p:cNvSpPr>
          <p:nvPr/>
        </p:nvSpPr>
        <p:spPr bwMode="auto">
          <a:xfrm>
            <a:off x="4547269" y="2152103"/>
            <a:ext cx="0" cy="5969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15" name="Text Box 19"/>
          <p:cNvSpPr txBox="1">
            <a:spLocks noChangeArrowheads="1"/>
          </p:cNvSpPr>
          <p:nvPr/>
        </p:nvSpPr>
        <p:spPr bwMode="auto">
          <a:xfrm>
            <a:off x="5393828" y="3285579"/>
            <a:ext cx="28897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C00000"/>
                </a:solidFill>
                <a:latin typeface="+mn-lt"/>
                <a:ea typeface="黑体" panose="02010609060101010101" pitchFamily="2" charset="-122"/>
              </a:rPr>
              <a:t>ICMP </a:t>
            </a:r>
            <a:r>
              <a:rPr kumimoji="1" lang="zh-CN" altLang="en-US" sz="2400" b="1" dirty="0">
                <a:solidFill>
                  <a:srgbClr val="C00000"/>
                </a:solidFill>
                <a:latin typeface="+mn-lt"/>
                <a:ea typeface="黑体" panose="02010609060101010101" pitchFamily="2" charset="-122"/>
              </a:rPr>
              <a:t>差错报告报文</a:t>
            </a:r>
            <a:endParaRPr kumimoji="1" lang="zh-CN" altLang="en-US" sz="2400" b="1" dirty="0">
              <a:solidFill>
                <a:srgbClr val="C00000"/>
              </a:solidFill>
              <a:latin typeface="+mn-lt"/>
              <a:ea typeface="黑体" panose="02010609060101010101" pitchFamily="2" charset="-122"/>
            </a:endParaRPr>
          </a:p>
        </p:txBody>
      </p:sp>
      <p:sp>
        <p:nvSpPr>
          <p:cNvPr id="541716" name="Text Box 20"/>
          <p:cNvSpPr txBox="1">
            <a:spLocks noChangeArrowheads="1"/>
          </p:cNvSpPr>
          <p:nvPr/>
        </p:nvSpPr>
        <p:spPr bwMode="auto">
          <a:xfrm>
            <a:off x="4540694" y="2156867"/>
            <a:ext cx="69762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2000" b="1">
                <a:solidFill>
                  <a:srgbClr val="0000CC"/>
                </a:solidFill>
                <a:latin typeface="+mn-lt"/>
                <a:ea typeface="黑体" panose="02010609060101010101" pitchFamily="2" charset="-122"/>
              </a:rPr>
              <a:t>8</a:t>
            </a:r>
            <a:endParaRPr kumimoji="1" lang="en-US" altLang="zh-CN" sz="2000" b="1">
              <a:solidFill>
                <a:srgbClr val="0000CC"/>
              </a:solidFill>
              <a:latin typeface="+mn-lt"/>
              <a:ea typeface="黑体" panose="02010609060101010101" pitchFamily="2" charset="-122"/>
            </a:endParaRPr>
          </a:p>
          <a:p>
            <a:pPr algn="ctr">
              <a:lnSpc>
                <a:spcPct val="80000"/>
              </a:lnSpc>
            </a:pPr>
            <a:r>
              <a:rPr kumimoji="1" lang="zh-CN" altLang="en-US" sz="2000" b="1">
                <a:solidFill>
                  <a:srgbClr val="0000CC"/>
                </a:solidFill>
                <a:latin typeface="+mn-lt"/>
                <a:ea typeface="黑体" panose="02010609060101010101" pitchFamily="2" charset="-122"/>
              </a:rPr>
              <a:t>字节</a:t>
            </a:r>
            <a:endParaRPr kumimoji="1" lang="zh-CN" altLang="en-US" sz="2000" b="1">
              <a:solidFill>
                <a:srgbClr val="0000CC"/>
              </a:solidFill>
              <a:latin typeface="+mn-lt"/>
              <a:ea typeface="黑体" panose="02010609060101010101" pitchFamily="2" charset="-122"/>
            </a:endParaRPr>
          </a:p>
        </p:txBody>
      </p:sp>
      <p:sp>
        <p:nvSpPr>
          <p:cNvPr id="541717" name="Line 21"/>
          <p:cNvSpPr>
            <a:spLocks noChangeShapeType="1"/>
          </p:cNvSpPr>
          <p:nvPr/>
        </p:nvSpPr>
        <p:spPr bwMode="auto">
          <a:xfrm>
            <a:off x="5193910" y="2152103"/>
            <a:ext cx="0" cy="59690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18" name="Text Box 22"/>
          <p:cNvSpPr txBox="1">
            <a:spLocks noChangeArrowheads="1"/>
          </p:cNvSpPr>
          <p:nvPr/>
        </p:nvSpPr>
        <p:spPr bwMode="auto">
          <a:xfrm>
            <a:off x="560792" y="2204492"/>
            <a:ext cx="21116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收到的 </a:t>
            </a: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endParaRPr kumimoji="1" lang="zh-CN" altLang="en-US" sz="2000" b="1">
              <a:solidFill>
                <a:srgbClr val="0000CC"/>
              </a:solidFill>
              <a:latin typeface="+mn-lt"/>
              <a:ea typeface="黑体" panose="02010609060101010101" pitchFamily="2" charset="-122"/>
            </a:endParaRPr>
          </a:p>
        </p:txBody>
      </p:sp>
      <p:sp>
        <p:nvSpPr>
          <p:cNvPr id="541719" name="Line 23"/>
          <p:cNvSpPr>
            <a:spLocks noChangeShapeType="1"/>
          </p:cNvSpPr>
          <p:nvPr/>
        </p:nvSpPr>
        <p:spPr bwMode="auto">
          <a:xfrm>
            <a:off x="5193910" y="2749003"/>
            <a:ext cx="0" cy="4254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41720" name="Line 24"/>
          <p:cNvSpPr>
            <a:spLocks noChangeShapeType="1"/>
          </p:cNvSpPr>
          <p:nvPr/>
        </p:nvSpPr>
        <p:spPr bwMode="auto">
          <a:xfrm>
            <a:off x="4547269" y="3174454"/>
            <a:ext cx="0" cy="59531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21" name="Text Box 25"/>
          <p:cNvSpPr txBox="1">
            <a:spLocks noChangeArrowheads="1"/>
          </p:cNvSpPr>
          <p:nvPr/>
        </p:nvSpPr>
        <p:spPr bwMode="auto">
          <a:xfrm>
            <a:off x="2973961" y="3196679"/>
            <a:ext cx="126688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endParaRPr kumimoji="1" lang="zh-CN" altLang="en-US" sz="2000" b="1">
              <a:solidFill>
                <a:srgbClr val="0000CC"/>
              </a:solidFill>
              <a:latin typeface="+mn-lt"/>
              <a:ea typeface="黑体" panose="02010609060101010101" pitchFamily="2" charset="-122"/>
            </a:endParaRPr>
          </a:p>
          <a:p>
            <a:pPr algn="ctr">
              <a:lnSpc>
                <a:spcPct val="80000"/>
              </a:lnSpc>
            </a:pPr>
            <a:r>
              <a:rPr kumimoji="1" lang="zh-CN" altLang="en-US" sz="2000" b="1">
                <a:solidFill>
                  <a:srgbClr val="0000CC"/>
                </a:solidFill>
                <a:latin typeface="+mn-lt"/>
                <a:ea typeface="黑体" panose="02010609060101010101" pitchFamily="2" charset="-122"/>
              </a:rPr>
              <a:t>首部</a:t>
            </a:r>
            <a:endParaRPr kumimoji="1" lang="zh-CN" altLang="en-US" sz="2000" b="1">
              <a:solidFill>
                <a:srgbClr val="0000CC"/>
              </a:solidFill>
              <a:latin typeface="+mn-lt"/>
              <a:ea typeface="黑体" panose="02010609060101010101" pitchFamily="2" charset="-122"/>
            </a:endParaRPr>
          </a:p>
        </p:txBody>
      </p:sp>
      <p:sp>
        <p:nvSpPr>
          <p:cNvPr id="541722" name="Text Box 26"/>
          <p:cNvSpPr txBox="1">
            <a:spLocks noChangeArrowheads="1"/>
          </p:cNvSpPr>
          <p:nvPr/>
        </p:nvSpPr>
        <p:spPr bwMode="auto">
          <a:xfrm>
            <a:off x="4549293" y="3196679"/>
            <a:ext cx="69762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2000" b="1">
                <a:solidFill>
                  <a:srgbClr val="0000CC"/>
                </a:solidFill>
                <a:latin typeface="+mn-lt"/>
                <a:ea typeface="黑体" panose="02010609060101010101" pitchFamily="2" charset="-122"/>
              </a:rPr>
              <a:t>8</a:t>
            </a:r>
            <a:endParaRPr kumimoji="1" lang="en-US" altLang="zh-CN" sz="2000" b="1">
              <a:solidFill>
                <a:srgbClr val="0000CC"/>
              </a:solidFill>
              <a:latin typeface="+mn-lt"/>
              <a:ea typeface="黑体" panose="02010609060101010101" pitchFamily="2" charset="-122"/>
            </a:endParaRPr>
          </a:p>
          <a:p>
            <a:pPr algn="ctr">
              <a:lnSpc>
                <a:spcPct val="80000"/>
              </a:lnSpc>
            </a:pPr>
            <a:r>
              <a:rPr kumimoji="1" lang="zh-CN" altLang="en-US" sz="2000" b="1">
                <a:solidFill>
                  <a:srgbClr val="0000CC"/>
                </a:solidFill>
                <a:latin typeface="+mn-lt"/>
                <a:ea typeface="黑体" panose="02010609060101010101" pitchFamily="2" charset="-122"/>
              </a:rPr>
              <a:t>字节</a:t>
            </a:r>
            <a:endParaRPr kumimoji="1" lang="zh-CN" altLang="en-US" sz="2000" b="1">
              <a:solidFill>
                <a:srgbClr val="0000CC"/>
              </a:solidFill>
              <a:latin typeface="+mn-lt"/>
              <a:ea typeface="黑体" panose="02010609060101010101" pitchFamily="2" charset="-122"/>
            </a:endParaRPr>
          </a:p>
        </p:txBody>
      </p:sp>
      <p:sp>
        <p:nvSpPr>
          <p:cNvPr id="541723" name="AutoShape 27"/>
          <p:cNvSpPr>
            <a:spLocks noChangeArrowheads="1"/>
          </p:cNvSpPr>
          <p:nvPr/>
        </p:nvSpPr>
        <p:spPr bwMode="auto">
          <a:xfrm>
            <a:off x="3441444" y="2720428"/>
            <a:ext cx="276886" cy="509588"/>
          </a:xfrm>
          <a:prstGeom prst="downArrow">
            <a:avLst>
              <a:gd name="adj1" fmla="val 47222"/>
              <a:gd name="adj2" fmla="val 10301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41724" name="AutoShape 28"/>
          <p:cNvSpPr>
            <a:spLocks noChangeArrowheads="1"/>
          </p:cNvSpPr>
          <p:nvPr/>
        </p:nvSpPr>
        <p:spPr bwMode="auto">
          <a:xfrm>
            <a:off x="4763962" y="2720428"/>
            <a:ext cx="275167" cy="509588"/>
          </a:xfrm>
          <a:prstGeom prst="downArrow">
            <a:avLst>
              <a:gd name="adj1" fmla="val 47222"/>
              <a:gd name="adj2" fmla="val 103656"/>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41725" name="Text Box 29"/>
          <p:cNvSpPr txBox="1">
            <a:spLocks noChangeArrowheads="1"/>
          </p:cNvSpPr>
          <p:nvPr/>
        </p:nvSpPr>
        <p:spPr bwMode="auto">
          <a:xfrm>
            <a:off x="2109165" y="4323803"/>
            <a:ext cx="243066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2000" b="1">
                <a:solidFill>
                  <a:srgbClr val="0000CC"/>
                </a:solidFill>
                <a:latin typeface="+mn-lt"/>
                <a:ea typeface="黑体" panose="02010609060101010101" pitchFamily="2" charset="-122"/>
              </a:rPr>
              <a:t>ICMP </a:t>
            </a:r>
            <a:r>
              <a:rPr kumimoji="1" lang="zh-CN" altLang="en-US" sz="2000" b="1">
                <a:solidFill>
                  <a:srgbClr val="0000CC"/>
                </a:solidFill>
                <a:latin typeface="+mn-lt"/>
                <a:ea typeface="黑体" panose="02010609060101010101" pitchFamily="2" charset="-122"/>
              </a:rPr>
              <a:t>差错报告报文</a:t>
            </a:r>
            <a:endParaRPr kumimoji="1" lang="zh-CN" altLang="en-US" sz="2000" b="1">
              <a:solidFill>
                <a:srgbClr val="0000CC"/>
              </a:solidFill>
              <a:latin typeface="+mn-lt"/>
              <a:ea typeface="黑体" panose="02010609060101010101" pitchFamily="2" charset="-122"/>
            </a:endParaRPr>
          </a:p>
        </p:txBody>
      </p:sp>
      <p:sp>
        <p:nvSpPr>
          <p:cNvPr id="541726" name="Text Box 30"/>
          <p:cNvSpPr txBox="1">
            <a:spLocks noChangeArrowheads="1"/>
          </p:cNvSpPr>
          <p:nvPr/>
        </p:nvSpPr>
        <p:spPr bwMode="auto">
          <a:xfrm>
            <a:off x="5611820" y="1556792"/>
            <a:ext cx="26388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数据报的数据字段</a:t>
            </a:r>
            <a:endParaRPr kumimoji="1" lang="zh-CN" altLang="en-US" sz="2000" b="1">
              <a:solidFill>
                <a:srgbClr val="0000CC"/>
              </a:solidFill>
              <a:latin typeface="+mn-lt"/>
              <a:ea typeface="黑体" panose="02010609060101010101" pitchFamily="2" charset="-122"/>
            </a:endParaRPr>
          </a:p>
        </p:txBody>
      </p:sp>
      <p:sp>
        <p:nvSpPr>
          <p:cNvPr id="541727" name="AutoShape 31"/>
          <p:cNvSpPr/>
          <p:nvPr/>
        </p:nvSpPr>
        <p:spPr bwMode="auto">
          <a:xfrm rot="5400000">
            <a:off x="6815013" y="-371228"/>
            <a:ext cx="169862" cy="4705350"/>
          </a:xfrm>
          <a:prstGeom prst="leftBrace">
            <a:avLst>
              <a:gd name="adj1" fmla="val 213085"/>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28" name="Line 32"/>
          <p:cNvSpPr>
            <a:spLocks noChangeShapeType="1"/>
          </p:cNvSpPr>
          <p:nvPr/>
        </p:nvSpPr>
        <p:spPr bwMode="auto">
          <a:xfrm>
            <a:off x="2794801" y="2749003"/>
            <a:ext cx="0" cy="4254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41729" name="Line 33"/>
          <p:cNvSpPr>
            <a:spLocks noChangeShapeType="1"/>
          </p:cNvSpPr>
          <p:nvPr/>
        </p:nvSpPr>
        <p:spPr bwMode="auto">
          <a:xfrm>
            <a:off x="1412089" y="3769766"/>
            <a:ext cx="0" cy="4254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41730" name="Line 34"/>
          <p:cNvSpPr>
            <a:spLocks noChangeShapeType="1"/>
          </p:cNvSpPr>
          <p:nvPr/>
        </p:nvSpPr>
        <p:spPr bwMode="auto">
          <a:xfrm>
            <a:off x="5193910" y="3769766"/>
            <a:ext cx="0" cy="4254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41731" name="AutoShape 35"/>
          <p:cNvSpPr>
            <a:spLocks noChangeArrowheads="1"/>
          </p:cNvSpPr>
          <p:nvPr/>
        </p:nvSpPr>
        <p:spPr bwMode="auto">
          <a:xfrm>
            <a:off x="3255706" y="3744367"/>
            <a:ext cx="278606" cy="511175"/>
          </a:xfrm>
          <a:prstGeom prst="downArrow">
            <a:avLst>
              <a:gd name="adj1" fmla="val 47222"/>
              <a:gd name="adj2" fmla="val 102695"/>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a:xfrm>
            <a:off x="495300" y="188640"/>
            <a:ext cx="8562156" cy="792088"/>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sz="3600" dirty="0"/>
              <a:t>不应发送 </a:t>
            </a:r>
            <a:r>
              <a:rPr lang="en-US" altLang="zh-CN" sz="3600" dirty="0"/>
              <a:t>ICMP </a:t>
            </a:r>
            <a:r>
              <a:rPr lang="zh-CN" altLang="en-US" sz="3600" dirty="0"/>
              <a:t>差错报告报文的几种情况 </a:t>
            </a:r>
            <a:endParaRPr lang="zh-CN" altLang="en-US" sz="3600" dirty="0"/>
          </a:p>
        </p:txBody>
      </p:sp>
      <p:sp>
        <p:nvSpPr>
          <p:cNvPr id="542723" name="Rectangle 3"/>
          <p:cNvSpPr>
            <a:spLocks noGrp="1" noChangeArrowheads="1"/>
          </p:cNvSpPr>
          <p:nvPr>
            <p:ph idx="1"/>
          </p:nvPr>
        </p:nvSpPr>
        <p:spPr/>
        <p:txBody>
          <a:bodyPr/>
          <a:lstStyle/>
          <a:p>
            <a:pPr algn="just"/>
            <a:r>
              <a:rPr lang="zh-CN" altLang="en-US" dirty="0"/>
              <a:t>对 </a:t>
            </a:r>
            <a:r>
              <a:rPr lang="en-US" altLang="zh-CN" dirty="0"/>
              <a:t>ICMP </a:t>
            </a:r>
            <a:r>
              <a:rPr lang="zh-CN" altLang="en-US" dirty="0"/>
              <a:t>差错报告报文不再发送 </a:t>
            </a:r>
            <a:r>
              <a:rPr lang="en-US" altLang="zh-CN" dirty="0"/>
              <a:t>ICMP </a:t>
            </a:r>
            <a:r>
              <a:rPr lang="zh-CN" altLang="en-US" dirty="0"/>
              <a:t>差错报告报文。</a:t>
            </a:r>
            <a:endParaRPr lang="zh-CN" altLang="en-US" dirty="0"/>
          </a:p>
          <a:p>
            <a:pPr algn="just"/>
            <a:r>
              <a:rPr lang="zh-CN" altLang="en-US" dirty="0"/>
              <a:t>对第一个分片的数据报片的所有后续数据报片都不发送 </a:t>
            </a:r>
            <a:r>
              <a:rPr lang="en-US" altLang="zh-CN" dirty="0"/>
              <a:t>ICMP </a:t>
            </a:r>
            <a:r>
              <a:rPr lang="zh-CN" altLang="en-US" dirty="0"/>
              <a:t>差错报告报文。</a:t>
            </a:r>
            <a:endParaRPr lang="zh-CN" altLang="en-US" dirty="0"/>
          </a:p>
          <a:p>
            <a:pPr algn="just"/>
            <a:r>
              <a:rPr lang="zh-CN" altLang="en-US" dirty="0"/>
              <a:t>对具有多播地址的数据报都不发送 </a:t>
            </a:r>
            <a:r>
              <a:rPr lang="en-US" altLang="zh-CN" dirty="0"/>
              <a:t>ICMP </a:t>
            </a:r>
            <a:r>
              <a:rPr lang="zh-CN" altLang="en-US" dirty="0"/>
              <a:t>差错报告报文。</a:t>
            </a:r>
            <a:endParaRPr lang="zh-CN" altLang="en-US" dirty="0"/>
          </a:p>
          <a:p>
            <a:pPr algn="just"/>
            <a:r>
              <a:rPr lang="zh-CN" altLang="en-US" dirty="0"/>
              <a:t>对具有特殊地址（如</a:t>
            </a:r>
            <a:r>
              <a:rPr lang="en-US" altLang="zh-CN" dirty="0"/>
              <a:t>127.0.0.0 </a:t>
            </a:r>
            <a:r>
              <a:rPr lang="zh-CN" altLang="en-US" dirty="0"/>
              <a:t>或 </a:t>
            </a:r>
            <a:r>
              <a:rPr lang="en-US" altLang="zh-CN" dirty="0"/>
              <a:t>0.0.0.0</a:t>
            </a:r>
            <a:r>
              <a:rPr lang="zh-CN" altLang="en-US" dirty="0"/>
              <a:t>）的数据报不发送 </a:t>
            </a:r>
            <a:r>
              <a:rPr lang="en-US" altLang="zh-CN" dirty="0"/>
              <a:t>ICMP </a:t>
            </a:r>
            <a:r>
              <a:rPr lang="zh-CN" altLang="en-US" dirty="0"/>
              <a:t>差错报告报文。</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2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7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3"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pPr algn="ctr"/>
            <a:r>
              <a:rPr lang="en-US" altLang="zh-CN" dirty="0"/>
              <a:t>ICMP </a:t>
            </a:r>
            <a:r>
              <a:rPr lang="zh-CN" altLang="en-US" dirty="0"/>
              <a:t>询问报文有两种 </a:t>
            </a:r>
            <a:endParaRPr lang="zh-CN" altLang="en-US" dirty="0"/>
          </a:p>
        </p:txBody>
      </p:sp>
      <p:sp>
        <p:nvSpPr>
          <p:cNvPr id="543747" name="Rectangle 3"/>
          <p:cNvSpPr>
            <a:spLocks noGrp="1" noChangeArrowheads="1"/>
          </p:cNvSpPr>
          <p:nvPr>
            <p:ph idx="1"/>
          </p:nvPr>
        </p:nvSpPr>
        <p:spPr/>
        <p:txBody>
          <a:bodyPr/>
          <a:lstStyle/>
          <a:p>
            <a:pPr algn="just"/>
            <a:r>
              <a:rPr lang="zh-CN" altLang="en-US" dirty="0"/>
              <a:t>回送请求和回答报文</a:t>
            </a:r>
            <a:endParaRPr lang="zh-CN" altLang="en-US" dirty="0"/>
          </a:p>
          <a:p>
            <a:pPr algn="just"/>
            <a:r>
              <a:rPr lang="zh-CN" altLang="en-US" dirty="0"/>
              <a:t>时间戳请求和回答</a:t>
            </a:r>
            <a:r>
              <a:rPr lang="zh-CN" altLang="en-US" dirty="0" smtClean="0"/>
              <a:t>报文</a:t>
            </a:r>
            <a:endParaRPr lang="en-US" altLang="zh-CN" sz="1600" dirty="0" smtClean="0">
              <a:solidFill>
                <a:srgbClr val="FF0000"/>
              </a:solidFill>
            </a:endParaRPr>
          </a:p>
          <a:p>
            <a:pPr algn="just">
              <a:spcBef>
                <a:spcPts val="1800"/>
              </a:spcBef>
              <a:buFont typeface="Wingdings" panose="05000000000000000000" pitchFamily="2" charset="2"/>
              <a:buNone/>
            </a:pPr>
            <a:r>
              <a:rPr lang="en-US" altLang="zh-CN" dirty="0">
                <a:solidFill>
                  <a:srgbClr val="FF0000"/>
                </a:solidFill>
              </a:rPr>
              <a:t>	</a:t>
            </a:r>
            <a:r>
              <a:rPr lang="zh-CN" altLang="en-US" dirty="0" smtClean="0">
                <a:solidFill>
                  <a:srgbClr val="FF0000"/>
                </a:solidFill>
              </a:rPr>
              <a:t>下面</a:t>
            </a:r>
            <a:r>
              <a:rPr lang="zh-CN" altLang="en-US" dirty="0">
                <a:solidFill>
                  <a:srgbClr val="FF0000"/>
                </a:solidFill>
              </a:rPr>
              <a:t>的几种 </a:t>
            </a:r>
            <a:r>
              <a:rPr lang="en-US" altLang="zh-CN" dirty="0">
                <a:solidFill>
                  <a:srgbClr val="FF0000"/>
                </a:solidFill>
              </a:rPr>
              <a:t>ICMP </a:t>
            </a:r>
            <a:r>
              <a:rPr lang="zh-CN" altLang="en-US" dirty="0">
                <a:solidFill>
                  <a:srgbClr val="FF0000"/>
                </a:solidFill>
              </a:rPr>
              <a:t>报文不再</a:t>
            </a:r>
            <a:r>
              <a:rPr lang="zh-CN" altLang="en-US" dirty="0" smtClean="0">
                <a:solidFill>
                  <a:srgbClr val="FF0000"/>
                </a:solidFill>
              </a:rPr>
              <a:t>使用</a:t>
            </a:r>
            <a:r>
              <a:rPr lang="zh-CN" altLang="en-US" dirty="0">
                <a:solidFill>
                  <a:srgbClr val="FF0000"/>
                </a:solidFill>
              </a:rPr>
              <a:t>：</a:t>
            </a:r>
            <a:endParaRPr lang="zh-CN" altLang="en-US" dirty="0">
              <a:solidFill>
                <a:srgbClr val="FF0000"/>
              </a:solidFill>
            </a:endParaRPr>
          </a:p>
          <a:p>
            <a:pPr algn="just"/>
            <a:r>
              <a:rPr lang="zh-CN" altLang="en-US" dirty="0"/>
              <a:t>信息请求与回答报文</a:t>
            </a:r>
            <a:endParaRPr lang="zh-CN" altLang="en-US" dirty="0"/>
          </a:p>
          <a:p>
            <a:pPr algn="just"/>
            <a:r>
              <a:rPr lang="zh-CN" altLang="en-US" dirty="0"/>
              <a:t>掩码地址请求和回答报文</a:t>
            </a:r>
            <a:endParaRPr lang="zh-CN" altLang="en-US" dirty="0"/>
          </a:p>
          <a:p>
            <a:pPr algn="just"/>
            <a:r>
              <a:rPr lang="zh-CN" altLang="en-US" dirty="0"/>
              <a:t>路由器询问和通告报文 </a:t>
            </a:r>
            <a:endParaRPr lang="en-US" altLang="zh-CN" dirty="0" smtClean="0"/>
          </a:p>
          <a:p>
            <a:pPr algn="just"/>
            <a:r>
              <a:rPr lang="zh-CN" altLang="en-US" dirty="0" smtClean="0"/>
              <a:t>源点抑制报文</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43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3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3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37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37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37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37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747"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altLang="zh-CN" dirty="0"/>
              <a:t>4.4.2  </a:t>
            </a:r>
            <a:r>
              <a:rPr lang="en-US" altLang="zh-CN" dirty="0" smtClean="0"/>
              <a:t>ICMP </a:t>
            </a:r>
            <a:r>
              <a:rPr lang="zh-CN" altLang="en-US" dirty="0" smtClean="0"/>
              <a:t>的</a:t>
            </a:r>
            <a:r>
              <a:rPr lang="zh-CN" altLang="en-US" dirty="0"/>
              <a:t>应用</a:t>
            </a:r>
            <a:r>
              <a:rPr lang="zh-CN" altLang="en-US" dirty="0" smtClean="0"/>
              <a:t>举例</a:t>
            </a:r>
            <a:endParaRPr lang="en-US" altLang="zh-CN" dirty="0"/>
          </a:p>
        </p:txBody>
      </p:sp>
      <p:sp>
        <p:nvSpPr>
          <p:cNvPr id="544771" name="Rectangle 3"/>
          <p:cNvSpPr>
            <a:spLocks noGrp="1" noChangeArrowheads="1"/>
          </p:cNvSpPr>
          <p:nvPr>
            <p:ph idx="1"/>
          </p:nvPr>
        </p:nvSpPr>
        <p:spPr/>
        <p:txBody>
          <a:bodyPr/>
          <a:lstStyle/>
          <a:p>
            <a:pPr marL="0" indent="0" algn="ctr">
              <a:buNone/>
            </a:pPr>
            <a:r>
              <a:rPr lang="en-US" altLang="zh-CN" sz="3600" dirty="0" smtClean="0">
                <a:solidFill>
                  <a:srgbClr val="FF0000"/>
                </a:solidFill>
              </a:rPr>
              <a:t>PING </a:t>
            </a:r>
            <a:r>
              <a:rPr lang="en-US" altLang="zh-CN" sz="3600" dirty="0">
                <a:solidFill>
                  <a:srgbClr val="FF0000"/>
                </a:solidFill>
              </a:rPr>
              <a:t>(Packet </a:t>
            </a:r>
            <a:r>
              <a:rPr lang="en-US" altLang="zh-CN" sz="3600" dirty="0" err="1">
                <a:solidFill>
                  <a:srgbClr val="FF0000"/>
                </a:solidFill>
              </a:rPr>
              <a:t>InterNet</a:t>
            </a:r>
            <a:r>
              <a:rPr lang="en-US" altLang="zh-CN" sz="3600" dirty="0">
                <a:solidFill>
                  <a:srgbClr val="FF0000"/>
                </a:solidFill>
              </a:rPr>
              <a:t> Groper) </a:t>
            </a:r>
            <a:endParaRPr lang="en-US" altLang="zh-CN" sz="3600" dirty="0">
              <a:solidFill>
                <a:srgbClr val="FF0000"/>
              </a:solidFill>
            </a:endParaRPr>
          </a:p>
          <a:p>
            <a:r>
              <a:rPr lang="en-US" altLang="zh-CN" dirty="0" smtClean="0">
                <a:solidFill>
                  <a:srgbClr val="0000FF"/>
                </a:solidFill>
              </a:rPr>
              <a:t>PING </a:t>
            </a:r>
            <a:r>
              <a:rPr lang="zh-CN" altLang="en-US" dirty="0">
                <a:solidFill>
                  <a:srgbClr val="0000FF"/>
                </a:solidFill>
              </a:rPr>
              <a:t>用来测试两个主机之间的连通性。</a:t>
            </a:r>
            <a:endParaRPr lang="zh-CN" altLang="en-US" dirty="0">
              <a:solidFill>
                <a:srgbClr val="0000FF"/>
              </a:solidFill>
            </a:endParaRPr>
          </a:p>
          <a:p>
            <a:r>
              <a:rPr lang="en-US" altLang="zh-CN" dirty="0"/>
              <a:t>PING </a:t>
            </a:r>
            <a:r>
              <a:rPr lang="zh-CN" altLang="en-US" dirty="0"/>
              <a:t>使用了 </a:t>
            </a:r>
            <a:r>
              <a:rPr lang="en-US" altLang="zh-CN" dirty="0"/>
              <a:t>ICMP </a:t>
            </a:r>
            <a:r>
              <a:rPr lang="zh-CN" altLang="en-US" dirty="0"/>
              <a:t>回送请求与回送回答报文。</a:t>
            </a:r>
            <a:endParaRPr lang="zh-CN" altLang="en-US" dirty="0"/>
          </a:p>
          <a:p>
            <a:r>
              <a:rPr lang="en-US" altLang="zh-CN" dirty="0"/>
              <a:t>PING </a:t>
            </a:r>
            <a:r>
              <a:rPr lang="zh-CN" altLang="en-US" dirty="0"/>
              <a:t>是应用层直接使用网络层 </a:t>
            </a:r>
            <a:r>
              <a:rPr lang="en-US" altLang="zh-CN" dirty="0"/>
              <a:t>ICMP </a:t>
            </a:r>
            <a:r>
              <a:rPr lang="zh-CN" altLang="en-US" dirty="0"/>
              <a:t>的例子，它没有通过运输层的 </a:t>
            </a:r>
            <a:r>
              <a:rPr lang="en-US" altLang="zh-CN" dirty="0"/>
              <a:t>TCP </a:t>
            </a:r>
            <a:r>
              <a:rPr lang="zh-CN" altLang="en-US" dirty="0"/>
              <a:t>或</a:t>
            </a:r>
            <a:r>
              <a:rPr lang="en-US" altLang="zh-CN" dirty="0"/>
              <a:t>UDP</a:t>
            </a:r>
            <a:r>
              <a:rPr lang="zh-CN" altLang="en-US"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477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47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771"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Grp="1" noChangeArrowheads="1"/>
          </p:cNvSpPr>
          <p:nvPr>
            <p:ph type="title"/>
          </p:nvPr>
        </p:nvSpPr>
        <p:spPr/>
        <p:txBody>
          <a:bodyPr/>
          <a:lstStyle/>
          <a:p>
            <a:pPr algn="ctr"/>
            <a:r>
              <a:rPr lang="en-US" altLang="zh-CN" sz="4000"/>
              <a:t>PING </a:t>
            </a:r>
            <a:r>
              <a:rPr lang="zh-CN" altLang="en-US" sz="4000"/>
              <a:t>的应用举例</a:t>
            </a:r>
            <a:endParaRPr lang="zh-CN" altLang="en-US" sz="4000"/>
          </a:p>
        </p:txBody>
      </p:sp>
      <p:pic>
        <p:nvPicPr>
          <p:cNvPr id="993284" name="Picture 4" descr="2006-2-19-ping"/>
          <p:cNvPicPr>
            <a:picLocks noChangeAspect="1" noChangeArrowheads="1"/>
          </p:cNvPicPr>
          <p:nvPr/>
        </p:nvPicPr>
        <p:blipFill>
          <a:blip r:embed="rId1" cstate="print">
            <a:extLst>
              <a:ext uri="{28A0092B-C50C-407E-A947-70E740481C1C}">
                <a14:useLocalDpi xmlns:a14="http://schemas.microsoft.com/office/drawing/2010/main" val="0"/>
              </a:ext>
            </a:extLst>
          </a:blip>
          <a:srcRect r="2795"/>
          <a:stretch>
            <a:fillRect/>
          </a:stretch>
        </p:blipFill>
        <p:spPr bwMode="auto">
          <a:xfrm>
            <a:off x="488504" y="1412776"/>
            <a:ext cx="9217024" cy="364102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648744" y="5157192"/>
            <a:ext cx="5298024"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用</a:t>
            </a:r>
            <a:r>
              <a:rPr lang="en-US" altLang="zh-CN" sz="2400" b="1" dirty="0" smtClean="0">
                <a:latin typeface="+mn-lt"/>
                <a:ea typeface="黑体" panose="02010609060101010101" pitchFamily="2" charset="-122"/>
              </a:rPr>
              <a:t> PING </a:t>
            </a:r>
            <a:r>
              <a:rPr lang="zh-CN" altLang="zh-CN" sz="2400" b="1" dirty="0" smtClean="0">
                <a:latin typeface="+mn-lt"/>
                <a:ea typeface="黑体" panose="02010609060101010101" pitchFamily="2" charset="-122"/>
              </a:rPr>
              <a:t>测试</a:t>
            </a:r>
            <a:r>
              <a:rPr lang="zh-CN" altLang="zh-CN" sz="2400" b="1" dirty="0">
                <a:latin typeface="+mn-lt"/>
                <a:ea typeface="黑体" panose="02010609060101010101" pitchFamily="2" charset="-122"/>
              </a:rPr>
              <a:t>主机的连通性</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7" name="Rectangle 3"/>
          <p:cNvSpPr>
            <a:spLocks noGrp="1" noChangeArrowheads="1"/>
          </p:cNvSpPr>
          <p:nvPr>
            <p:ph type="title"/>
          </p:nvPr>
        </p:nvSpPr>
        <p:spPr/>
        <p:txBody>
          <a:bodyPr/>
          <a:lstStyle/>
          <a:p>
            <a:pPr algn="ctr"/>
            <a:r>
              <a:rPr lang="zh-CN" altLang="en-US"/>
              <a:t>互连网络与虚拟互连网络 </a:t>
            </a:r>
            <a:endParaRPr lang="zh-CN" altLang="en-US"/>
          </a:p>
        </p:txBody>
      </p:sp>
      <p:grpSp>
        <p:nvGrpSpPr>
          <p:cNvPr id="5" name="组合 4"/>
          <p:cNvGrpSpPr/>
          <p:nvPr/>
        </p:nvGrpSpPr>
        <p:grpSpPr>
          <a:xfrm>
            <a:off x="472116" y="1268760"/>
            <a:ext cx="9103164" cy="4566121"/>
            <a:chOff x="472116" y="1268760"/>
            <a:chExt cx="9103164" cy="4566121"/>
          </a:xfrm>
        </p:grpSpPr>
        <p:grpSp>
          <p:nvGrpSpPr>
            <p:cNvPr id="4" name="组合 3"/>
            <p:cNvGrpSpPr/>
            <p:nvPr/>
          </p:nvGrpSpPr>
          <p:grpSpPr>
            <a:xfrm>
              <a:off x="472116" y="1268760"/>
              <a:ext cx="4192852" cy="4566121"/>
              <a:chOff x="472116" y="1268760"/>
              <a:chExt cx="4192852" cy="4566121"/>
            </a:xfrm>
          </p:grpSpPr>
          <p:sp>
            <p:nvSpPr>
              <p:cNvPr id="354316" name="Oval 12"/>
              <p:cNvSpPr>
                <a:spLocks noChangeArrowheads="1"/>
              </p:cNvSpPr>
              <p:nvPr/>
            </p:nvSpPr>
            <p:spPr bwMode="auto">
              <a:xfrm>
                <a:off x="3204864" y="3000723"/>
                <a:ext cx="1460104" cy="1270000"/>
              </a:xfrm>
              <a:prstGeom prst="ellipse">
                <a:avLst/>
              </a:prstGeom>
              <a:solidFill>
                <a:srgbClr val="FFFFFF"/>
              </a:solidFill>
              <a:ln w="9525">
                <a:solidFill>
                  <a:srgbClr val="000000"/>
                </a:solidFill>
                <a:prstDash val="dash"/>
                <a:round/>
              </a:ln>
            </p:spPr>
            <p:txBody>
              <a:bodyPr/>
              <a:lstStyle/>
              <a:p>
                <a:endParaRPr lang="zh-CN" altLang="en-US" b="1">
                  <a:solidFill>
                    <a:srgbClr val="000099"/>
                  </a:solidFill>
                  <a:latin typeface="+mn-lt"/>
                  <a:ea typeface="黑体" panose="02010609060101010101" pitchFamily="2" charset="-122"/>
                </a:endParaRPr>
              </a:p>
            </p:txBody>
          </p:sp>
          <p:sp>
            <p:nvSpPr>
              <p:cNvPr id="354317" name="Oval 13"/>
              <p:cNvSpPr>
                <a:spLocks noChangeArrowheads="1"/>
              </p:cNvSpPr>
              <p:nvPr/>
            </p:nvSpPr>
            <p:spPr bwMode="auto">
              <a:xfrm>
                <a:off x="472116" y="2594323"/>
                <a:ext cx="1432586" cy="1276350"/>
              </a:xfrm>
              <a:prstGeom prst="ellipse">
                <a:avLst/>
              </a:prstGeom>
              <a:solidFill>
                <a:srgbClr val="FFFFFF"/>
              </a:solidFill>
              <a:ln w="9525">
                <a:solidFill>
                  <a:srgbClr val="000000"/>
                </a:solidFill>
                <a:prstDash val="dash"/>
                <a:round/>
              </a:ln>
            </p:spPr>
            <p:txBody>
              <a:bodyPr/>
              <a:lstStyle/>
              <a:p>
                <a:endParaRPr lang="zh-CN" altLang="en-US" b="1">
                  <a:solidFill>
                    <a:srgbClr val="000099"/>
                  </a:solidFill>
                  <a:latin typeface="+mn-lt"/>
                  <a:ea typeface="黑体" panose="02010609060101010101" pitchFamily="2" charset="-122"/>
                </a:endParaRPr>
              </a:p>
            </p:txBody>
          </p:sp>
          <p:sp>
            <p:nvSpPr>
              <p:cNvPr id="354318" name="Oval 14"/>
              <p:cNvSpPr>
                <a:spLocks noChangeArrowheads="1"/>
              </p:cNvSpPr>
              <p:nvPr/>
            </p:nvSpPr>
            <p:spPr bwMode="auto">
              <a:xfrm>
                <a:off x="2976133" y="2148236"/>
                <a:ext cx="1458383" cy="1230313"/>
              </a:xfrm>
              <a:prstGeom prst="ellipse">
                <a:avLst/>
              </a:prstGeom>
              <a:solidFill>
                <a:srgbClr val="FFFFFF"/>
              </a:solidFill>
              <a:ln w="9525">
                <a:solidFill>
                  <a:srgbClr val="000000"/>
                </a:solidFill>
                <a:prstDash val="dash"/>
                <a:round/>
              </a:ln>
            </p:spPr>
            <p:txBody>
              <a:bodyPr/>
              <a:lstStyle/>
              <a:p>
                <a:endParaRPr lang="zh-CN" altLang="en-US" b="1">
                  <a:solidFill>
                    <a:srgbClr val="000099"/>
                  </a:solidFill>
                  <a:latin typeface="+mn-lt"/>
                  <a:ea typeface="黑体" panose="02010609060101010101" pitchFamily="2" charset="-122"/>
                </a:endParaRPr>
              </a:p>
            </p:txBody>
          </p:sp>
          <p:sp>
            <p:nvSpPr>
              <p:cNvPr id="354319" name="Oval 15"/>
              <p:cNvSpPr>
                <a:spLocks noChangeArrowheads="1"/>
              </p:cNvSpPr>
              <p:nvPr/>
            </p:nvSpPr>
            <p:spPr bwMode="auto">
              <a:xfrm>
                <a:off x="2210825" y="3243610"/>
                <a:ext cx="1458383" cy="1296988"/>
              </a:xfrm>
              <a:prstGeom prst="ellipse">
                <a:avLst/>
              </a:prstGeom>
              <a:solidFill>
                <a:srgbClr val="FFFFFF"/>
              </a:solidFill>
              <a:ln w="9525">
                <a:solidFill>
                  <a:srgbClr val="000000"/>
                </a:solidFill>
                <a:prstDash val="dash"/>
                <a:round/>
              </a:ln>
            </p:spPr>
            <p:txBody>
              <a:bodyPr/>
              <a:lstStyle/>
              <a:p>
                <a:endParaRPr lang="zh-CN" altLang="en-US" b="1">
                  <a:solidFill>
                    <a:srgbClr val="000099"/>
                  </a:solidFill>
                  <a:latin typeface="+mn-lt"/>
                  <a:ea typeface="黑体" panose="02010609060101010101" pitchFamily="2" charset="-122"/>
                </a:endParaRPr>
              </a:p>
            </p:txBody>
          </p:sp>
          <p:sp>
            <p:nvSpPr>
              <p:cNvPr id="354320" name="Oval 16"/>
              <p:cNvSpPr>
                <a:spLocks noChangeArrowheads="1"/>
              </p:cNvSpPr>
              <p:nvPr/>
            </p:nvSpPr>
            <p:spPr bwMode="auto">
              <a:xfrm>
                <a:off x="957097" y="3130898"/>
                <a:ext cx="1456663" cy="1230312"/>
              </a:xfrm>
              <a:prstGeom prst="ellipse">
                <a:avLst/>
              </a:prstGeom>
              <a:solidFill>
                <a:srgbClr val="FFFFFF"/>
              </a:solidFill>
              <a:ln w="9525">
                <a:solidFill>
                  <a:srgbClr val="000000"/>
                </a:solidFill>
                <a:prstDash val="dash"/>
                <a:round/>
              </a:ln>
            </p:spPr>
            <p:txBody>
              <a:bodyPr/>
              <a:lstStyle/>
              <a:p>
                <a:endParaRPr lang="zh-CN" altLang="en-US" b="1">
                  <a:solidFill>
                    <a:srgbClr val="000099"/>
                  </a:solidFill>
                  <a:latin typeface="+mn-lt"/>
                  <a:ea typeface="黑体" panose="02010609060101010101" pitchFamily="2" charset="-122"/>
                </a:endParaRPr>
              </a:p>
            </p:txBody>
          </p:sp>
          <p:sp>
            <p:nvSpPr>
              <p:cNvPr id="354321" name="Oval 17"/>
              <p:cNvSpPr>
                <a:spLocks noChangeArrowheads="1"/>
              </p:cNvSpPr>
              <p:nvPr/>
            </p:nvSpPr>
            <p:spPr bwMode="auto">
              <a:xfrm>
                <a:off x="2081841" y="1970436"/>
                <a:ext cx="1432586" cy="1273175"/>
              </a:xfrm>
              <a:prstGeom prst="ellipse">
                <a:avLst/>
              </a:prstGeom>
              <a:solidFill>
                <a:srgbClr val="FFFFFF"/>
              </a:solidFill>
              <a:ln w="9525">
                <a:solidFill>
                  <a:srgbClr val="000000"/>
                </a:solidFill>
                <a:prstDash val="dash"/>
                <a:round/>
              </a:ln>
            </p:spPr>
            <p:txBody>
              <a:bodyPr/>
              <a:lstStyle/>
              <a:p>
                <a:endParaRPr lang="zh-CN" altLang="en-US" b="1">
                  <a:solidFill>
                    <a:srgbClr val="000099"/>
                  </a:solidFill>
                  <a:latin typeface="+mn-lt"/>
                  <a:ea typeface="黑体" panose="02010609060101010101" pitchFamily="2" charset="-122"/>
                </a:endParaRPr>
              </a:p>
            </p:txBody>
          </p:sp>
          <p:sp>
            <p:nvSpPr>
              <p:cNvPr id="354322" name="Oval 18"/>
              <p:cNvSpPr>
                <a:spLocks noChangeArrowheads="1"/>
              </p:cNvSpPr>
              <p:nvPr/>
            </p:nvSpPr>
            <p:spPr bwMode="auto">
              <a:xfrm>
                <a:off x="1161752" y="1970435"/>
                <a:ext cx="1432587" cy="1225550"/>
              </a:xfrm>
              <a:prstGeom prst="ellipse">
                <a:avLst/>
              </a:prstGeom>
              <a:solidFill>
                <a:srgbClr val="FFFFFF"/>
              </a:solidFill>
              <a:ln w="9525">
                <a:solidFill>
                  <a:srgbClr val="000000"/>
                </a:solidFill>
                <a:prstDash val="dash"/>
                <a:round/>
              </a:ln>
            </p:spPr>
            <p:txBody>
              <a:bodyPr/>
              <a:lstStyle/>
              <a:p>
                <a:endParaRPr lang="zh-CN" altLang="en-US" b="1">
                  <a:solidFill>
                    <a:srgbClr val="000099"/>
                  </a:solidFill>
                  <a:latin typeface="+mn-lt"/>
                  <a:ea typeface="黑体" panose="02010609060101010101" pitchFamily="2" charset="-122"/>
                </a:endParaRPr>
              </a:p>
            </p:txBody>
          </p:sp>
          <p:sp>
            <p:nvSpPr>
              <p:cNvPr id="354323" name="Oval 19"/>
              <p:cNvSpPr>
                <a:spLocks noChangeArrowheads="1"/>
              </p:cNvSpPr>
              <p:nvPr/>
            </p:nvSpPr>
            <p:spPr bwMode="auto">
              <a:xfrm>
                <a:off x="855629" y="2259361"/>
                <a:ext cx="3475700" cy="1768475"/>
              </a:xfrm>
              <a:prstGeom prst="ellipse">
                <a:avLst/>
              </a:prstGeom>
              <a:solidFill>
                <a:srgbClr val="FFFFFF"/>
              </a:solidFill>
              <a:ln>
                <a:noFill/>
              </a:ln>
              <a:extLst>
                <a:ext uri="{91240B29-F687-4F45-9708-019B960494DF}">
                  <a14:hiddenLine xmlns:a14="http://schemas.microsoft.com/office/drawing/2010/main" w="9525">
                    <a:solidFill>
                      <a:srgbClr val="000000"/>
                    </a:solidFill>
                    <a:prstDash val="dash"/>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324" name="Line 20"/>
              <p:cNvSpPr>
                <a:spLocks noChangeShapeType="1"/>
              </p:cNvSpPr>
              <p:nvPr/>
            </p:nvSpPr>
            <p:spPr bwMode="auto">
              <a:xfrm>
                <a:off x="2945177" y="1637060"/>
                <a:ext cx="221853" cy="7127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25" name="Line 21"/>
              <p:cNvSpPr>
                <a:spLocks noChangeShapeType="1"/>
              </p:cNvSpPr>
              <p:nvPr/>
            </p:nvSpPr>
            <p:spPr bwMode="auto">
              <a:xfrm>
                <a:off x="2929698" y="3332511"/>
                <a:ext cx="373195" cy="3651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26" name="Line 22"/>
              <p:cNvSpPr>
                <a:spLocks noChangeShapeType="1"/>
              </p:cNvSpPr>
              <p:nvPr/>
            </p:nvSpPr>
            <p:spPr bwMode="auto">
              <a:xfrm flipH="1" flipV="1">
                <a:off x="3971891" y="4213573"/>
                <a:ext cx="318162" cy="5889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27" name="Line 23"/>
              <p:cNvSpPr>
                <a:spLocks noChangeShapeType="1"/>
              </p:cNvSpPr>
              <p:nvPr/>
            </p:nvSpPr>
            <p:spPr bwMode="auto">
              <a:xfrm flipH="1">
                <a:off x="3634812" y="1932335"/>
                <a:ext cx="655241" cy="51593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28" name="Line 24"/>
              <p:cNvSpPr>
                <a:spLocks noChangeShapeType="1"/>
              </p:cNvSpPr>
              <p:nvPr/>
            </p:nvSpPr>
            <p:spPr bwMode="auto">
              <a:xfrm flipH="1" flipV="1">
                <a:off x="2697527" y="3527773"/>
                <a:ext cx="553773" cy="14224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29" name="Line 25"/>
              <p:cNvSpPr>
                <a:spLocks noChangeShapeType="1"/>
              </p:cNvSpPr>
              <p:nvPr/>
            </p:nvSpPr>
            <p:spPr bwMode="auto">
              <a:xfrm flipH="1" flipV="1">
                <a:off x="1837630" y="4127849"/>
                <a:ext cx="294084" cy="6746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30" name="Line 26"/>
              <p:cNvSpPr>
                <a:spLocks noChangeShapeType="1"/>
              </p:cNvSpPr>
              <p:nvPr/>
            </p:nvSpPr>
            <p:spPr bwMode="auto">
              <a:xfrm flipV="1">
                <a:off x="1012130" y="4177060"/>
                <a:ext cx="411030" cy="7000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31" name="Line 27"/>
              <p:cNvSpPr>
                <a:spLocks noChangeShapeType="1"/>
              </p:cNvSpPr>
              <p:nvPr/>
            </p:nvSpPr>
            <p:spPr bwMode="auto">
              <a:xfrm>
                <a:off x="1170351" y="1857724"/>
                <a:ext cx="266567" cy="3571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32" name="Freeform 28"/>
              <p:cNvSpPr/>
              <p:nvPr/>
            </p:nvSpPr>
            <p:spPr bwMode="auto">
              <a:xfrm>
                <a:off x="2315733" y="2130774"/>
                <a:ext cx="189177" cy="173037"/>
              </a:xfrm>
              <a:custGeom>
                <a:avLst/>
                <a:gdLst>
                  <a:gd name="T0" fmla="*/ 0 w 112"/>
                  <a:gd name="T1" fmla="*/ 6 h 113"/>
                  <a:gd name="T2" fmla="*/ 48 w 112"/>
                  <a:gd name="T3" fmla="*/ 22 h 113"/>
                  <a:gd name="T4" fmla="*/ 24 w 112"/>
                  <a:gd name="T5" fmla="*/ 6 h 113"/>
                  <a:gd name="T6" fmla="*/ 64 w 112"/>
                  <a:gd name="T7" fmla="*/ 14 h 113"/>
                  <a:gd name="T8" fmla="*/ 112 w 112"/>
                  <a:gd name="T9" fmla="*/ 78 h 113"/>
                  <a:gd name="T10" fmla="*/ 104 w 112"/>
                  <a:gd name="T11" fmla="*/ 102 h 113"/>
                  <a:gd name="T12" fmla="*/ 64 w 112"/>
                  <a:gd name="T13" fmla="*/ 70 h 113"/>
                  <a:gd name="T14" fmla="*/ 16 w 112"/>
                  <a:gd name="T15" fmla="*/ 38 h 113"/>
                  <a:gd name="T16" fmla="*/ 0 w 112"/>
                  <a:gd name="T1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113">
                    <a:moveTo>
                      <a:pt x="0" y="6"/>
                    </a:moveTo>
                    <a:cubicBezTo>
                      <a:pt x="16" y="11"/>
                      <a:pt x="62" y="31"/>
                      <a:pt x="48" y="22"/>
                    </a:cubicBezTo>
                    <a:cubicBezTo>
                      <a:pt x="40" y="17"/>
                      <a:pt x="15" y="10"/>
                      <a:pt x="24" y="6"/>
                    </a:cubicBezTo>
                    <a:cubicBezTo>
                      <a:pt x="36" y="0"/>
                      <a:pt x="51" y="11"/>
                      <a:pt x="64" y="14"/>
                    </a:cubicBezTo>
                    <a:cubicBezTo>
                      <a:pt x="92" y="33"/>
                      <a:pt x="101" y="46"/>
                      <a:pt x="112" y="78"/>
                    </a:cubicBezTo>
                    <a:cubicBezTo>
                      <a:pt x="109" y="86"/>
                      <a:pt x="112" y="98"/>
                      <a:pt x="104" y="102"/>
                    </a:cubicBezTo>
                    <a:cubicBezTo>
                      <a:pt x="83" y="113"/>
                      <a:pt x="71" y="76"/>
                      <a:pt x="64" y="70"/>
                    </a:cubicBezTo>
                    <a:cubicBezTo>
                      <a:pt x="50" y="57"/>
                      <a:pt x="16" y="38"/>
                      <a:pt x="16" y="38"/>
                    </a:cubicBezTo>
                    <a:cubicBezTo>
                      <a:pt x="7" y="10"/>
                      <a:pt x="14" y="20"/>
                      <a:pt x="0" y="6"/>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33" name="Freeform 29"/>
              <p:cNvSpPr/>
              <p:nvPr/>
            </p:nvSpPr>
            <p:spPr bwMode="auto">
              <a:xfrm>
                <a:off x="871108" y="3454748"/>
                <a:ext cx="208094" cy="341312"/>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Lst>
                <a:ahLst/>
                <a:cxnLst>
                  <a:cxn ang="0">
                    <a:pos x="T0" y="T1"/>
                  </a:cxn>
                  <a:cxn ang="0">
                    <a:pos x="T2" y="T3"/>
                  </a:cxn>
                  <a:cxn ang="0">
                    <a:pos x="T4" y="T5"/>
                  </a:cxn>
                  <a:cxn ang="0">
                    <a:pos x="T6" y="T7"/>
                  </a:cxn>
                  <a:cxn ang="0">
                    <a:pos x="T8" y="T9"/>
                  </a:cxn>
                  <a:cxn ang="0">
                    <a:pos x="T10" y="T11"/>
                  </a:cxn>
                  <a:cxn ang="0">
                    <a:pos x="T12" y="T13"/>
                  </a:cxn>
                </a:cxnLst>
                <a:rect l="0" t="0" r="r" b="b"/>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34" name="Line 30"/>
              <p:cNvSpPr>
                <a:spLocks noChangeShapeType="1"/>
              </p:cNvSpPr>
              <p:nvPr/>
            </p:nvSpPr>
            <p:spPr bwMode="auto">
              <a:xfrm>
                <a:off x="998373" y="3110260"/>
                <a:ext cx="319881" cy="51593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35" name="Line 31"/>
              <p:cNvSpPr>
                <a:spLocks noChangeShapeType="1"/>
              </p:cNvSpPr>
              <p:nvPr/>
            </p:nvSpPr>
            <p:spPr bwMode="auto">
              <a:xfrm flipV="1">
                <a:off x="1077483" y="2594323"/>
                <a:ext cx="318161" cy="3683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36" name="Line 32"/>
              <p:cNvSpPr>
                <a:spLocks noChangeShapeType="1"/>
              </p:cNvSpPr>
              <p:nvPr/>
            </p:nvSpPr>
            <p:spPr bwMode="auto">
              <a:xfrm>
                <a:off x="2117956" y="2594323"/>
                <a:ext cx="292365" cy="492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37" name="Line 33"/>
              <p:cNvSpPr>
                <a:spLocks noChangeShapeType="1"/>
              </p:cNvSpPr>
              <p:nvPr/>
            </p:nvSpPr>
            <p:spPr bwMode="auto">
              <a:xfrm flipV="1">
                <a:off x="2637333" y="2570511"/>
                <a:ext cx="386954" cy="6191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38" name="Line 34"/>
              <p:cNvSpPr>
                <a:spLocks noChangeShapeType="1"/>
              </p:cNvSpPr>
              <p:nvPr/>
            </p:nvSpPr>
            <p:spPr bwMode="auto">
              <a:xfrm>
                <a:off x="3756918" y="2729261"/>
                <a:ext cx="240771" cy="2460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39" name="Line 35"/>
              <p:cNvSpPr>
                <a:spLocks noChangeShapeType="1"/>
              </p:cNvSpPr>
              <p:nvPr/>
            </p:nvSpPr>
            <p:spPr bwMode="auto">
              <a:xfrm flipH="1">
                <a:off x="3904820" y="3172174"/>
                <a:ext cx="158221" cy="4905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40" name="Line 36"/>
              <p:cNvSpPr>
                <a:spLocks noChangeShapeType="1"/>
              </p:cNvSpPr>
              <p:nvPr/>
            </p:nvSpPr>
            <p:spPr bwMode="auto">
              <a:xfrm>
                <a:off x="3462833" y="3454748"/>
                <a:ext cx="227013" cy="19685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41" name="Line 37"/>
              <p:cNvSpPr>
                <a:spLocks noChangeShapeType="1"/>
              </p:cNvSpPr>
              <p:nvPr/>
            </p:nvSpPr>
            <p:spPr bwMode="auto">
              <a:xfrm>
                <a:off x="1877185" y="3845274"/>
                <a:ext cx="400712" cy="14763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42" name="Line 38"/>
              <p:cNvSpPr>
                <a:spLocks noChangeShapeType="1"/>
              </p:cNvSpPr>
              <p:nvPr/>
            </p:nvSpPr>
            <p:spPr bwMode="auto">
              <a:xfrm flipV="1">
                <a:off x="2437837" y="3662711"/>
                <a:ext cx="199496" cy="25717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43" name="Line 39"/>
              <p:cNvSpPr>
                <a:spLocks noChangeShapeType="1"/>
              </p:cNvSpPr>
              <p:nvPr/>
            </p:nvSpPr>
            <p:spPr bwMode="auto">
              <a:xfrm>
                <a:off x="3397481" y="2816574"/>
                <a:ext cx="27517" cy="4540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44" name="Line 40"/>
              <p:cNvSpPr>
                <a:spLocks noChangeShapeType="1"/>
              </p:cNvSpPr>
              <p:nvPr/>
            </p:nvSpPr>
            <p:spPr bwMode="auto">
              <a:xfrm flipH="1">
                <a:off x="1677689" y="2668935"/>
                <a:ext cx="839258" cy="9937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354345" name="Group 41"/>
              <p:cNvGrpSpPr/>
              <p:nvPr/>
            </p:nvGrpSpPr>
            <p:grpSpPr bwMode="auto">
              <a:xfrm>
                <a:off x="2929698" y="2226024"/>
                <a:ext cx="961364" cy="663575"/>
                <a:chOff x="2949" y="196"/>
                <a:chExt cx="941" cy="598"/>
              </a:xfrm>
            </p:grpSpPr>
            <p:sp>
              <p:nvSpPr>
                <p:cNvPr id="354346" name="Oval 42"/>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47" name="Oval 43"/>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48" name="Oval 44"/>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49" name="Oval 45"/>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50" name="Oval 46"/>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51" name="Oval 47"/>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52" name="Oval 48"/>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53" name="Oval 49"/>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54" name="Freeform 5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4355" name="Freeform 5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4356" name="Freeform 5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354357" name="Group 53"/>
              <p:cNvGrpSpPr/>
              <p:nvPr/>
            </p:nvGrpSpPr>
            <p:grpSpPr bwMode="auto">
              <a:xfrm>
                <a:off x="3411240" y="3553173"/>
                <a:ext cx="959644" cy="660400"/>
                <a:chOff x="2949" y="196"/>
                <a:chExt cx="941" cy="598"/>
              </a:xfrm>
            </p:grpSpPr>
            <p:sp>
              <p:nvSpPr>
                <p:cNvPr id="354358" name="Oval 54"/>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59" name="Oval 55"/>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60" name="Oval 56"/>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61" name="Oval 57"/>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62" name="Oval 58"/>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63" name="Oval 59"/>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64" name="Oval 60"/>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65" name="Oval 61"/>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66" name="Freeform 6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4367" name="Freeform 6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4368" name="Freeform 6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354369" name="Group 65"/>
              <p:cNvGrpSpPr/>
              <p:nvPr/>
            </p:nvGrpSpPr>
            <p:grpSpPr bwMode="auto">
              <a:xfrm>
                <a:off x="2050885" y="3037236"/>
                <a:ext cx="959644" cy="663575"/>
                <a:chOff x="2949" y="196"/>
                <a:chExt cx="941" cy="598"/>
              </a:xfrm>
            </p:grpSpPr>
            <p:sp>
              <p:nvSpPr>
                <p:cNvPr id="354370" name="Oval 6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71" name="Oval 6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72" name="Oval 6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73" name="Oval 6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74" name="Oval 7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75" name="Oval 7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76" name="Oval 7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77" name="Oval 7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78" name="Freeform 7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4379" name="Freeform 7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4380" name="Freeform 7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354381" name="Group 77"/>
              <p:cNvGrpSpPr/>
              <p:nvPr/>
            </p:nvGrpSpPr>
            <p:grpSpPr bwMode="auto">
              <a:xfrm>
                <a:off x="1012131" y="3553173"/>
                <a:ext cx="957923" cy="660400"/>
                <a:chOff x="2949" y="196"/>
                <a:chExt cx="941" cy="598"/>
              </a:xfrm>
            </p:grpSpPr>
            <p:sp>
              <p:nvSpPr>
                <p:cNvPr id="354382" name="Oval 78"/>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83" name="Oval 79"/>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84" name="Oval 80"/>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85" name="Oval 81"/>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86" name="Oval 82"/>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87" name="Oval 83"/>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88" name="Oval 84"/>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89" name="Oval 85"/>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90" name="Freeform 8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4391" name="Freeform 8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4392" name="Freeform 8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354393" name="Group 89"/>
              <p:cNvGrpSpPr/>
              <p:nvPr/>
            </p:nvGrpSpPr>
            <p:grpSpPr bwMode="auto">
              <a:xfrm>
                <a:off x="1249462" y="2079974"/>
                <a:ext cx="961363" cy="661987"/>
                <a:chOff x="2949" y="196"/>
                <a:chExt cx="941" cy="598"/>
              </a:xfrm>
            </p:grpSpPr>
            <p:sp>
              <p:nvSpPr>
                <p:cNvPr id="354394" name="Oval 9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95" name="Oval 9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96" name="Oval 9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97" name="Oval 9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98" name="Oval 9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99" name="Oval 9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400" name="Oval 9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401" name="Oval 9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402" name="Freeform 9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4403" name="Freeform 9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4404" name="Freeform 10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354405" name="Text Box 101"/>
              <p:cNvSpPr txBox="1">
                <a:spLocks noChangeArrowheads="1"/>
              </p:cNvSpPr>
              <p:nvPr/>
            </p:nvSpPr>
            <p:spPr bwMode="auto">
              <a:xfrm>
                <a:off x="3504108" y="3669061"/>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网络</a:t>
                </a:r>
                <a:endParaRPr kumimoji="1" lang="zh-CN" altLang="en-US" sz="2000" b="1">
                  <a:solidFill>
                    <a:srgbClr val="000099"/>
                  </a:solidFill>
                  <a:latin typeface="+mn-lt"/>
                  <a:ea typeface="黑体" panose="02010609060101010101" pitchFamily="2" charset="-122"/>
                </a:endParaRPr>
              </a:p>
            </p:txBody>
          </p:sp>
          <p:sp>
            <p:nvSpPr>
              <p:cNvPr id="354406" name="Text Box 102"/>
              <p:cNvSpPr txBox="1">
                <a:spLocks noChangeArrowheads="1"/>
              </p:cNvSpPr>
              <p:nvPr/>
            </p:nvSpPr>
            <p:spPr bwMode="auto">
              <a:xfrm>
                <a:off x="2112797" y="3180111"/>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网络</a:t>
                </a:r>
                <a:endParaRPr kumimoji="1" lang="zh-CN" altLang="en-US" sz="2000" b="1">
                  <a:solidFill>
                    <a:srgbClr val="000099"/>
                  </a:solidFill>
                  <a:latin typeface="+mn-lt"/>
                  <a:ea typeface="黑体" panose="02010609060101010101" pitchFamily="2" charset="-122"/>
                </a:endParaRPr>
              </a:p>
            </p:txBody>
          </p:sp>
          <p:sp>
            <p:nvSpPr>
              <p:cNvPr id="354407" name="Text Box 103"/>
              <p:cNvSpPr txBox="1">
                <a:spLocks noChangeArrowheads="1"/>
              </p:cNvSpPr>
              <p:nvPr/>
            </p:nvSpPr>
            <p:spPr bwMode="auto">
              <a:xfrm>
                <a:off x="1103279" y="3683348"/>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网络</a:t>
                </a:r>
                <a:endParaRPr kumimoji="1" lang="zh-CN" altLang="en-US" sz="2000" b="1">
                  <a:solidFill>
                    <a:srgbClr val="000099"/>
                  </a:solidFill>
                  <a:latin typeface="+mn-lt"/>
                  <a:ea typeface="黑体" panose="02010609060101010101" pitchFamily="2" charset="-122"/>
                </a:endParaRPr>
              </a:p>
            </p:txBody>
          </p:sp>
          <p:sp>
            <p:nvSpPr>
              <p:cNvPr id="354408" name="Text Box 104"/>
              <p:cNvSpPr txBox="1">
                <a:spLocks noChangeArrowheads="1"/>
              </p:cNvSpPr>
              <p:nvPr/>
            </p:nvSpPr>
            <p:spPr bwMode="auto">
              <a:xfrm>
                <a:off x="3007090" y="2359374"/>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网络</a:t>
                </a:r>
                <a:endParaRPr kumimoji="1" lang="zh-CN" altLang="en-US" sz="2000" b="1">
                  <a:solidFill>
                    <a:srgbClr val="000099"/>
                  </a:solidFill>
                  <a:latin typeface="+mn-lt"/>
                  <a:ea typeface="黑体" panose="02010609060101010101" pitchFamily="2" charset="-122"/>
                </a:endParaRPr>
              </a:p>
            </p:txBody>
          </p:sp>
          <p:sp>
            <p:nvSpPr>
              <p:cNvPr id="354409" name="Text Box 105"/>
              <p:cNvSpPr txBox="1">
                <a:spLocks noChangeArrowheads="1"/>
              </p:cNvSpPr>
              <p:nvPr/>
            </p:nvSpPr>
            <p:spPr bwMode="auto">
              <a:xfrm>
                <a:off x="1319973" y="2179986"/>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网络</a:t>
                </a:r>
                <a:endParaRPr kumimoji="1" lang="zh-CN" altLang="en-US" sz="2000" b="1">
                  <a:solidFill>
                    <a:srgbClr val="000099"/>
                  </a:solidFill>
                  <a:latin typeface="+mn-lt"/>
                  <a:ea typeface="黑体" panose="02010609060101010101" pitchFamily="2" charset="-122"/>
                </a:endParaRPr>
              </a:p>
            </p:txBody>
          </p:sp>
          <p:sp>
            <p:nvSpPr>
              <p:cNvPr id="354410" name="Text Box 106"/>
              <p:cNvSpPr txBox="1">
                <a:spLocks noChangeArrowheads="1"/>
              </p:cNvSpPr>
              <p:nvPr/>
            </p:nvSpPr>
            <p:spPr bwMode="auto">
              <a:xfrm>
                <a:off x="1784648" y="5373216"/>
                <a:ext cx="18838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mn-lt"/>
                    <a:ea typeface="黑体" panose="02010609060101010101" pitchFamily="2" charset="-122"/>
                  </a:rPr>
                  <a:t>(a) </a:t>
                </a:r>
                <a:r>
                  <a:rPr kumimoji="1" lang="zh-CN" altLang="en-US" sz="2400" dirty="0">
                    <a:latin typeface="+mn-lt"/>
                    <a:ea typeface="黑体" panose="02010609060101010101" pitchFamily="2" charset="-122"/>
                  </a:rPr>
                  <a:t>互连网络</a:t>
                </a:r>
                <a:endParaRPr kumimoji="1" lang="zh-CN" altLang="en-US" sz="2400" dirty="0">
                  <a:latin typeface="+mn-lt"/>
                  <a:ea typeface="黑体" panose="02010609060101010101" pitchFamily="2" charset="-122"/>
                </a:endParaRPr>
              </a:p>
            </p:txBody>
          </p:sp>
          <p:pic>
            <p:nvPicPr>
              <p:cNvPr id="354412" name="Picture 10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71360" y="1489423"/>
                <a:ext cx="55205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13" name="Picture 10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1656" y="2448273"/>
                <a:ext cx="546894"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54419" name="Picture 11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10529" y="4802535"/>
                <a:ext cx="55377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20" name="Picture 11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890943" y="4729510"/>
                <a:ext cx="552054"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21" name="Picture 11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71360" y="4729510"/>
                <a:ext cx="55205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22" name="Picture 11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88927" y="1268760"/>
                <a:ext cx="55549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24" name="Picture 12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51002" y="4656486"/>
                <a:ext cx="553773"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25" name="Picture 12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71891" y="1564036"/>
                <a:ext cx="552054"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26" name="Picture 1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4227" y="3184873"/>
                <a:ext cx="546894"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54427" name="Picture 12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1062" y="2889599"/>
                <a:ext cx="546894"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54428" name="Picture 12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1715" y="3773836"/>
                <a:ext cx="546894"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54429" name="Picture 1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529" y="2889599"/>
                <a:ext cx="546894"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54430" name="Text Box 126"/>
              <p:cNvSpPr txBox="1">
                <a:spLocks noChangeArrowheads="1"/>
              </p:cNvSpPr>
              <p:nvPr/>
            </p:nvSpPr>
            <p:spPr bwMode="auto">
              <a:xfrm>
                <a:off x="1588260" y="1332261"/>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路由器</a:t>
                </a:r>
                <a:endParaRPr kumimoji="1" lang="zh-CN" altLang="en-US" sz="2000" b="1">
                  <a:solidFill>
                    <a:srgbClr val="000099"/>
                  </a:solidFill>
                  <a:latin typeface="+mn-lt"/>
                  <a:ea typeface="黑体" panose="02010609060101010101" pitchFamily="2" charset="-122"/>
                </a:endParaRPr>
              </a:p>
            </p:txBody>
          </p:sp>
          <p:sp>
            <p:nvSpPr>
              <p:cNvPr id="354431" name="Line 127"/>
              <p:cNvSpPr>
                <a:spLocks noChangeShapeType="1"/>
              </p:cNvSpPr>
              <p:nvPr/>
            </p:nvSpPr>
            <p:spPr bwMode="auto">
              <a:xfrm>
                <a:off x="2131714" y="1784699"/>
                <a:ext cx="398992" cy="663575"/>
              </a:xfrm>
              <a:prstGeom prst="line">
                <a:avLst/>
              </a:prstGeom>
              <a:noFill/>
              <a:ln w="28575">
                <a:solidFill>
                  <a:srgbClr val="3333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grpSp>
          <p:nvGrpSpPr>
            <p:cNvPr id="3" name="组合 2"/>
            <p:cNvGrpSpPr/>
            <p:nvPr/>
          </p:nvGrpSpPr>
          <p:grpSpPr>
            <a:xfrm>
              <a:off x="5575044" y="1268760"/>
              <a:ext cx="4000236" cy="4566121"/>
              <a:chOff x="5575044" y="1268760"/>
              <a:chExt cx="4000236" cy="4566121"/>
            </a:xfrm>
          </p:grpSpPr>
          <p:sp>
            <p:nvSpPr>
              <p:cNvPr id="354309" name="Line 5"/>
              <p:cNvSpPr>
                <a:spLocks noChangeShapeType="1"/>
              </p:cNvSpPr>
              <p:nvPr/>
            </p:nvSpPr>
            <p:spPr bwMode="auto">
              <a:xfrm>
                <a:off x="7814213" y="1710085"/>
                <a:ext cx="80831" cy="7381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10" name="Line 6"/>
              <p:cNvSpPr>
                <a:spLocks noChangeShapeType="1"/>
              </p:cNvSpPr>
              <p:nvPr/>
            </p:nvSpPr>
            <p:spPr bwMode="auto">
              <a:xfrm flipH="1" flipV="1">
                <a:off x="6720425" y="4140549"/>
                <a:ext cx="295804" cy="6746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11" name="Line 7"/>
              <p:cNvSpPr>
                <a:spLocks noChangeShapeType="1"/>
              </p:cNvSpPr>
              <p:nvPr/>
            </p:nvSpPr>
            <p:spPr bwMode="auto">
              <a:xfrm>
                <a:off x="6054866" y="1857724"/>
                <a:ext cx="479821" cy="6635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12" name="Line 8"/>
              <p:cNvSpPr>
                <a:spLocks noChangeShapeType="1"/>
              </p:cNvSpPr>
              <p:nvPr/>
            </p:nvSpPr>
            <p:spPr bwMode="auto">
              <a:xfrm flipH="1">
                <a:off x="8536525" y="1932335"/>
                <a:ext cx="638043" cy="6619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13" name="Line 9"/>
              <p:cNvSpPr>
                <a:spLocks noChangeShapeType="1"/>
              </p:cNvSpPr>
              <p:nvPr/>
            </p:nvSpPr>
            <p:spPr bwMode="auto">
              <a:xfrm flipV="1">
                <a:off x="5894926" y="4065936"/>
                <a:ext cx="479822" cy="8112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14" name="Line 10"/>
              <p:cNvSpPr>
                <a:spLocks noChangeShapeType="1"/>
              </p:cNvSpPr>
              <p:nvPr/>
            </p:nvSpPr>
            <p:spPr bwMode="auto">
              <a:xfrm flipH="1" flipV="1">
                <a:off x="7975873" y="4140549"/>
                <a:ext cx="159941" cy="8096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15" name="Line 11"/>
              <p:cNvSpPr>
                <a:spLocks noChangeShapeType="1"/>
              </p:cNvSpPr>
              <p:nvPr/>
            </p:nvSpPr>
            <p:spPr bwMode="auto">
              <a:xfrm flipH="1" flipV="1">
                <a:off x="8775576" y="4065935"/>
                <a:ext cx="398992" cy="7366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411" name="Text Box 107"/>
              <p:cNvSpPr txBox="1">
                <a:spLocks noChangeArrowheads="1"/>
              </p:cNvSpPr>
              <p:nvPr/>
            </p:nvSpPr>
            <p:spPr bwMode="auto">
              <a:xfrm>
                <a:off x="6532968" y="5373216"/>
                <a:ext cx="2518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mn-lt"/>
                    <a:ea typeface="黑体" panose="02010609060101010101" pitchFamily="2" charset="-122"/>
                  </a:rPr>
                  <a:t>(b) </a:t>
                </a:r>
                <a:r>
                  <a:rPr kumimoji="1" lang="zh-CN" altLang="en-US" sz="2400" dirty="0">
                    <a:latin typeface="+mn-lt"/>
                    <a:ea typeface="黑体" panose="02010609060101010101" pitchFamily="2" charset="-122"/>
                  </a:rPr>
                  <a:t>虚拟互连网络</a:t>
                </a:r>
                <a:endParaRPr kumimoji="1" lang="zh-CN" altLang="en-US" sz="2400" dirty="0">
                  <a:latin typeface="+mn-lt"/>
                  <a:ea typeface="黑体" panose="02010609060101010101" pitchFamily="2" charset="-122"/>
                </a:endParaRPr>
              </a:p>
            </p:txBody>
          </p:sp>
          <p:pic>
            <p:nvPicPr>
              <p:cNvPr id="354414" name="Picture 11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95043" y="4877148"/>
                <a:ext cx="552053"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15" name="Picture 11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33797" y="1564036"/>
                <a:ext cx="555492"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16" name="Picture 11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94629" y="4729510"/>
                <a:ext cx="55377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17" name="Picture 11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75044" y="4729510"/>
                <a:ext cx="55377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18" name="Picture 11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33265" y="1489423"/>
                <a:ext cx="55549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23" name="Picture 1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33797" y="4656486"/>
                <a:ext cx="555492"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32" name="Picture 12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75162" y="1268760"/>
                <a:ext cx="55377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54433" name="Group 129"/>
              <p:cNvGrpSpPr/>
              <p:nvPr/>
            </p:nvGrpSpPr>
            <p:grpSpPr bwMode="auto">
              <a:xfrm>
                <a:off x="5597402" y="2200623"/>
                <a:ext cx="3977878" cy="2381250"/>
                <a:chOff x="3134" y="1375"/>
                <a:chExt cx="2386" cy="1553"/>
              </a:xfrm>
            </p:grpSpPr>
            <p:sp>
              <p:nvSpPr>
                <p:cNvPr id="354434" name="Oval 130"/>
                <p:cNvSpPr>
                  <a:spLocks noChangeArrowheads="1"/>
                </p:cNvSpPr>
                <p:nvPr/>
              </p:nvSpPr>
              <p:spPr bwMode="auto">
                <a:xfrm>
                  <a:off x="3959" y="1375"/>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35" name="Oval 131"/>
                <p:cNvSpPr>
                  <a:spLocks noChangeArrowheads="1"/>
                </p:cNvSpPr>
                <p:nvPr/>
              </p:nvSpPr>
              <p:spPr bwMode="auto">
                <a:xfrm>
                  <a:off x="3380" y="1548"/>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36" name="Oval 132"/>
                <p:cNvSpPr>
                  <a:spLocks noChangeArrowheads="1"/>
                </p:cNvSpPr>
                <p:nvPr/>
              </p:nvSpPr>
              <p:spPr bwMode="auto">
                <a:xfrm>
                  <a:off x="3134" y="1940"/>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37" name="Oval 133"/>
                <p:cNvSpPr>
                  <a:spLocks noChangeArrowheads="1"/>
                </p:cNvSpPr>
                <p:nvPr/>
              </p:nvSpPr>
              <p:spPr bwMode="auto">
                <a:xfrm>
                  <a:off x="3293" y="2175"/>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38" name="Oval 134"/>
                <p:cNvSpPr>
                  <a:spLocks noChangeArrowheads="1"/>
                </p:cNvSpPr>
                <p:nvPr/>
              </p:nvSpPr>
              <p:spPr bwMode="auto">
                <a:xfrm>
                  <a:off x="3872" y="2269"/>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39" name="Oval 135"/>
                <p:cNvSpPr>
                  <a:spLocks noChangeArrowheads="1"/>
                </p:cNvSpPr>
                <p:nvPr/>
              </p:nvSpPr>
              <p:spPr bwMode="auto">
                <a:xfrm>
                  <a:off x="4653" y="1564"/>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40" name="Oval 136"/>
                <p:cNvSpPr>
                  <a:spLocks noChangeArrowheads="1"/>
                </p:cNvSpPr>
                <p:nvPr/>
              </p:nvSpPr>
              <p:spPr bwMode="auto">
                <a:xfrm>
                  <a:off x="4768" y="1893"/>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41" name="Oval 137"/>
                <p:cNvSpPr>
                  <a:spLocks noChangeArrowheads="1"/>
                </p:cNvSpPr>
                <p:nvPr/>
              </p:nvSpPr>
              <p:spPr bwMode="auto">
                <a:xfrm>
                  <a:off x="4696" y="2003"/>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42" name="Oval 138"/>
                <p:cNvSpPr>
                  <a:spLocks noChangeArrowheads="1"/>
                </p:cNvSpPr>
                <p:nvPr/>
              </p:nvSpPr>
              <p:spPr bwMode="auto">
                <a:xfrm>
                  <a:off x="3568" y="1752"/>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sp>
            <p:nvSpPr>
              <p:cNvPr id="354443" name="Oval 139"/>
              <p:cNvSpPr>
                <a:spLocks noChangeArrowheads="1"/>
              </p:cNvSpPr>
              <p:nvPr/>
            </p:nvSpPr>
            <p:spPr bwMode="auto">
              <a:xfrm>
                <a:off x="6949158" y="2152999"/>
                <a:ext cx="1711192" cy="96202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44" name="Oval 140"/>
              <p:cNvSpPr>
                <a:spLocks noChangeArrowheads="1"/>
              </p:cNvSpPr>
              <p:nvPr/>
            </p:nvSpPr>
            <p:spPr bwMode="auto">
              <a:xfrm>
                <a:off x="5984355" y="2419699"/>
                <a:ext cx="1303602" cy="96043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45" name="Oval 141"/>
              <p:cNvSpPr>
                <a:spLocks noChangeArrowheads="1"/>
              </p:cNvSpPr>
              <p:nvPr/>
            </p:nvSpPr>
            <p:spPr bwMode="auto">
              <a:xfrm>
                <a:off x="5575044" y="3018185"/>
                <a:ext cx="866775" cy="769938"/>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46" name="Oval 142"/>
              <p:cNvSpPr>
                <a:spLocks noChangeArrowheads="1"/>
              </p:cNvSpPr>
              <p:nvPr/>
            </p:nvSpPr>
            <p:spPr bwMode="auto">
              <a:xfrm>
                <a:off x="5839892" y="3380136"/>
                <a:ext cx="1324240" cy="84137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47" name="Oval 143"/>
              <p:cNvSpPr>
                <a:spLocks noChangeArrowheads="1"/>
              </p:cNvSpPr>
              <p:nvPr/>
            </p:nvSpPr>
            <p:spPr bwMode="auto">
              <a:xfrm>
                <a:off x="6802975" y="3524599"/>
                <a:ext cx="2000118" cy="101123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48" name="Oval 144"/>
              <p:cNvSpPr>
                <a:spLocks noChangeArrowheads="1"/>
              </p:cNvSpPr>
              <p:nvPr/>
            </p:nvSpPr>
            <p:spPr bwMode="auto">
              <a:xfrm>
                <a:off x="8106577" y="2441924"/>
                <a:ext cx="1252008" cy="74453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49" name="Oval 145"/>
              <p:cNvSpPr>
                <a:spLocks noChangeArrowheads="1"/>
              </p:cNvSpPr>
              <p:nvPr/>
            </p:nvSpPr>
            <p:spPr bwMode="auto">
              <a:xfrm>
                <a:off x="8299194" y="2946748"/>
                <a:ext cx="1252008" cy="74771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50" name="Oval 146"/>
              <p:cNvSpPr>
                <a:spLocks noChangeArrowheads="1"/>
              </p:cNvSpPr>
              <p:nvPr/>
            </p:nvSpPr>
            <p:spPr bwMode="auto">
              <a:xfrm>
                <a:off x="8177089" y="3115024"/>
                <a:ext cx="1253728" cy="125253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51" name="Oval 147"/>
              <p:cNvSpPr>
                <a:spLocks noChangeArrowheads="1"/>
              </p:cNvSpPr>
              <p:nvPr/>
            </p:nvSpPr>
            <p:spPr bwMode="auto">
              <a:xfrm>
                <a:off x="6299076" y="2729260"/>
                <a:ext cx="2577967" cy="125095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52" name="Text Box 148"/>
              <p:cNvSpPr txBox="1">
                <a:spLocks noChangeArrowheads="1"/>
              </p:cNvSpPr>
              <p:nvPr/>
            </p:nvSpPr>
            <p:spPr bwMode="auto">
              <a:xfrm>
                <a:off x="6434474" y="2957861"/>
                <a:ext cx="221086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400" b="1" dirty="0">
                    <a:solidFill>
                      <a:srgbClr val="000099"/>
                    </a:solidFill>
                    <a:latin typeface="+mn-lt"/>
                    <a:ea typeface="黑体" panose="02010609060101010101" pitchFamily="2" charset="-122"/>
                  </a:rPr>
                  <a:t>  </a:t>
                </a:r>
                <a:r>
                  <a:rPr kumimoji="1" lang="zh-CN" altLang="en-US" sz="2400" b="1" dirty="0">
                    <a:solidFill>
                      <a:srgbClr val="000099"/>
                    </a:solidFill>
                    <a:latin typeface="+mn-lt"/>
                    <a:ea typeface="黑体" panose="02010609060101010101" pitchFamily="2" charset="-122"/>
                  </a:rPr>
                  <a:t>虚拟互连网络</a:t>
                </a:r>
                <a:endParaRPr kumimoji="1" lang="zh-CN" altLang="en-US" sz="2400" b="1" dirty="0">
                  <a:solidFill>
                    <a:srgbClr val="000099"/>
                  </a:solidFill>
                  <a:latin typeface="+mn-lt"/>
                  <a:ea typeface="黑体" panose="02010609060101010101" pitchFamily="2" charset="-122"/>
                </a:endParaRPr>
              </a:p>
              <a:p>
                <a:pPr algn="ctr"/>
                <a:r>
                  <a:rPr kumimoji="1" lang="zh-CN" altLang="en-US" sz="2400" b="1" dirty="0">
                    <a:solidFill>
                      <a:srgbClr val="000099"/>
                    </a:solidFill>
                    <a:latin typeface="+mn-lt"/>
                    <a:ea typeface="黑体" panose="02010609060101010101" pitchFamily="2" charset="-122"/>
                  </a:rPr>
                  <a:t>（互联网）</a:t>
                </a:r>
                <a:endParaRPr kumimoji="1" lang="zh-CN" altLang="en-US" sz="2400" b="1" dirty="0">
                  <a:solidFill>
                    <a:srgbClr val="000099"/>
                  </a:solidFill>
                  <a:latin typeface="+mn-lt"/>
                  <a:ea typeface="黑体" panose="02010609060101010101" pitchFamily="2" charset="-122"/>
                </a:endParaRPr>
              </a:p>
            </p:txBody>
          </p:sp>
        </p:grpSp>
      </p:grpSp>
      <p:sp>
        <p:nvSpPr>
          <p:cNvPr id="2" name="矩形 1"/>
          <p:cNvSpPr/>
          <p:nvPr/>
        </p:nvSpPr>
        <p:spPr>
          <a:xfrm>
            <a:off x="3728863" y="5919663"/>
            <a:ext cx="2805823" cy="461665"/>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en-US" altLang="zh-CN" sz="2400" b="1" dirty="0" smtClean="0">
                <a:latin typeface="+mn-lt"/>
                <a:ea typeface="黑体" panose="02010609060101010101" pitchFamily="2" charset="-122"/>
              </a:rPr>
              <a:t>IP </a:t>
            </a:r>
            <a:r>
              <a:rPr kumimoji="1" lang="zh-CN" altLang="zh-CN" sz="2400" b="1" dirty="0" smtClean="0">
                <a:latin typeface="+mn-lt"/>
                <a:ea typeface="黑体" panose="02010609060101010101" pitchFamily="2" charset="-122"/>
              </a:rPr>
              <a:t>网</a:t>
            </a:r>
            <a:r>
              <a:rPr kumimoji="1" lang="zh-CN" altLang="zh-CN" sz="2400" b="1" dirty="0">
                <a:latin typeface="+mn-lt"/>
                <a:ea typeface="黑体" panose="02010609060101010101" pitchFamily="2" charset="-122"/>
              </a:rPr>
              <a:t>的概念</a:t>
            </a:r>
            <a:endParaRPr kumimoji="1"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30" name="Rectangle 2"/>
          <p:cNvSpPr>
            <a:spLocks noGrp="1" noChangeArrowheads="1"/>
          </p:cNvSpPr>
          <p:nvPr>
            <p:ph type="title"/>
          </p:nvPr>
        </p:nvSpPr>
        <p:spPr/>
        <p:txBody>
          <a:bodyPr/>
          <a:lstStyle/>
          <a:p>
            <a:r>
              <a:rPr lang="en-US" altLang="zh-CN" dirty="0"/>
              <a:t>4.4.2  </a:t>
            </a:r>
            <a:r>
              <a:rPr lang="en-US" altLang="zh-CN" dirty="0" smtClean="0"/>
              <a:t>ICMP </a:t>
            </a:r>
            <a:r>
              <a:rPr lang="zh-CN" altLang="en-US" dirty="0" smtClean="0"/>
              <a:t>的</a:t>
            </a:r>
            <a:r>
              <a:rPr lang="zh-CN" altLang="en-US" dirty="0"/>
              <a:t>应用举例</a:t>
            </a:r>
            <a:endParaRPr lang="zh-CN" altLang="en-US" dirty="0"/>
          </a:p>
        </p:txBody>
      </p:sp>
      <p:sp>
        <p:nvSpPr>
          <p:cNvPr id="2" name="内容占位符 1"/>
          <p:cNvSpPr>
            <a:spLocks noGrp="1"/>
          </p:cNvSpPr>
          <p:nvPr>
            <p:ph idx="1"/>
          </p:nvPr>
        </p:nvSpPr>
        <p:spPr/>
        <p:txBody>
          <a:bodyPr/>
          <a:lstStyle/>
          <a:p>
            <a:pPr marL="0" indent="0" algn="ctr">
              <a:buNone/>
            </a:pPr>
            <a:r>
              <a:rPr lang="en-US" altLang="zh-CN" sz="3600" dirty="0" err="1" smtClean="0">
                <a:solidFill>
                  <a:srgbClr val="FF0000"/>
                </a:solidFill>
              </a:rPr>
              <a:t>Traceroute</a:t>
            </a:r>
            <a:r>
              <a:rPr lang="en-US" altLang="zh-CN" sz="3600" dirty="0" smtClean="0">
                <a:solidFill>
                  <a:srgbClr val="FF0000"/>
                </a:solidFill>
              </a:rPr>
              <a:t> </a:t>
            </a:r>
            <a:r>
              <a:rPr lang="zh-CN" altLang="en-US" sz="3600" dirty="0">
                <a:solidFill>
                  <a:srgbClr val="FF0000"/>
                </a:solidFill>
              </a:rPr>
              <a:t>的应用</a:t>
            </a:r>
            <a:r>
              <a:rPr lang="zh-CN" altLang="en-US" sz="3600" dirty="0" smtClean="0">
                <a:solidFill>
                  <a:srgbClr val="FF0000"/>
                </a:solidFill>
              </a:rPr>
              <a:t>举例</a:t>
            </a:r>
            <a:endParaRPr lang="en-US" altLang="zh-CN" sz="3600" dirty="0" smtClean="0">
              <a:solidFill>
                <a:srgbClr val="FF0000"/>
              </a:solidFill>
            </a:endParaRPr>
          </a:p>
          <a:p>
            <a:r>
              <a:rPr lang="zh-CN" altLang="zh-CN" dirty="0" smtClean="0"/>
              <a:t>在</a:t>
            </a:r>
            <a:r>
              <a:rPr lang="en-US" altLang="zh-CN" dirty="0" smtClean="0"/>
              <a:t> Windows </a:t>
            </a:r>
            <a:r>
              <a:rPr lang="zh-CN" altLang="zh-CN" dirty="0" smtClean="0"/>
              <a:t>操作系统</a:t>
            </a:r>
            <a:r>
              <a:rPr lang="zh-CN" altLang="zh-CN" dirty="0"/>
              <a:t>中这个命令</a:t>
            </a:r>
            <a:r>
              <a:rPr lang="zh-CN" altLang="zh-CN" dirty="0" smtClean="0"/>
              <a:t>是</a:t>
            </a:r>
            <a:r>
              <a:rPr lang="en-US" altLang="zh-CN" dirty="0" smtClean="0"/>
              <a:t> </a:t>
            </a:r>
            <a:r>
              <a:rPr lang="en-US" altLang="zh-CN" dirty="0" err="1" smtClean="0"/>
              <a:t>tracert</a:t>
            </a:r>
            <a:r>
              <a:rPr lang="zh-CN" altLang="en-US" dirty="0" smtClean="0"/>
              <a:t>。</a:t>
            </a:r>
            <a:endParaRPr lang="en-US" altLang="zh-CN" dirty="0" smtClean="0"/>
          </a:p>
          <a:p>
            <a:r>
              <a:rPr lang="zh-CN" altLang="zh-CN" dirty="0" smtClean="0">
                <a:solidFill>
                  <a:srgbClr val="0000FF"/>
                </a:solidFill>
              </a:rPr>
              <a:t>用来</a:t>
            </a:r>
            <a:r>
              <a:rPr lang="zh-CN" altLang="zh-CN" dirty="0">
                <a:solidFill>
                  <a:srgbClr val="0000FF"/>
                </a:solidFill>
              </a:rPr>
              <a:t>跟踪一个分组从源点到终点的路径</a:t>
            </a:r>
            <a:r>
              <a:rPr lang="zh-CN" altLang="zh-CN" dirty="0" smtClean="0">
                <a:solidFill>
                  <a:srgbClr val="0000FF"/>
                </a:solidFill>
              </a:rPr>
              <a:t>。</a:t>
            </a:r>
            <a:endParaRPr lang="en-US" altLang="zh-CN" dirty="0" smtClean="0">
              <a:solidFill>
                <a:srgbClr val="0000FF"/>
              </a:solidFill>
            </a:endParaRPr>
          </a:p>
          <a:p>
            <a:r>
              <a:rPr lang="zh-CN" altLang="en-US" dirty="0" smtClean="0"/>
              <a:t>它利用 </a:t>
            </a:r>
            <a:r>
              <a:rPr lang="en-US" altLang="zh-CN" dirty="0" smtClean="0"/>
              <a:t>IP </a:t>
            </a:r>
            <a:r>
              <a:rPr lang="zh-CN" altLang="en-US" dirty="0" smtClean="0"/>
              <a:t>数据报中的 </a:t>
            </a:r>
            <a:r>
              <a:rPr lang="en-US" altLang="zh-CN" dirty="0" smtClean="0"/>
              <a:t>TTL </a:t>
            </a:r>
            <a:r>
              <a:rPr lang="zh-CN" altLang="en-US" dirty="0" smtClean="0"/>
              <a:t>字段和 </a:t>
            </a:r>
            <a:r>
              <a:rPr lang="en-US" altLang="zh-CN" dirty="0" smtClean="0"/>
              <a:t>ICMP </a:t>
            </a:r>
            <a:r>
              <a:rPr lang="zh-CN" altLang="zh-CN" dirty="0" smtClean="0"/>
              <a:t>时间</a:t>
            </a:r>
            <a:r>
              <a:rPr lang="zh-CN" altLang="zh-CN" dirty="0"/>
              <a:t>超过差错报告</a:t>
            </a:r>
            <a:r>
              <a:rPr lang="zh-CN" altLang="zh-CN" dirty="0" smtClean="0"/>
              <a:t>报文</a:t>
            </a:r>
            <a:r>
              <a:rPr lang="zh-CN" altLang="en-US" dirty="0" smtClean="0"/>
              <a:t>实现对从</a:t>
            </a:r>
            <a:r>
              <a:rPr lang="zh-CN" altLang="zh-CN" dirty="0" smtClean="0"/>
              <a:t>源点</a:t>
            </a:r>
            <a:r>
              <a:rPr lang="zh-CN" altLang="zh-CN" dirty="0"/>
              <a:t>到终点的</a:t>
            </a:r>
            <a:r>
              <a:rPr lang="zh-CN" altLang="zh-CN" dirty="0" smtClean="0"/>
              <a:t>路径</a:t>
            </a:r>
            <a:r>
              <a:rPr lang="zh-CN" altLang="en-US" dirty="0" smtClean="0"/>
              <a:t>的跟踪。</a:t>
            </a:r>
            <a:endParaRPr lang="en-US" altLang="zh-CN" dirty="0" smtClean="0"/>
          </a:p>
          <a:p>
            <a:endParaRPr lang="zh-CN" altLang="en-US" dirty="0"/>
          </a:p>
        </p:txBody>
      </p:sp>
      <p:sp>
        <p:nvSpPr>
          <p:cNvPr id="995333" name="Rectangle 5"/>
          <p:cNvSpPr>
            <a:spLocks noChangeArrowheads="1"/>
          </p:cNvSpPr>
          <p:nvPr/>
        </p:nvSpPr>
        <p:spPr bwMode="auto">
          <a:xfrm>
            <a:off x="0" y="20632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30" name="Rectangle 2"/>
          <p:cNvSpPr>
            <a:spLocks noGrp="1" noChangeArrowheads="1"/>
          </p:cNvSpPr>
          <p:nvPr>
            <p:ph type="title"/>
          </p:nvPr>
        </p:nvSpPr>
        <p:spPr/>
        <p:txBody>
          <a:bodyPr/>
          <a:lstStyle/>
          <a:p>
            <a:r>
              <a:rPr lang="en-US" altLang="zh-CN" dirty="0"/>
              <a:t>4.4.2  </a:t>
            </a:r>
            <a:r>
              <a:rPr lang="en-US" altLang="zh-CN" dirty="0" smtClean="0"/>
              <a:t>ICMP </a:t>
            </a:r>
            <a:r>
              <a:rPr lang="zh-CN" altLang="en-US" dirty="0" smtClean="0"/>
              <a:t>的</a:t>
            </a:r>
            <a:r>
              <a:rPr lang="zh-CN" altLang="en-US" dirty="0"/>
              <a:t>应用举例</a:t>
            </a:r>
            <a:endParaRPr lang="zh-CN" altLang="en-US" dirty="0"/>
          </a:p>
        </p:txBody>
      </p:sp>
      <p:sp>
        <p:nvSpPr>
          <p:cNvPr id="995333" name="Rectangle 5"/>
          <p:cNvSpPr>
            <a:spLocks noChangeArrowheads="1"/>
          </p:cNvSpPr>
          <p:nvPr/>
        </p:nvSpPr>
        <p:spPr bwMode="auto">
          <a:xfrm>
            <a:off x="0" y="20632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995334" name="Picture 6" descr="Printscreen-2006-2-19-tr"/>
          <p:cNvPicPr>
            <a:picLocks noChangeAspect="1" noChangeArrowheads="1"/>
          </p:cNvPicPr>
          <p:nvPr/>
        </p:nvPicPr>
        <p:blipFill>
          <a:blip r:embed="rId1" cstate="print">
            <a:extLst>
              <a:ext uri="{28A0092B-C50C-407E-A947-70E740481C1C}">
                <a14:useLocalDpi xmlns:a14="http://schemas.microsoft.com/office/drawing/2010/main" val="0"/>
              </a:ext>
            </a:extLst>
          </a:blip>
          <a:srcRect t="1367" r="4201" b="1933"/>
          <a:stretch>
            <a:fillRect/>
          </a:stretch>
        </p:blipFill>
        <p:spPr bwMode="auto">
          <a:xfrm>
            <a:off x="488504" y="1268760"/>
            <a:ext cx="9217024" cy="447262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712640" y="5775647"/>
            <a:ext cx="7416824"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用</a:t>
            </a:r>
            <a:r>
              <a:rPr lang="en-US" altLang="zh-CN" sz="2400" b="1" dirty="0" smtClean="0">
                <a:latin typeface="+mn-lt"/>
                <a:ea typeface="黑体" panose="02010609060101010101" pitchFamily="2" charset="-122"/>
              </a:rPr>
              <a:t> </a:t>
            </a:r>
            <a:r>
              <a:rPr lang="en-US" altLang="zh-CN" sz="2400" b="1" dirty="0" err="1" smtClean="0">
                <a:latin typeface="+mn-lt"/>
                <a:ea typeface="黑体" panose="02010609060101010101" pitchFamily="2" charset="-122"/>
              </a:rPr>
              <a:t>tracert</a:t>
            </a:r>
            <a:r>
              <a:rPr lang="en-US" altLang="zh-CN" sz="2400" b="1" dirty="0" smtClean="0">
                <a:latin typeface="+mn-lt"/>
                <a:ea typeface="黑体" panose="02010609060101010101" pitchFamily="2" charset="-122"/>
              </a:rPr>
              <a:t> </a:t>
            </a:r>
            <a:r>
              <a:rPr lang="zh-CN" altLang="zh-CN" sz="2400" b="1" dirty="0" smtClean="0">
                <a:latin typeface="+mn-lt"/>
                <a:ea typeface="黑体" panose="02010609060101010101" pitchFamily="2" charset="-122"/>
              </a:rPr>
              <a:t>命令</a:t>
            </a:r>
            <a:r>
              <a:rPr lang="zh-CN" altLang="zh-CN" sz="2400" b="1" dirty="0">
                <a:latin typeface="+mn-lt"/>
                <a:ea typeface="黑体" panose="02010609060101010101" pitchFamily="2" charset="-122"/>
              </a:rPr>
              <a:t>获得到目的主机的路由信息</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r>
              <a:rPr lang="en-US" altLang="zh-CN" dirty="0"/>
              <a:t>4.5  </a:t>
            </a:r>
            <a:r>
              <a:rPr lang="zh-CN" altLang="zh-CN" dirty="0"/>
              <a:t>互联网的路由选择协议</a:t>
            </a:r>
            <a:endParaRPr lang="zh-CN" altLang="en-US" dirty="0"/>
          </a:p>
        </p:txBody>
      </p:sp>
      <p:sp>
        <p:nvSpPr>
          <p:cNvPr id="931843" name="Rectangle 3"/>
          <p:cNvSpPr>
            <a:spLocks noGrp="1" noChangeArrowheads="1"/>
          </p:cNvSpPr>
          <p:nvPr>
            <p:ph idx="1"/>
          </p:nvPr>
        </p:nvSpPr>
        <p:spPr/>
        <p:txBody>
          <a:bodyPr/>
          <a:lstStyle/>
          <a:p>
            <a:r>
              <a:rPr lang="en-US" altLang="zh-CN" dirty="0"/>
              <a:t>4.5.1  </a:t>
            </a:r>
            <a:r>
              <a:rPr lang="zh-CN" altLang="zh-CN" dirty="0"/>
              <a:t>有关路由选择协议的几个基本概念</a:t>
            </a:r>
            <a:endParaRPr lang="zh-CN" altLang="zh-CN" dirty="0"/>
          </a:p>
          <a:p>
            <a:r>
              <a:rPr lang="en-US" altLang="zh-CN" dirty="0" smtClean="0"/>
              <a:t>4.5.2  </a:t>
            </a:r>
            <a:r>
              <a:rPr lang="zh-CN" altLang="zh-CN" dirty="0"/>
              <a:t>内部网关</a:t>
            </a:r>
            <a:r>
              <a:rPr lang="zh-CN" altLang="zh-CN" dirty="0" smtClean="0"/>
              <a:t>协议</a:t>
            </a:r>
            <a:r>
              <a:rPr lang="en-US" altLang="zh-CN" dirty="0" smtClean="0"/>
              <a:t> RIP</a:t>
            </a:r>
            <a:endParaRPr lang="zh-CN" altLang="zh-CN" dirty="0"/>
          </a:p>
          <a:p>
            <a:r>
              <a:rPr lang="en-US" altLang="zh-CN" dirty="0" smtClean="0"/>
              <a:t>4.5.3  </a:t>
            </a:r>
            <a:r>
              <a:rPr lang="zh-CN" altLang="zh-CN" dirty="0"/>
              <a:t>内部网关</a:t>
            </a:r>
            <a:r>
              <a:rPr lang="zh-CN" altLang="zh-CN" dirty="0" smtClean="0"/>
              <a:t>协议</a:t>
            </a:r>
            <a:r>
              <a:rPr lang="en-US" altLang="zh-CN" dirty="0" smtClean="0"/>
              <a:t> OSPF</a:t>
            </a:r>
            <a:endParaRPr lang="zh-CN" altLang="zh-CN" dirty="0"/>
          </a:p>
          <a:p>
            <a:r>
              <a:rPr lang="en-US" altLang="zh-CN" dirty="0" smtClean="0"/>
              <a:t>4.5.4  </a:t>
            </a:r>
            <a:r>
              <a:rPr lang="zh-CN" altLang="zh-CN" dirty="0"/>
              <a:t>外部网关</a:t>
            </a:r>
            <a:r>
              <a:rPr lang="zh-CN" altLang="zh-CN" dirty="0" smtClean="0"/>
              <a:t>协议</a:t>
            </a:r>
            <a:r>
              <a:rPr lang="en-US" altLang="zh-CN" dirty="0" smtClean="0"/>
              <a:t> BGP</a:t>
            </a:r>
            <a:endParaRPr lang="zh-CN" altLang="zh-CN" dirty="0"/>
          </a:p>
          <a:p>
            <a:r>
              <a:rPr lang="en-US" altLang="zh-CN" dirty="0"/>
              <a:t>4.5.5  </a:t>
            </a:r>
            <a:r>
              <a:rPr lang="zh-CN" altLang="zh-CN" dirty="0"/>
              <a:t>路由器的构成</a:t>
            </a:r>
            <a:endParaRPr lang="zh-CN" altLang="zh-CN" dirty="0"/>
          </a:p>
          <a:p>
            <a:endParaRPr lang="zh-CN" altLang="en-US" dirty="0">
              <a:solidFill>
                <a:srgbClr val="0000CC"/>
              </a:solidFill>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r>
              <a:rPr lang="en-US" altLang="zh-CN" sz="3600" dirty="0" smtClean="0"/>
              <a:t>4.5.1  </a:t>
            </a:r>
            <a:r>
              <a:rPr lang="zh-CN" altLang="en-US" sz="3600" dirty="0"/>
              <a:t>有关路由选择协议的几个基本</a:t>
            </a:r>
            <a:r>
              <a:rPr lang="zh-CN" altLang="en-US" sz="3600" dirty="0" smtClean="0"/>
              <a:t>概念</a:t>
            </a:r>
            <a:endParaRPr lang="zh-CN" altLang="en-US" sz="3600" dirty="0"/>
          </a:p>
        </p:txBody>
      </p:sp>
      <p:sp>
        <p:nvSpPr>
          <p:cNvPr id="545795" name="Rectangle 3"/>
          <p:cNvSpPr>
            <a:spLocks noGrp="1" noChangeArrowheads="1"/>
          </p:cNvSpPr>
          <p:nvPr>
            <p:ph idx="1"/>
          </p:nvPr>
        </p:nvSpPr>
        <p:spPr/>
        <p:txBody>
          <a:bodyPr/>
          <a:lstStyle/>
          <a:p>
            <a:pPr>
              <a:buFont typeface="Wingdings" panose="05000000000000000000" pitchFamily="2" charset="2"/>
              <a:buNone/>
            </a:pPr>
            <a:r>
              <a:rPr lang="en-US" altLang="zh-CN" sz="4400" dirty="0">
                <a:solidFill>
                  <a:srgbClr val="333399"/>
                </a:solidFill>
              </a:rPr>
              <a:t>1. </a:t>
            </a:r>
            <a:r>
              <a:rPr lang="zh-CN" altLang="en-US" sz="4400" dirty="0">
                <a:solidFill>
                  <a:srgbClr val="333399"/>
                </a:solidFill>
              </a:rPr>
              <a:t>理想的路由算法</a:t>
            </a:r>
            <a:endParaRPr lang="zh-CN" altLang="en-US" sz="4400" dirty="0">
              <a:solidFill>
                <a:srgbClr val="333399"/>
              </a:solidFill>
            </a:endParaRPr>
          </a:p>
          <a:p>
            <a:pPr algn="just"/>
            <a:r>
              <a:rPr lang="zh-CN" altLang="en-US" dirty="0"/>
              <a:t>算法必须是正确的和完整的。 </a:t>
            </a:r>
            <a:endParaRPr lang="zh-CN" altLang="en-US" dirty="0"/>
          </a:p>
          <a:p>
            <a:pPr algn="just"/>
            <a:r>
              <a:rPr lang="zh-CN" altLang="en-US" dirty="0"/>
              <a:t>算法在计算上应简单。 </a:t>
            </a:r>
            <a:endParaRPr lang="zh-CN" altLang="en-US" dirty="0"/>
          </a:p>
          <a:p>
            <a:pPr algn="just"/>
            <a:r>
              <a:rPr lang="zh-CN" altLang="en-US" dirty="0"/>
              <a:t>算法应能适应通信量和网络拓扑的变化，这就是说，要有自适应性。 </a:t>
            </a:r>
            <a:endParaRPr lang="zh-CN" altLang="en-US" dirty="0"/>
          </a:p>
          <a:p>
            <a:pPr algn="just"/>
            <a:r>
              <a:rPr lang="zh-CN" altLang="en-US" dirty="0"/>
              <a:t>算法应具有稳定性。 </a:t>
            </a:r>
            <a:endParaRPr lang="zh-CN" altLang="en-US" dirty="0"/>
          </a:p>
          <a:p>
            <a:pPr algn="just"/>
            <a:r>
              <a:rPr lang="zh-CN" altLang="en-US" dirty="0"/>
              <a:t>算法应是公平的。 </a:t>
            </a:r>
            <a:endParaRPr lang="zh-CN" altLang="en-US" dirty="0"/>
          </a:p>
          <a:p>
            <a:pPr algn="just"/>
            <a:r>
              <a:rPr lang="zh-CN" altLang="en-US" dirty="0"/>
              <a:t>算法应是最佳的。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57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57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57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57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579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57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795"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lgn="ctr"/>
            <a:r>
              <a:rPr lang="zh-CN" altLang="en-US" dirty="0"/>
              <a:t>关于“最佳路由” </a:t>
            </a:r>
            <a:endParaRPr lang="zh-CN" altLang="en-US" dirty="0"/>
          </a:p>
        </p:txBody>
      </p:sp>
      <p:sp>
        <p:nvSpPr>
          <p:cNvPr id="547843" name="Rectangle 3"/>
          <p:cNvSpPr>
            <a:spLocks noGrp="1" noChangeArrowheads="1"/>
          </p:cNvSpPr>
          <p:nvPr>
            <p:ph idx="1"/>
          </p:nvPr>
        </p:nvSpPr>
        <p:spPr/>
        <p:txBody>
          <a:bodyPr/>
          <a:lstStyle/>
          <a:p>
            <a:pPr algn="just"/>
            <a:r>
              <a:rPr lang="zh-CN" altLang="en-US" dirty="0"/>
              <a:t>不存在一种绝对的最佳路由算法。</a:t>
            </a:r>
            <a:endParaRPr lang="zh-CN" altLang="en-US" dirty="0"/>
          </a:p>
          <a:p>
            <a:pPr algn="just"/>
            <a:r>
              <a:rPr lang="zh-CN" altLang="en-US" dirty="0">
                <a:solidFill>
                  <a:srgbClr val="0000FF"/>
                </a:solidFill>
              </a:rPr>
              <a:t>所谓“</a:t>
            </a:r>
            <a:r>
              <a:rPr lang="zh-CN" altLang="en-US" dirty="0">
                <a:solidFill>
                  <a:srgbClr val="FF0000"/>
                </a:solidFill>
              </a:rPr>
              <a:t>最佳</a:t>
            </a:r>
            <a:r>
              <a:rPr lang="zh-CN" altLang="en-US" dirty="0">
                <a:solidFill>
                  <a:srgbClr val="0000FF"/>
                </a:solidFill>
              </a:rPr>
              <a:t>”只能是相对于某一种特定要求下得出的较为合理的选择而已。</a:t>
            </a:r>
            <a:endParaRPr lang="zh-CN" altLang="en-US" dirty="0">
              <a:solidFill>
                <a:srgbClr val="0000FF"/>
              </a:solidFill>
            </a:endParaRPr>
          </a:p>
          <a:p>
            <a:pPr algn="just"/>
            <a:r>
              <a:rPr lang="zh-CN" altLang="en-US" dirty="0"/>
              <a:t>实际的路由选择算法，应尽可能接近于理想的算法。 </a:t>
            </a:r>
            <a:endParaRPr lang="zh-CN" altLang="en-US" dirty="0"/>
          </a:p>
          <a:p>
            <a:pPr algn="just"/>
            <a:r>
              <a:rPr lang="zh-CN" altLang="en-US" dirty="0"/>
              <a:t>路由选择是个非常复杂的问题</a:t>
            </a:r>
            <a:endParaRPr lang="zh-CN" altLang="en-US" dirty="0"/>
          </a:p>
          <a:p>
            <a:pPr lvl="1" algn="just"/>
            <a:r>
              <a:rPr lang="zh-CN" altLang="en-US" dirty="0">
                <a:solidFill>
                  <a:srgbClr val="0000FF"/>
                </a:solidFill>
              </a:rPr>
              <a:t>它是网络中的所有结点共同协调工作的结果。</a:t>
            </a:r>
            <a:endParaRPr lang="zh-CN" altLang="en-US" dirty="0">
              <a:solidFill>
                <a:srgbClr val="0000FF"/>
              </a:solidFill>
            </a:endParaRPr>
          </a:p>
          <a:p>
            <a:pPr lvl="1" algn="just"/>
            <a:r>
              <a:rPr lang="zh-CN" altLang="en-US" dirty="0">
                <a:solidFill>
                  <a:srgbClr val="0000FF"/>
                </a:solidFill>
              </a:rPr>
              <a:t>路由选择的环境往往是不断变化的，而这种变化有时无法事先知道。  </a:t>
            </a:r>
            <a:endParaRPr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78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78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784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784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78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43"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pPr algn="ctr"/>
            <a:r>
              <a:rPr lang="zh-CN" altLang="en-US" dirty="0"/>
              <a:t>从路由算法的自适应性考虑</a:t>
            </a:r>
            <a:endParaRPr lang="zh-CN" altLang="en-US" dirty="0"/>
          </a:p>
        </p:txBody>
      </p:sp>
      <p:sp>
        <p:nvSpPr>
          <p:cNvPr id="548867" name="Rectangle 3"/>
          <p:cNvSpPr>
            <a:spLocks noGrp="1" noChangeArrowheads="1"/>
          </p:cNvSpPr>
          <p:nvPr>
            <p:ph idx="1"/>
          </p:nvPr>
        </p:nvSpPr>
        <p:spPr/>
        <p:txBody>
          <a:bodyPr/>
          <a:lstStyle/>
          <a:p>
            <a:pPr algn="just"/>
            <a:r>
              <a:rPr lang="zh-CN" altLang="en-US" dirty="0">
                <a:solidFill>
                  <a:srgbClr val="FF0000"/>
                </a:solidFill>
              </a:rPr>
              <a:t>静态</a:t>
            </a:r>
            <a:r>
              <a:rPr lang="zh-CN" altLang="en-US" dirty="0"/>
              <a:t>路由选择策略</a:t>
            </a:r>
            <a:r>
              <a:rPr lang="en-US" altLang="zh-CN" dirty="0"/>
              <a:t>——</a:t>
            </a:r>
            <a:r>
              <a:rPr lang="zh-CN" altLang="en-US" dirty="0"/>
              <a:t>即</a:t>
            </a:r>
            <a:r>
              <a:rPr lang="zh-CN" altLang="en-US" dirty="0">
                <a:solidFill>
                  <a:srgbClr val="0000FF"/>
                </a:solidFill>
              </a:rPr>
              <a:t>非自适应路由选择，</a:t>
            </a:r>
            <a:r>
              <a:rPr lang="zh-CN" altLang="en-US" dirty="0"/>
              <a:t>其特点是简单和开销较小，但不能及时适应网络状态的变化。 </a:t>
            </a:r>
            <a:endParaRPr lang="zh-CN" altLang="en-US" dirty="0"/>
          </a:p>
          <a:p>
            <a:pPr algn="just"/>
            <a:r>
              <a:rPr lang="zh-CN" altLang="en-US" dirty="0">
                <a:solidFill>
                  <a:srgbClr val="FF0000"/>
                </a:solidFill>
              </a:rPr>
              <a:t>动态</a:t>
            </a:r>
            <a:r>
              <a:rPr lang="zh-CN" altLang="en-US" dirty="0"/>
              <a:t>路由选择策略</a:t>
            </a:r>
            <a:r>
              <a:rPr lang="en-US" altLang="zh-CN" dirty="0"/>
              <a:t>——</a:t>
            </a:r>
            <a:r>
              <a:rPr lang="zh-CN" altLang="en-US" dirty="0"/>
              <a:t>即</a:t>
            </a:r>
            <a:r>
              <a:rPr lang="zh-CN" altLang="en-US" dirty="0">
                <a:solidFill>
                  <a:srgbClr val="0000FF"/>
                </a:solidFill>
              </a:rPr>
              <a:t>自适应路由选择，</a:t>
            </a:r>
            <a:r>
              <a:rPr lang="zh-CN" altLang="en-US" dirty="0"/>
              <a:t>其特点是能较好地适应网络状态的变化，但实现起来较为复杂，开销也比较大。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886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867"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r>
              <a:rPr lang="en-US" altLang="zh-CN" dirty="0"/>
              <a:t>2.  </a:t>
            </a:r>
            <a:r>
              <a:rPr lang="zh-CN" altLang="en-US" dirty="0"/>
              <a:t>分层次的路由选择协议</a:t>
            </a:r>
            <a:endParaRPr lang="zh-CN" altLang="en-US" dirty="0"/>
          </a:p>
        </p:txBody>
      </p:sp>
      <p:sp>
        <p:nvSpPr>
          <p:cNvPr id="549891" name="Rectangle 3"/>
          <p:cNvSpPr>
            <a:spLocks noGrp="1" noChangeArrowheads="1"/>
          </p:cNvSpPr>
          <p:nvPr>
            <p:ph idx="1"/>
          </p:nvPr>
        </p:nvSpPr>
        <p:spPr/>
        <p:txBody>
          <a:bodyPr/>
          <a:lstStyle/>
          <a:p>
            <a:pPr algn="just"/>
            <a:r>
              <a:rPr lang="zh-CN" altLang="en-US" dirty="0" smtClean="0">
                <a:solidFill>
                  <a:srgbClr val="FF0000"/>
                </a:solidFill>
              </a:rPr>
              <a:t>互联网采用</a:t>
            </a:r>
            <a:r>
              <a:rPr lang="zh-CN" altLang="en-US" dirty="0">
                <a:solidFill>
                  <a:srgbClr val="FF0000"/>
                </a:solidFill>
              </a:rPr>
              <a:t>分层次的路由选择协议</a:t>
            </a:r>
            <a:r>
              <a:rPr lang="zh-CN" altLang="en-US" dirty="0" smtClean="0">
                <a:solidFill>
                  <a:srgbClr val="FF0000"/>
                </a:solidFill>
              </a:rPr>
              <a:t>。</a:t>
            </a:r>
            <a:r>
              <a:rPr lang="zh-CN" altLang="en-US" dirty="0" smtClean="0"/>
              <a:t>这是因为：</a:t>
            </a:r>
            <a:endParaRPr lang="zh-CN" altLang="en-US" dirty="0"/>
          </a:p>
          <a:p>
            <a:pPr lvl="1" algn="just"/>
            <a:r>
              <a:rPr lang="en-US" altLang="zh-CN" dirty="0" smtClean="0"/>
              <a:t>(1) </a:t>
            </a:r>
            <a:r>
              <a:rPr lang="zh-CN" altLang="en-US" dirty="0" smtClean="0"/>
              <a:t>互联网的</a:t>
            </a:r>
            <a:r>
              <a:rPr lang="zh-CN" altLang="en-US" dirty="0"/>
              <a:t>规模非常大。如果让所有的路由器知道所有的网络应怎样到达，则这种路由表将非常大，处理起来也太花时间。而所有这些路由器之间交换路由信息所需的带宽就会</a:t>
            </a:r>
            <a:r>
              <a:rPr lang="zh-CN" altLang="en-US" dirty="0" smtClean="0"/>
              <a:t>使</a:t>
            </a:r>
            <a:r>
              <a:rPr lang="zh-CN" altLang="en-US" dirty="0"/>
              <a:t>互联网</a:t>
            </a:r>
            <a:r>
              <a:rPr lang="zh-CN" altLang="en-US" dirty="0" smtClean="0"/>
              <a:t>的</a:t>
            </a:r>
            <a:r>
              <a:rPr lang="zh-CN" altLang="en-US" dirty="0"/>
              <a:t>通信链路饱和。</a:t>
            </a:r>
            <a:endParaRPr lang="zh-CN" altLang="en-US" dirty="0"/>
          </a:p>
          <a:p>
            <a:pPr lvl="1" algn="just"/>
            <a:r>
              <a:rPr lang="en-US" altLang="zh-CN" dirty="0" smtClean="0"/>
              <a:t>(2) </a:t>
            </a:r>
            <a:r>
              <a:rPr lang="zh-CN" altLang="en-US" dirty="0" smtClean="0"/>
              <a:t>许多</a:t>
            </a:r>
            <a:r>
              <a:rPr lang="zh-CN" altLang="en-US" dirty="0"/>
              <a:t>单位不愿意外界了解自己单位网络的布局细节和本部门所采用的路由选择协议（这属于本部门内部的事情），但同时还希望连接</a:t>
            </a:r>
            <a:r>
              <a:rPr lang="zh-CN" altLang="en-US" dirty="0" smtClean="0"/>
              <a:t>到</a:t>
            </a:r>
            <a:r>
              <a:rPr lang="zh-CN" altLang="en-US" dirty="0"/>
              <a:t>互联网</a:t>
            </a:r>
            <a:r>
              <a:rPr lang="zh-CN" altLang="en-US" dirty="0" smtClean="0"/>
              <a:t>上</a:t>
            </a:r>
            <a:r>
              <a:rPr lang="zh-CN" altLang="en-US"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989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98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9891"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a:xfrm>
            <a:off x="495300" y="188640"/>
            <a:ext cx="9066212" cy="1512168"/>
          </a:xfrm>
        </p:spPr>
        <p:txBody>
          <a:bodyPr/>
          <a:lstStyle/>
          <a:p>
            <a:pPr algn="ctr"/>
            <a:r>
              <a:rPr lang="zh-CN" altLang="en-US" dirty="0"/>
              <a:t>自治系统 </a:t>
            </a:r>
            <a:r>
              <a:rPr lang="en-US" altLang="zh-CN" dirty="0"/>
              <a:t>AS</a:t>
            </a:r>
            <a:br>
              <a:rPr lang="en-US" altLang="zh-CN" dirty="0"/>
            </a:br>
            <a:r>
              <a:rPr lang="en-US" altLang="zh-CN" dirty="0"/>
              <a:t>(Autonomous System) </a:t>
            </a:r>
            <a:endParaRPr lang="en-US" altLang="zh-CN" dirty="0"/>
          </a:p>
        </p:txBody>
      </p:sp>
      <p:sp>
        <p:nvSpPr>
          <p:cNvPr id="550916" name="Rectangle 4"/>
          <p:cNvSpPr>
            <a:spLocks noGrp="1" noChangeArrowheads="1"/>
          </p:cNvSpPr>
          <p:nvPr>
            <p:ph idx="1"/>
          </p:nvPr>
        </p:nvSpPr>
        <p:spPr>
          <a:xfrm>
            <a:off x="495300" y="1772816"/>
            <a:ext cx="9066212" cy="4358109"/>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gn="just"/>
            <a:r>
              <a:rPr lang="zh-CN" altLang="en-US" sz="2800" dirty="0">
                <a:solidFill>
                  <a:srgbClr val="FF0000"/>
                </a:solidFill>
              </a:rPr>
              <a:t>自治系统 </a:t>
            </a:r>
            <a:r>
              <a:rPr lang="en-US" altLang="zh-CN" sz="2800" dirty="0">
                <a:solidFill>
                  <a:srgbClr val="FF0000"/>
                </a:solidFill>
              </a:rPr>
              <a:t>AS </a:t>
            </a:r>
            <a:r>
              <a:rPr lang="zh-CN" altLang="en-US" sz="2800" dirty="0">
                <a:solidFill>
                  <a:srgbClr val="FF0000"/>
                </a:solidFill>
              </a:rPr>
              <a:t>的定义：</a:t>
            </a:r>
            <a:r>
              <a:rPr lang="zh-CN" altLang="en-US" sz="2800" dirty="0"/>
              <a:t>在单一的技术管理下的一组路由器，而这些路由器使用一种 </a:t>
            </a:r>
            <a:r>
              <a:rPr lang="en-US" altLang="zh-CN" sz="2800" dirty="0"/>
              <a:t>AS </a:t>
            </a:r>
            <a:r>
              <a:rPr lang="zh-CN" altLang="en-US" sz="2800" dirty="0"/>
              <a:t>内部的路由选择协议和共同的度量以确定分组在该 </a:t>
            </a:r>
            <a:r>
              <a:rPr lang="en-US" altLang="zh-CN" sz="2800" dirty="0"/>
              <a:t>AS </a:t>
            </a:r>
            <a:r>
              <a:rPr lang="zh-CN" altLang="en-US" sz="2800" dirty="0"/>
              <a:t>内的路由，同时还使用一种 </a:t>
            </a:r>
            <a:r>
              <a:rPr lang="en-US" altLang="zh-CN" sz="2800" dirty="0"/>
              <a:t>AS </a:t>
            </a:r>
            <a:r>
              <a:rPr lang="zh-CN" altLang="en-US" sz="2800" dirty="0"/>
              <a:t>之间的路由选择协议用以确定分组在 </a:t>
            </a:r>
            <a:r>
              <a:rPr lang="en-US" altLang="zh-CN" sz="2800" dirty="0"/>
              <a:t>AS</a:t>
            </a:r>
            <a:r>
              <a:rPr lang="zh-CN" altLang="en-US" sz="2800" dirty="0"/>
              <a:t>之间的路由。</a:t>
            </a:r>
            <a:endParaRPr lang="zh-CN" altLang="en-US" sz="2800" dirty="0"/>
          </a:p>
          <a:p>
            <a:pPr algn="just"/>
            <a:r>
              <a:rPr lang="zh-CN" altLang="en-US" sz="2800" dirty="0"/>
              <a:t>现在对自治系统 </a:t>
            </a:r>
            <a:r>
              <a:rPr lang="en-US" altLang="zh-CN" sz="2800" dirty="0"/>
              <a:t>AS </a:t>
            </a:r>
            <a:r>
              <a:rPr lang="zh-CN" altLang="en-US" sz="2800" dirty="0"/>
              <a:t>的定义是强调下面的事实：尽管一个 </a:t>
            </a:r>
            <a:r>
              <a:rPr lang="en-US" altLang="zh-CN" sz="2800" dirty="0"/>
              <a:t>AS </a:t>
            </a:r>
            <a:r>
              <a:rPr lang="zh-CN" altLang="en-US" sz="2800" dirty="0"/>
              <a:t>使用了多种内部路由选择协议和度量，但</a:t>
            </a:r>
            <a:r>
              <a:rPr lang="zh-CN" altLang="en-US" sz="2800" dirty="0">
                <a:solidFill>
                  <a:srgbClr val="FF0000"/>
                </a:solidFill>
              </a:rPr>
              <a:t>重要的是一个 </a:t>
            </a:r>
            <a:r>
              <a:rPr lang="en-US" altLang="zh-CN" sz="2800" dirty="0">
                <a:solidFill>
                  <a:srgbClr val="FF0000"/>
                </a:solidFill>
              </a:rPr>
              <a:t>AS </a:t>
            </a:r>
            <a:r>
              <a:rPr lang="zh-CN" altLang="en-US" sz="2800" dirty="0">
                <a:solidFill>
                  <a:srgbClr val="FF0000"/>
                </a:solidFill>
              </a:rPr>
              <a:t>对其他 </a:t>
            </a:r>
            <a:r>
              <a:rPr lang="en-US" altLang="zh-CN" sz="2800" dirty="0">
                <a:solidFill>
                  <a:srgbClr val="FF0000"/>
                </a:solidFill>
              </a:rPr>
              <a:t>AS </a:t>
            </a:r>
            <a:r>
              <a:rPr lang="zh-CN" altLang="en-US" sz="2800" dirty="0">
                <a:solidFill>
                  <a:srgbClr val="FF0000"/>
                </a:solidFill>
              </a:rPr>
              <a:t>表现出的是一个单一的和一致的路由选择策略。</a:t>
            </a:r>
            <a:endParaRPr lang="zh-CN" altLang="en-US" sz="2800" dirty="0">
              <a:solidFill>
                <a:srgbClr val="FF0000"/>
              </a:solidFill>
            </a:endParaRPr>
          </a:p>
        </p:txBody>
      </p:sp>
      <p:sp>
        <p:nvSpPr>
          <p:cNvPr id="550915" name="Rectangle 3"/>
          <p:cNvSpPr>
            <a:spLocks noChangeArrowheads="1"/>
          </p:cNvSpPr>
          <p:nvPr/>
        </p:nvSpPr>
        <p:spPr bwMode="auto">
          <a:xfrm>
            <a:off x="0" y="30776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zh-CN" altLang="en-US" dirty="0"/>
              <a:t>自治系统 </a:t>
            </a:r>
            <a:r>
              <a:rPr lang="en-US" altLang="zh-CN" dirty="0"/>
              <a:t>AS</a:t>
            </a:r>
            <a:endParaRPr lang="zh-CN" altLang="en-US" dirty="0"/>
          </a:p>
        </p:txBody>
      </p:sp>
      <p:grpSp>
        <p:nvGrpSpPr>
          <p:cNvPr id="5" name="Group 250"/>
          <p:cNvGrpSpPr/>
          <p:nvPr/>
        </p:nvGrpSpPr>
        <p:grpSpPr bwMode="auto">
          <a:xfrm>
            <a:off x="1426840" y="1218858"/>
            <a:ext cx="7414592" cy="4802430"/>
            <a:chOff x="657" y="1056"/>
            <a:chExt cx="4368" cy="2815"/>
          </a:xfrm>
        </p:grpSpPr>
        <p:grpSp>
          <p:nvGrpSpPr>
            <p:cNvPr id="6" name="Group 127"/>
            <p:cNvGrpSpPr/>
            <p:nvPr/>
          </p:nvGrpSpPr>
          <p:grpSpPr bwMode="auto">
            <a:xfrm>
              <a:off x="657" y="1056"/>
              <a:ext cx="4368" cy="2815"/>
              <a:chOff x="657" y="1056"/>
              <a:chExt cx="4368" cy="2815"/>
            </a:xfrm>
          </p:grpSpPr>
          <p:sp>
            <p:nvSpPr>
              <p:cNvPr id="8" name="Text Box 7"/>
              <p:cNvSpPr txBox="1">
                <a:spLocks noChangeArrowheads="1"/>
              </p:cNvSpPr>
              <p:nvPr/>
            </p:nvSpPr>
            <p:spPr bwMode="auto">
              <a:xfrm>
                <a:off x="1843" y="1538"/>
                <a:ext cx="34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CC"/>
                    </a:solidFill>
                    <a:latin typeface="+mn-lt"/>
                    <a:ea typeface="黑体" panose="02010609060101010101" pitchFamily="2" charset="-122"/>
                  </a:rPr>
                  <a:t>R1</a:t>
                </a:r>
                <a:endParaRPr lang="en-US" altLang="zh-CN" sz="2400" b="1">
                  <a:solidFill>
                    <a:srgbClr val="0000CC"/>
                  </a:solidFill>
                  <a:latin typeface="+mn-lt"/>
                  <a:ea typeface="黑体" panose="02010609060101010101" pitchFamily="2" charset="-122"/>
                </a:endParaRPr>
              </a:p>
            </p:txBody>
          </p:sp>
          <p:grpSp>
            <p:nvGrpSpPr>
              <p:cNvPr id="9" name="Group 8"/>
              <p:cNvGrpSpPr/>
              <p:nvPr/>
            </p:nvGrpSpPr>
            <p:grpSpPr bwMode="auto">
              <a:xfrm>
                <a:off x="657" y="2625"/>
                <a:ext cx="1872" cy="1246"/>
                <a:chOff x="672" y="2304"/>
                <a:chExt cx="1872" cy="1246"/>
              </a:xfrm>
            </p:grpSpPr>
            <p:sp>
              <p:nvSpPr>
                <p:cNvPr id="94" name="Rectangle 9"/>
                <p:cNvSpPr>
                  <a:spLocks noChangeArrowheads="1"/>
                </p:cNvSpPr>
                <p:nvPr/>
              </p:nvSpPr>
              <p:spPr bwMode="auto">
                <a:xfrm>
                  <a:off x="672" y="2304"/>
                  <a:ext cx="1872" cy="1008"/>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95" name="Oval 10"/>
                <p:cNvSpPr>
                  <a:spLocks noChangeArrowheads="1"/>
                </p:cNvSpPr>
                <p:nvPr/>
              </p:nvSpPr>
              <p:spPr bwMode="auto">
                <a:xfrm>
                  <a:off x="1008" y="2448"/>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grpSp>
              <p:nvGrpSpPr>
                <p:cNvPr id="96" name="Group 11"/>
                <p:cNvGrpSpPr/>
                <p:nvPr/>
              </p:nvGrpSpPr>
              <p:grpSpPr bwMode="auto">
                <a:xfrm>
                  <a:off x="2064" y="2880"/>
                  <a:ext cx="320" cy="184"/>
                  <a:chOff x="1000" y="3128"/>
                  <a:chExt cx="320" cy="184"/>
                </a:xfrm>
              </p:grpSpPr>
              <p:sp>
                <p:nvSpPr>
                  <p:cNvPr id="124" name="AutoShape 12"/>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125" name="Line 13"/>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26" name="Line 14"/>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97" name="Oval 15"/>
                <p:cNvSpPr>
                  <a:spLocks noChangeArrowheads="1"/>
                </p:cNvSpPr>
                <p:nvPr/>
              </p:nvSpPr>
              <p:spPr bwMode="auto">
                <a:xfrm>
                  <a:off x="960" y="3024"/>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98" name="Oval 16"/>
                <p:cNvSpPr>
                  <a:spLocks noChangeArrowheads="1"/>
                </p:cNvSpPr>
                <p:nvPr/>
              </p:nvSpPr>
              <p:spPr bwMode="auto">
                <a:xfrm>
                  <a:off x="1920" y="2448"/>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grpSp>
              <p:nvGrpSpPr>
                <p:cNvPr id="99" name="Group 17"/>
                <p:cNvGrpSpPr/>
                <p:nvPr/>
              </p:nvGrpSpPr>
              <p:grpSpPr bwMode="auto">
                <a:xfrm>
                  <a:off x="864" y="2736"/>
                  <a:ext cx="240" cy="96"/>
                  <a:chOff x="1000" y="3128"/>
                  <a:chExt cx="320" cy="184"/>
                </a:xfrm>
              </p:grpSpPr>
              <p:sp>
                <p:nvSpPr>
                  <p:cNvPr id="121" name="AutoShape 18"/>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122" name="Line 19"/>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23" name="Line 20"/>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100" name="Line 21"/>
                <p:cNvSpPr>
                  <a:spLocks noChangeShapeType="1"/>
                </p:cNvSpPr>
                <p:nvPr/>
              </p:nvSpPr>
              <p:spPr bwMode="auto">
                <a:xfrm>
                  <a:off x="1200" y="2496"/>
                  <a:ext cx="816" cy="0"/>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01" name="Line 22"/>
                <p:cNvSpPr>
                  <a:spLocks noChangeShapeType="1"/>
                </p:cNvSpPr>
                <p:nvPr/>
              </p:nvSpPr>
              <p:spPr bwMode="auto">
                <a:xfrm flipH="1">
                  <a:off x="1008" y="2544"/>
                  <a:ext cx="48" cy="192"/>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02" name="Line 23"/>
                <p:cNvSpPr>
                  <a:spLocks noChangeShapeType="1"/>
                </p:cNvSpPr>
                <p:nvPr/>
              </p:nvSpPr>
              <p:spPr bwMode="auto">
                <a:xfrm>
                  <a:off x="1008" y="2832"/>
                  <a:ext cx="48" cy="192"/>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03" name="Line 24"/>
                <p:cNvSpPr>
                  <a:spLocks noChangeShapeType="1"/>
                </p:cNvSpPr>
                <p:nvPr/>
              </p:nvSpPr>
              <p:spPr bwMode="auto">
                <a:xfrm>
                  <a:off x="1152" y="3072"/>
                  <a:ext cx="336" cy="0"/>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04" name="Line 25"/>
                <p:cNvSpPr>
                  <a:spLocks noChangeShapeType="1"/>
                </p:cNvSpPr>
                <p:nvPr/>
              </p:nvSpPr>
              <p:spPr bwMode="auto">
                <a:xfrm flipV="1">
                  <a:off x="1680" y="2976"/>
                  <a:ext cx="384" cy="96"/>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05" name="Oval 26"/>
                <p:cNvSpPr>
                  <a:spLocks noChangeArrowheads="1"/>
                </p:cNvSpPr>
                <p:nvPr/>
              </p:nvSpPr>
              <p:spPr bwMode="auto">
                <a:xfrm>
                  <a:off x="1296" y="2832"/>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106" name="Oval 27"/>
                <p:cNvSpPr>
                  <a:spLocks noChangeArrowheads="1"/>
                </p:cNvSpPr>
                <p:nvPr/>
              </p:nvSpPr>
              <p:spPr bwMode="auto">
                <a:xfrm>
                  <a:off x="1488" y="3024"/>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107" name="Line 28"/>
                <p:cNvSpPr>
                  <a:spLocks noChangeShapeType="1"/>
                </p:cNvSpPr>
                <p:nvPr/>
              </p:nvSpPr>
              <p:spPr bwMode="auto">
                <a:xfrm>
                  <a:off x="1152" y="2544"/>
                  <a:ext cx="192" cy="288"/>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nvGrpSpPr>
                <p:cNvPr id="108" name="Group 29"/>
                <p:cNvGrpSpPr/>
                <p:nvPr/>
              </p:nvGrpSpPr>
              <p:grpSpPr bwMode="auto">
                <a:xfrm>
                  <a:off x="1152" y="2640"/>
                  <a:ext cx="240" cy="96"/>
                  <a:chOff x="1000" y="3128"/>
                  <a:chExt cx="320" cy="184"/>
                </a:xfrm>
              </p:grpSpPr>
              <p:sp>
                <p:nvSpPr>
                  <p:cNvPr id="118" name="AutoShape 30"/>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119" name="Line 31"/>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20" name="Line 32"/>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109" name="Line 33"/>
                <p:cNvSpPr>
                  <a:spLocks noChangeShapeType="1"/>
                </p:cNvSpPr>
                <p:nvPr/>
              </p:nvSpPr>
              <p:spPr bwMode="auto">
                <a:xfrm flipV="1">
                  <a:off x="1488" y="2784"/>
                  <a:ext cx="240" cy="96"/>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10" name="Line 34"/>
                <p:cNvSpPr>
                  <a:spLocks noChangeShapeType="1"/>
                </p:cNvSpPr>
                <p:nvPr/>
              </p:nvSpPr>
              <p:spPr bwMode="auto">
                <a:xfrm flipH="1">
                  <a:off x="1632" y="2544"/>
                  <a:ext cx="384" cy="480"/>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nvGrpSpPr>
                <p:cNvPr id="111" name="Group 35"/>
                <p:cNvGrpSpPr/>
                <p:nvPr/>
              </p:nvGrpSpPr>
              <p:grpSpPr bwMode="auto">
                <a:xfrm>
                  <a:off x="1728" y="2736"/>
                  <a:ext cx="240" cy="96"/>
                  <a:chOff x="1000" y="3128"/>
                  <a:chExt cx="320" cy="184"/>
                </a:xfrm>
              </p:grpSpPr>
              <p:sp>
                <p:nvSpPr>
                  <p:cNvPr id="115" name="AutoShape 36"/>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116" name="Line 37"/>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17" name="Line 38"/>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112" name="Line 39"/>
                <p:cNvSpPr>
                  <a:spLocks noChangeShapeType="1"/>
                </p:cNvSpPr>
                <p:nvPr/>
              </p:nvSpPr>
              <p:spPr bwMode="auto">
                <a:xfrm>
                  <a:off x="2064" y="2544"/>
                  <a:ext cx="144" cy="336"/>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13" name="Text Box 40"/>
                <p:cNvSpPr txBox="1">
                  <a:spLocks noChangeArrowheads="1"/>
                </p:cNvSpPr>
                <p:nvPr/>
              </p:nvSpPr>
              <p:spPr bwMode="auto">
                <a:xfrm>
                  <a:off x="1920" y="2993"/>
                  <a:ext cx="34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CC"/>
                      </a:solidFill>
                      <a:latin typeface="+mn-lt"/>
                      <a:ea typeface="黑体" panose="02010609060101010101" pitchFamily="2" charset="-122"/>
                    </a:rPr>
                    <a:t>R4</a:t>
                  </a:r>
                  <a:endParaRPr lang="en-US" altLang="zh-CN" sz="2400" b="1">
                    <a:solidFill>
                      <a:srgbClr val="0000CC"/>
                    </a:solidFill>
                    <a:latin typeface="+mn-lt"/>
                    <a:ea typeface="黑体" panose="02010609060101010101" pitchFamily="2" charset="-122"/>
                  </a:endParaRPr>
                </a:p>
              </p:txBody>
            </p:sp>
            <p:sp>
              <p:nvSpPr>
                <p:cNvPr id="114" name="Text Box 41"/>
                <p:cNvSpPr txBox="1">
                  <a:spLocks noChangeArrowheads="1"/>
                </p:cNvSpPr>
                <p:nvPr/>
              </p:nvSpPr>
              <p:spPr bwMode="auto">
                <a:xfrm>
                  <a:off x="1164" y="3279"/>
                  <a:ext cx="838"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CC"/>
                      </a:solidFill>
                      <a:latin typeface="+mn-lt"/>
                      <a:ea typeface="黑体" panose="02010609060101010101" pitchFamily="2" charset="-122"/>
                    </a:rPr>
                    <a:t>自治系统</a:t>
                  </a:r>
                  <a:endParaRPr lang="zh-CN" altLang="en-US" sz="2400" b="1">
                    <a:solidFill>
                      <a:srgbClr val="0000CC"/>
                    </a:solidFill>
                    <a:latin typeface="+mn-lt"/>
                    <a:ea typeface="黑体" panose="02010609060101010101" pitchFamily="2" charset="-122"/>
                  </a:endParaRPr>
                </a:p>
              </p:txBody>
            </p:sp>
          </p:grpSp>
          <p:grpSp>
            <p:nvGrpSpPr>
              <p:cNvPr id="10" name="Group 126"/>
              <p:cNvGrpSpPr/>
              <p:nvPr/>
            </p:nvGrpSpPr>
            <p:grpSpPr bwMode="auto">
              <a:xfrm>
                <a:off x="3153" y="2625"/>
                <a:ext cx="1872" cy="1246"/>
                <a:chOff x="3153" y="2625"/>
                <a:chExt cx="1872" cy="1246"/>
              </a:xfrm>
            </p:grpSpPr>
            <p:sp>
              <p:nvSpPr>
                <p:cNvPr id="69" name="Rectangle 43"/>
                <p:cNvSpPr>
                  <a:spLocks noChangeArrowheads="1"/>
                </p:cNvSpPr>
                <p:nvPr/>
              </p:nvSpPr>
              <p:spPr bwMode="auto">
                <a:xfrm>
                  <a:off x="3153" y="2625"/>
                  <a:ext cx="1872" cy="1008"/>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70" name="Oval 44"/>
                <p:cNvSpPr>
                  <a:spLocks noChangeArrowheads="1"/>
                </p:cNvSpPr>
                <p:nvPr/>
              </p:nvSpPr>
              <p:spPr bwMode="auto">
                <a:xfrm>
                  <a:off x="3297" y="2817"/>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71" name="Oval 45"/>
                <p:cNvSpPr>
                  <a:spLocks noChangeArrowheads="1"/>
                </p:cNvSpPr>
                <p:nvPr/>
              </p:nvSpPr>
              <p:spPr bwMode="auto">
                <a:xfrm>
                  <a:off x="3345" y="3393"/>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72" name="Oval 46"/>
                <p:cNvSpPr>
                  <a:spLocks noChangeArrowheads="1"/>
                </p:cNvSpPr>
                <p:nvPr/>
              </p:nvSpPr>
              <p:spPr bwMode="auto">
                <a:xfrm>
                  <a:off x="4689" y="3057"/>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73" name="Line 47"/>
                <p:cNvSpPr>
                  <a:spLocks noChangeShapeType="1"/>
                </p:cNvSpPr>
                <p:nvPr/>
              </p:nvSpPr>
              <p:spPr bwMode="auto">
                <a:xfrm>
                  <a:off x="3489" y="2865"/>
                  <a:ext cx="432" cy="0"/>
                </a:xfrm>
                <a:prstGeom prst="line">
                  <a:avLst/>
                </a:prstGeom>
                <a:noFill/>
                <a:ln w="28575">
                  <a:solidFill>
                    <a:schemeClr val="tx1"/>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74" name="Line 48"/>
                <p:cNvSpPr>
                  <a:spLocks noChangeShapeType="1"/>
                </p:cNvSpPr>
                <p:nvPr/>
              </p:nvSpPr>
              <p:spPr bwMode="auto">
                <a:xfrm>
                  <a:off x="3537" y="3441"/>
                  <a:ext cx="576" cy="0"/>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75" name="Line 49"/>
                <p:cNvSpPr>
                  <a:spLocks noChangeShapeType="1"/>
                </p:cNvSpPr>
                <p:nvPr/>
              </p:nvSpPr>
              <p:spPr bwMode="auto">
                <a:xfrm flipV="1">
                  <a:off x="4257" y="3345"/>
                  <a:ext cx="288" cy="96"/>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76" name="Oval 50"/>
                <p:cNvSpPr>
                  <a:spLocks noChangeArrowheads="1"/>
                </p:cNvSpPr>
                <p:nvPr/>
              </p:nvSpPr>
              <p:spPr bwMode="auto">
                <a:xfrm>
                  <a:off x="4113" y="3393"/>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grpSp>
              <p:nvGrpSpPr>
                <p:cNvPr id="77" name="Group 51"/>
                <p:cNvGrpSpPr/>
                <p:nvPr/>
              </p:nvGrpSpPr>
              <p:grpSpPr bwMode="auto">
                <a:xfrm>
                  <a:off x="3729" y="3393"/>
                  <a:ext cx="240" cy="96"/>
                  <a:chOff x="1000" y="3128"/>
                  <a:chExt cx="320" cy="184"/>
                </a:xfrm>
              </p:grpSpPr>
              <p:sp>
                <p:nvSpPr>
                  <p:cNvPr id="91" name="AutoShape 52"/>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92" name="Line 53"/>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93" name="Line 54"/>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78" name="Line 55"/>
                <p:cNvSpPr>
                  <a:spLocks noChangeShapeType="1"/>
                </p:cNvSpPr>
                <p:nvPr/>
              </p:nvSpPr>
              <p:spPr bwMode="auto">
                <a:xfrm flipV="1">
                  <a:off x="4641" y="3153"/>
                  <a:ext cx="144" cy="144"/>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79" name="Line 56"/>
                <p:cNvSpPr>
                  <a:spLocks noChangeShapeType="1"/>
                </p:cNvSpPr>
                <p:nvPr/>
              </p:nvSpPr>
              <p:spPr bwMode="auto">
                <a:xfrm flipH="1">
                  <a:off x="3441" y="2913"/>
                  <a:ext cx="528" cy="528"/>
                </a:xfrm>
                <a:prstGeom prst="line">
                  <a:avLst/>
                </a:prstGeom>
                <a:noFill/>
                <a:ln w="28575">
                  <a:solidFill>
                    <a:schemeClr val="tx1"/>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nvGrpSpPr>
                <p:cNvPr id="80" name="Group 57"/>
                <p:cNvGrpSpPr/>
                <p:nvPr/>
              </p:nvGrpSpPr>
              <p:grpSpPr bwMode="auto">
                <a:xfrm>
                  <a:off x="4449" y="3297"/>
                  <a:ext cx="240" cy="96"/>
                  <a:chOff x="1000" y="3128"/>
                  <a:chExt cx="320" cy="184"/>
                </a:xfrm>
              </p:grpSpPr>
              <p:sp>
                <p:nvSpPr>
                  <p:cNvPr id="88" name="AutoShape 58"/>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89" name="Line 59"/>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90" name="Line 60"/>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81" name="Line 61"/>
                <p:cNvSpPr>
                  <a:spLocks noChangeShapeType="1"/>
                </p:cNvSpPr>
                <p:nvPr/>
              </p:nvSpPr>
              <p:spPr bwMode="auto">
                <a:xfrm>
                  <a:off x="4209" y="2913"/>
                  <a:ext cx="480" cy="192"/>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nvGrpSpPr>
                <p:cNvPr id="82" name="Group 62"/>
                <p:cNvGrpSpPr/>
                <p:nvPr/>
              </p:nvGrpSpPr>
              <p:grpSpPr bwMode="auto">
                <a:xfrm>
                  <a:off x="3921" y="2769"/>
                  <a:ext cx="320" cy="184"/>
                  <a:chOff x="1000" y="3128"/>
                  <a:chExt cx="320" cy="184"/>
                </a:xfrm>
              </p:grpSpPr>
              <p:sp>
                <p:nvSpPr>
                  <p:cNvPr id="85" name="AutoShape 63"/>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86" name="Line 64"/>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87" name="Line 65"/>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83" name="Text Box 66"/>
                <p:cNvSpPr txBox="1">
                  <a:spLocks noChangeArrowheads="1"/>
                </p:cNvSpPr>
                <p:nvPr/>
              </p:nvSpPr>
              <p:spPr bwMode="auto">
                <a:xfrm>
                  <a:off x="4209" y="2642"/>
                  <a:ext cx="34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CC"/>
                      </a:solidFill>
                      <a:latin typeface="+mn-lt"/>
                      <a:ea typeface="黑体" panose="02010609060101010101" pitchFamily="2" charset="-122"/>
                    </a:rPr>
                    <a:t>R3</a:t>
                  </a:r>
                  <a:endParaRPr lang="en-US" altLang="zh-CN" sz="2400" b="1">
                    <a:solidFill>
                      <a:srgbClr val="0000CC"/>
                    </a:solidFill>
                    <a:latin typeface="+mn-lt"/>
                    <a:ea typeface="黑体" panose="02010609060101010101" pitchFamily="2" charset="-122"/>
                  </a:endParaRPr>
                </a:p>
              </p:txBody>
            </p:sp>
            <p:sp>
              <p:nvSpPr>
                <p:cNvPr id="84" name="Text Box 67"/>
                <p:cNvSpPr txBox="1">
                  <a:spLocks noChangeArrowheads="1"/>
                </p:cNvSpPr>
                <p:nvPr/>
              </p:nvSpPr>
              <p:spPr bwMode="auto">
                <a:xfrm>
                  <a:off x="3729" y="3600"/>
                  <a:ext cx="838"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CC"/>
                      </a:solidFill>
                      <a:latin typeface="+mn-lt"/>
                      <a:ea typeface="黑体" panose="02010609060101010101" pitchFamily="2" charset="-122"/>
                    </a:rPr>
                    <a:t>自治系统</a:t>
                  </a:r>
                  <a:endParaRPr lang="zh-CN" altLang="en-US" sz="2400" b="1">
                    <a:solidFill>
                      <a:srgbClr val="0000CC"/>
                    </a:solidFill>
                    <a:latin typeface="+mn-lt"/>
                    <a:ea typeface="黑体" panose="02010609060101010101" pitchFamily="2" charset="-122"/>
                  </a:endParaRPr>
                </a:p>
              </p:txBody>
            </p:sp>
          </p:grpSp>
          <p:grpSp>
            <p:nvGrpSpPr>
              <p:cNvPr id="11" name="Group 68"/>
              <p:cNvGrpSpPr/>
              <p:nvPr/>
            </p:nvGrpSpPr>
            <p:grpSpPr bwMode="auto">
              <a:xfrm>
                <a:off x="657" y="1056"/>
                <a:ext cx="1872" cy="1281"/>
                <a:chOff x="672" y="735"/>
                <a:chExt cx="1872" cy="1281"/>
              </a:xfrm>
            </p:grpSpPr>
            <p:sp>
              <p:nvSpPr>
                <p:cNvPr id="46" name="Rectangle 69"/>
                <p:cNvSpPr>
                  <a:spLocks noChangeArrowheads="1"/>
                </p:cNvSpPr>
                <p:nvPr/>
              </p:nvSpPr>
              <p:spPr bwMode="auto">
                <a:xfrm>
                  <a:off x="672" y="1008"/>
                  <a:ext cx="1872" cy="1008"/>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47" name="Oval 70"/>
                <p:cNvSpPr>
                  <a:spLocks noChangeArrowheads="1"/>
                </p:cNvSpPr>
                <p:nvPr/>
              </p:nvSpPr>
              <p:spPr bwMode="auto">
                <a:xfrm>
                  <a:off x="1008" y="1152"/>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grpSp>
              <p:nvGrpSpPr>
                <p:cNvPr id="48" name="Group 71"/>
                <p:cNvGrpSpPr/>
                <p:nvPr/>
              </p:nvGrpSpPr>
              <p:grpSpPr bwMode="auto">
                <a:xfrm>
                  <a:off x="2016" y="1104"/>
                  <a:ext cx="320" cy="184"/>
                  <a:chOff x="1000" y="3128"/>
                  <a:chExt cx="320" cy="184"/>
                </a:xfrm>
              </p:grpSpPr>
              <p:sp>
                <p:nvSpPr>
                  <p:cNvPr id="66" name="AutoShape 72"/>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67" name="Line 73"/>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68" name="Line 74"/>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49" name="Oval 75"/>
                <p:cNvSpPr>
                  <a:spLocks noChangeArrowheads="1"/>
                </p:cNvSpPr>
                <p:nvPr/>
              </p:nvSpPr>
              <p:spPr bwMode="auto">
                <a:xfrm>
                  <a:off x="960" y="1728"/>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50" name="Oval 76"/>
                <p:cNvSpPr>
                  <a:spLocks noChangeArrowheads="1"/>
                </p:cNvSpPr>
                <p:nvPr/>
              </p:nvSpPr>
              <p:spPr bwMode="auto">
                <a:xfrm>
                  <a:off x="2064" y="1632"/>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grpSp>
              <p:nvGrpSpPr>
                <p:cNvPr id="51" name="Group 77"/>
                <p:cNvGrpSpPr/>
                <p:nvPr/>
              </p:nvGrpSpPr>
              <p:grpSpPr bwMode="auto">
                <a:xfrm>
                  <a:off x="864" y="1440"/>
                  <a:ext cx="240" cy="96"/>
                  <a:chOff x="1000" y="3128"/>
                  <a:chExt cx="320" cy="184"/>
                </a:xfrm>
              </p:grpSpPr>
              <p:sp>
                <p:nvSpPr>
                  <p:cNvPr id="63" name="AutoShape 78"/>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64" name="Line 79"/>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65" name="Line 80"/>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grpSp>
              <p:nvGrpSpPr>
                <p:cNvPr id="52" name="Group 81"/>
                <p:cNvGrpSpPr/>
                <p:nvPr/>
              </p:nvGrpSpPr>
              <p:grpSpPr bwMode="auto">
                <a:xfrm>
                  <a:off x="1488" y="1776"/>
                  <a:ext cx="240" cy="96"/>
                  <a:chOff x="1000" y="3128"/>
                  <a:chExt cx="320" cy="184"/>
                </a:xfrm>
              </p:grpSpPr>
              <p:sp>
                <p:nvSpPr>
                  <p:cNvPr id="60" name="AutoShape 82"/>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61" name="Line 83"/>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62" name="Line 84"/>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53" name="Line 85"/>
                <p:cNvSpPr>
                  <a:spLocks noChangeShapeType="1"/>
                </p:cNvSpPr>
                <p:nvPr/>
              </p:nvSpPr>
              <p:spPr bwMode="auto">
                <a:xfrm>
                  <a:off x="1200" y="1200"/>
                  <a:ext cx="816" cy="0"/>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54" name="Line 86"/>
                <p:cNvSpPr>
                  <a:spLocks noChangeShapeType="1"/>
                </p:cNvSpPr>
                <p:nvPr/>
              </p:nvSpPr>
              <p:spPr bwMode="auto">
                <a:xfrm flipH="1">
                  <a:off x="1008" y="1248"/>
                  <a:ext cx="48" cy="192"/>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55" name="Line 87"/>
                <p:cNvSpPr>
                  <a:spLocks noChangeShapeType="1"/>
                </p:cNvSpPr>
                <p:nvPr/>
              </p:nvSpPr>
              <p:spPr bwMode="auto">
                <a:xfrm>
                  <a:off x="1008" y="1536"/>
                  <a:ext cx="48" cy="192"/>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56" name="Line 88"/>
                <p:cNvSpPr>
                  <a:spLocks noChangeShapeType="1"/>
                </p:cNvSpPr>
                <p:nvPr/>
              </p:nvSpPr>
              <p:spPr bwMode="auto">
                <a:xfrm>
                  <a:off x="1152" y="1776"/>
                  <a:ext cx="336" cy="48"/>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57" name="Line 89"/>
                <p:cNvSpPr>
                  <a:spLocks noChangeShapeType="1"/>
                </p:cNvSpPr>
                <p:nvPr/>
              </p:nvSpPr>
              <p:spPr bwMode="auto">
                <a:xfrm flipV="1">
                  <a:off x="1728" y="1680"/>
                  <a:ext cx="336" cy="144"/>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58" name="Line 90"/>
                <p:cNvSpPr>
                  <a:spLocks noChangeShapeType="1"/>
                </p:cNvSpPr>
                <p:nvPr/>
              </p:nvSpPr>
              <p:spPr bwMode="auto">
                <a:xfrm>
                  <a:off x="2160" y="1296"/>
                  <a:ext cx="0" cy="336"/>
                </a:xfrm>
                <a:prstGeom prst="line">
                  <a:avLst/>
                </a:prstGeom>
                <a:noFill/>
                <a:ln w="28575">
                  <a:solidFill>
                    <a:schemeClr val="tx1"/>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59" name="Text Box 91"/>
                <p:cNvSpPr txBox="1">
                  <a:spLocks noChangeArrowheads="1"/>
                </p:cNvSpPr>
                <p:nvPr/>
              </p:nvSpPr>
              <p:spPr bwMode="auto">
                <a:xfrm>
                  <a:off x="1164" y="735"/>
                  <a:ext cx="838"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CC"/>
                      </a:solidFill>
                      <a:latin typeface="+mn-lt"/>
                      <a:ea typeface="黑体" panose="02010609060101010101" pitchFamily="2" charset="-122"/>
                    </a:rPr>
                    <a:t>自治系统</a:t>
                  </a:r>
                  <a:endParaRPr lang="zh-CN" altLang="en-US" sz="2400" b="1">
                    <a:solidFill>
                      <a:srgbClr val="0000CC"/>
                    </a:solidFill>
                    <a:latin typeface="+mn-lt"/>
                    <a:ea typeface="黑体" panose="02010609060101010101" pitchFamily="2" charset="-122"/>
                  </a:endParaRPr>
                </a:p>
              </p:txBody>
            </p:sp>
          </p:grpSp>
          <p:grpSp>
            <p:nvGrpSpPr>
              <p:cNvPr id="12" name="Group 92"/>
              <p:cNvGrpSpPr/>
              <p:nvPr/>
            </p:nvGrpSpPr>
            <p:grpSpPr bwMode="auto">
              <a:xfrm>
                <a:off x="3153" y="1056"/>
                <a:ext cx="1872" cy="1281"/>
                <a:chOff x="3168" y="735"/>
                <a:chExt cx="1872" cy="1281"/>
              </a:xfrm>
            </p:grpSpPr>
            <p:sp>
              <p:nvSpPr>
                <p:cNvPr id="16" name="Rectangle 93"/>
                <p:cNvSpPr>
                  <a:spLocks noChangeArrowheads="1"/>
                </p:cNvSpPr>
                <p:nvPr/>
              </p:nvSpPr>
              <p:spPr bwMode="auto">
                <a:xfrm>
                  <a:off x="3168" y="1008"/>
                  <a:ext cx="1872" cy="1008"/>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17" name="Oval 94"/>
                <p:cNvSpPr>
                  <a:spLocks noChangeArrowheads="1"/>
                </p:cNvSpPr>
                <p:nvPr/>
              </p:nvSpPr>
              <p:spPr bwMode="auto">
                <a:xfrm>
                  <a:off x="3360" y="1344"/>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18" name="Oval 95"/>
                <p:cNvSpPr>
                  <a:spLocks noChangeArrowheads="1"/>
                </p:cNvSpPr>
                <p:nvPr/>
              </p:nvSpPr>
              <p:spPr bwMode="auto">
                <a:xfrm>
                  <a:off x="3936" y="1776"/>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19" name="Oval 96"/>
                <p:cNvSpPr>
                  <a:spLocks noChangeArrowheads="1"/>
                </p:cNvSpPr>
                <p:nvPr/>
              </p:nvSpPr>
              <p:spPr bwMode="auto">
                <a:xfrm>
                  <a:off x="4704" y="1776"/>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20" name="Line 97"/>
                <p:cNvSpPr>
                  <a:spLocks noChangeShapeType="1"/>
                </p:cNvSpPr>
                <p:nvPr/>
              </p:nvSpPr>
              <p:spPr bwMode="auto">
                <a:xfrm>
                  <a:off x="4224" y="1200"/>
                  <a:ext cx="528" cy="576"/>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21" name="Line 98"/>
                <p:cNvSpPr>
                  <a:spLocks noChangeShapeType="1"/>
                </p:cNvSpPr>
                <p:nvPr/>
              </p:nvSpPr>
              <p:spPr bwMode="auto">
                <a:xfrm flipH="1">
                  <a:off x="3504" y="1152"/>
                  <a:ext cx="624" cy="240"/>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22" name="Line 99"/>
                <p:cNvSpPr>
                  <a:spLocks noChangeShapeType="1"/>
                </p:cNvSpPr>
                <p:nvPr/>
              </p:nvSpPr>
              <p:spPr bwMode="auto">
                <a:xfrm>
                  <a:off x="4752" y="1200"/>
                  <a:ext cx="48" cy="624"/>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23" name="Line 100"/>
                <p:cNvSpPr>
                  <a:spLocks noChangeShapeType="1"/>
                </p:cNvSpPr>
                <p:nvPr/>
              </p:nvSpPr>
              <p:spPr bwMode="auto">
                <a:xfrm>
                  <a:off x="3648" y="1824"/>
                  <a:ext cx="336" cy="0"/>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24" name="Line 101"/>
                <p:cNvSpPr>
                  <a:spLocks noChangeShapeType="1"/>
                </p:cNvSpPr>
                <p:nvPr/>
              </p:nvSpPr>
              <p:spPr bwMode="auto">
                <a:xfrm flipV="1">
                  <a:off x="4080" y="1152"/>
                  <a:ext cx="624" cy="624"/>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nvGrpSpPr>
                <p:cNvPr id="25" name="Group 102"/>
                <p:cNvGrpSpPr/>
                <p:nvPr/>
              </p:nvGrpSpPr>
              <p:grpSpPr bwMode="auto">
                <a:xfrm>
                  <a:off x="4304" y="1392"/>
                  <a:ext cx="240" cy="96"/>
                  <a:chOff x="1000" y="3128"/>
                  <a:chExt cx="320" cy="184"/>
                </a:xfrm>
              </p:grpSpPr>
              <p:sp>
                <p:nvSpPr>
                  <p:cNvPr id="43" name="AutoShape 103"/>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44" name="Line 104"/>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45" name="Line 105"/>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26" name="Line 106"/>
                <p:cNvSpPr>
                  <a:spLocks noChangeShapeType="1"/>
                </p:cNvSpPr>
                <p:nvPr/>
              </p:nvSpPr>
              <p:spPr bwMode="auto">
                <a:xfrm flipH="1">
                  <a:off x="3456" y="1440"/>
                  <a:ext cx="0" cy="288"/>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27" name="Oval 107"/>
                <p:cNvSpPr>
                  <a:spLocks noChangeArrowheads="1"/>
                </p:cNvSpPr>
                <p:nvPr/>
              </p:nvSpPr>
              <p:spPr bwMode="auto">
                <a:xfrm>
                  <a:off x="4080" y="1104"/>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28" name="Oval 108"/>
                <p:cNvSpPr>
                  <a:spLocks noChangeArrowheads="1"/>
                </p:cNvSpPr>
                <p:nvPr/>
              </p:nvSpPr>
              <p:spPr bwMode="auto">
                <a:xfrm>
                  <a:off x="4656" y="1104"/>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grpSp>
              <p:nvGrpSpPr>
                <p:cNvPr id="29" name="Group 109"/>
                <p:cNvGrpSpPr/>
                <p:nvPr/>
              </p:nvGrpSpPr>
              <p:grpSpPr bwMode="auto">
                <a:xfrm>
                  <a:off x="3696" y="1200"/>
                  <a:ext cx="240" cy="96"/>
                  <a:chOff x="1000" y="3128"/>
                  <a:chExt cx="320" cy="184"/>
                </a:xfrm>
              </p:grpSpPr>
              <p:sp>
                <p:nvSpPr>
                  <p:cNvPr id="40" name="AutoShape 110"/>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41" name="Line 111"/>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42" name="Line 112"/>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grpSp>
              <p:nvGrpSpPr>
                <p:cNvPr id="30" name="Group 113"/>
                <p:cNvGrpSpPr/>
                <p:nvPr/>
              </p:nvGrpSpPr>
              <p:grpSpPr bwMode="auto">
                <a:xfrm>
                  <a:off x="4656" y="1392"/>
                  <a:ext cx="240" cy="96"/>
                  <a:chOff x="1000" y="3128"/>
                  <a:chExt cx="320" cy="184"/>
                </a:xfrm>
              </p:grpSpPr>
              <p:sp>
                <p:nvSpPr>
                  <p:cNvPr id="37" name="AutoShape 114"/>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38" name="Line 115"/>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39" name="Line 116"/>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grpSp>
              <p:nvGrpSpPr>
                <p:cNvPr id="31" name="Group 117"/>
                <p:cNvGrpSpPr/>
                <p:nvPr/>
              </p:nvGrpSpPr>
              <p:grpSpPr bwMode="auto">
                <a:xfrm>
                  <a:off x="3328" y="1688"/>
                  <a:ext cx="320" cy="184"/>
                  <a:chOff x="1000" y="3128"/>
                  <a:chExt cx="320" cy="184"/>
                </a:xfrm>
              </p:grpSpPr>
              <p:sp>
                <p:nvSpPr>
                  <p:cNvPr id="34" name="AutoShape 118"/>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35" name="Line 119"/>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36" name="Line 120"/>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32" name="Text Box 121"/>
                <p:cNvSpPr txBox="1">
                  <a:spLocks noChangeArrowheads="1"/>
                </p:cNvSpPr>
                <p:nvPr/>
              </p:nvSpPr>
              <p:spPr bwMode="auto">
                <a:xfrm>
                  <a:off x="3586" y="1505"/>
                  <a:ext cx="34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CC"/>
                      </a:solidFill>
                      <a:latin typeface="+mn-lt"/>
                      <a:ea typeface="黑体" panose="02010609060101010101" pitchFamily="2" charset="-122"/>
                    </a:rPr>
                    <a:t>R2</a:t>
                  </a:r>
                  <a:endParaRPr lang="en-US" altLang="zh-CN" sz="2400" b="1">
                    <a:solidFill>
                      <a:srgbClr val="0000CC"/>
                    </a:solidFill>
                    <a:latin typeface="+mn-lt"/>
                    <a:ea typeface="黑体" panose="02010609060101010101" pitchFamily="2" charset="-122"/>
                  </a:endParaRPr>
                </a:p>
              </p:txBody>
            </p:sp>
            <p:sp>
              <p:nvSpPr>
                <p:cNvPr id="33" name="Text Box 122"/>
                <p:cNvSpPr txBox="1">
                  <a:spLocks noChangeArrowheads="1"/>
                </p:cNvSpPr>
                <p:nvPr/>
              </p:nvSpPr>
              <p:spPr bwMode="auto">
                <a:xfrm>
                  <a:off x="3744" y="735"/>
                  <a:ext cx="838"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CC"/>
                      </a:solidFill>
                      <a:latin typeface="+mn-lt"/>
                      <a:ea typeface="黑体" panose="02010609060101010101" pitchFamily="2" charset="-122"/>
                    </a:rPr>
                    <a:t>自治系统</a:t>
                  </a:r>
                  <a:endParaRPr lang="zh-CN" altLang="en-US" sz="2400" b="1">
                    <a:solidFill>
                      <a:srgbClr val="0000CC"/>
                    </a:solidFill>
                    <a:latin typeface="+mn-lt"/>
                    <a:ea typeface="黑体" panose="02010609060101010101" pitchFamily="2" charset="-122"/>
                  </a:endParaRPr>
                </a:p>
              </p:txBody>
            </p:sp>
          </p:grpSp>
          <p:sp>
            <p:nvSpPr>
              <p:cNvPr id="13" name="Line 123"/>
              <p:cNvSpPr>
                <a:spLocks noChangeShapeType="1"/>
              </p:cNvSpPr>
              <p:nvPr/>
            </p:nvSpPr>
            <p:spPr bwMode="auto">
              <a:xfrm>
                <a:off x="2241" y="2001"/>
                <a:ext cx="1056" cy="96"/>
              </a:xfrm>
              <a:prstGeom prst="line">
                <a:avLst/>
              </a:prstGeom>
              <a:noFill/>
              <a:ln w="28575">
                <a:solidFill>
                  <a:schemeClr val="tx1"/>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4" name="Line 124"/>
              <p:cNvSpPr>
                <a:spLocks noChangeShapeType="1"/>
              </p:cNvSpPr>
              <p:nvPr/>
            </p:nvSpPr>
            <p:spPr bwMode="auto">
              <a:xfrm flipH="1">
                <a:off x="3393" y="2193"/>
                <a:ext cx="96" cy="672"/>
              </a:xfrm>
              <a:prstGeom prst="line">
                <a:avLst/>
              </a:prstGeom>
              <a:noFill/>
              <a:ln w="28575">
                <a:solidFill>
                  <a:schemeClr val="tx1"/>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5" name="Line 125"/>
              <p:cNvSpPr>
                <a:spLocks noChangeShapeType="1"/>
              </p:cNvSpPr>
              <p:nvPr/>
            </p:nvSpPr>
            <p:spPr bwMode="auto">
              <a:xfrm flipH="1" flipV="1">
                <a:off x="2385" y="3297"/>
                <a:ext cx="1008" cy="144"/>
              </a:xfrm>
              <a:prstGeom prst="line">
                <a:avLst/>
              </a:prstGeom>
              <a:noFill/>
              <a:ln w="28575">
                <a:solidFill>
                  <a:schemeClr val="tx1"/>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7" name="Rectangle 249"/>
            <p:cNvSpPr>
              <a:spLocks noChangeArrowheads="1"/>
            </p:cNvSpPr>
            <p:nvPr/>
          </p:nvSpPr>
          <p:spPr bwMode="auto">
            <a:xfrm>
              <a:off x="1728" y="1584"/>
              <a:ext cx="34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CC"/>
                  </a:solidFill>
                  <a:latin typeface="+mn-lt"/>
                  <a:ea typeface="黑体" panose="02010609060101010101" pitchFamily="2" charset="-122"/>
                </a:rPr>
                <a:t>R1</a:t>
              </a:r>
              <a:endParaRPr lang="en-US" altLang="zh-CN" sz="2400" b="1">
                <a:solidFill>
                  <a:srgbClr val="0000CC"/>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pPr algn="ctr"/>
            <a:r>
              <a:rPr lang="zh-CN" altLang="en-US" dirty="0" smtClean="0"/>
              <a:t>互联网</a:t>
            </a:r>
            <a:r>
              <a:rPr lang="zh-CN" altLang="en-US" dirty="0"/>
              <a:t>有两大类路由选择协议 </a:t>
            </a:r>
            <a:endParaRPr lang="zh-CN" altLang="en-US" dirty="0"/>
          </a:p>
        </p:txBody>
      </p:sp>
      <p:sp>
        <p:nvSpPr>
          <p:cNvPr id="551939" name="Rectangle 3"/>
          <p:cNvSpPr>
            <a:spLocks noGrp="1" noChangeArrowheads="1"/>
          </p:cNvSpPr>
          <p:nvPr>
            <p:ph idx="1"/>
          </p:nvPr>
        </p:nvSpPr>
        <p:spPr/>
        <p:txBody>
          <a:bodyPr/>
          <a:lstStyle/>
          <a:p>
            <a:r>
              <a:rPr lang="zh-CN" altLang="en-US" dirty="0">
                <a:solidFill>
                  <a:srgbClr val="FF0000"/>
                </a:solidFill>
              </a:rPr>
              <a:t>内部网关协议 </a:t>
            </a:r>
            <a:r>
              <a:rPr lang="en-US" altLang="zh-CN" dirty="0"/>
              <a:t>IGP (Interior Gateway Protocol)  </a:t>
            </a:r>
            <a:endParaRPr lang="en-US" altLang="zh-CN" dirty="0" smtClean="0"/>
          </a:p>
          <a:p>
            <a:pPr lvl="1"/>
            <a:r>
              <a:rPr lang="zh-CN" altLang="en-US" dirty="0" smtClean="0"/>
              <a:t>在</a:t>
            </a:r>
            <a:r>
              <a:rPr lang="zh-CN" altLang="en-US" dirty="0"/>
              <a:t>一个自治系统</a:t>
            </a:r>
            <a:r>
              <a:rPr lang="zh-CN" altLang="en-US" dirty="0">
                <a:solidFill>
                  <a:srgbClr val="FF0000"/>
                </a:solidFill>
              </a:rPr>
              <a:t>内部使用</a:t>
            </a:r>
            <a:r>
              <a:rPr lang="zh-CN" altLang="en-US" dirty="0"/>
              <a:t>的路由选择协议</a:t>
            </a:r>
            <a:r>
              <a:rPr lang="zh-CN" altLang="en-US" dirty="0" smtClean="0"/>
              <a:t>。</a:t>
            </a:r>
            <a:endParaRPr lang="en-US" altLang="zh-CN" dirty="0" smtClean="0"/>
          </a:p>
          <a:p>
            <a:pPr lvl="1"/>
            <a:r>
              <a:rPr lang="zh-CN" altLang="en-US" dirty="0" smtClean="0"/>
              <a:t>目前</a:t>
            </a:r>
            <a:r>
              <a:rPr lang="zh-CN" altLang="en-US" dirty="0"/>
              <a:t>这类路由选择协议使用得最多，如 </a:t>
            </a:r>
            <a:r>
              <a:rPr lang="en-US" altLang="zh-CN" dirty="0"/>
              <a:t>RIP </a:t>
            </a:r>
            <a:r>
              <a:rPr lang="zh-CN" altLang="en-US" dirty="0"/>
              <a:t>和 </a:t>
            </a:r>
            <a:r>
              <a:rPr lang="en-US" altLang="zh-CN" dirty="0"/>
              <a:t>OSPF </a:t>
            </a:r>
            <a:r>
              <a:rPr lang="zh-CN" altLang="en-US" dirty="0"/>
              <a:t>协议。</a:t>
            </a:r>
            <a:endParaRPr lang="zh-CN" altLang="en-US" dirty="0"/>
          </a:p>
          <a:p>
            <a:r>
              <a:rPr lang="zh-CN" altLang="en-US" dirty="0">
                <a:solidFill>
                  <a:srgbClr val="FF0000"/>
                </a:solidFill>
              </a:rPr>
              <a:t>外部网关</a:t>
            </a:r>
            <a:r>
              <a:rPr lang="zh-CN" altLang="en-US" dirty="0" smtClean="0">
                <a:solidFill>
                  <a:srgbClr val="FF0000"/>
                </a:solidFill>
              </a:rPr>
              <a:t>协议 </a:t>
            </a:r>
            <a:r>
              <a:rPr lang="en-US" altLang="zh-CN" dirty="0"/>
              <a:t>EGP (</a:t>
            </a:r>
            <a:r>
              <a:rPr lang="en-US" altLang="zh-CN" sz="2800" dirty="0"/>
              <a:t>External Gateway Protocol</a:t>
            </a:r>
            <a:r>
              <a:rPr lang="en-US" altLang="zh-CN" dirty="0"/>
              <a:t>) </a:t>
            </a:r>
            <a:endParaRPr lang="en-US" altLang="zh-CN" dirty="0"/>
          </a:p>
          <a:p>
            <a:pPr lvl="1"/>
            <a:r>
              <a:rPr lang="zh-CN" altLang="en-US" dirty="0" smtClean="0"/>
              <a:t>若</a:t>
            </a:r>
            <a:r>
              <a:rPr lang="zh-CN" altLang="en-US" dirty="0"/>
              <a:t>源站和目的站处在不同的自治系统中，当数据报传到一个自治系统的边界时，就需要使用一种协议</a:t>
            </a:r>
            <a:r>
              <a:rPr lang="zh-CN" altLang="en-US" dirty="0">
                <a:solidFill>
                  <a:srgbClr val="FF0000"/>
                </a:solidFill>
              </a:rPr>
              <a:t>将路由选择信息传递到另一个自治系统中。</a:t>
            </a:r>
            <a:r>
              <a:rPr lang="zh-CN" altLang="en-US" dirty="0"/>
              <a:t>这样的协议就是外部网关协议 </a:t>
            </a:r>
            <a:r>
              <a:rPr lang="en-US" altLang="zh-CN" dirty="0"/>
              <a:t>EGP</a:t>
            </a:r>
            <a:r>
              <a:rPr lang="zh-CN" altLang="en-US" dirty="0" smtClean="0"/>
              <a:t>。</a:t>
            </a:r>
            <a:endParaRPr lang="en-US" altLang="zh-CN" dirty="0" smtClean="0"/>
          </a:p>
          <a:p>
            <a:pPr lvl="1"/>
            <a:r>
              <a:rPr lang="zh-CN" altLang="en-US" dirty="0" smtClean="0"/>
              <a:t>在</a:t>
            </a:r>
            <a:r>
              <a:rPr lang="zh-CN" altLang="en-US" dirty="0"/>
              <a:t>外部网关协议中目前使用最多的是 </a:t>
            </a:r>
            <a:r>
              <a:rPr lang="en-US" altLang="zh-CN" dirty="0"/>
              <a:t>BGP-4</a:t>
            </a:r>
            <a:r>
              <a:rPr lang="zh-CN" altLang="en-US"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519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19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19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19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19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19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3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3" name="Rectangle 3"/>
          <p:cNvSpPr>
            <a:spLocks noGrp="1" noChangeArrowheads="1"/>
          </p:cNvSpPr>
          <p:nvPr>
            <p:ph type="title"/>
          </p:nvPr>
        </p:nvSpPr>
        <p:spPr/>
        <p:txBody>
          <a:bodyPr/>
          <a:lstStyle/>
          <a:p>
            <a:pPr algn="ctr"/>
            <a:r>
              <a:rPr lang="zh-CN" altLang="en-US"/>
              <a:t>虚拟互连网络的意义 </a:t>
            </a:r>
            <a:endParaRPr lang="zh-CN" altLang="en-US"/>
          </a:p>
        </p:txBody>
      </p:sp>
      <p:sp>
        <p:nvSpPr>
          <p:cNvPr id="353295" name="Rectangle 15"/>
          <p:cNvSpPr>
            <a:spLocks noGrp="1" noChangeArrowheads="1"/>
          </p:cNvSpPr>
          <p:nvPr>
            <p:ph idx="1"/>
          </p:nvPr>
        </p:nvSpPr>
        <p:spPr/>
        <p:txBody>
          <a:bodyPr/>
          <a:lstStyle/>
          <a:p>
            <a:pPr algn="just"/>
            <a:r>
              <a:rPr lang="zh-CN" altLang="en-US" sz="2800" dirty="0">
                <a:solidFill>
                  <a:srgbClr val="FF0000"/>
                </a:solidFill>
              </a:rPr>
              <a:t>所谓虚拟互连网络也就是逻辑互连网络，</a:t>
            </a:r>
            <a:r>
              <a:rPr lang="zh-CN" altLang="en-US" sz="2800" dirty="0"/>
              <a:t>它的意思就是互连起来的各种物理网络的异构性本来是客观存在的，但是我们</a:t>
            </a:r>
            <a:r>
              <a:rPr lang="zh-CN" altLang="en-US" sz="2800" dirty="0">
                <a:solidFill>
                  <a:srgbClr val="FF0000"/>
                </a:solidFill>
              </a:rPr>
              <a:t>利用 </a:t>
            </a:r>
            <a:r>
              <a:rPr lang="en-US" altLang="zh-CN" sz="2800" dirty="0">
                <a:solidFill>
                  <a:srgbClr val="FF0000"/>
                </a:solidFill>
              </a:rPr>
              <a:t>IP </a:t>
            </a:r>
            <a:r>
              <a:rPr lang="zh-CN" altLang="en-US" sz="2800" dirty="0">
                <a:solidFill>
                  <a:srgbClr val="FF0000"/>
                </a:solidFill>
              </a:rPr>
              <a:t>协议就可以使这些性能各异的网络从用户看起来好像是一个统一的网络。</a:t>
            </a:r>
            <a:endParaRPr lang="zh-CN" altLang="en-US" sz="2800" dirty="0">
              <a:solidFill>
                <a:srgbClr val="FF0000"/>
              </a:solidFill>
            </a:endParaRPr>
          </a:p>
          <a:p>
            <a:pPr algn="just"/>
            <a:r>
              <a:rPr lang="zh-CN" altLang="en-US" sz="2800" dirty="0"/>
              <a:t>使用 </a:t>
            </a:r>
            <a:r>
              <a:rPr lang="en-US" altLang="zh-CN" sz="2800" dirty="0"/>
              <a:t>IP </a:t>
            </a:r>
            <a:r>
              <a:rPr lang="zh-CN" altLang="en-US" sz="2800" dirty="0"/>
              <a:t>协议的虚拟互连网络可简称为 </a:t>
            </a:r>
            <a:r>
              <a:rPr lang="en-US" altLang="zh-CN" sz="2800" dirty="0">
                <a:solidFill>
                  <a:srgbClr val="FF0000"/>
                </a:solidFill>
              </a:rPr>
              <a:t>IP </a:t>
            </a:r>
            <a:r>
              <a:rPr lang="zh-CN" altLang="en-US" sz="2800" dirty="0">
                <a:solidFill>
                  <a:srgbClr val="FF0000"/>
                </a:solidFill>
              </a:rPr>
              <a:t>网。</a:t>
            </a:r>
            <a:endParaRPr lang="zh-CN" altLang="en-US" sz="2800" dirty="0">
              <a:solidFill>
                <a:srgbClr val="FF0000"/>
              </a:solidFill>
            </a:endParaRPr>
          </a:p>
          <a:p>
            <a:pPr algn="just"/>
            <a:r>
              <a:rPr lang="zh-CN" altLang="en-US" sz="2800" dirty="0">
                <a:solidFill>
                  <a:srgbClr val="0000FF"/>
                </a:solidFill>
              </a:rPr>
              <a:t>使用虚拟互连网络的好处是：</a:t>
            </a:r>
            <a:r>
              <a:rPr lang="zh-CN" altLang="en-US" sz="2800" dirty="0"/>
              <a:t>当互联网上的主机进行通信时，就好像在一个网络上通信一样，而看不见互连的各具体的网络异构细节</a:t>
            </a:r>
            <a:r>
              <a:rPr lang="zh-CN" altLang="en-US" sz="2800" dirty="0" smtClean="0"/>
              <a:t>。</a:t>
            </a:r>
            <a:endParaRPr lang="en-US" altLang="zh-CN" sz="2800" dirty="0" smtClean="0"/>
          </a:p>
          <a:p>
            <a:pPr algn="just"/>
            <a:r>
              <a:rPr lang="zh-CN" altLang="zh-CN" sz="2800" dirty="0">
                <a:solidFill>
                  <a:srgbClr val="FF0000"/>
                </a:solidFill>
              </a:rPr>
              <a:t>如果在这种覆盖全球</a:t>
            </a:r>
            <a:r>
              <a:rPr lang="zh-CN" altLang="zh-CN" sz="2800" dirty="0" smtClean="0">
                <a:solidFill>
                  <a:srgbClr val="FF0000"/>
                </a:solidFill>
              </a:rPr>
              <a:t>的</a:t>
            </a:r>
            <a:r>
              <a:rPr lang="en-US" altLang="zh-CN" sz="2800" dirty="0" smtClean="0">
                <a:solidFill>
                  <a:srgbClr val="FF0000"/>
                </a:solidFill>
              </a:rPr>
              <a:t> IP </a:t>
            </a:r>
            <a:r>
              <a:rPr lang="zh-CN" altLang="zh-CN" sz="2800" dirty="0" smtClean="0">
                <a:solidFill>
                  <a:srgbClr val="FF0000"/>
                </a:solidFill>
              </a:rPr>
              <a:t>网</a:t>
            </a:r>
            <a:r>
              <a:rPr lang="zh-CN" altLang="zh-CN" sz="2800" dirty="0">
                <a:solidFill>
                  <a:srgbClr val="FF0000"/>
                </a:solidFill>
              </a:rPr>
              <a:t>的上层</a:t>
            </a:r>
            <a:r>
              <a:rPr lang="zh-CN" altLang="zh-CN" sz="2800" dirty="0" smtClean="0">
                <a:solidFill>
                  <a:srgbClr val="FF0000"/>
                </a:solidFill>
              </a:rPr>
              <a:t>使用</a:t>
            </a:r>
            <a:r>
              <a:rPr lang="en-US" altLang="zh-CN" sz="2800" dirty="0" smtClean="0">
                <a:solidFill>
                  <a:srgbClr val="FF0000"/>
                </a:solidFill>
              </a:rPr>
              <a:t> TCP </a:t>
            </a:r>
            <a:r>
              <a:rPr lang="zh-CN" altLang="zh-CN" sz="2800" dirty="0" smtClean="0">
                <a:solidFill>
                  <a:srgbClr val="FF0000"/>
                </a:solidFill>
              </a:rPr>
              <a:t>协议</a:t>
            </a:r>
            <a:r>
              <a:rPr lang="zh-CN" altLang="zh-CN" sz="2800" dirty="0">
                <a:solidFill>
                  <a:srgbClr val="FF0000"/>
                </a:solidFill>
              </a:rPr>
              <a:t>，那么就是现在的</a:t>
            </a:r>
            <a:r>
              <a:rPr lang="zh-CN" altLang="zh-CN" sz="2800" dirty="0" smtClean="0">
                <a:solidFill>
                  <a:srgbClr val="FF0000"/>
                </a:solidFill>
              </a:rPr>
              <a:t>互联网</a:t>
            </a:r>
            <a:r>
              <a:rPr lang="en-US" altLang="zh-CN" sz="2800" dirty="0" smtClean="0">
                <a:solidFill>
                  <a:srgbClr val="FF0000"/>
                </a:solidFill>
              </a:rPr>
              <a:t> (</a:t>
            </a:r>
            <a:r>
              <a:rPr lang="en-US" altLang="zh-CN" sz="2800" dirty="0">
                <a:solidFill>
                  <a:srgbClr val="FF0000"/>
                </a:solidFill>
              </a:rPr>
              <a:t>Internet)</a:t>
            </a:r>
            <a:r>
              <a:rPr lang="zh-CN" altLang="zh-CN" sz="2800" dirty="0">
                <a:solidFill>
                  <a:srgbClr val="FF0000"/>
                </a:solidFill>
              </a:rPr>
              <a:t>。</a:t>
            </a:r>
            <a:endParaRPr lang="zh-CN"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32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32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32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95" name="Rectangle 135"/>
          <p:cNvSpPr>
            <a:spLocks noGrp="1" noChangeArrowheads="1"/>
          </p:cNvSpPr>
          <p:nvPr>
            <p:ph type="title" idx="4294967295"/>
          </p:nvPr>
        </p:nvSpPr>
        <p:spPr>
          <a:xfrm>
            <a:off x="488504" y="692622"/>
            <a:ext cx="9066212" cy="792162"/>
          </a:xfrm>
        </p:spPr>
        <p:txBody>
          <a:bodyPr/>
          <a:lstStyle/>
          <a:p>
            <a:pPr algn="ctr"/>
            <a:r>
              <a:rPr lang="zh-CN" altLang="en-US" dirty="0"/>
              <a:t>自治系统和</a:t>
            </a:r>
            <a:br>
              <a:rPr lang="zh-CN" altLang="en-US" dirty="0"/>
            </a:br>
            <a:r>
              <a:rPr lang="zh-CN" altLang="en-US" dirty="0"/>
              <a:t>内部网关协议、外部网关协议 </a:t>
            </a:r>
            <a:endParaRPr lang="zh-CN" altLang="en-US" dirty="0"/>
          </a:p>
        </p:txBody>
      </p:sp>
      <p:grpSp>
        <p:nvGrpSpPr>
          <p:cNvPr id="3" name="组合 2"/>
          <p:cNvGrpSpPr/>
          <p:nvPr/>
        </p:nvGrpSpPr>
        <p:grpSpPr>
          <a:xfrm>
            <a:off x="272480" y="1628800"/>
            <a:ext cx="9517326" cy="3977283"/>
            <a:chOff x="271728" y="1772816"/>
            <a:chExt cx="9517326" cy="3977283"/>
          </a:xfrm>
        </p:grpSpPr>
        <p:grpSp>
          <p:nvGrpSpPr>
            <p:cNvPr id="2" name="组合 1"/>
            <p:cNvGrpSpPr/>
            <p:nvPr/>
          </p:nvGrpSpPr>
          <p:grpSpPr>
            <a:xfrm>
              <a:off x="271728" y="1772816"/>
              <a:ext cx="9517326" cy="2397547"/>
              <a:chOff x="271728" y="1772816"/>
              <a:chExt cx="9517326" cy="2397547"/>
            </a:xfrm>
          </p:grpSpPr>
          <p:grpSp>
            <p:nvGrpSpPr>
              <p:cNvPr id="553096" name="Group 136"/>
              <p:cNvGrpSpPr/>
              <p:nvPr/>
            </p:nvGrpSpPr>
            <p:grpSpPr bwMode="auto">
              <a:xfrm>
                <a:off x="271728" y="2311400"/>
                <a:ext cx="2997597" cy="1727200"/>
                <a:chOff x="912" y="768"/>
                <a:chExt cx="2400" cy="1584"/>
              </a:xfrm>
            </p:grpSpPr>
            <p:sp>
              <p:nvSpPr>
                <p:cNvPr id="553097" name="Oval 137"/>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098" name="Oval 138"/>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099" name="Oval 139"/>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00" name="Oval 140"/>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01" name="Oval 141"/>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02" name="Oval 142"/>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03" name="Oval 143"/>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04" name="Oval 144"/>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05" name="Oval 145"/>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nvGrpSpPr>
                <p:cNvPr id="553106" name="Group 146"/>
                <p:cNvGrpSpPr/>
                <p:nvPr/>
              </p:nvGrpSpPr>
              <p:grpSpPr bwMode="auto">
                <a:xfrm>
                  <a:off x="912" y="768"/>
                  <a:ext cx="2386" cy="1553"/>
                  <a:chOff x="912" y="768"/>
                  <a:chExt cx="2386" cy="1553"/>
                </a:xfrm>
              </p:grpSpPr>
              <p:sp>
                <p:nvSpPr>
                  <p:cNvPr id="553107" name="Oval 147"/>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08" name="Oval 148"/>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09" name="Oval 149"/>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10" name="Oval 150"/>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11" name="Oval 151"/>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12" name="Oval 152"/>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13" name="Oval 153"/>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14" name="Oval 154"/>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15" name="Oval 155"/>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grpSp>
          <p:grpSp>
            <p:nvGrpSpPr>
              <p:cNvPr id="553116" name="Group 156"/>
              <p:cNvGrpSpPr/>
              <p:nvPr/>
            </p:nvGrpSpPr>
            <p:grpSpPr bwMode="auto">
              <a:xfrm>
                <a:off x="6500812" y="2182813"/>
                <a:ext cx="3288242" cy="1987550"/>
                <a:chOff x="912" y="768"/>
                <a:chExt cx="2400" cy="1584"/>
              </a:xfrm>
            </p:grpSpPr>
            <p:sp>
              <p:nvSpPr>
                <p:cNvPr id="553117" name="Oval 157"/>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18" name="Oval 158"/>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19" name="Oval 159"/>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20" name="Oval 160"/>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21" name="Oval 161"/>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22" name="Oval 162"/>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23" name="Oval 163"/>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24" name="Oval 164"/>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25" name="Oval 165"/>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nvGrpSpPr>
                <p:cNvPr id="553126" name="Group 166"/>
                <p:cNvGrpSpPr/>
                <p:nvPr/>
              </p:nvGrpSpPr>
              <p:grpSpPr bwMode="auto">
                <a:xfrm>
                  <a:off x="912" y="768"/>
                  <a:ext cx="2386" cy="1553"/>
                  <a:chOff x="912" y="768"/>
                  <a:chExt cx="2386" cy="1553"/>
                </a:xfrm>
              </p:grpSpPr>
              <p:sp>
                <p:nvSpPr>
                  <p:cNvPr id="553127" name="Oval 167"/>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28" name="Oval 168"/>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29" name="Oval 169"/>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30" name="Oval 170"/>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31" name="Oval 171"/>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32" name="Oval 172"/>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33" name="Oval 173"/>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34" name="Oval 174"/>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35" name="Oval 175"/>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grpSp>
          <p:sp>
            <p:nvSpPr>
              <p:cNvPr id="553136" name="Text Box 176"/>
              <p:cNvSpPr txBox="1">
                <a:spLocks noChangeArrowheads="1"/>
              </p:cNvSpPr>
              <p:nvPr/>
            </p:nvSpPr>
            <p:spPr bwMode="auto">
              <a:xfrm>
                <a:off x="707399" y="2865636"/>
                <a:ext cx="2121093"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000" b="1">
                    <a:solidFill>
                      <a:srgbClr val="0000CC"/>
                    </a:solidFill>
                    <a:latin typeface="+mn-lt"/>
                    <a:ea typeface="黑体" panose="02010609060101010101" pitchFamily="2" charset="-122"/>
                  </a:rPr>
                  <a:t> </a:t>
                </a:r>
                <a:r>
                  <a:rPr kumimoji="1" lang="zh-CN" altLang="en-US" sz="2000" b="1">
                    <a:solidFill>
                      <a:srgbClr val="0000CC"/>
                    </a:solidFill>
                    <a:latin typeface="+mn-lt"/>
                    <a:ea typeface="黑体" panose="02010609060101010101" pitchFamily="2" charset="-122"/>
                  </a:rPr>
                  <a:t>用内部网关协议</a:t>
                </a:r>
                <a:endParaRPr kumimoji="1" lang="zh-CN" altLang="en-US" sz="2000" b="1">
                  <a:solidFill>
                    <a:srgbClr val="0000CC"/>
                  </a:solidFill>
                  <a:latin typeface="+mn-lt"/>
                  <a:ea typeface="黑体" panose="02010609060101010101" pitchFamily="2" charset="-122"/>
                </a:endParaRPr>
              </a:p>
              <a:p>
                <a:pPr algn="ctr"/>
                <a:r>
                  <a:rPr kumimoji="1" lang="zh-CN" altLang="en-US" sz="2000" b="1">
                    <a:solidFill>
                      <a:srgbClr val="0000CC"/>
                    </a:solidFill>
                    <a:latin typeface="+mn-lt"/>
                    <a:ea typeface="黑体" panose="02010609060101010101" pitchFamily="2" charset="-122"/>
                  </a:rPr>
                  <a:t>（例如，</a:t>
                </a:r>
                <a:r>
                  <a:rPr kumimoji="1" lang="en-US" altLang="zh-CN" sz="2000" b="1">
                    <a:solidFill>
                      <a:srgbClr val="0000CC"/>
                    </a:solidFill>
                    <a:latin typeface="+mn-lt"/>
                    <a:ea typeface="黑体" panose="02010609060101010101" pitchFamily="2" charset="-122"/>
                  </a:rPr>
                  <a:t>RIP</a:t>
                </a:r>
                <a:r>
                  <a:rPr kumimoji="1" lang="zh-CN" altLang="en-US" sz="2000" b="1">
                    <a:solidFill>
                      <a:srgbClr val="0000CC"/>
                    </a:solidFill>
                    <a:latin typeface="+mn-lt"/>
                    <a:ea typeface="黑体" panose="02010609060101010101" pitchFamily="2" charset="-122"/>
                  </a:rPr>
                  <a:t>）</a:t>
                </a:r>
                <a:endParaRPr kumimoji="1" lang="zh-CN" altLang="en-US" sz="2000" b="1">
                  <a:solidFill>
                    <a:srgbClr val="0000CC"/>
                  </a:solidFill>
                  <a:latin typeface="+mn-lt"/>
                  <a:ea typeface="黑体" panose="02010609060101010101" pitchFamily="2" charset="-122"/>
                </a:endParaRPr>
              </a:p>
            </p:txBody>
          </p:sp>
          <p:sp>
            <p:nvSpPr>
              <p:cNvPr id="553137" name="Text Box 177"/>
              <p:cNvSpPr txBox="1">
                <a:spLocks noChangeArrowheads="1"/>
              </p:cNvSpPr>
              <p:nvPr/>
            </p:nvSpPr>
            <p:spPr bwMode="auto">
              <a:xfrm>
                <a:off x="7474455" y="1772816"/>
                <a:ext cx="17299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自治系统 </a:t>
                </a:r>
                <a:r>
                  <a:rPr kumimoji="1" lang="en-US" altLang="zh-CN" sz="2400" b="1">
                    <a:solidFill>
                      <a:srgbClr val="C00000"/>
                    </a:solidFill>
                    <a:latin typeface="+mn-lt"/>
                    <a:ea typeface="黑体" panose="02010609060101010101" pitchFamily="2" charset="-122"/>
                  </a:rPr>
                  <a:t>B</a:t>
                </a:r>
                <a:endParaRPr kumimoji="1" lang="en-US" altLang="zh-CN" sz="2400" b="1">
                  <a:solidFill>
                    <a:srgbClr val="C00000"/>
                  </a:solidFill>
                  <a:latin typeface="+mn-lt"/>
                  <a:ea typeface="黑体" panose="02010609060101010101" pitchFamily="2" charset="-122"/>
                </a:endParaRPr>
              </a:p>
            </p:txBody>
          </p:sp>
          <p:sp>
            <p:nvSpPr>
              <p:cNvPr id="553138" name="Text Box 178"/>
              <p:cNvSpPr txBox="1">
                <a:spLocks noChangeArrowheads="1"/>
              </p:cNvSpPr>
              <p:nvPr/>
            </p:nvSpPr>
            <p:spPr bwMode="auto">
              <a:xfrm>
                <a:off x="992560" y="1901404"/>
                <a:ext cx="17185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自治系统 </a:t>
                </a:r>
                <a:r>
                  <a:rPr kumimoji="1" lang="en-US" altLang="zh-CN" sz="2400" b="1" dirty="0">
                    <a:solidFill>
                      <a:srgbClr val="C00000"/>
                    </a:solidFill>
                    <a:latin typeface="+mn-lt"/>
                    <a:ea typeface="黑体" panose="02010609060101010101" pitchFamily="2" charset="-122"/>
                  </a:rPr>
                  <a:t>A</a:t>
                </a:r>
                <a:endParaRPr kumimoji="1" lang="en-US" altLang="zh-CN" sz="2400" b="1" dirty="0">
                  <a:solidFill>
                    <a:srgbClr val="C00000"/>
                  </a:solidFill>
                  <a:latin typeface="+mn-lt"/>
                  <a:ea typeface="黑体" panose="02010609060101010101" pitchFamily="2" charset="-122"/>
                </a:endParaRPr>
              </a:p>
            </p:txBody>
          </p:sp>
          <p:pic>
            <p:nvPicPr>
              <p:cNvPr id="553139" name="Picture 17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78679" y="2709864"/>
                <a:ext cx="715433"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53140" name="Picture 18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10168" y="2709863"/>
                <a:ext cx="715433"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53141" name="Text Box 181"/>
              <p:cNvSpPr txBox="1">
                <a:spLocks noChangeArrowheads="1"/>
              </p:cNvSpPr>
              <p:nvPr/>
            </p:nvSpPr>
            <p:spPr bwMode="auto">
              <a:xfrm>
                <a:off x="3828683" y="2225676"/>
                <a:ext cx="2258952"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0000CC"/>
                    </a:solidFill>
                    <a:latin typeface="+mn-lt"/>
                    <a:ea typeface="黑体" panose="02010609060101010101" pitchFamily="2" charset="-122"/>
                  </a:rPr>
                  <a:t>用外部网关协议</a:t>
                </a:r>
                <a:endParaRPr kumimoji="1" lang="zh-CN" altLang="en-US" sz="2000" b="1" dirty="0">
                  <a:solidFill>
                    <a:srgbClr val="0000CC"/>
                  </a:solidFill>
                  <a:latin typeface="+mn-lt"/>
                  <a:ea typeface="黑体" panose="02010609060101010101" pitchFamily="2" charset="-122"/>
                </a:endParaRPr>
              </a:p>
              <a:p>
                <a:pPr algn="ctr"/>
                <a:r>
                  <a:rPr kumimoji="1" lang="zh-CN" altLang="en-US" sz="2000" b="1" dirty="0">
                    <a:solidFill>
                      <a:srgbClr val="0000CC"/>
                    </a:solidFill>
                    <a:latin typeface="+mn-lt"/>
                    <a:ea typeface="黑体" panose="02010609060101010101" pitchFamily="2" charset="-122"/>
                  </a:rPr>
                  <a:t>（例如，</a:t>
                </a:r>
                <a:r>
                  <a:rPr kumimoji="1" lang="en-US" altLang="zh-CN" sz="2000" b="1" dirty="0">
                    <a:solidFill>
                      <a:srgbClr val="0000CC"/>
                    </a:solidFill>
                    <a:latin typeface="+mn-lt"/>
                    <a:ea typeface="黑体" panose="02010609060101010101" pitchFamily="2" charset="-122"/>
                  </a:rPr>
                  <a:t>BGP-4</a:t>
                </a:r>
                <a:r>
                  <a:rPr kumimoji="1" lang="zh-CN" altLang="en-US" sz="2000" b="1" dirty="0">
                    <a:solidFill>
                      <a:srgbClr val="0000CC"/>
                    </a:solidFill>
                    <a:latin typeface="+mn-lt"/>
                    <a:ea typeface="黑体" panose="02010609060101010101" pitchFamily="2" charset="-122"/>
                  </a:rPr>
                  <a:t>）</a:t>
                </a:r>
                <a:endParaRPr kumimoji="1" lang="zh-CN" altLang="en-US" sz="2000" b="1" dirty="0">
                  <a:solidFill>
                    <a:srgbClr val="0000CC"/>
                  </a:solidFill>
                  <a:latin typeface="+mn-lt"/>
                  <a:ea typeface="黑体" panose="02010609060101010101" pitchFamily="2" charset="-122"/>
                </a:endParaRPr>
              </a:p>
            </p:txBody>
          </p:sp>
          <p:sp>
            <p:nvSpPr>
              <p:cNvPr id="553142" name="Text Box 182"/>
              <p:cNvSpPr txBox="1">
                <a:spLocks noChangeArrowheads="1"/>
              </p:cNvSpPr>
              <p:nvPr/>
            </p:nvSpPr>
            <p:spPr bwMode="auto">
              <a:xfrm>
                <a:off x="2978680" y="2305051"/>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baseline="-25000">
                  <a:solidFill>
                    <a:srgbClr val="0000CC"/>
                  </a:solidFill>
                  <a:latin typeface="+mn-lt"/>
                  <a:ea typeface="黑体" panose="02010609060101010101" pitchFamily="2" charset="-122"/>
                </a:endParaRPr>
              </a:p>
            </p:txBody>
          </p:sp>
          <p:sp>
            <p:nvSpPr>
              <p:cNvPr id="553143" name="Text Box 183"/>
              <p:cNvSpPr txBox="1">
                <a:spLocks noChangeArrowheads="1"/>
              </p:cNvSpPr>
              <p:nvPr/>
            </p:nvSpPr>
            <p:spPr bwMode="auto">
              <a:xfrm>
                <a:off x="6462977" y="233203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baseline="-25000">
                  <a:solidFill>
                    <a:srgbClr val="0000CC"/>
                  </a:solidFill>
                  <a:latin typeface="+mn-lt"/>
                  <a:ea typeface="黑体" panose="02010609060101010101" pitchFamily="2" charset="-122"/>
                </a:endParaRPr>
              </a:p>
            </p:txBody>
          </p:sp>
          <p:sp>
            <p:nvSpPr>
              <p:cNvPr id="553144" name="Text Box 184"/>
              <p:cNvSpPr txBox="1">
                <a:spLocks noChangeArrowheads="1"/>
              </p:cNvSpPr>
              <p:nvPr/>
            </p:nvSpPr>
            <p:spPr bwMode="auto">
              <a:xfrm>
                <a:off x="7208127" y="2852936"/>
                <a:ext cx="2165978"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000" b="1" dirty="0">
                    <a:solidFill>
                      <a:srgbClr val="0000CC"/>
                    </a:solidFill>
                    <a:latin typeface="+mn-lt"/>
                    <a:ea typeface="黑体" panose="02010609060101010101" pitchFamily="2" charset="-122"/>
                  </a:rPr>
                  <a:t> </a:t>
                </a:r>
                <a:r>
                  <a:rPr kumimoji="1" lang="zh-CN" altLang="en-US" sz="2000" b="1" dirty="0">
                    <a:solidFill>
                      <a:srgbClr val="0000CC"/>
                    </a:solidFill>
                    <a:latin typeface="+mn-lt"/>
                    <a:ea typeface="黑体" panose="02010609060101010101" pitchFamily="2" charset="-122"/>
                  </a:rPr>
                  <a:t>用内部网关协议</a:t>
                </a:r>
                <a:endParaRPr kumimoji="1" lang="zh-CN" altLang="en-US" sz="2000" b="1" dirty="0">
                  <a:solidFill>
                    <a:srgbClr val="0000CC"/>
                  </a:solidFill>
                  <a:latin typeface="+mn-lt"/>
                  <a:ea typeface="黑体" panose="02010609060101010101" pitchFamily="2" charset="-122"/>
                </a:endParaRPr>
              </a:p>
              <a:p>
                <a:pPr algn="ctr"/>
                <a:r>
                  <a:rPr kumimoji="1" lang="zh-CN" altLang="en-US" sz="2000" b="1" dirty="0">
                    <a:solidFill>
                      <a:srgbClr val="0000CC"/>
                    </a:solidFill>
                    <a:latin typeface="+mn-lt"/>
                    <a:ea typeface="黑体" panose="02010609060101010101" pitchFamily="2" charset="-122"/>
                  </a:rPr>
                  <a:t>（例如，</a:t>
                </a:r>
                <a:r>
                  <a:rPr kumimoji="1" lang="en-US" altLang="zh-CN" sz="2000" b="1" dirty="0">
                    <a:solidFill>
                      <a:srgbClr val="0000CC"/>
                    </a:solidFill>
                    <a:latin typeface="+mn-lt"/>
                    <a:ea typeface="黑体" panose="02010609060101010101" pitchFamily="2" charset="-122"/>
                  </a:rPr>
                  <a:t>OSPF</a:t>
                </a:r>
                <a:r>
                  <a:rPr kumimoji="1" lang="zh-CN" altLang="en-US" sz="2000" b="1" dirty="0">
                    <a:solidFill>
                      <a:srgbClr val="0000CC"/>
                    </a:solidFill>
                    <a:latin typeface="+mn-lt"/>
                    <a:ea typeface="黑体" panose="02010609060101010101" pitchFamily="2" charset="-122"/>
                  </a:rPr>
                  <a:t>）</a:t>
                </a:r>
                <a:endParaRPr kumimoji="1" lang="zh-CN" altLang="en-US" sz="2000" b="1" dirty="0">
                  <a:solidFill>
                    <a:srgbClr val="0000CC"/>
                  </a:solidFill>
                  <a:latin typeface="+mn-lt"/>
                  <a:ea typeface="黑体" panose="02010609060101010101" pitchFamily="2" charset="-122"/>
                </a:endParaRPr>
              </a:p>
            </p:txBody>
          </p:sp>
          <p:sp>
            <p:nvSpPr>
              <p:cNvPr id="553145" name="Line 185"/>
              <p:cNvSpPr>
                <a:spLocks noChangeShapeType="1"/>
              </p:cNvSpPr>
              <p:nvPr/>
            </p:nvSpPr>
            <p:spPr bwMode="auto">
              <a:xfrm>
                <a:off x="3645959" y="2941639"/>
                <a:ext cx="2633002" cy="3175"/>
              </a:xfrm>
              <a:prstGeom prst="line">
                <a:avLst/>
              </a:prstGeom>
              <a:noFill/>
              <a:ln w="571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53147" name="Text Box 187"/>
            <p:cNvSpPr txBox="1">
              <a:spLocks noChangeArrowheads="1"/>
            </p:cNvSpPr>
            <p:nvPr/>
          </p:nvSpPr>
          <p:spPr bwMode="auto">
            <a:xfrm>
              <a:off x="1017530" y="4365104"/>
              <a:ext cx="8399966" cy="1384995"/>
            </a:xfrm>
            <a:prstGeom prst="rect">
              <a:avLst/>
            </a:prstGeom>
            <a:solidFill>
              <a:srgbClr val="FFFF66"/>
            </a:solidFill>
            <a:ln w="9525">
              <a:solidFill>
                <a:srgbClr val="000099"/>
              </a:solidFill>
              <a:miter lim="800000"/>
            </a:ln>
            <a:effectLst/>
          </p:spPr>
          <p:txBody>
            <a:bodyPr wrap="square">
              <a:spAutoFit/>
            </a:bodyPr>
            <a:lstStyle/>
            <a:p>
              <a:r>
                <a:rPr lang="zh-CN" altLang="en-US" sz="2800" b="1" dirty="0">
                  <a:solidFill>
                    <a:srgbClr val="000099"/>
                  </a:solidFill>
                  <a:latin typeface="+mn-lt"/>
                  <a:ea typeface="黑体" panose="02010609060101010101" pitchFamily="2" charset="-122"/>
                </a:rPr>
                <a:t>自治系统之间的路由选择</a:t>
              </a:r>
              <a:r>
                <a:rPr lang="zh-CN" altLang="en-US" sz="2800" b="1" dirty="0" smtClean="0">
                  <a:solidFill>
                    <a:srgbClr val="000099"/>
                  </a:solidFill>
                  <a:latin typeface="+mn-lt"/>
                  <a:ea typeface="黑体" panose="02010609060101010101" pitchFamily="2" charset="-122"/>
                </a:rPr>
                <a:t>也叫做</a:t>
              </a:r>
              <a:r>
                <a:rPr lang="zh-CN" altLang="en-US" sz="2800" b="1" dirty="0" smtClean="0">
                  <a:solidFill>
                    <a:srgbClr val="FF0000"/>
                  </a:solidFill>
                  <a:latin typeface="+mn-lt"/>
                  <a:ea typeface="黑体" panose="02010609060101010101" pitchFamily="2" charset="-122"/>
                </a:rPr>
                <a:t>域</a:t>
              </a:r>
              <a:r>
                <a:rPr lang="zh-CN" altLang="en-US" sz="2800" b="1" dirty="0">
                  <a:solidFill>
                    <a:srgbClr val="FF0000"/>
                  </a:solidFill>
                  <a:latin typeface="+mn-lt"/>
                  <a:ea typeface="黑体" panose="02010609060101010101" pitchFamily="2" charset="-122"/>
                </a:rPr>
                <a:t>间</a:t>
              </a:r>
              <a:r>
                <a:rPr lang="zh-CN" altLang="en-US" sz="2800" b="1" dirty="0" smtClean="0">
                  <a:solidFill>
                    <a:srgbClr val="FF0000"/>
                  </a:solidFill>
                  <a:latin typeface="+mn-lt"/>
                  <a:ea typeface="黑体" panose="02010609060101010101" pitchFamily="2" charset="-122"/>
                </a:rPr>
                <a:t>路由选择 </a:t>
              </a:r>
              <a:r>
                <a:rPr lang="en-US" altLang="zh-CN" sz="2800" b="1" dirty="0" smtClean="0">
                  <a:solidFill>
                    <a:srgbClr val="000099"/>
                  </a:solidFill>
                  <a:latin typeface="+mn-lt"/>
                  <a:ea typeface="黑体" panose="02010609060101010101" pitchFamily="2" charset="-122"/>
                </a:rPr>
                <a:t>(</a:t>
              </a:r>
              <a:r>
                <a:rPr lang="en-US" altLang="zh-CN" sz="2800" b="1" dirty="0" err="1">
                  <a:solidFill>
                    <a:srgbClr val="000099"/>
                  </a:solidFill>
                  <a:latin typeface="+mn-lt"/>
                  <a:ea typeface="黑体" panose="02010609060101010101" pitchFamily="2" charset="-122"/>
                </a:rPr>
                <a:t>interdomain</a:t>
              </a:r>
              <a:r>
                <a:rPr lang="en-US" altLang="zh-CN" sz="2800" b="1" dirty="0">
                  <a:solidFill>
                    <a:srgbClr val="000099"/>
                  </a:solidFill>
                  <a:latin typeface="+mn-lt"/>
                  <a:ea typeface="黑体" panose="02010609060101010101" pitchFamily="2" charset="-122"/>
                </a:rPr>
                <a:t> routing)</a:t>
              </a:r>
              <a:r>
                <a:rPr lang="zh-CN" altLang="en-US" sz="2800" b="1" dirty="0" smtClean="0">
                  <a:solidFill>
                    <a:srgbClr val="000099"/>
                  </a:solidFill>
                  <a:latin typeface="+mn-lt"/>
                  <a:ea typeface="黑体" panose="02010609060101010101" pitchFamily="2" charset="-122"/>
                </a:rPr>
                <a:t>，在</a:t>
              </a:r>
              <a:r>
                <a:rPr lang="zh-CN" altLang="en-US" sz="2800" b="1" dirty="0">
                  <a:solidFill>
                    <a:srgbClr val="000099"/>
                  </a:solidFill>
                  <a:latin typeface="+mn-lt"/>
                  <a:ea typeface="黑体" panose="02010609060101010101" pitchFamily="2" charset="-122"/>
                </a:rPr>
                <a:t>自治系统内部的</a:t>
              </a:r>
              <a:r>
                <a:rPr lang="zh-CN" altLang="en-US" sz="2800" b="1" dirty="0" smtClean="0">
                  <a:solidFill>
                    <a:srgbClr val="000099"/>
                  </a:solidFill>
                  <a:latin typeface="+mn-lt"/>
                  <a:ea typeface="黑体" panose="02010609060101010101" pitchFamily="2" charset="-122"/>
                </a:rPr>
                <a:t>路由选择叫做</a:t>
              </a:r>
              <a:r>
                <a:rPr lang="zh-CN" altLang="en-US" sz="2800" b="1" dirty="0" smtClean="0">
                  <a:solidFill>
                    <a:srgbClr val="FF0000"/>
                  </a:solidFill>
                  <a:latin typeface="+mn-lt"/>
                  <a:ea typeface="黑体" panose="02010609060101010101" pitchFamily="2" charset="-122"/>
                </a:rPr>
                <a:t>域</a:t>
              </a:r>
              <a:r>
                <a:rPr lang="zh-CN" altLang="en-US" sz="2800" b="1" dirty="0">
                  <a:solidFill>
                    <a:srgbClr val="FF0000"/>
                  </a:solidFill>
                  <a:latin typeface="+mn-lt"/>
                  <a:ea typeface="黑体" panose="02010609060101010101" pitchFamily="2" charset="-122"/>
                </a:rPr>
                <a:t>内</a:t>
              </a:r>
              <a:r>
                <a:rPr lang="zh-CN" altLang="en-US" sz="2800" b="1" dirty="0" smtClean="0">
                  <a:solidFill>
                    <a:srgbClr val="FF0000"/>
                  </a:solidFill>
                  <a:latin typeface="+mn-lt"/>
                  <a:ea typeface="黑体" panose="02010609060101010101" pitchFamily="2" charset="-122"/>
                </a:rPr>
                <a:t>路由选择 </a:t>
              </a:r>
              <a:r>
                <a:rPr lang="en-US" altLang="zh-CN" sz="2800" b="1" dirty="0" smtClean="0">
                  <a:solidFill>
                    <a:srgbClr val="000099"/>
                  </a:solidFill>
                  <a:latin typeface="+mn-lt"/>
                  <a:ea typeface="黑体" panose="02010609060101010101" pitchFamily="2" charset="-122"/>
                </a:rPr>
                <a:t>(</a:t>
              </a:r>
              <a:r>
                <a:rPr lang="en-US" altLang="zh-CN" sz="2800" b="1" dirty="0" err="1">
                  <a:solidFill>
                    <a:srgbClr val="000099"/>
                  </a:solidFill>
                  <a:latin typeface="+mn-lt"/>
                  <a:ea typeface="黑体" panose="02010609060101010101" pitchFamily="2" charset="-122"/>
                </a:rPr>
                <a:t>intradomain</a:t>
              </a:r>
              <a:r>
                <a:rPr lang="en-US" altLang="zh-CN" sz="2800" b="1" dirty="0">
                  <a:solidFill>
                    <a:srgbClr val="000099"/>
                  </a:solidFill>
                  <a:latin typeface="+mn-lt"/>
                  <a:ea typeface="黑体" panose="02010609060101010101" pitchFamily="2" charset="-122"/>
                </a:rPr>
                <a:t> routing) </a:t>
              </a:r>
              <a:r>
                <a:rPr lang="zh-CN" altLang="en-US" sz="2800" b="1" dirty="0" smtClean="0">
                  <a:solidFill>
                    <a:srgbClr val="000099"/>
                  </a:solidFill>
                  <a:latin typeface="+mn-lt"/>
                  <a:ea typeface="黑体" panose="02010609060101010101" pitchFamily="2" charset="-122"/>
                </a:rPr>
                <a:t>。</a:t>
              </a:r>
              <a:endParaRPr lang="en-US" altLang="zh-CN" sz="2800" b="1" dirty="0">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pPr algn="ctr"/>
            <a:r>
              <a:rPr lang="zh-CN" altLang="en-US" dirty="0"/>
              <a:t>这里要指出两点 </a:t>
            </a:r>
            <a:endParaRPr lang="zh-CN" altLang="en-US" dirty="0"/>
          </a:p>
        </p:txBody>
      </p:sp>
      <p:sp>
        <p:nvSpPr>
          <p:cNvPr id="553987" name="Rectangle 3"/>
          <p:cNvSpPr>
            <a:spLocks noGrp="1" noChangeArrowheads="1"/>
          </p:cNvSpPr>
          <p:nvPr>
            <p:ph idx="1"/>
          </p:nvPr>
        </p:nvSpPr>
        <p:spPr/>
        <p:txBody>
          <a:bodyPr/>
          <a:lstStyle/>
          <a:p>
            <a:pPr algn="just"/>
            <a:r>
              <a:rPr lang="zh-CN" altLang="en-US" dirty="0" smtClean="0"/>
              <a:t>互联网</a:t>
            </a:r>
            <a:r>
              <a:rPr lang="zh-CN" altLang="en-US" dirty="0"/>
              <a:t>的早期 </a:t>
            </a:r>
            <a:r>
              <a:rPr lang="en-US" altLang="zh-CN" dirty="0"/>
              <a:t>RFC </a:t>
            </a:r>
            <a:r>
              <a:rPr lang="zh-CN" altLang="en-US" dirty="0"/>
              <a:t>文档中未使用“</a:t>
            </a:r>
            <a:r>
              <a:rPr lang="zh-CN" altLang="en-US" dirty="0">
                <a:solidFill>
                  <a:srgbClr val="0000FF"/>
                </a:solidFill>
              </a:rPr>
              <a:t>路由器</a:t>
            </a:r>
            <a:r>
              <a:rPr lang="zh-CN" altLang="en-US" dirty="0"/>
              <a:t>”而是使用“</a:t>
            </a:r>
            <a:r>
              <a:rPr lang="zh-CN" altLang="en-US" dirty="0">
                <a:solidFill>
                  <a:srgbClr val="0000FF"/>
                </a:solidFill>
              </a:rPr>
              <a:t>网关</a:t>
            </a:r>
            <a:r>
              <a:rPr lang="zh-CN" altLang="en-US" dirty="0"/>
              <a:t>”这一名词。但是在新的 </a:t>
            </a:r>
            <a:r>
              <a:rPr lang="en-US" altLang="zh-CN" dirty="0"/>
              <a:t>RFC </a:t>
            </a:r>
            <a:r>
              <a:rPr lang="zh-CN" altLang="en-US" dirty="0"/>
              <a:t>文档中又使用了“路由器”这一名词。应当把这两</a:t>
            </a:r>
            <a:r>
              <a:rPr lang="zh-CN" altLang="en-US" dirty="0" smtClean="0"/>
              <a:t>个术语当作</a:t>
            </a:r>
            <a:r>
              <a:rPr lang="zh-CN" altLang="en-US" dirty="0">
                <a:solidFill>
                  <a:srgbClr val="0000FF"/>
                </a:solidFill>
              </a:rPr>
              <a:t>同义词</a:t>
            </a:r>
            <a:r>
              <a:rPr lang="zh-CN" altLang="en-US" dirty="0"/>
              <a:t>。</a:t>
            </a:r>
            <a:endParaRPr lang="zh-CN" altLang="en-US" dirty="0"/>
          </a:p>
          <a:p>
            <a:pPr algn="just"/>
            <a:r>
              <a:rPr lang="en-US" altLang="zh-CN" dirty="0">
                <a:solidFill>
                  <a:srgbClr val="0000FF"/>
                </a:solidFill>
              </a:rPr>
              <a:t>IGP </a:t>
            </a:r>
            <a:r>
              <a:rPr lang="zh-CN" altLang="en-US" dirty="0">
                <a:solidFill>
                  <a:srgbClr val="0000FF"/>
                </a:solidFill>
              </a:rPr>
              <a:t>和 </a:t>
            </a:r>
            <a:r>
              <a:rPr lang="en-US" altLang="zh-CN" dirty="0">
                <a:solidFill>
                  <a:srgbClr val="0000FF"/>
                </a:solidFill>
              </a:rPr>
              <a:t>EGP </a:t>
            </a:r>
            <a:r>
              <a:rPr lang="zh-CN" altLang="en-US" dirty="0">
                <a:solidFill>
                  <a:srgbClr val="0000FF"/>
                </a:solidFill>
              </a:rPr>
              <a:t>是协议类别的名称。</a:t>
            </a:r>
            <a:r>
              <a:rPr lang="zh-CN" altLang="en-US" dirty="0"/>
              <a:t>但 </a:t>
            </a:r>
            <a:r>
              <a:rPr lang="en-US" altLang="zh-CN" dirty="0"/>
              <a:t>RFC </a:t>
            </a:r>
            <a:r>
              <a:rPr lang="zh-CN" altLang="en-US" dirty="0"/>
              <a:t>在使用 </a:t>
            </a:r>
            <a:r>
              <a:rPr lang="en-US" altLang="zh-CN" dirty="0"/>
              <a:t>EGP </a:t>
            </a:r>
            <a:r>
              <a:rPr lang="zh-CN" altLang="en-US" dirty="0"/>
              <a:t>这个名词时出现了一点混乱，因为最早的一个外部网关协议的协议名字正好也是 </a:t>
            </a:r>
            <a:r>
              <a:rPr lang="en-US" altLang="zh-CN" dirty="0"/>
              <a:t>EGP</a:t>
            </a:r>
            <a:r>
              <a:rPr lang="zh-CN" altLang="en-US" dirty="0"/>
              <a:t>。因此在遇到名词 </a:t>
            </a:r>
            <a:r>
              <a:rPr lang="en-US" altLang="zh-CN" dirty="0"/>
              <a:t>EGP </a:t>
            </a:r>
            <a:r>
              <a:rPr lang="zh-CN" altLang="en-US" dirty="0"/>
              <a:t>时，应弄清它是指旧的协议 </a:t>
            </a:r>
            <a:r>
              <a:rPr lang="en-US" altLang="zh-CN" dirty="0"/>
              <a:t>EGP </a:t>
            </a:r>
            <a:r>
              <a:rPr lang="zh-CN" altLang="en-US" dirty="0"/>
              <a:t>还是指外部网关协议 </a:t>
            </a:r>
            <a:r>
              <a:rPr lang="en-US" altLang="zh-CN" dirty="0"/>
              <a:t>EGP </a:t>
            </a:r>
            <a:r>
              <a:rPr lang="zh-CN" altLang="en-US" dirty="0"/>
              <a:t>这个类别。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398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pPr algn="ctr"/>
            <a:r>
              <a:rPr lang="zh-CN" altLang="en-US" dirty="0"/>
              <a:t>互联</a:t>
            </a:r>
            <a:r>
              <a:rPr lang="zh-CN" altLang="en-US" dirty="0" smtClean="0"/>
              <a:t>网</a:t>
            </a:r>
            <a:r>
              <a:rPr lang="zh-CN" altLang="en-US" dirty="0"/>
              <a:t>的路由选择协议 </a:t>
            </a:r>
            <a:endParaRPr lang="zh-CN" altLang="en-US" dirty="0"/>
          </a:p>
        </p:txBody>
      </p:sp>
      <p:sp>
        <p:nvSpPr>
          <p:cNvPr id="555011" name="Rectangle 3"/>
          <p:cNvSpPr>
            <a:spLocks noGrp="1" noChangeArrowheads="1"/>
          </p:cNvSpPr>
          <p:nvPr>
            <p:ph idx="1"/>
          </p:nvPr>
        </p:nvSpPr>
        <p:spPr/>
        <p:txBody>
          <a:bodyPr/>
          <a:lstStyle/>
          <a:p>
            <a:r>
              <a:rPr lang="zh-CN" altLang="en-US" dirty="0">
                <a:solidFill>
                  <a:srgbClr val="FF0000"/>
                </a:solidFill>
              </a:rPr>
              <a:t>内部网关协议 </a:t>
            </a:r>
            <a:r>
              <a:rPr lang="en-US" altLang="zh-CN" dirty="0">
                <a:solidFill>
                  <a:srgbClr val="FF0000"/>
                </a:solidFill>
              </a:rPr>
              <a:t>IGP</a:t>
            </a:r>
            <a:r>
              <a:rPr lang="zh-CN" altLang="en-US" dirty="0">
                <a:solidFill>
                  <a:srgbClr val="FF0000"/>
                </a:solidFill>
              </a:rPr>
              <a:t>：</a:t>
            </a:r>
            <a:r>
              <a:rPr lang="zh-CN" altLang="en-US" dirty="0"/>
              <a:t>具体的协议有多种，如 </a:t>
            </a:r>
            <a:r>
              <a:rPr lang="en-US" altLang="zh-CN" dirty="0"/>
              <a:t>RIP </a:t>
            </a:r>
            <a:r>
              <a:rPr lang="zh-CN" altLang="en-US" dirty="0"/>
              <a:t>和 </a:t>
            </a:r>
            <a:r>
              <a:rPr lang="en-US" altLang="zh-CN" dirty="0"/>
              <a:t>OSPF </a:t>
            </a:r>
            <a:r>
              <a:rPr lang="zh-CN" altLang="en-US" dirty="0"/>
              <a:t>等。</a:t>
            </a:r>
            <a:endParaRPr lang="zh-CN" altLang="en-US" dirty="0"/>
          </a:p>
          <a:p>
            <a:r>
              <a:rPr lang="zh-CN" altLang="en-US" dirty="0">
                <a:solidFill>
                  <a:srgbClr val="FF0000"/>
                </a:solidFill>
              </a:rPr>
              <a:t>外部网关协议 </a:t>
            </a:r>
            <a:r>
              <a:rPr lang="en-US" altLang="zh-CN" dirty="0">
                <a:solidFill>
                  <a:srgbClr val="FF0000"/>
                </a:solidFill>
              </a:rPr>
              <a:t>EGP</a:t>
            </a:r>
            <a:r>
              <a:rPr lang="zh-CN" altLang="en-US" dirty="0">
                <a:solidFill>
                  <a:srgbClr val="FF0000"/>
                </a:solidFill>
              </a:rPr>
              <a:t>：</a:t>
            </a:r>
            <a:r>
              <a:rPr lang="zh-CN" altLang="en-US" dirty="0"/>
              <a:t>目前使用的协议就是 </a:t>
            </a:r>
            <a:r>
              <a:rPr lang="en-US" altLang="zh-CN" dirty="0"/>
              <a:t>BGP</a:t>
            </a:r>
            <a:r>
              <a:rPr lang="zh-CN" altLang="en-US" dirty="0"/>
              <a:t>。</a:t>
            </a:r>
            <a:endParaRPr lang="zh-CN" altLang="en-US" dirty="0"/>
          </a:p>
        </p:txBody>
      </p:sp>
      <p:grpSp>
        <p:nvGrpSpPr>
          <p:cNvPr id="2" name="组合 1"/>
          <p:cNvGrpSpPr/>
          <p:nvPr/>
        </p:nvGrpSpPr>
        <p:grpSpPr>
          <a:xfrm>
            <a:off x="1670248" y="3212976"/>
            <a:ext cx="7243192" cy="2520280"/>
            <a:chOff x="1670248" y="3103737"/>
            <a:chExt cx="7243192" cy="2865256"/>
          </a:xfrm>
        </p:grpSpPr>
        <p:sp>
          <p:nvSpPr>
            <p:cNvPr id="9" name="Line 25"/>
            <p:cNvSpPr>
              <a:spLocks noChangeShapeType="1"/>
            </p:cNvSpPr>
            <p:nvPr/>
          </p:nvSpPr>
          <p:spPr bwMode="auto">
            <a:xfrm flipH="1">
              <a:off x="3638872" y="3725912"/>
              <a:ext cx="1361437" cy="5334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26"/>
            <p:cNvSpPr>
              <a:spLocks noChangeShapeType="1"/>
            </p:cNvSpPr>
            <p:nvPr/>
          </p:nvSpPr>
          <p:spPr bwMode="auto">
            <a:xfrm>
              <a:off x="5239072" y="3725912"/>
              <a:ext cx="1685588" cy="5334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AutoShape 6"/>
            <p:cNvSpPr>
              <a:spLocks noChangeArrowheads="1"/>
            </p:cNvSpPr>
            <p:nvPr/>
          </p:nvSpPr>
          <p:spPr bwMode="auto">
            <a:xfrm>
              <a:off x="2364384" y="4905152"/>
              <a:ext cx="1375793" cy="1063841"/>
            </a:xfrm>
            <a:prstGeom prst="roundRect">
              <a:avLst>
                <a:gd name="adj" fmla="val 16667"/>
              </a:avLst>
            </a:prstGeom>
            <a:noFill/>
            <a:ln w="9525">
              <a:solidFill>
                <a:schemeClr val="tx1"/>
              </a:solidFill>
              <a:round/>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spcBef>
                  <a:spcPts val="0"/>
                </a:spcBef>
              </a:pPr>
              <a:r>
                <a:rPr kumimoji="0" lang="en-GB" sz="2800" b="1" dirty="0">
                  <a:latin typeface="+mn-lt"/>
                  <a:ea typeface="黑体" panose="02010609060101010101" pitchFamily="2" charset="-122"/>
                </a:rPr>
                <a:t>RIP </a:t>
              </a:r>
              <a:endParaRPr kumimoji="0" lang="en-GB" sz="2800" b="1" dirty="0" smtClean="0">
                <a:latin typeface="+mn-lt"/>
                <a:ea typeface="黑体" panose="02010609060101010101" pitchFamily="2" charset="-122"/>
              </a:endParaRPr>
            </a:p>
            <a:p>
              <a:pPr>
                <a:spcBef>
                  <a:spcPts val="0"/>
                </a:spcBef>
              </a:pPr>
              <a:r>
                <a:rPr kumimoji="0" lang="en-US" altLang="zh-CN" sz="2800" b="1" dirty="0" smtClean="0">
                  <a:latin typeface="+mn-lt"/>
                  <a:ea typeface="黑体" panose="02010609060101010101" pitchFamily="2" charset="-122"/>
                </a:rPr>
                <a:t>OSPF</a:t>
              </a:r>
              <a:endParaRPr lang="en-US" altLang="zh-CN" sz="2800" b="1" dirty="0">
                <a:latin typeface="+mn-lt"/>
                <a:ea typeface="黑体" panose="02010609060101010101" pitchFamily="2" charset="-122"/>
              </a:endParaRPr>
            </a:p>
          </p:txBody>
        </p:sp>
        <p:sp>
          <p:nvSpPr>
            <p:cNvPr id="17" name="AutoShape 23"/>
            <p:cNvSpPr>
              <a:spLocks noChangeArrowheads="1"/>
            </p:cNvSpPr>
            <p:nvPr/>
          </p:nvSpPr>
          <p:spPr bwMode="auto">
            <a:xfrm>
              <a:off x="3562672" y="3103737"/>
              <a:ext cx="3190528" cy="649287"/>
            </a:xfrm>
            <a:prstGeom prst="roundRect">
              <a:avLst>
                <a:gd name="adj" fmla="val 16667"/>
              </a:avLst>
            </a:prstGeom>
            <a:solidFill>
              <a:srgbClr val="FFCC00"/>
            </a:solidFill>
            <a:ln w="9525">
              <a:solidFill>
                <a:schemeClr val="tx1"/>
              </a:solidFill>
              <a:round/>
            </a:ln>
            <a:effectLst/>
          </p:spPr>
          <p:txBody>
            <a:bodyPr wrap="none" anchor="ctr"/>
            <a:lstStyle/>
            <a:p>
              <a:pPr algn="ctr"/>
              <a:r>
                <a:rPr lang="zh-CN" altLang="en-US" sz="2400" b="1" dirty="0">
                  <a:latin typeface="+mn-lt"/>
                  <a:ea typeface="黑体" panose="02010609060101010101" pitchFamily="2" charset="-122"/>
                </a:rPr>
                <a:t>互联网</a:t>
              </a:r>
              <a:r>
                <a:rPr lang="zh-CN" altLang="en-US" sz="2400" b="1" dirty="0" smtClean="0">
                  <a:latin typeface="+mn-lt"/>
                  <a:ea typeface="黑体" panose="02010609060101010101" pitchFamily="2" charset="-122"/>
                </a:rPr>
                <a:t>路由选择</a:t>
              </a:r>
              <a:r>
                <a:rPr lang="zh-CN" altLang="en-US" sz="2400" b="1" dirty="0">
                  <a:latin typeface="+mn-lt"/>
                  <a:ea typeface="黑体" panose="02010609060101010101" pitchFamily="2" charset="-122"/>
                </a:rPr>
                <a:t>协议</a:t>
              </a:r>
              <a:endParaRPr lang="zh-CN" altLang="en-US" sz="2400" b="1" dirty="0">
                <a:latin typeface="+mn-lt"/>
                <a:ea typeface="黑体" panose="02010609060101010101" pitchFamily="2" charset="-122"/>
              </a:endParaRPr>
            </a:p>
          </p:txBody>
        </p:sp>
        <p:sp>
          <p:nvSpPr>
            <p:cNvPr id="18" name="AutoShape 29"/>
            <p:cNvSpPr>
              <a:spLocks noChangeArrowheads="1"/>
            </p:cNvSpPr>
            <p:nvPr/>
          </p:nvSpPr>
          <p:spPr bwMode="auto">
            <a:xfrm>
              <a:off x="6897216" y="4905152"/>
              <a:ext cx="1285801" cy="609600"/>
            </a:xfrm>
            <a:prstGeom prst="roundRect">
              <a:avLst>
                <a:gd name="adj" fmla="val 16667"/>
              </a:avLst>
            </a:prstGeom>
            <a:noFill/>
            <a:ln w="9525">
              <a:solidFill>
                <a:schemeClr val="tx1"/>
              </a:solidFill>
              <a:round/>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pPr>
              <a:r>
                <a:rPr kumimoji="0" lang="en-GB" altLang="zh-CN" sz="2800" b="1" dirty="0">
                  <a:latin typeface="+mn-lt"/>
                  <a:ea typeface="黑体" panose="02010609060101010101" pitchFamily="2" charset="-122"/>
                </a:rPr>
                <a:t>BGP</a:t>
              </a:r>
              <a:endParaRPr lang="en-US" altLang="zh-CN" sz="2800" b="1" dirty="0">
                <a:latin typeface="+mn-lt"/>
                <a:ea typeface="黑体" panose="02010609060101010101" pitchFamily="2" charset="-122"/>
              </a:endParaRPr>
            </a:p>
          </p:txBody>
        </p:sp>
        <p:sp>
          <p:nvSpPr>
            <p:cNvPr id="15" name="AutoShape 12"/>
            <p:cNvSpPr>
              <a:spLocks noChangeArrowheads="1"/>
            </p:cNvSpPr>
            <p:nvPr/>
          </p:nvSpPr>
          <p:spPr bwMode="auto">
            <a:xfrm>
              <a:off x="6089848" y="4113064"/>
              <a:ext cx="2823592" cy="649288"/>
            </a:xfrm>
            <a:prstGeom prst="roundRect">
              <a:avLst>
                <a:gd name="adj" fmla="val 16667"/>
              </a:avLst>
            </a:prstGeom>
            <a:solidFill>
              <a:srgbClr val="FF66FF"/>
            </a:solidFill>
            <a:ln w="9525">
              <a:solidFill>
                <a:schemeClr val="tx1"/>
              </a:solidFill>
              <a:round/>
            </a:ln>
            <a:effectLst/>
          </p:spPr>
          <p:txBody>
            <a:bodyPr wrap="none" anchor="ctr"/>
            <a:lstStyle/>
            <a:p>
              <a:pPr algn="ctr"/>
              <a:r>
                <a:rPr lang="zh-CN" altLang="en-US" sz="2400" b="1" dirty="0">
                  <a:latin typeface="+mn-lt"/>
                  <a:ea typeface="黑体" panose="02010609060101010101" pitchFamily="2" charset="-122"/>
                </a:rPr>
                <a:t>外部网关</a:t>
              </a:r>
              <a:r>
                <a:rPr lang="zh-CN" altLang="en-US" sz="2400" b="1" dirty="0" smtClean="0">
                  <a:latin typeface="+mn-lt"/>
                  <a:ea typeface="黑体" panose="02010609060101010101" pitchFamily="2" charset="-122"/>
                </a:rPr>
                <a:t>协议 </a:t>
              </a:r>
              <a:r>
                <a:rPr lang="en-US" altLang="zh-CN" sz="2400" b="1" dirty="0" smtClean="0">
                  <a:latin typeface="+mn-lt"/>
                  <a:ea typeface="黑体" panose="02010609060101010101" pitchFamily="2" charset="-122"/>
                </a:rPr>
                <a:t>(</a:t>
              </a:r>
              <a:r>
                <a:rPr lang="en-US" altLang="zh-CN" sz="2400" b="1" dirty="0">
                  <a:latin typeface="+mn-lt"/>
                  <a:ea typeface="黑体" panose="02010609060101010101" pitchFamily="2" charset="-122"/>
                </a:rPr>
                <a:t>EGP)</a:t>
              </a:r>
              <a:endParaRPr lang="en-US" altLang="zh-CN" sz="2400" b="1" dirty="0">
                <a:latin typeface="+mn-lt"/>
                <a:ea typeface="黑体" panose="02010609060101010101" pitchFamily="2" charset="-122"/>
              </a:endParaRPr>
            </a:p>
          </p:txBody>
        </p:sp>
        <p:sp>
          <p:nvSpPr>
            <p:cNvPr id="16" name="AutoShape 13"/>
            <p:cNvSpPr>
              <a:spLocks noChangeArrowheads="1"/>
            </p:cNvSpPr>
            <p:nvPr/>
          </p:nvSpPr>
          <p:spPr bwMode="auto">
            <a:xfrm>
              <a:off x="1670248" y="4113064"/>
              <a:ext cx="2823592" cy="649288"/>
            </a:xfrm>
            <a:prstGeom prst="roundRect">
              <a:avLst>
                <a:gd name="adj" fmla="val 16667"/>
              </a:avLst>
            </a:prstGeom>
            <a:solidFill>
              <a:srgbClr val="FFFF66"/>
            </a:solidFill>
            <a:ln w="9525">
              <a:solidFill>
                <a:schemeClr val="tx1"/>
              </a:solidFill>
              <a:round/>
            </a:ln>
            <a:effectLst/>
          </p:spPr>
          <p:txBody>
            <a:bodyPr wrap="none" anchor="ctr"/>
            <a:lstStyle/>
            <a:p>
              <a:pPr algn="ctr"/>
              <a:r>
                <a:rPr lang="zh-CN" altLang="en-US" sz="2400" b="1" dirty="0">
                  <a:latin typeface="+mn-lt"/>
                  <a:ea typeface="黑体" panose="02010609060101010101" pitchFamily="2" charset="-122"/>
                </a:rPr>
                <a:t>内部网关</a:t>
              </a:r>
              <a:r>
                <a:rPr lang="zh-CN" altLang="en-US" sz="2400" b="1" dirty="0" smtClean="0">
                  <a:latin typeface="+mn-lt"/>
                  <a:ea typeface="黑体" panose="02010609060101010101" pitchFamily="2" charset="-122"/>
                </a:rPr>
                <a:t>协议 </a:t>
              </a:r>
              <a:r>
                <a:rPr lang="en-US" altLang="zh-CN" sz="2400" b="1" dirty="0" smtClean="0">
                  <a:latin typeface="+mn-lt"/>
                  <a:ea typeface="黑体" panose="02010609060101010101" pitchFamily="2" charset="-122"/>
                </a:rPr>
                <a:t>(</a:t>
              </a:r>
              <a:r>
                <a:rPr lang="en-US" altLang="zh-CN" sz="2400" b="1" dirty="0">
                  <a:latin typeface="+mn-lt"/>
                  <a:ea typeface="黑体" panose="02010609060101010101" pitchFamily="2" charset="-122"/>
                </a:rPr>
                <a:t>IGP)</a:t>
              </a:r>
              <a:endParaRPr lang="en-US" altLang="zh-CN" sz="2400" b="1" dirty="0">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p:txBody>
          <a:bodyPr/>
          <a:lstStyle/>
          <a:p>
            <a:r>
              <a:rPr lang="en-US" altLang="zh-CN" dirty="0"/>
              <a:t>4.5.2  </a:t>
            </a:r>
            <a:r>
              <a:rPr lang="zh-CN" altLang="en-US" dirty="0"/>
              <a:t>内部网关协议 </a:t>
            </a:r>
            <a:r>
              <a:rPr lang="en-US" altLang="zh-CN" dirty="0" smtClean="0"/>
              <a:t>RIP</a:t>
            </a:r>
            <a:endParaRPr lang="en-US" altLang="zh-CN" sz="3600" dirty="0"/>
          </a:p>
        </p:txBody>
      </p:sp>
      <p:sp>
        <p:nvSpPr>
          <p:cNvPr id="556035" name="Rectangle 3"/>
          <p:cNvSpPr>
            <a:spLocks noGrp="1" noChangeArrowheads="1"/>
          </p:cNvSpPr>
          <p:nvPr>
            <p:ph idx="1"/>
          </p:nvPr>
        </p:nvSpPr>
        <p:spPr/>
        <p:txBody>
          <a:bodyPr/>
          <a:lstStyle/>
          <a:p>
            <a:pPr>
              <a:buFont typeface="Wingdings" panose="05000000000000000000" pitchFamily="2" charset="2"/>
              <a:buNone/>
            </a:pPr>
            <a:r>
              <a:rPr lang="en-US" altLang="zh-CN" sz="4400" dirty="0">
                <a:solidFill>
                  <a:srgbClr val="000099"/>
                </a:solidFill>
              </a:rPr>
              <a:t>1. </a:t>
            </a:r>
            <a:r>
              <a:rPr lang="zh-CN" altLang="en-US" sz="4400" dirty="0">
                <a:solidFill>
                  <a:srgbClr val="000099"/>
                </a:solidFill>
              </a:rPr>
              <a:t>工作原理</a:t>
            </a:r>
            <a:endParaRPr lang="zh-CN" altLang="en-US" sz="4400" dirty="0">
              <a:solidFill>
                <a:srgbClr val="000099"/>
              </a:solidFill>
            </a:endParaRPr>
          </a:p>
          <a:p>
            <a:r>
              <a:rPr lang="zh-CN" altLang="en-US" dirty="0"/>
              <a:t>路由信息协议 </a:t>
            </a:r>
            <a:r>
              <a:rPr lang="en-US" altLang="zh-CN" dirty="0"/>
              <a:t>RIP </a:t>
            </a:r>
            <a:r>
              <a:rPr lang="en-US" altLang="zh-CN" dirty="0" smtClean="0"/>
              <a:t>(Routing </a:t>
            </a:r>
            <a:r>
              <a:rPr lang="en-US" altLang="zh-CN" dirty="0"/>
              <a:t>Information Protocol</a:t>
            </a:r>
            <a:r>
              <a:rPr lang="en-US" altLang="zh-CN" dirty="0" smtClean="0"/>
              <a:t>) </a:t>
            </a:r>
            <a:r>
              <a:rPr lang="zh-CN" altLang="en-US" dirty="0" smtClean="0"/>
              <a:t>是</a:t>
            </a:r>
            <a:r>
              <a:rPr lang="zh-CN" altLang="en-US" dirty="0"/>
              <a:t>内部网关协议 </a:t>
            </a:r>
            <a:r>
              <a:rPr lang="en-US" altLang="zh-CN" dirty="0" smtClean="0"/>
              <a:t>IGP </a:t>
            </a:r>
            <a:r>
              <a:rPr lang="zh-CN" altLang="en-US" dirty="0" smtClean="0"/>
              <a:t>中</a:t>
            </a:r>
            <a:r>
              <a:rPr lang="zh-CN" altLang="en-US" dirty="0"/>
              <a:t>最先得到广泛使用的协议。</a:t>
            </a:r>
            <a:endParaRPr lang="zh-CN" altLang="en-US" dirty="0"/>
          </a:p>
          <a:p>
            <a:r>
              <a:rPr lang="en-US" altLang="zh-CN" dirty="0"/>
              <a:t>RIP </a:t>
            </a:r>
            <a:r>
              <a:rPr lang="zh-CN" altLang="en-US" dirty="0"/>
              <a:t>是一种</a:t>
            </a:r>
            <a:r>
              <a:rPr lang="zh-CN" altLang="en-US" dirty="0">
                <a:solidFill>
                  <a:srgbClr val="FF0000"/>
                </a:solidFill>
              </a:rPr>
              <a:t>分布式</a:t>
            </a:r>
            <a:r>
              <a:rPr lang="zh-CN" altLang="en-US" dirty="0" smtClean="0">
                <a:solidFill>
                  <a:srgbClr val="FF0000"/>
                </a:solidFill>
              </a:rPr>
              <a:t>的、基于</a:t>
            </a:r>
            <a:r>
              <a:rPr lang="zh-CN" altLang="en-US" dirty="0">
                <a:solidFill>
                  <a:srgbClr val="FF0000"/>
                </a:solidFill>
              </a:rPr>
              <a:t>距离向量的路由选择协议。</a:t>
            </a:r>
            <a:endParaRPr lang="zh-CN" altLang="en-US" dirty="0">
              <a:solidFill>
                <a:srgbClr val="FF0000"/>
              </a:solidFill>
            </a:endParaRPr>
          </a:p>
          <a:p>
            <a:r>
              <a:rPr lang="en-US" altLang="zh-CN" dirty="0">
                <a:solidFill>
                  <a:srgbClr val="FF0000"/>
                </a:solidFill>
              </a:rPr>
              <a:t>RIP </a:t>
            </a:r>
            <a:r>
              <a:rPr lang="zh-CN" altLang="en-US" dirty="0">
                <a:solidFill>
                  <a:srgbClr val="FF0000"/>
                </a:solidFill>
              </a:rPr>
              <a:t>协议要求</a:t>
            </a:r>
            <a:r>
              <a:rPr lang="zh-CN" altLang="en-US" dirty="0"/>
              <a:t>网络中的每一个路由器都要维护从它自己到其他每一个目的网络的距离记录。</a:t>
            </a:r>
            <a:r>
              <a:rPr lang="zh-CN" altLang="en-US" sz="2800" dirty="0"/>
              <a:t>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60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60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5" grpId="0"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pPr algn="ctr"/>
            <a:r>
              <a:rPr lang="en-US" altLang="zh-CN" dirty="0"/>
              <a:t>“</a:t>
            </a:r>
            <a:r>
              <a:rPr lang="zh-CN" altLang="en-US" dirty="0"/>
              <a:t>距离”的定义 </a:t>
            </a:r>
            <a:endParaRPr lang="zh-CN" altLang="en-US" dirty="0"/>
          </a:p>
        </p:txBody>
      </p:sp>
      <p:sp>
        <p:nvSpPr>
          <p:cNvPr id="557059" name="Rectangle 3"/>
          <p:cNvSpPr>
            <a:spLocks noGrp="1" noChangeArrowheads="1"/>
          </p:cNvSpPr>
          <p:nvPr>
            <p:ph idx="1"/>
          </p:nvPr>
        </p:nvSpPr>
        <p:spPr>
          <a:noFill/>
        </p:spPr>
        <p:txBody>
          <a:bodyPr/>
          <a:lstStyle/>
          <a:p>
            <a:pPr algn="just"/>
            <a:r>
              <a:rPr lang="zh-CN" altLang="en-US" dirty="0"/>
              <a:t>从</a:t>
            </a:r>
            <a:r>
              <a:rPr lang="zh-CN" altLang="en-US" dirty="0" smtClean="0"/>
              <a:t>一个路由器</a:t>
            </a:r>
            <a:r>
              <a:rPr lang="zh-CN" altLang="en-US" dirty="0"/>
              <a:t>到</a:t>
            </a:r>
            <a:r>
              <a:rPr lang="zh-CN" altLang="en-US" dirty="0">
                <a:solidFill>
                  <a:srgbClr val="FF0000"/>
                </a:solidFill>
              </a:rPr>
              <a:t>直接连接</a:t>
            </a:r>
            <a:r>
              <a:rPr lang="zh-CN" altLang="en-US" dirty="0"/>
              <a:t>的网络的距离定义为 </a:t>
            </a:r>
            <a:r>
              <a:rPr lang="en-US" altLang="zh-CN" dirty="0"/>
              <a:t>1</a:t>
            </a:r>
            <a:r>
              <a:rPr lang="zh-CN" altLang="en-US" dirty="0"/>
              <a:t>。</a:t>
            </a:r>
            <a:endParaRPr lang="zh-CN" altLang="en-US" dirty="0"/>
          </a:p>
          <a:p>
            <a:pPr algn="just"/>
            <a:r>
              <a:rPr lang="zh-CN" altLang="en-US" dirty="0"/>
              <a:t>从一个路由器到非直接连接的网络的距离定义为所经过的路由器数加 </a:t>
            </a:r>
            <a:r>
              <a:rPr lang="en-US" altLang="zh-CN" dirty="0"/>
              <a:t>1</a:t>
            </a:r>
            <a:r>
              <a:rPr lang="zh-CN" altLang="en-US" dirty="0"/>
              <a:t>。</a:t>
            </a:r>
            <a:endParaRPr lang="zh-CN" altLang="en-US" dirty="0"/>
          </a:p>
          <a:p>
            <a:pPr algn="just"/>
            <a:r>
              <a:rPr lang="en-US" altLang="zh-CN" dirty="0"/>
              <a:t>RIP </a:t>
            </a:r>
            <a:r>
              <a:rPr lang="zh-CN" altLang="en-US" dirty="0"/>
              <a:t>协议中的“距离”也称为“</a:t>
            </a:r>
            <a:r>
              <a:rPr lang="zh-CN" altLang="en-US" dirty="0">
                <a:solidFill>
                  <a:srgbClr val="FF0000"/>
                </a:solidFill>
              </a:rPr>
              <a:t>跳数</a:t>
            </a:r>
            <a:r>
              <a:rPr lang="zh-CN" altLang="en-US" dirty="0"/>
              <a:t>”</a:t>
            </a:r>
            <a:r>
              <a:rPr lang="en-US" altLang="zh-CN" dirty="0"/>
              <a:t>(hop count)</a:t>
            </a:r>
            <a:r>
              <a:rPr lang="zh-CN" altLang="en-US" dirty="0"/>
              <a:t>，因为每经过一个路由器，跳数就加 </a:t>
            </a:r>
            <a:r>
              <a:rPr lang="en-US" altLang="zh-CN" dirty="0"/>
              <a:t>1</a:t>
            </a:r>
            <a:r>
              <a:rPr lang="zh-CN" altLang="en-US" dirty="0"/>
              <a:t>。</a:t>
            </a:r>
            <a:endParaRPr lang="zh-CN" altLang="en-US" dirty="0"/>
          </a:p>
          <a:p>
            <a:pPr algn="just"/>
            <a:r>
              <a:rPr lang="zh-CN" altLang="en-US" dirty="0"/>
              <a:t>这里的“距离”实际上指的是</a:t>
            </a:r>
            <a:r>
              <a:rPr lang="zh-CN" altLang="en-US" dirty="0" smtClean="0"/>
              <a:t>“</a:t>
            </a:r>
            <a:r>
              <a:rPr lang="zh-CN" altLang="en-US" dirty="0" smtClean="0">
                <a:solidFill>
                  <a:srgbClr val="FF0000"/>
                </a:solidFill>
              </a:rPr>
              <a:t>最短距离</a:t>
            </a:r>
            <a:r>
              <a:rPr lang="zh-CN" altLang="en-US" dirty="0" smtClean="0"/>
              <a:t>”。 </a:t>
            </a:r>
            <a:endParaRPr lang="zh-CN" altLang="en-US" sz="4400" dirty="0"/>
          </a:p>
          <a:p>
            <a:pPr algn="just"/>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70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70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70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59" grpId="0" build="p"/>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pPr algn="ctr"/>
            <a:r>
              <a:rPr lang="en-US" altLang="zh-CN"/>
              <a:t>“</a:t>
            </a:r>
            <a:r>
              <a:rPr lang="zh-CN" altLang="en-US"/>
              <a:t>距离”的定义 </a:t>
            </a:r>
            <a:endParaRPr lang="zh-CN" altLang="en-US"/>
          </a:p>
        </p:txBody>
      </p:sp>
      <p:sp>
        <p:nvSpPr>
          <p:cNvPr id="558083" name="Rectangle 3"/>
          <p:cNvSpPr>
            <a:spLocks noGrp="1" noChangeArrowheads="1"/>
          </p:cNvSpPr>
          <p:nvPr>
            <p:ph idx="1"/>
          </p:nvPr>
        </p:nvSpPr>
        <p:spPr>
          <a:noFill/>
        </p:spPr>
        <p:txBody>
          <a:bodyPr/>
          <a:lstStyle/>
          <a:p>
            <a:pPr algn="just">
              <a:lnSpc>
                <a:spcPct val="100000"/>
              </a:lnSpc>
            </a:pPr>
            <a:r>
              <a:rPr lang="en-US" altLang="zh-CN" dirty="0"/>
              <a:t>RIP </a:t>
            </a:r>
            <a:r>
              <a:rPr lang="zh-CN" altLang="en-US" dirty="0"/>
              <a:t>认为一个</a:t>
            </a:r>
            <a:r>
              <a:rPr lang="zh-CN" altLang="en-US" dirty="0">
                <a:solidFill>
                  <a:srgbClr val="FF0000"/>
                </a:solidFill>
              </a:rPr>
              <a:t>好的路由</a:t>
            </a:r>
            <a:r>
              <a:rPr lang="zh-CN" altLang="en-US" dirty="0"/>
              <a:t>就是它通过的路由器的数目少，即“</a:t>
            </a:r>
            <a:r>
              <a:rPr lang="zh-CN" altLang="en-US" dirty="0">
                <a:solidFill>
                  <a:srgbClr val="FF0000"/>
                </a:solidFill>
              </a:rPr>
              <a:t>距离短</a:t>
            </a:r>
            <a:r>
              <a:rPr lang="zh-CN" altLang="en-US" dirty="0"/>
              <a:t>”。</a:t>
            </a:r>
            <a:endParaRPr lang="zh-CN" altLang="en-US" dirty="0"/>
          </a:p>
          <a:p>
            <a:pPr algn="just">
              <a:lnSpc>
                <a:spcPct val="100000"/>
              </a:lnSpc>
            </a:pPr>
            <a:r>
              <a:rPr lang="en-US" altLang="zh-CN" dirty="0">
                <a:solidFill>
                  <a:srgbClr val="0000FF"/>
                </a:solidFill>
              </a:rPr>
              <a:t>RIP </a:t>
            </a:r>
            <a:r>
              <a:rPr lang="zh-CN" altLang="en-US" dirty="0">
                <a:solidFill>
                  <a:srgbClr val="0000FF"/>
                </a:solidFill>
              </a:rPr>
              <a:t>允许一条路径</a:t>
            </a:r>
            <a:r>
              <a:rPr lang="zh-CN" altLang="en-US" dirty="0">
                <a:solidFill>
                  <a:srgbClr val="FF0000"/>
                </a:solidFill>
              </a:rPr>
              <a:t>最多</a:t>
            </a:r>
            <a:r>
              <a:rPr lang="zh-CN" altLang="en-US" dirty="0">
                <a:solidFill>
                  <a:srgbClr val="0000FF"/>
                </a:solidFill>
              </a:rPr>
              <a:t>只能包含 </a:t>
            </a:r>
            <a:r>
              <a:rPr lang="en-US" altLang="zh-CN" dirty="0">
                <a:solidFill>
                  <a:srgbClr val="FF0000"/>
                </a:solidFill>
              </a:rPr>
              <a:t>15</a:t>
            </a:r>
            <a:r>
              <a:rPr lang="en-US" altLang="zh-CN" dirty="0">
                <a:solidFill>
                  <a:srgbClr val="0000FF"/>
                </a:solidFill>
              </a:rPr>
              <a:t> </a:t>
            </a:r>
            <a:r>
              <a:rPr lang="zh-CN" altLang="en-US" dirty="0">
                <a:solidFill>
                  <a:srgbClr val="0000FF"/>
                </a:solidFill>
              </a:rPr>
              <a:t>个路由器。</a:t>
            </a:r>
            <a:endParaRPr lang="zh-CN" altLang="en-US" dirty="0">
              <a:solidFill>
                <a:srgbClr val="0000FF"/>
              </a:solidFill>
            </a:endParaRPr>
          </a:p>
          <a:p>
            <a:pPr algn="just">
              <a:lnSpc>
                <a:spcPct val="100000"/>
              </a:lnSpc>
            </a:pPr>
            <a:r>
              <a:rPr lang="zh-CN" altLang="en-US" dirty="0">
                <a:solidFill>
                  <a:srgbClr val="FF0000"/>
                </a:solidFill>
              </a:rPr>
              <a:t>“距离”的最大值</a:t>
            </a:r>
            <a:r>
              <a:rPr lang="zh-CN" altLang="en-US" dirty="0" smtClean="0">
                <a:solidFill>
                  <a:srgbClr val="FF0000"/>
                </a:solidFill>
              </a:rPr>
              <a:t>为 </a:t>
            </a:r>
            <a:r>
              <a:rPr lang="en-US" altLang="zh-CN" dirty="0" smtClean="0">
                <a:solidFill>
                  <a:srgbClr val="FF0000"/>
                </a:solidFill>
              </a:rPr>
              <a:t>16 </a:t>
            </a:r>
            <a:r>
              <a:rPr lang="zh-CN" altLang="en-US" dirty="0">
                <a:solidFill>
                  <a:srgbClr val="FF0000"/>
                </a:solidFill>
              </a:rPr>
              <a:t>时即相当于不可达。</a:t>
            </a:r>
            <a:r>
              <a:rPr lang="zh-CN" altLang="en-US" dirty="0"/>
              <a:t>可见 </a:t>
            </a:r>
            <a:r>
              <a:rPr lang="en-US" altLang="zh-CN" dirty="0"/>
              <a:t>RIP</a:t>
            </a:r>
            <a:r>
              <a:rPr lang="en-US" altLang="zh-CN" b="1" dirty="0"/>
              <a:t> </a:t>
            </a:r>
            <a:r>
              <a:rPr lang="zh-CN" altLang="en-US" dirty="0"/>
              <a:t>只适用于小型互联网。</a:t>
            </a:r>
            <a:endParaRPr lang="zh-CN" altLang="en-US" dirty="0"/>
          </a:p>
          <a:p>
            <a:pPr algn="just">
              <a:lnSpc>
                <a:spcPct val="100000"/>
              </a:lnSpc>
            </a:pPr>
            <a:r>
              <a:rPr lang="en-US" altLang="zh-CN" dirty="0">
                <a:solidFill>
                  <a:srgbClr val="FF0000"/>
                </a:solidFill>
              </a:rPr>
              <a:t>RIP </a:t>
            </a:r>
            <a:r>
              <a:rPr lang="zh-CN" altLang="en-US" dirty="0">
                <a:solidFill>
                  <a:srgbClr val="FF0000"/>
                </a:solidFill>
              </a:rPr>
              <a:t>不能在两个网络之间同时使用多条路由。</a:t>
            </a:r>
            <a:r>
              <a:rPr lang="en-US" altLang="zh-CN" dirty="0"/>
              <a:t>RIP </a:t>
            </a:r>
            <a:r>
              <a:rPr lang="zh-CN" altLang="en-US" dirty="0"/>
              <a:t>选择一个具有最少路由器的路由（即最短路由），哪怕还存在另一条高速</a:t>
            </a:r>
            <a:r>
              <a:rPr lang="en-US" altLang="zh-CN" dirty="0"/>
              <a:t>(</a:t>
            </a:r>
            <a:r>
              <a:rPr lang="zh-CN" altLang="en-US" dirty="0"/>
              <a:t>低时延</a:t>
            </a:r>
            <a:r>
              <a:rPr lang="en-US" altLang="zh-CN" dirty="0"/>
              <a:t>)</a:t>
            </a:r>
            <a:r>
              <a:rPr lang="zh-CN" altLang="en-US" dirty="0"/>
              <a:t>但路由器较多的路由。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80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80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80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3" grpId="0" build="p"/>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pPr algn="ctr"/>
            <a:r>
              <a:rPr lang="en-US" altLang="zh-CN" dirty="0"/>
              <a:t>RIP </a:t>
            </a:r>
            <a:r>
              <a:rPr lang="zh-CN" altLang="en-US" dirty="0"/>
              <a:t>协议的三</a:t>
            </a:r>
            <a:r>
              <a:rPr lang="zh-CN" altLang="en-US" dirty="0" smtClean="0"/>
              <a:t>个特点 </a:t>
            </a:r>
            <a:endParaRPr lang="zh-CN" altLang="en-US" dirty="0"/>
          </a:p>
        </p:txBody>
      </p:sp>
      <p:sp>
        <p:nvSpPr>
          <p:cNvPr id="559107" name="Rectangle 3"/>
          <p:cNvSpPr>
            <a:spLocks noGrp="1" noChangeArrowheads="1"/>
          </p:cNvSpPr>
          <p:nvPr>
            <p:ph idx="1"/>
          </p:nvPr>
        </p:nvSpPr>
        <p:spPr>
          <a:noFill/>
        </p:spPr>
        <p:txBody>
          <a:bodyPr/>
          <a:lstStyle/>
          <a:p>
            <a:r>
              <a:rPr lang="en-US" altLang="zh-CN" dirty="0" smtClean="0"/>
              <a:t>(1) </a:t>
            </a:r>
            <a:r>
              <a:rPr lang="zh-CN" altLang="en-US" dirty="0" smtClean="0"/>
              <a:t>仅</a:t>
            </a:r>
            <a:r>
              <a:rPr lang="zh-CN" altLang="en-US" dirty="0"/>
              <a:t>和</a:t>
            </a:r>
            <a:r>
              <a:rPr lang="zh-CN" altLang="en-US" dirty="0">
                <a:solidFill>
                  <a:srgbClr val="FF0000"/>
                </a:solidFill>
              </a:rPr>
              <a:t>相邻路由器</a:t>
            </a:r>
            <a:r>
              <a:rPr lang="zh-CN" altLang="en-US" dirty="0"/>
              <a:t>交换信息。 </a:t>
            </a:r>
            <a:endParaRPr lang="zh-CN" altLang="en-US" dirty="0"/>
          </a:p>
          <a:p>
            <a:r>
              <a:rPr lang="en-US" altLang="zh-CN" dirty="0" smtClean="0"/>
              <a:t>(2) </a:t>
            </a:r>
            <a:r>
              <a:rPr lang="zh-CN" altLang="en-US" dirty="0" smtClean="0"/>
              <a:t>交换</a:t>
            </a:r>
            <a:r>
              <a:rPr lang="zh-CN" altLang="en-US" dirty="0"/>
              <a:t>的信息是当前本路由器所知道的</a:t>
            </a:r>
            <a:r>
              <a:rPr lang="zh-CN" altLang="en-US" dirty="0">
                <a:solidFill>
                  <a:srgbClr val="FF0000"/>
                </a:solidFill>
              </a:rPr>
              <a:t>全部信息，即自己的路由表。 </a:t>
            </a:r>
            <a:endParaRPr lang="zh-CN" altLang="en-US" dirty="0">
              <a:solidFill>
                <a:srgbClr val="FF0000"/>
              </a:solidFill>
            </a:endParaRPr>
          </a:p>
          <a:p>
            <a:r>
              <a:rPr lang="en-US" altLang="zh-CN" dirty="0" smtClean="0"/>
              <a:t>(3) </a:t>
            </a:r>
            <a:r>
              <a:rPr lang="zh-CN" altLang="en-US" dirty="0" smtClean="0"/>
              <a:t>按</a:t>
            </a:r>
            <a:r>
              <a:rPr lang="zh-CN" altLang="en-US" dirty="0"/>
              <a:t>固定的时间间隔</a:t>
            </a:r>
            <a:r>
              <a:rPr lang="zh-CN" altLang="en-US" dirty="0">
                <a:solidFill>
                  <a:srgbClr val="FF0000"/>
                </a:solidFill>
              </a:rPr>
              <a:t>交换路由信息，</a:t>
            </a:r>
            <a:r>
              <a:rPr lang="zh-CN" altLang="en-US" dirty="0"/>
              <a:t>例如，每隔 </a:t>
            </a:r>
            <a:r>
              <a:rPr lang="en-US" altLang="zh-CN" dirty="0"/>
              <a:t>30 </a:t>
            </a:r>
            <a:r>
              <a:rPr lang="zh-CN" altLang="en-US" dirty="0"/>
              <a:t>秒</a:t>
            </a:r>
            <a:r>
              <a:rPr lang="zh-CN" altLang="en-US" dirty="0" smtClean="0"/>
              <a:t>。</a:t>
            </a:r>
            <a:r>
              <a:rPr lang="zh-CN" altLang="zh-CN" dirty="0"/>
              <a:t>当网络拓扑发生变化时，路由器也及时向相邻路由器通告拓扑变化后的路由信息。</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91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91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7" grpId="0" build="p"/>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p:txBody>
          <a:bodyPr/>
          <a:lstStyle/>
          <a:p>
            <a:pPr algn="ctr"/>
            <a:r>
              <a:rPr lang="zh-CN" altLang="en-US"/>
              <a:t>路由表的建立 </a:t>
            </a:r>
            <a:endParaRPr lang="zh-CN" altLang="en-US"/>
          </a:p>
        </p:txBody>
      </p:sp>
      <p:sp>
        <p:nvSpPr>
          <p:cNvPr id="560131" name="Rectangle 3"/>
          <p:cNvSpPr>
            <a:spLocks noGrp="1" noChangeArrowheads="1"/>
          </p:cNvSpPr>
          <p:nvPr>
            <p:ph idx="1"/>
          </p:nvPr>
        </p:nvSpPr>
        <p:spPr>
          <a:noFill/>
        </p:spPr>
        <p:txBody>
          <a:bodyPr/>
          <a:lstStyle/>
          <a:p>
            <a:pPr algn="just"/>
            <a:r>
              <a:rPr lang="zh-CN" altLang="en-US" sz="2800" dirty="0"/>
              <a:t>路由器在</a:t>
            </a:r>
            <a:r>
              <a:rPr lang="zh-CN" altLang="en-US" sz="2800" dirty="0">
                <a:solidFill>
                  <a:srgbClr val="FF0000"/>
                </a:solidFill>
              </a:rPr>
              <a:t>刚刚开始工作</a:t>
            </a:r>
            <a:r>
              <a:rPr lang="zh-CN" altLang="en-US" sz="2800" dirty="0"/>
              <a:t>时，只知道到直接连接的网络的距离（此距离定义</a:t>
            </a:r>
            <a:r>
              <a:rPr lang="zh-CN" altLang="en-US" sz="2800" dirty="0" smtClean="0"/>
              <a:t>为 </a:t>
            </a:r>
            <a:r>
              <a:rPr lang="en-US" altLang="zh-CN" sz="2800" dirty="0" smtClean="0"/>
              <a:t>1</a:t>
            </a:r>
            <a:r>
              <a:rPr lang="zh-CN" altLang="en-US" sz="2800" dirty="0"/>
              <a:t>）</a:t>
            </a:r>
            <a:r>
              <a:rPr lang="zh-CN" altLang="en-US" sz="2800" dirty="0" smtClean="0"/>
              <a:t>。</a:t>
            </a:r>
            <a:r>
              <a:rPr lang="zh-CN" altLang="zh-CN" sz="2800" dirty="0"/>
              <a:t>它的</a:t>
            </a:r>
            <a:r>
              <a:rPr lang="zh-CN" altLang="zh-CN" sz="2800" dirty="0">
                <a:solidFill>
                  <a:srgbClr val="FF0000"/>
                </a:solidFill>
              </a:rPr>
              <a:t>路由表是空的。</a:t>
            </a:r>
            <a:endParaRPr lang="zh-CN" altLang="en-US" sz="2800" dirty="0">
              <a:solidFill>
                <a:srgbClr val="FF0000"/>
              </a:solidFill>
            </a:endParaRPr>
          </a:p>
          <a:p>
            <a:pPr algn="just"/>
            <a:r>
              <a:rPr lang="zh-CN" altLang="en-US" sz="2800" dirty="0"/>
              <a:t>以后，每一个路由器也只和数目非常有限的相邻路由器交换并更新路由信息。</a:t>
            </a:r>
            <a:endParaRPr lang="zh-CN" altLang="en-US" sz="2800" dirty="0"/>
          </a:p>
          <a:p>
            <a:pPr algn="just"/>
            <a:r>
              <a:rPr lang="zh-CN" altLang="en-US" sz="2800" dirty="0"/>
              <a:t>经过若干次更新后，所有的路由器最终都会知道到达本自治系统中任何一个网络的最短距离和下一跳路由器的地址。</a:t>
            </a:r>
            <a:endParaRPr lang="zh-CN" altLang="en-US" sz="2800" dirty="0"/>
          </a:p>
          <a:p>
            <a:pPr algn="just"/>
            <a:r>
              <a:rPr lang="en-US" altLang="zh-CN" sz="2800" dirty="0"/>
              <a:t>RIP </a:t>
            </a:r>
            <a:r>
              <a:rPr lang="zh-CN" altLang="en-US" sz="2800" dirty="0"/>
              <a:t>协议的</a:t>
            </a:r>
            <a:r>
              <a:rPr lang="zh-CN" altLang="en-US" sz="2800" dirty="0" smtClean="0">
                <a:solidFill>
                  <a:srgbClr val="FF0000"/>
                </a:solidFill>
              </a:rPr>
              <a:t>收敛 </a:t>
            </a:r>
            <a:r>
              <a:rPr lang="en-US" altLang="zh-CN" sz="2800" dirty="0" smtClean="0"/>
              <a:t>(</a:t>
            </a:r>
            <a:r>
              <a:rPr lang="en-US" altLang="zh-CN" sz="2800" dirty="0"/>
              <a:t>convergence</a:t>
            </a:r>
            <a:r>
              <a:rPr lang="en-US" altLang="zh-CN" sz="2800" dirty="0" smtClean="0"/>
              <a:t>) </a:t>
            </a:r>
            <a:r>
              <a:rPr lang="zh-CN" altLang="en-US" sz="2800" dirty="0" smtClean="0"/>
              <a:t>过程</a:t>
            </a:r>
            <a:r>
              <a:rPr lang="zh-CN" altLang="en-US" sz="2800" dirty="0"/>
              <a:t>较</a:t>
            </a:r>
            <a:r>
              <a:rPr lang="zh-CN" altLang="en-US" sz="2800" dirty="0" smtClean="0"/>
              <a:t>快。</a:t>
            </a:r>
            <a:r>
              <a:rPr lang="zh-CN" altLang="zh-CN" sz="2800" dirty="0"/>
              <a:t>“收敛”就是</a:t>
            </a:r>
            <a:r>
              <a:rPr lang="zh-CN" altLang="en-US" sz="2800" dirty="0" smtClean="0"/>
              <a:t>在</a:t>
            </a:r>
            <a:r>
              <a:rPr lang="zh-CN" altLang="en-US" sz="2800" dirty="0"/>
              <a:t>自治系统中所有的结点都得到正确的路由选择信息的过程。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01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01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01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31" grpId="0"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pPr algn="ctr"/>
            <a:r>
              <a:rPr lang="en-US" altLang="zh-CN" dirty="0"/>
              <a:t>2. </a:t>
            </a:r>
            <a:r>
              <a:rPr lang="zh-CN" altLang="en-US" dirty="0"/>
              <a:t>距离向量算法</a:t>
            </a:r>
            <a:endParaRPr lang="zh-CN" altLang="en-US" dirty="0"/>
          </a:p>
        </p:txBody>
      </p:sp>
      <p:sp>
        <p:nvSpPr>
          <p:cNvPr id="7" name="Text Box 3"/>
          <p:cNvSpPr txBox="1">
            <a:spLocks noChangeArrowheads="1"/>
          </p:cNvSpPr>
          <p:nvPr/>
        </p:nvSpPr>
        <p:spPr bwMode="auto">
          <a:xfrm>
            <a:off x="560512" y="1124744"/>
            <a:ext cx="8910638" cy="5274136"/>
          </a:xfrm>
          <a:prstGeom prst="rect">
            <a:avLst/>
          </a:prstGeom>
          <a:solidFill>
            <a:srgbClr val="FFFF99"/>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0" lang="zh-CN" altLang="en-US" sz="2200" b="1" dirty="0" smtClean="0">
                <a:solidFill>
                  <a:srgbClr val="C00000"/>
                </a:solidFill>
                <a:latin typeface="+mn-lt"/>
                <a:ea typeface="黑体" panose="02010609060101010101" pitchFamily="2" charset="-122"/>
              </a:rPr>
              <a:t>路由器收到</a:t>
            </a:r>
            <a:r>
              <a:rPr kumimoji="0" lang="zh-CN" altLang="en-US" sz="2200" b="1" dirty="0">
                <a:solidFill>
                  <a:srgbClr val="C00000"/>
                </a:solidFill>
                <a:latin typeface="+mn-lt"/>
                <a:ea typeface="黑体" panose="02010609060101010101" pitchFamily="2" charset="-122"/>
              </a:rPr>
              <a:t>相邻路由器（其地址为 </a:t>
            </a:r>
            <a:r>
              <a:rPr kumimoji="0" lang="en-US" altLang="zh-CN" sz="2200" b="1" dirty="0">
                <a:solidFill>
                  <a:srgbClr val="C00000"/>
                </a:solidFill>
                <a:latin typeface="+mn-lt"/>
                <a:ea typeface="黑体" panose="02010609060101010101" pitchFamily="2" charset="-122"/>
              </a:rPr>
              <a:t>X</a:t>
            </a:r>
            <a:r>
              <a:rPr kumimoji="0" lang="zh-CN" altLang="en-US" sz="2200" b="1" dirty="0">
                <a:solidFill>
                  <a:srgbClr val="C00000"/>
                </a:solidFill>
                <a:latin typeface="+mn-lt"/>
                <a:ea typeface="黑体" panose="02010609060101010101" pitchFamily="2" charset="-122"/>
              </a:rPr>
              <a:t>）的一个 </a:t>
            </a:r>
            <a:r>
              <a:rPr kumimoji="0" lang="en-US" altLang="zh-CN" sz="2200" b="1" dirty="0">
                <a:solidFill>
                  <a:srgbClr val="C00000"/>
                </a:solidFill>
                <a:latin typeface="+mn-lt"/>
                <a:ea typeface="黑体" panose="02010609060101010101" pitchFamily="2" charset="-122"/>
              </a:rPr>
              <a:t>RIP </a:t>
            </a:r>
            <a:r>
              <a:rPr kumimoji="0" lang="zh-CN" altLang="en-US" sz="2200" b="1" dirty="0">
                <a:solidFill>
                  <a:srgbClr val="C00000"/>
                </a:solidFill>
                <a:latin typeface="+mn-lt"/>
                <a:ea typeface="黑体" panose="02010609060101010101" pitchFamily="2" charset="-122"/>
              </a:rPr>
              <a:t>报文：</a:t>
            </a:r>
            <a:endParaRPr kumimoji="0" lang="zh-CN" altLang="en-US" sz="2200" b="1" dirty="0">
              <a:solidFill>
                <a:srgbClr val="C00000"/>
              </a:solidFill>
              <a:latin typeface="+mn-lt"/>
              <a:ea typeface="黑体" panose="02010609060101010101" pitchFamily="2" charset="-122"/>
            </a:endParaRPr>
          </a:p>
          <a:p>
            <a:pPr>
              <a:lnSpc>
                <a:spcPct val="110000"/>
              </a:lnSpc>
            </a:pPr>
            <a:r>
              <a:rPr kumimoji="0" lang="en-US" altLang="zh-CN" sz="2200" b="1" dirty="0">
                <a:solidFill>
                  <a:srgbClr val="0000CC"/>
                </a:solidFill>
                <a:latin typeface="+mn-lt"/>
                <a:ea typeface="黑体" panose="02010609060101010101" pitchFamily="2" charset="-122"/>
              </a:rPr>
              <a:t>(1) </a:t>
            </a:r>
            <a:r>
              <a:rPr kumimoji="0" lang="zh-CN" altLang="en-US" sz="2200" b="1" dirty="0">
                <a:solidFill>
                  <a:srgbClr val="0000CC"/>
                </a:solidFill>
                <a:latin typeface="+mn-lt"/>
                <a:ea typeface="黑体" panose="02010609060101010101" pitchFamily="2" charset="-122"/>
              </a:rPr>
              <a:t>先修改此 </a:t>
            </a:r>
            <a:r>
              <a:rPr kumimoji="0" lang="en-US" altLang="zh-CN" sz="2200" b="1" dirty="0">
                <a:solidFill>
                  <a:srgbClr val="0000CC"/>
                </a:solidFill>
                <a:latin typeface="+mn-lt"/>
                <a:ea typeface="黑体" panose="02010609060101010101" pitchFamily="2" charset="-122"/>
              </a:rPr>
              <a:t>RIP </a:t>
            </a:r>
            <a:r>
              <a:rPr kumimoji="0" lang="zh-CN" altLang="en-US" sz="2200" b="1" dirty="0">
                <a:solidFill>
                  <a:srgbClr val="0000CC"/>
                </a:solidFill>
                <a:latin typeface="+mn-lt"/>
                <a:ea typeface="黑体" panose="02010609060101010101" pitchFamily="2" charset="-122"/>
              </a:rPr>
              <a:t>报文中的所有项目：把“下一跳”字段中的地址都改为 </a:t>
            </a:r>
            <a:r>
              <a:rPr kumimoji="0" lang="en-US" altLang="zh-CN" sz="2200" b="1" dirty="0">
                <a:solidFill>
                  <a:srgbClr val="0000CC"/>
                </a:solidFill>
                <a:latin typeface="+mn-lt"/>
                <a:ea typeface="黑体" panose="02010609060101010101" pitchFamily="2" charset="-122"/>
              </a:rPr>
              <a:t>X</a:t>
            </a:r>
            <a:r>
              <a:rPr kumimoji="0" lang="zh-CN" altLang="en-US" sz="2200" b="1" dirty="0">
                <a:solidFill>
                  <a:srgbClr val="0000CC"/>
                </a:solidFill>
                <a:latin typeface="+mn-lt"/>
                <a:ea typeface="黑体" panose="02010609060101010101" pitchFamily="2" charset="-122"/>
              </a:rPr>
              <a:t>，并把所有的“距离”字段的值加 </a:t>
            </a:r>
            <a:r>
              <a:rPr kumimoji="0" lang="en-US" altLang="zh-CN" sz="2200" b="1" dirty="0">
                <a:solidFill>
                  <a:srgbClr val="0000CC"/>
                </a:solidFill>
                <a:latin typeface="+mn-lt"/>
                <a:ea typeface="黑体" panose="02010609060101010101" pitchFamily="2" charset="-122"/>
              </a:rPr>
              <a:t>1</a:t>
            </a:r>
            <a:r>
              <a:rPr kumimoji="0" lang="zh-CN" altLang="en-US" sz="2200" b="1" dirty="0">
                <a:solidFill>
                  <a:srgbClr val="0000CC"/>
                </a:solidFill>
                <a:latin typeface="+mn-lt"/>
                <a:ea typeface="黑体" panose="02010609060101010101" pitchFamily="2" charset="-122"/>
              </a:rPr>
              <a:t>。</a:t>
            </a:r>
            <a:endParaRPr kumimoji="0" lang="zh-CN" altLang="en-US" sz="2200" b="1" dirty="0">
              <a:solidFill>
                <a:srgbClr val="0000CC"/>
              </a:solidFill>
              <a:latin typeface="+mn-lt"/>
              <a:ea typeface="黑体" panose="02010609060101010101" pitchFamily="2" charset="-122"/>
            </a:endParaRPr>
          </a:p>
          <a:p>
            <a:pPr>
              <a:lnSpc>
                <a:spcPct val="110000"/>
              </a:lnSpc>
            </a:pPr>
            <a:r>
              <a:rPr kumimoji="0" lang="en-US" altLang="zh-CN" sz="2200" b="1" dirty="0">
                <a:solidFill>
                  <a:srgbClr val="0000CC"/>
                </a:solidFill>
                <a:latin typeface="+mn-lt"/>
                <a:ea typeface="黑体" panose="02010609060101010101" pitchFamily="2" charset="-122"/>
              </a:rPr>
              <a:t>(2) </a:t>
            </a:r>
            <a:r>
              <a:rPr kumimoji="0" lang="zh-CN" altLang="en-US" sz="2200" b="1" dirty="0">
                <a:solidFill>
                  <a:srgbClr val="0000CC"/>
                </a:solidFill>
                <a:latin typeface="+mn-lt"/>
                <a:ea typeface="黑体" panose="02010609060101010101" pitchFamily="2" charset="-122"/>
              </a:rPr>
              <a:t>对修改后的 </a:t>
            </a:r>
            <a:r>
              <a:rPr kumimoji="0" lang="en-US" altLang="zh-CN" sz="2200" b="1" dirty="0">
                <a:solidFill>
                  <a:srgbClr val="0000CC"/>
                </a:solidFill>
                <a:latin typeface="+mn-lt"/>
                <a:ea typeface="黑体" panose="02010609060101010101" pitchFamily="2" charset="-122"/>
              </a:rPr>
              <a:t>RIP </a:t>
            </a:r>
            <a:r>
              <a:rPr kumimoji="0" lang="zh-CN" altLang="en-US" sz="2200" b="1" dirty="0">
                <a:solidFill>
                  <a:srgbClr val="0000CC"/>
                </a:solidFill>
                <a:latin typeface="+mn-lt"/>
                <a:ea typeface="黑体" panose="02010609060101010101" pitchFamily="2" charset="-122"/>
              </a:rPr>
              <a:t>报文中的每一个项目，重复以下步骤：</a:t>
            </a:r>
            <a:endParaRPr kumimoji="0" lang="zh-CN" altLang="en-US" sz="2200" b="1" dirty="0">
              <a:solidFill>
                <a:srgbClr val="0000CC"/>
              </a:solidFill>
              <a:latin typeface="+mn-lt"/>
              <a:ea typeface="黑体" panose="02010609060101010101" pitchFamily="2" charset="-122"/>
            </a:endParaRPr>
          </a:p>
          <a:p>
            <a:pPr>
              <a:lnSpc>
                <a:spcPct val="110000"/>
              </a:lnSpc>
            </a:pPr>
            <a:r>
              <a:rPr lang="en-US" altLang="zh-CN" sz="2200" b="1" dirty="0">
                <a:solidFill>
                  <a:srgbClr val="0000CC"/>
                </a:solidFill>
                <a:latin typeface="+mn-lt"/>
                <a:ea typeface="黑体" panose="02010609060101010101" pitchFamily="2" charset="-122"/>
              </a:rPr>
              <a:t> </a:t>
            </a:r>
            <a:r>
              <a:rPr lang="en-US" altLang="zh-CN" sz="2200" b="1" dirty="0" smtClean="0">
                <a:solidFill>
                  <a:srgbClr val="0000CC"/>
                </a:solidFill>
                <a:latin typeface="+mn-lt"/>
                <a:ea typeface="黑体" panose="02010609060101010101" pitchFamily="2" charset="-122"/>
              </a:rPr>
              <a:t>    </a:t>
            </a:r>
            <a:r>
              <a:rPr kumimoji="0" lang="zh-CN" altLang="en-US" sz="2200" b="1" dirty="0" smtClean="0">
                <a:solidFill>
                  <a:srgbClr val="0000CC"/>
                </a:solidFill>
                <a:latin typeface="+mn-lt"/>
                <a:ea typeface="黑体" panose="02010609060101010101" pitchFamily="2" charset="-122"/>
              </a:rPr>
              <a:t>若</a:t>
            </a:r>
            <a:r>
              <a:rPr kumimoji="0" lang="zh-CN" altLang="en-US" sz="2200" b="1" dirty="0">
                <a:solidFill>
                  <a:srgbClr val="0000CC"/>
                </a:solidFill>
                <a:latin typeface="+mn-lt"/>
                <a:ea typeface="黑体" panose="02010609060101010101" pitchFamily="2" charset="-122"/>
              </a:rPr>
              <a:t>项目中的目的网络不在路由表中，则把该项目加到路由表中。</a:t>
            </a:r>
            <a:endParaRPr kumimoji="0" lang="zh-CN" altLang="en-US" sz="2200" b="1" dirty="0">
              <a:solidFill>
                <a:srgbClr val="0000CC"/>
              </a:solidFill>
              <a:latin typeface="+mn-lt"/>
              <a:ea typeface="黑体" panose="02010609060101010101" pitchFamily="2" charset="-122"/>
            </a:endParaRPr>
          </a:p>
          <a:p>
            <a:pPr>
              <a:lnSpc>
                <a:spcPct val="110000"/>
              </a:lnSpc>
            </a:pPr>
            <a:r>
              <a:rPr kumimoji="0" lang="zh-CN" altLang="en-US" sz="2200" b="1" dirty="0">
                <a:solidFill>
                  <a:srgbClr val="0000CC"/>
                </a:solidFill>
                <a:latin typeface="+mn-lt"/>
                <a:ea typeface="黑体" panose="02010609060101010101" pitchFamily="2" charset="-122"/>
              </a:rPr>
              <a:t>    </a:t>
            </a:r>
            <a:r>
              <a:rPr kumimoji="0" lang="zh-CN" altLang="en-US" sz="2200" b="1" dirty="0" smtClean="0">
                <a:solidFill>
                  <a:srgbClr val="0000CC"/>
                </a:solidFill>
                <a:latin typeface="+mn-lt"/>
                <a:ea typeface="黑体" panose="02010609060101010101" pitchFamily="2" charset="-122"/>
              </a:rPr>
              <a:t>     否则</a:t>
            </a:r>
            <a:endParaRPr kumimoji="0" lang="zh-CN" altLang="en-US" sz="2200" b="1" dirty="0">
              <a:solidFill>
                <a:srgbClr val="0000CC"/>
              </a:solidFill>
              <a:latin typeface="+mn-lt"/>
              <a:ea typeface="黑体" panose="02010609060101010101" pitchFamily="2" charset="-122"/>
            </a:endParaRPr>
          </a:p>
          <a:p>
            <a:pPr marL="1259205" indent="-1259205">
              <a:lnSpc>
                <a:spcPct val="110000"/>
              </a:lnSpc>
            </a:pPr>
            <a:r>
              <a:rPr kumimoji="0" lang="zh-CN" altLang="en-US" sz="2200" b="1" dirty="0">
                <a:solidFill>
                  <a:srgbClr val="0000CC"/>
                </a:solidFill>
                <a:latin typeface="+mn-lt"/>
                <a:ea typeface="黑体" panose="02010609060101010101" pitchFamily="2" charset="-122"/>
              </a:rPr>
              <a:t>       </a:t>
            </a:r>
            <a:r>
              <a:rPr kumimoji="0" lang="zh-CN" altLang="en-US" sz="2200" b="1" dirty="0" smtClean="0">
                <a:solidFill>
                  <a:srgbClr val="0000CC"/>
                </a:solidFill>
                <a:latin typeface="+mn-lt"/>
                <a:ea typeface="黑体" panose="02010609060101010101" pitchFamily="2" charset="-122"/>
              </a:rPr>
              <a:t>      若</a:t>
            </a:r>
            <a:r>
              <a:rPr kumimoji="0" lang="zh-CN" altLang="en-US" sz="2200" b="1" dirty="0">
                <a:solidFill>
                  <a:srgbClr val="0000CC"/>
                </a:solidFill>
                <a:latin typeface="+mn-lt"/>
                <a:ea typeface="黑体" panose="02010609060101010101" pitchFamily="2" charset="-122"/>
              </a:rPr>
              <a:t>下一跳字段给出的路由器地址是同样的，则把收到的</a:t>
            </a:r>
            <a:r>
              <a:rPr kumimoji="0" lang="zh-CN" altLang="en-US" sz="2200" b="1" dirty="0" smtClean="0">
                <a:solidFill>
                  <a:srgbClr val="0000CC"/>
                </a:solidFill>
                <a:latin typeface="+mn-lt"/>
                <a:ea typeface="黑体" panose="02010609060101010101" pitchFamily="2" charset="-122"/>
              </a:rPr>
              <a:t>项目</a:t>
            </a:r>
            <a:r>
              <a:rPr kumimoji="0" lang="zh-CN" altLang="en-US" sz="2200" b="1" dirty="0">
                <a:solidFill>
                  <a:srgbClr val="0000CC"/>
                </a:solidFill>
                <a:latin typeface="+mn-lt"/>
                <a:ea typeface="黑体" panose="02010609060101010101" pitchFamily="2" charset="-122"/>
              </a:rPr>
              <a:t>替换原路由表中的项目。</a:t>
            </a:r>
            <a:endParaRPr kumimoji="0" lang="zh-CN" altLang="en-US" sz="2200" b="1" dirty="0">
              <a:solidFill>
                <a:srgbClr val="0000CC"/>
              </a:solidFill>
              <a:latin typeface="+mn-lt"/>
              <a:ea typeface="黑体" panose="02010609060101010101" pitchFamily="2" charset="-122"/>
            </a:endParaRPr>
          </a:p>
          <a:p>
            <a:pPr>
              <a:lnSpc>
                <a:spcPct val="110000"/>
              </a:lnSpc>
            </a:pPr>
            <a:r>
              <a:rPr kumimoji="0" lang="zh-CN" altLang="en-US" sz="2200" b="1" dirty="0">
                <a:solidFill>
                  <a:srgbClr val="0000CC"/>
                </a:solidFill>
                <a:latin typeface="+mn-lt"/>
                <a:ea typeface="黑体" panose="02010609060101010101" pitchFamily="2" charset="-122"/>
              </a:rPr>
              <a:t>       </a:t>
            </a:r>
            <a:r>
              <a:rPr kumimoji="0" lang="zh-CN" altLang="en-US" sz="2200" b="1" dirty="0" smtClean="0">
                <a:solidFill>
                  <a:srgbClr val="0000CC"/>
                </a:solidFill>
                <a:latin typeface="+mn-lt"/>
                <a:ea typeface="黑体" panose="02010609060101010101" pitchFamily="2" charset="-122"/>
              </a:rPr>
              <a:t>         否则 </a:t>
            </a:r>
            <a:endParaRPr kumimoji="0" lang="zh-CN" altLang="en-US" sz="2200" b="1" dirty="0">
              <a:solidFill>
                <a:srgbClr val="0000CC"/>
              </a:solidFill>
              <a:latin typeface="+mn-lt"/>
              <a:ea typeface="黑体" panose="02010609060101010101" pitchFamily="2" charset="-122"/>
            </a:endParaRPr>
          </a:p>
          <a:p>
            <a:pPr>
              <a:lnSpc>
                <a:spcPct val="110000"/>
              </a:lnSpc>
            </a:pPr>
            <a:r>
              <a:rPr kumimoji="0" lang="zh-CN" altLang="en-US" sz="2200" b="1" dirty="0">
                <a:solidFill>
                  <a:srgbClr val="0000CC"/>
                </a:solidFill>
                <a:latin typeface="+mn-lt"/>
                <a:ea typeface="黑体" panose="02010609060101010101" pitchFamily="2" charset="-122"/>
              </a:rPr>
              <a:t>           </a:t>
            </a:r>
            <a:r>
              <a:rPr kumimoji="0" lang="zh-CN" altLang="en-US" sz="2200" b="1" dirty="0" smtClean="0">
                <a:solidFill>
                  <a:srgbClr val="0000CC"/>
                </a:solidFill>
                <a:latin typeface="+mn-lt"/>
                <a:ea typeface="黑体" panose="02010609060101010101" pitchFamily="2" charset="-122"/>
              </a:rPr>
              <a:t>         若</a:t>
            </a:r>
            <a:r>
              <a:rPr kumimoji="0" lang="zh-CN" altLang="en-US" sz="2200" b="1" dirty="0">
                <a:solidFill>
                  <a:srgbClr val="0000CC"/>
                </a:solidFill>
                <a:latin typeface="+mn-lt"/>
                <a:ea typeface="黑体" panose="02010609060101010101" pitchFamily="2" charset="-122"/>
              </a:rPr>
              <a:t>收到项目中的距离小于路由表中的距离，则进行更新，</a:t>
            </a:r>
            <a:endParaRPr kumimoji="0" lang="zh-CN" altLang="en-US" sz="2200" b="1" dirty="0">
              <a:solidFill>
                <a:srgbClr val="0000CC"/>
              </a:solidFill>
              <a:latin typeface="+mn-lt"/>
              <a:ea typeface="黑体" panose="02010609060101010101" pitchFamily="2" charset="-122"/>
            </a:endParaRPr>
          </a:p>
          <a:p>
            <a:pPr>
              <a:lnSpc>
                <a:spcPct val="110000"/>
              </a:lnSpc>
            </a:pPr>
            <a:r>
              <a:rPr kumimoji="0" lang="zh-CN" altLang="en-US" sz="2200" b="1" dirty="0">
                <a:solidFill>
                  <a:srgbClr val="0000CC"/>
                </a:solidFill>
                <a:latin typeface="+mn-lt"/>
                <a:ea typeface="黑体" panose="02010609060101010101" pitchFamily="2" charset="-122"/>
              </a:rPr>
              <a:t>	 </a:t>
            </a:r>
            <a:r>
              <a:rPr kumimoji="0" lang="zh-CN" altLang="en-US" sz="2200" b="1" dirty="0" smtClean="0">
                <a:solidFill>
                  <a:srgbClr val="0000CC"/>
                </a:solidFill>
                <a:latin typeface="+mn-lt"/>
                <a:ea typeface="黑体" panose="02010609060101010101" pitchFamily="2" charset="-122"/>
              </a:rPr>
              <a:t>         否则</a:t>
            </a:r>
            <a:r>
              <a:rPr kumimoji="0" lang="zh-CN" altLang="en-US" sz="2200" b="1" dirty="0">
                <a:solidFill>
                  <a:srgbClr val="0000CC"/>
                </a:solidFill>
                <a:latin typeface="+mn-lt"/>
                <a:ea typeface="黑体" panose="02010609060101010101" pitchFamily="2" charset="-122"/>
              </a:rPr>
              <a:t>，什么也不做。</a:t>
            </a:r>
            <a:endParaRPr kumimoji="0" lang="zh-CN" altLang="en-US" sz="2200" b="1" dirty="0">
              <a:solidFill>
                <a:srgbClr val="0000CC"/>
              </a:solidFill>
              <a:latin typeface="+mn-lt"/>
              <a:ea typeface="黑体" panose="02010609060101010101" pitchFamily="2" charset="-122"/>
            </a:endParaRPr>
          </a:p>
          <a:p>
            <a:pPr>
              <a:lnSpc>
                <a:spcPct val="110000"/>
              </a:lnSpc>
            </a:pPr>
            <a:r>
              <a:rPr kumimoji="0" lang="en-US" altLang="zh-CN" sz="2200" b="1" dirty="0">
                <a:solidFill>
                  <a:srgbClr val="0000CC"/>
                </a:solidFill>
                <a:latin typeface="+mn-lt"/>
                <a:ea typeface="黑体" panose="02010609060101010101" pitchFamily="2" charset="-122"/>
              </a:rPr>
              <a:t>(3) </a:t>
            </a:r>
            <a:r>
              <a:rPr kumimoji="0" lang="zh-CN" altLang="en-US" sz="2200" b="1" dirty="0">
                <a:solidFill>
                  <a:srgbClr val="0000CC"/>
                </a:solidFill>
                <a:latin typeface="+mn-lt"/>
                <a:ea typeface="黑体" panose="02010609060101010101" pitchFamily="2" charset="-122"/>
              </a:rPr>
              <a:t>若 </a:t>
            </a:r>
            <a:r>
              <a:rPr kumimoji="0" lang="en-US" altLang="zh-CN" sz="2200" b="1" dirty="0">
                <a:solidFill>
                  <a:srgbClr val="0000CC"/>
                </a:solidFill>
                <a:latin typeface="+mn-lt"/>
                <a:ea typeface="黑体" panose="02010609060101010101" pitchFamily="2" charset="-122"/>
              </a:rPr>
              <a:t>3 </a:t>
            </a:r>
            <a:r>
              <a:rPr kumimoji="0" lang="zh-CN" altLang="en-US" sz="2200" b="1" dirty="0">
                <a:solidFill>
                  <a:srgbClr val="0000CC"/>
                </a:solidFill>
                <a:latin typeface="+mn-lt"/>
                <a:ea typeface="黑体" panose="02010609060101010101" pitchFamily="2" charset="-122"/>
              </a:rPr>
              <a:t>分钟还没有收到相邻路由器的更新路由表，则把此相邻路由器记为不可达路由器，即将距离置</a:t>
            </a:r>
            <a:r>
              <a:rPr kumimoji="0" lang="zh-CN" altLang="en-US" sz="2200" b="1" dirty="0" smtClean="0">
                <a:solidFill>
                  <a:srgbClr val="0000CC"/>
                </a:solidFill>
                <a:latin typeface="+mn-lt"/>
                <a:ea typeface="黑体" panose="02010609060101010101" pitchFamily="2" charset="-122"/>
              </a:rPr>
              <a:t>为 </a:t>
            </a:r>
            <a:r>
              <a:rPr kumimoji="0" lang="en-US" altLang="zh-CN" sz="2200" b="1" dirty="0" smtClean="0">
                <a:solidFill>
                  <a:srgbClr val="0000CC"/>
                </a:solidFill>
                <a:latin typeface="+mn-lt"/>
                <a:ea typeface="黑体" panose="02010609060101010101" pitchFamily="2" charset="-122"/>
              </a:rPr>
              <a:t>16</a:t>
            </a:r>
            <a:r>
              <a:rPr kumimoji="0" lang="zh-CN" altLang="en-US" sz="2200" b="1" dirty="0">
                <a:solidFill>
                  <a:srgbClr val="0000CC"/>
                </a:solidFill>
                <a:latin typeface="+mn-lt"/>
                <a:ea typeface="黑体" panose="02010609060101010101" pitchFamily="2" charset="-122"/>
              </a:rPr>
              <a:t>（表示不可达）。</a:t>
            </a:r>
            <a:endParaRPr kumimoji="0" lang="zh-CN" altLang="en-US" sz="2200" b="1" dirty="0">
              <a:solidFill>
                <a:srgbClr val="0000CC"/>
              </a:solidFill>
              <a:latin typeface="+mn-lt"/>
              <a:ea typeface="黑体" panose="02010609060101010101" pitchFamily="2" charset="-122"/>
            </a:endParaRPr>
          </a:p>
          <a:p>
            <a:pPr>
              <a:lnSpc>
                <a:spcPct val="110000"/>
              </a:lnSpc>
            </a:pPr>
            <a:r>
              <a:rPr kumimoji="0" lang="en-US" altLang="zh-CN" sz="2200" b="1" dirty="0">
                <a:solidFill>
                  <a:srgbClr val="0000CC"/>
                </a:solidFill>
                <a:latin typeface="+mn-lt"/>
                <a:ea typeface="黑体" panose="02010609060101010101" pitchFamily="2" charset="-122"/>
              </a:rPr>
              <a:t>(4) </a:t>
            </a:r>
            <a:r>
              <a:rPr kumimoji="0" lang="zh-CN" altLang="en-US" sz="2200" b="1" dirty="0">
                <a:solidFill>
                  <a:srgbClr val="0000CC"/>
                </a:solidFill>
                <a:latin typeface="+mn-lt"/>
                <a:ea typeface="黑体" panose="02010609060101010101" pitchFamily="2" charset="-122"/>
              </a:rPr>
              <a:t>返回。</a:t>
            </a:r>
            <a:endParaRPr kumimoji="0" lang="zh-CN" altLang="en-US" sz="2200" b="1" dirty="0">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pPr algn="ctr"/>
            <a:r>
              <a:rPr lang="en-US" altLang="zh-CN" dirty="0"/>
              <a:t>2. </a:t>
            </a:r>
            <a:r>
              <a:rPr lang="zh-CN" altLang="en-US" dirty="0"/>
              <a:t>距离向量算法</a:t>
            </a:r>
            <a:endParaRPr lang="zh-CN" altLang="en-US" dirty="0"/>
          </a:p>
        </p:txBody>
      </p:sp>
      <p:sp>
        <p:nvSpPr>
          <p:cNvPr id="2" name="内容占位符 1"/>
          <p:cNvSpPr>
            <a:spLocks noGrp="1"/>
          </p:cNvSpPr>
          <p:nvPr>
            <p:ph idx="1"/>
          </p:nvPr>
        </p:nvSpPr>
        <p:spPr/>
        <p:txBody>
          <a:bodyPr/>
          <a:lstStyle/>
          <a:p>
            <a:r>
              <a:rPr lang="zh-CN" altLang="zh-CN" dirty="0"/>
              <a:t>距离向量算法的基础</a:t>
            </a:r>
            <a:r>
              <a:rPr lang="zh-CN" altLang="zh-CN" dirty="0" smtClean="0"/>
              <a:t>就是</a:t>
            </a:r>
            <a:r>
              <a:rPr lang="en-US" altLang="zh-CN" dirty="0" smtClean="0"/>
              <a:t> Bellman-Ford </a:t>
            </a:r>
            <a:r>
              <a:rPr lang="zh-CN" altLang="zh-CN" dirty="0" smtClean="0"/>
              <a:t>算法</a:t>
            </a:r>
            <a:r>
              <a:rPr lang="zh-CN" altLang="zh-CN" dirty="0"/>
              <a:t>（</a:t>
            </a:r>
            <a:r>
              <a:rPr lang="zh-CN" altLang="zh-CN" dirty="0" smtClean="0"/>
              <a:t>或</a:t>
            </a:r>
            <a:r>
              <a:rPr lang="en-US" altLang="zh-CN" dirty="0" smtClean="0"/>
              <a:t> Ford-Fulkerson </a:t>
            </a:r>
            <a:r>
              <a:rPr lang="zh-CN" altLang="zh-CN" dirty="0" smtClean="0"/>
              <a:t>算法</a:t>
            </a:r>
            <a:r>
              <a:rPr lang="zh-CN" altLang="zh-CN" dirty="0"/>
              <a:t>）</a:t>
            </a:r>
            <a:r>
              <a:rPr lang="zh-CN" altLang="zh-CN" dirty="0" smtClean="0"/>
              <a:t>。</a:t>
            </a:r>
            <a:endParaRPr lang="en-US" altLang="zh-CN" dirty="0" smtClean="0"/>
          </a:p>
          <a:p>
            <a:r>
              <a:rPr lang="zh-CN" altLang="zh-CN" dirty="0" smtClean="0"/>
              <a:t>这种</a:t>
            </a:r>
            <a:r>
              <a:rPr lang="zh-CN" altLang="zh-CN" dirty="0"/>
              <a:t>算法的</a:t>
            </a:r>
            <a:r>
              <a:rPr lang="zh-CN" altLang="zh-CN" dirty="0">
                <a:solidFill>
                  <a:srgbClr val="FF0000"/>
                </a:solidFill>
              </a:rPr>
              <a:t>要点</a:t>
            </a:r>
            <a:r>
              <a:rPr lang="zh-CN" altLang="zh-CN" dirty="0"/>
              <a:t>是这样的：</a:t>
            </a:r>
            <a:endParaRPr lang="zh-CN" altLang="zh-CN" dirty="0"/>
          </a:p>
          <a:p>
            <a:pPr marL="360680" indent="0">
              <a:buNone/>
            </a:pPr>
            <a:r>
              <a:rPr lang="zh-CN" altLang="zh-CN" dirty="0"/>
              <a:t>设</a:t>
            </a:r>
            <a:r>
              <a:rPr lang="en-US" altLang="zh-CN" dirty="0"/>
              <a:t>X</a:t>
            </a:r>
            <a:r>
              <a:rPr lang="zh-CN" altLang="zh-CN" dirty="0"/>
              <a:t>是</a:t>
            </a:r>
            <a:r>
              <a:rPr lang="zh-CN" altLang="zh-CN" dirty="0" smtClean="0"/>
              <a:t>结点</a:t>
            </a:r>
            <a:r>
              <a:rPr lang="en-US" altLang="zh-CN" dirty="0" smtClean="0"/>
              <a:t> A </a:t>
            </a:r>
            <a:r>
              <a:rPr lang="zh-CN" altLang="zh-CN" dirty="0" smtClean="0"/>
              <a:t>到</a:t>
            </a:r>
            <a:r>
              <a:rPr lang="en-US" altLang="zh-CN" dirty="0" smtClean="0"/>
              <a:t> B </a:t>
            </a:r>
            <a:r>
              <a:rPr lang="zh-CN" altLang="zh-CN" dirty="0" smtClean="0"/>
              <a:t>的</a:t>
            </a:r>
            <a:r>
              <a:rPr lang="zh-CN" altLang="zh-CN" dirty="0"/>
              <a:t>最短路径上的一个结点</a:t>
            </a:r>
            <a:r>
              <a:rPr lang="zh-CN" altLang="zh-CN" dirty="0" smtClean="0"/>
              <a:t>。</a:t>
            </a:r>
            <a:endParaRPr lang="en-US" altLang="zh-CN" dirty="0" smtClean="0"/>
          </a:p>
          <a:p>
            <a:pPr marL="360680" indent="0">
              <a:buNone/>
            </a:pPr>
            <a:r>
              <a:rPr lang="zh-CN" altLang="zh-CN" dirty="0" smtClean="0"/>
              <a:t>若</a:t>
            </a:r>
            <a:r>
              <a:rPr lang="zh-CN" altLang="zh-CN" dirty="0"/>
              <a:t>把</a:t>
            </a:r>
            <a:r>
              <a:rPr lang="zh-CN" altLang="zh-CN" dirty="0" smtClean="0"/>
              <a:t>路径</a:t>
            </a:r>
            <a:r>
              <a:rPr lang="en-US" altLang="zh-CN" dirty="0" smtClean="0"/>
              <a:t> A</a:t>
            </a:r>
            <a:r>
              <a:rPr lang="zh-CN" altLang="zh-CN" dirty="0"/>
              <a:t>→</a:t>
            </a:r>
            <a:r>
              <a:rPr lang="en-US" altLang="zh-CN" dirty="0" smtClean="0"/>
              <a:t>B </a:t>
            </a:r>
            <a:r>
              <a:rPr lang="zh-CN" altLang="zh-CN" dirty="0" smtClean="0"/>
              <a:t>拆</a:t>
            </a:r>
            <a:r>
              <a:rPr lang="zh-CN" altLang="zh-CN" dirty="0"/>
              <a:t>成两段</a:t>
            </a:r>
            <a:r>
              <a:rPr lang="zh-CN" altLang="zh-CN" dirty="0" smtClean="0"/>
              <a:t>路径</a:t>
            </a:r>
            <a:r>
              <a:rPr lang="en-US" altLang="zh-CN" dirty="0" smtClean="0"/>
              <a:t> A</a:t>
            </a:r>
            <a:r>
              <a:rPr lang="zh-CN" altLang="zh-CN" dirty="0"/>
              <a:t>→</a:t>
            </a:r>
            <a:r>
              <a:rPr lang="en-US" altLang="zh-CN" dirty="0" smtClean="0"/>
              <a:t>X </a:t>
            </a:r>
            <a:r>
              <a:rPr lang="zh-CN" altLang="zh-CN" dirty="0" smtClean="0"/>
              <a:t>和</a:t>
            </a:r>
            <a:r>
              <a:rPr lang="en-US" altLang="zh-CN" dirty="0" smtClean="0"/>
              <a:t> X</a:t>
            </a:r>
            <a:r>
              <a:rPr lang="zh-CN" altLang="zh-CN" dirty="0"/>
              <a:t>→</a:t>
            </a:r>
            <a:r>
              <a:rPr lang="en-US" altLang="zh-CN" dirty="0"/>
              <a:t>B</a:t>
            </a:r>
            <a:r>
              <a:rPr lang="zh-CN" altLang="zh-CN" dirty="0"/>
              <a:t>，则每一段</a:t>
            </a:r>
            <a:r>
              <a:rPr lang="zh-CN" altLang="zh-CN" dirty="0" smtClean="0"/>
              <a:t>路径</a:t>
            </a:r>
            <a:r>
              <a:rPr lang="en-US" altLang="zh-CN" dirty="0" smtClean="0"/>
              <a:t> A</a:t>
            </a:r>
            <a:r>
              <a:rPr lang="zh-CN" altLang="zh-CN" dirty="0"/>
              <a:t>→</a:t>
            </a:r>
            <a:r>
              <a:rPr lang="en-US" altLang="zh-CN" dirty="0" smtClean="0"/>
              <a:t>X </a:t>
            </a:r>
            <a:r>
              <a:rPr lang="zh-CN" altLang="zh-CN" dirty="0" smtClean="0"/>
              <a:t>和</a:t>
            </a:r>
            <a:r>
              <a:rPr lang="en-US" altLang="zh-CN" dirty="0" smtClean="0"/>
              <a:t> X</a:t>
            </a:r>
            <a:r>
              <a:rPr lang="zh-CN" altLang="zh-CN" dirty="0"/>
              <a:t>→</a:t>
            </a:r>
            <a:r>
              <a:rPr lang="en-US" altLang="zh-CN" dirty="0" smtClean="0"/>
              <a:t>B </a:t>
            </a:r>
            <a:r>
              <a:rPr lang="zh-CN" altLang="zh-CN" dirty="0" smtClean="0"/>
              <a:t>也</a:t>
            </a:r>
            <a:r>
              <a:rPr lang="zh-CN" altLang="zh-CN" dirty="0"/>
              <a:t>都分别是</a:t>
            </a:r>
            <a:r>
              <a:rPr lang="zh-CN" altLang="zh-CN" dirty="0" smtClean="0"/>
              <a:t>结点</a:t>
            </a:r>
            <a:r>
              <a:rPr lang="en-US" altLang="zh-CN" dirty="0" smtClean="0"/>
              <a:t> A </a:t>
            </a:r>
            <a:r>
              <a:rPr lang="zh-CN" altLang="zh-CN" dirty="0" smtClean="0"/>
              <a:t>到</a:t>
            </a:r>
            <a:r>
              <a:rPr lang="en-US" altLang="zh-CN" dirty="0" smtClean="0"/>
              <a:t> X </a:t>
            </a:r>
            <a:r>
              <a:rPr lang="zh-CN" altLang="zh-CN" dirty="0" smtClean="0"/>
              <a:t>和结点</a:t>
            </a:r>
            <a:r>
              <a:rPr lang="en-US" altLang="zh-CN" dirty="0" smtClean="0"/>
              <a:t> X </a:t>
            </a:r>
            <a:r>
              <a:rPr lang="zh-CN" altLang="zh-CN" dirty="0" smtClean="0"/>
              <a:t>到</a:t>
            </a:r>
            <a:r>
              <a:rPr lang="en-US" altLang="zh-CN" dirty="0" smtClean="0"/>
              <a:t> B </a:t>
            </a:r>
            <a:r>
              <a:rPr lang="zh-CN" altLang="zh-CN" dirty="0" smtClean="0"/>
              <a:t>的</a:t>
            </a:r>
            <a:r>
              <a:rPr lang="zh-CN" altLang="zh-CN" dirty="0"/>
              <a:t>最短路径。</a:t>
            </a:r>
            <a:endParaRPr lang="zh-CN" altLang="zh-CN" dirty="0"/>
          </a:p>
          <a:p>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0" name="组合 289"/>
          <p:cNvGrpSpPr/>
          <p:nvPr/>
        </p:nvGrpSpPr>
        <p:grpSpPr>
          <a:xfrm>
            <a:off x="606872" y="232494"/>
            <a:ext cx="8954640" cy="6292850"/>
            <a:chOff x="174824" y="148034"/>
            <a:chExt cx="8954640" cy="6292850"/>
          </a:xfrm>
        </p:grpSpPr>
        <p:sp>
          <p:nvSpPr>
            <p:cNvPr id="4" name="Rectangle 2"/>
            <p:cNvSpPr>
              <a:spLocks noChangeArrowheads="1"/>
            </p:cNvSpPr>
            <p:nvPr/>
          </p:nvSpPr>
          <p:spPr bwMode="auto">
            <a:xfrm>
              <a:off x="833189" y="562372"/>
              <a:ext cx="639762" cy="1214437"/>
            </a:xfrm>
            <a:prstGeom prst="rect">
              <a:avLst/>
            </a:prstGeom>
            <a:noFill/>
            <a:ln w="952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 name="Rectangle 3"/>
            <p:cNvSpPr>
              <a:spLocks noChangeArrowheads="1"/>
            </p:cNvSpPr>
            <p:nvPr/>
          </p:nvSpPr>
          <p:spPr bwMode="auto">
            <a:xfrm>
              <a:off x="842714" y="1052909"/>
              <a:ext cx="623887" cy="257175"/>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 name="Text Box 4"/>
            <p:cNvSpPr txBox="1">
              <a:spLocks noChangeArrowheads="1"/>
            </p:cNvSpPr>
            <p:nvPr/>
          </p:nvSpPr>
          <p:spPr bwMode="auto">
            <a:xfrm>
              <a:off x="1012562" y="514747"/>
              <a:ext cx="29847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2" charset="-122"/>
                </a:rPr>
                <a:t>5</a:t>
              </a:r>
              <a:endPar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2" charset="-122"/>
                </a:rPr>
                <a:t>4</a:t>
              </a:r>
              <a:endPar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2" charset="-122"/>
                </a:rPr>
                <a:t>3</a:t>
              </a:r>
              <a:endPar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2" charset="-122"/>
                </a:rPr>
                <a:t>2</a:t>
              </a:r>
              <a:endPar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2" charset="-122"/>
                </a:rPr>
                <a:t>1</a:t>
              </a:r>
              <a:endPar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2" charset="-122"/>
              </a:endParaRPr>
            </a:p>
          </p:txBody>
        </p:sp>
        <p:sp>
          <p:nvSpPr>
            <p:cNvPr id="7" name="Line 5"/>
            <p:cNvSpPr>
              <a:spLocks noChangeShapeType="1"/>
            </p:cNvSpPr>
            <p:nvPr/>
          </p:nvSpPr>
          <p:spPr bwMode="auto">
            <a:xfrm>
              <a:off x="833189" y="821134"/>
              <a:ext cx="639762"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 name="Line 6"/>
            <p:cNvSpPr>
              <a:spLocks noChangeShapeType="1"/>
            </p:cNvSpPr>
            <p:nvPr/>
          </p:nvSpPr>
          <p:spPr bwMode="auto">
            <a:xfrm>
              <a:off x="833189" y="1060847"/>
              <a:ext cx="639762"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 name="Line 7"/>
            <p:cNvSpPr>
              <a:spLocks noChangeShapeType="1"/>
            </p:cNvSpPr>
            <p:nvPr/>
          </p:nvSpPr>
          <p:spPr bwMode="auto">
            <a:xfrm>
              <a:off x="833189" y="1300559"/>
              <a:ext cx="639762"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 name="Line 8"/>
            <p:cNvSpPr>
              <a:spLocks noChangeShapeType="1"/>
            </p:cNvSpPr>
            <p:nvPr/>
          </p:nvSpPr>
          <p:spPr bwMode="auto">
            <a:xfrm>
              <a:off x="833189" y="1541859"/>
              <a:ext cx="639762"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 name="Freeform 9"/>
            <p:cNvSpPr/>
            <p:nvPr/>
          </p:nvSpPr>
          <p:spPr bwMode="auto">
            <a:xfrm>
              <a:off x="8083301" y="2308622"/>
              <a:ext cx="312738" cy="1800225"/>
            </a:xfrm>
            <a:custGeom>
              <a:avLst/>
              <a:gdLst>
                <a:gd name="T0" fmla="*/ 197 w 197"/>
                <a:gd name="T1" fmla="*/ 0 h 1134"/>
                <a:gd name="T2" fmla="*/ 0 w 197"/>
                <a:gd name="T3" fmla="*/ 507 h 1134"/>
                <a:gd name="T4" fmla="*/ 16 w 197"/>
                <a:gd name="T5" fmla="*/ 1134 h 1134"/>
              </a:gdLst>
              <a:ahLst/>
              <a:cxnLst>
                <a:cxn ang="0">
                  <a:pos x="T0" y="T1"/>
                </a:cxn>
                <a:cxn ang="0">
                  <a:pos x="T2" y="T3"/>
                </a:cxn>
                <a:cxn ang="0">
                  <a:pos x="T4" y="T5"/>
                </a:cxn>
              </a:cxnLst>
              <a:rect l="0" t="0" r="r" b="b"/>
              <a:pathLst>
                <a:path w="197" h="1134">
                  <a:moveTo>
                    <a:pt x="197" y="0"/>
                  </a:moveTo>
                  <a:lnTo>
                    <a:pt x="0" y="507"/>
                  </a:lnTo>
                  <a:lnTo>
                    <a:pt x="16" y="1134"/>
                  </a:lnTo>
                </a:path>
              </a:pathLst>
            </a:custGeom>
            <a:noFill/>
            <a:ln w="19050">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12" name="Group 10"/>
            <p:cNvGrpSpPr/>
            <p:nvPr/>
          </p:nvGrpSpPr>
          <p:grpSpPr bwMode="auto">
            <a:xfrm>
              <a:off x="2777876" y="5020072"/>
              <a:ext cx="639763" cy="1323975"/>
              <a:chOff x="617" y="259"/>
              <a:chExt cx="403" cy="834"/>
            </a:xfrm>
          </p:grpSpPr>
          <p:sp>
            <p:nvSpPr>
              <p:cNvPr id="13" name="Rectangle 11"/>
              <p:cNvSpPr>
                <a:spLocks noChangeArrowheads="1"/>
              </p:cNvSpPr>
              <p:nvPr/>
            </p:nvSpPr>
            <p:spPr bwMode="auto">
              <a:xfrm>
                <a:off x="623" y="598"/>
                <a:ext cx="393" cy="162"/>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 name="Text Box 12"/>
              <p:cNvSpPr txBox="1">
                <a:spLocks noChangeArrowheads="1"/>
              </p:cNvSpPr>
              <p:nvPr/>
            </p:nvSpPr>
            <p:spPr bwMode="auto">
              <a:xfrm>
                <a:off x="730" y="259"/>
                <a:ext cx="188"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5</a:t>
                </a:r>
                <a:endPar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4</a:t>
                </a:r>
                <a:endPar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3</a:t>
                </a:r>
                <a:endPar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2</a:t>
                </a:r>
                <a:endPar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1</a:t>
                </a:r>
                <a:endPar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5" name="Rectangle 13"/>
              <p:cNvSpPr>
                <a:spLocks noChangeArrowheads="1"/>
              </p:cNvSpPr>
              <p:nvPr/>
            </p:nvSpPr>
            <p:spPr bwMode="auto">
              <a:xfrm>
                <a:off x="617" y="289"/>
                <a:ext cx="403" cy="765"/>
              </a:xfrm>
              <a:prstGeom prst="rect">
                <a:avLst/>
              </a:prstGeom>
              <a:noFill/>
              <a:ln w="952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6" name="Line 14"/>
              <p:cNvSpPr>
                <a:spLocks noChangeShapeType="1"/>
              </p:cNvSpPr>
              <p:nvPr/>
            </p:nvSpPr>
            <p:spPr bwMode="auto">
              <a:xfrm>
                <a:off x="617" y="452"/>
                <a:ext cx="40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7" name="Line 15"/>
              <p:cNvSpPr>
                <a:spLocks noChangeShapeType="1"/>
              </p:cNvSpPr>
              <p:nvPr/>
            </p:nvSpPr>
            <p:spPr bwMode="auto">
              <a:xfrm>
                <a:off x="617" y="603"/>
                <a:ext cx="40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8" name="Line 16"/>
              <p:cNvSpPr>
                <a:spLocks noChangeShapeType="1"/>
              </p:cNvSpPr>
              <p:nvPr/>
            </p:nvSpPr>
            <p:spPr bwMode="auto">
              <a:xfrm>
                <a:off x="617" y="754"/>
                <a:ext cx="40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9" name="Line 17"/>
              <p:cNvSpPr>
                <a:spLocks noChangeShapeType="1"/>
              </p:cNvSpPr>
              <p:nvPr/>
            </p:nvSpPr>
            <p:spPr bwMode="auto">
              <a:xfrm>
                <a:off x="617" y="906"/>
                <a:ext cx="40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20" name="Line 18"/>
            <p:cNvSpPr>
              <a:spLocks noChangeShapeType="1"/>
            </p:cNvSpPr>
            <p:nvPr/>
          </p:nvSpPr>
          <p:spPr bwMode="auto">
            <a:xfrm flipV="1">
              <a:off x="3209676" y="2237184"/>
              <a:ext cx="5040313" cy="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1" name="Line 19"/>
            <p:cNvSpPr>
              <a:spLocks noChangeShapeType="1"/>
            </p:cNvSpPr>
            <p:nvPr/>
          </p:nvSpPr>
          <p:spPr bwMode="auto">
            <a:xfrm flipV="1">
              <a:off x="3857376" y="4108847"/>
              <a:ext cx="865188" cy="1587"/>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2" name="Line 20"/>
            <p:cNvSpPr>
              <a:spLocks noChangeShapeType="1"/>
            </p:cNvSpPr>
            <p:nvPr/>
          </p:nvSpPr>
          <p:spPr bwMode="auto">
            <a:xfrm>
              <a:off x="977651" y="2237184"/>
              <a:ext cx="0" cy="36036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23" name="Picture 2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78101" y="3965972"/>
              <a:ext cx="520700"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4" name="Group 22"/>
            <p:cNvGrpSpPr/>
            <p:nvPr/>
          </p:nvGrpSpPr>
          <p:grpSpPr bwMode="auto">
            <a:xfrm>
              <a:off x="3714501" y="1876822"/>
              <a:ext cx="1439863" cy="863600"/>
              <a:chOff x="385" y="2795"/>
              <a:chExt cx="1769" cy="816"/>
            </a:xfrm>
          </p:grpSpPr>
          <p:sp>
            <p:nvSpPr>
              <p:cNvPr id="25" name="Oval 23"/>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6" name="Oval 24"/>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 name="Oval 25"/>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 name="Oval 26"/>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9" name="Oval 27"/>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0" name="Oval 28"/>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1" name="Oval 29"/>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2" name="Oval 30"/>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3" name="Oval 31"/>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4" name="Oval 32"/>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5" name="Oval 33"/>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6" name="Oval 34"/>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7" name="Oval 35"/>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8" name="Oval 36"/>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9" name="Oval 37"/>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0" name="Oval 38"/>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1" name="Freeform 39"/>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42" name="Text Box 40"/>
            <p:cNvSpPr txBox="1">
              <a:spLocks noChangeArrowheads="1"/>
            </p:cNvSpPr>
            <p:nvPr/>
          </p:nvSpPr>
          <p:spPr bwMode="auto">
            <a:xfrm>
              <a:off x="174824" y="1872059"/>
              <a:ext cx="70083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C00000"/>
                  </a:solidFill>
                  <a:effectLst/>
                  <a:uLnTx/>
                  <a:uFillTx/>
                  <a:latin typeface="+mn-lt"/>
                  <a:ea typeface="黑体" panose="02010609060101010101" pitchFamily="2" charset="-122"/>
                </a:rPr>
                <a:t>主机</a:t>
              </a:r>
              <a:endParaRPr kumimoji="0" lang="zh-CN" altLang="en-US" sz="2000" b="1" i="0" u="none" strike="noStrike" kern="0" cap="none" spc="0" normalizeH="0" baseline="0" noProof="0" dirty="0">
                <a:ln>
                  <a:noFill/>
                </a:ln>
                <a:solidFill>
                  <a:srgbClr val="C00000"/>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mn-lt"/>
                  <a:ea typeface="黑体" panose="02010609060101010101" pitchFamily="2" charset="-122"/>
                </a:rPr>
                <a:t>H</a:t>
              </a:r>
              <a:r>
                <a:rPr kumimoji="0" lang="en-US" altLang="zh-CN" sz="2000" b="1" i="0" u="none" strike="noStrike" kern="0" cap="none" spc="0" normalizeH="0" baseline="-25000" noProof="0" dirty="0">
                  <a:ln>
                    <a:noFill/>
                  </a:ln>
                  <a:solidFill>
                    <a:srgbClr val="C00000"/>
                  </a:solidFill>
                  <a:effectLst/>
                  <a:uLnTx/>
                  <a:uFillTx/>
                  <a:latin typeface="+mn-lt"/>
                  <a:ea typeface="黑体" panose="02010609060101010101" pitchFamily="2" charset="-122"/>
                </a:rPr>
                <a:t>1</a:t>
              </a:r>
              <a:endParaRPr kumimoji="0" lang="en-US" altLang="zh-CN" sz="2000" b="1" i="0" u="none" strike="noStrike" kern="0" cap="none" spc="0" normalizeH="0" baseline="-25000" noProof="0" dirty="0">
                <a:ln>
                  <a:noFill/>
                </a:ln>
                <a:solidFill>
                  <a:srgbClr val="C00000"/>
                </a:solidFill>
                <a:effectLst/>
                <a:uLnTx/>
                <a:uFillTx/>
                <a:latin typeface="+mn-lt"/>
                <a:ea typeface="黑体" panose="02010609060101010101" pitchFamily="2" charset="-122"/>
              </a:endParaRPr>
            </a:p>
          </p:txBody>
        </p:sp>
        <p:pic>
          <p:nvPicPr>
            <p:cNvPr id="43" name="Picture 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161089" y="2092722"/>
              <a:ext cx="520700"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44" name="Group 42"/>
            <p:cNvGrpSpPr/>
            <p:nvPr/>
          </p:nvGrpSpPr>
          <p:grpSpPr bwMode="auto">
            <a:xfrm>
              <a:off x="6233864" y="1876822"/>
              <a:ext cx="1439862" cy="863600"/>
              <a:chOff x="385" y="2795"/>
              <a:chExt cx="1769" cy="816"/>
            </a:xfrm>
          </p:grpSpPr>
          <p:sp>
            <p:nvSpPr>
              <p:cNvPr id="45" name="Oval 43"/>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6" name="Oval 44"/>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7" name="Oval 45"/>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8" name="Oval 46"/>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9" name="Oval 47"/>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0" name="Oval 48"/>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1" name="Oval 49"/>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2" name="Oval 50"/>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3" name="Oval 51"/>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4" name="Oval 52"/>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5" name="Oval 53"/>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6" name="Oval 54"/>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7" name="Oval 55"/>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8" name="Oval 56"/>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9" name="Oval 57"/>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0" name="Oval 58"/>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1" name="Freeform 59"/>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62" name="Group 60"/>
            <p:cNvGrpSpPr/>
            <p:nvPr/>
          </p:nvGrpSpPr>
          <p:grpSpPr bwMode="auto">
            <a:xfrm>
              <a:off x="4649539" y="3532584"/>
              <a:ext cx="415925" cy="504825"/>
              <a:chOff x="4416" y="2717"/>
              <a:chExt cx="404" cy="577"/>
            </a:xfrm>
          </p:grpSpPr>
          <p:sp>
            <p:nvSpPr>
              <p:cNvPr id="63" name="AutoShape 61"/>
              <p:cNvSpPr>
                <a:spLocks noChangeAspect="1" noChangeArrowheads="1" noTextEdit="1"/>
              </p:cNvSpPr>
              <p:nvPr/>
            </p:nvSpPr>
            <p:spPr bwMode="auto">
              <a:xfrm>
                <a:off x="4416" y="2717"/>
                <a:ext cx="40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64" name="Group 62"/>
              <p:cNvGrpSpPr/>
              <p:nvPr/>
            </p:nvGrpSpPr>
            <p:grpSpPr bwMode="auto">
              <a:xfrm>
                <a:off x="4562" y="3066"/>
                <a:ext cx="13" cy="70"/>
                <a:chOff x="4562" y="3066"/>
                <a:chExt cx="13" cy="70"/>
              </a:xfrm>
            </p:grpSpPr>
            <p:sp>
              <p:nvSpPr>
                <p:cNvPr id="109" name="Rectangle 63"/>
                <p:cNvSpPr>
                  <a:spLocks noChangeArrowheads="1"/>
                </p:cNvSpPr>
                <p:nvPr/>
              </p:nvSpPr>
              <p:spPr bwMode="auto">
                <a:xfrm>
                  <a:off x="4562" y="3067"/>
                  <a:ext cx="13" cy="69"/>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0" name="Line 64"/>
                <p:cNvSpPr>
                  <a:spLocks noChangeShapeType="1"/>
                </p:cNvSpPr>
                <p:nvPr/>
              </p:nvSpPr>
              <p:spPr bwMode="auto">
                <a:xfrm>
                  <a:off x="4568" y="3066"/>
                  <a:ext cx="1" cy="6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65" name="Rectangle 65"/>
              <p:cNvSpPr>
                <a:spLocks noChangeArrowheads="1"/>
              </p:cNvSpPr>
              <p:nvPr/>
            </p:nvSpPr>
            <p:spPr bwMode="auto">
              <a:xfrm>
                <a:off x="4503" y="3022"/>
                <a:ext cx="43" cy="112"/>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6" name="Freeform 66"/>
              <p:cNvSpPr/>
              <p:nvPr/>
            </p:nvSpPr>
            <p:spPr bwMode="auto">
              <a:xfrm>
                <a:off x="4663" y="3044"/>
                <a:ext cx="28" cy="24"/>
              </a:xfrm>
              <a:custGeom>
                <a:avLst/>
                <a:gdLst>
                  <a:gd name="T0" fmla="*/ 0 w 113"/>
                  <a:gd name="T1" fmla="*/ 0 h 95"/>
                  <a:gd name="T2" fmla="*/ 0 w 113"/>
                  <a:gd name="T3" fmla="*/ 95 h 95"/>
                  <a:gd name="T4" fmla="*/ 113 w 113"/>
                  <a:gd name="T5" fmla="*/ 95 h 95"/>
                  <a:gd name="T6" fmla="*/ 113 w 113"/>
                  <a:gd name="T7" fmla="*/ 19 h 95"/>
                  <a:gd name="T8" fmla="*/ 0 w 113"/>
                  <a:gd name="T9" fmla="*/ 0 h 95"/>
                </a:gdLst>
                <a:ahLst/>
                <a:cxnLst>
                  <a:cxn ang="0">
                    <a:pos x="T0" y="T1"/>
                  </a:cxn>
                  <a:cxn ang="0">
                    <a:pos x="T2" y="T3"/>
                  </a:cxn>
                  <a:cxn ang="0">
                    <a:pos x="T4" y="T5"/>
                  </a:cxn>
                  <a:cxn ang="0">
                    <a:pos x="T6" y="T7"/>
                  </a:cxn>
                  <a:cxn ang="0">
                    <a:pos x="T8" y="T9"/>
                  </a:cxn>
                </a:cxnLst>
                <a:rect l="0" t="0" r="r" b="b"/>
                <a:pathLst>
                  <a:path w="113" h="95">
                    <a:moveTo>
                      <a:pt x="0" y="0"/>
                    </a:moveTo>
                    <a:lnTo>
                      <a:pt x="0" y="95"/>
                    </a:lnTo>
                    <a:lnTo>
                      <a:pt x="113" y="95"/>
                    </a:lnTo>
                    <a:lnTo>
                      <a:pt x="113" y="19"/>
                    </a:lnTo>
                    <a:lnTo>
                      <a:pt x="0" y="0"/>
                    </a:lnTo>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7" name="Freeform 67"/>
              <p:cNvSpPr/>
              <p:nvPr/>
            </p:nvSpPr>
            <p:spPr bwMode="auto">
              <a:xfrm>
                <a:off x="4604" y="3001"/>
                <a:ext cx="19" cy="21"/>
              </a:xfrm>
              <a:custGeom>
                <a:avLst/>
                <a:gdLst>
                  <a:gd name="T0" fmla="*/ 43 w 78"/>
                  <a:gd name="T1" fmla="*/ 0 h 86"/>
                  <a:gd name="T2" fmla="*/ 0 w 78"/>
                  <a:gd name="T3" fmla="*/ 86 h 86"/>
                  <a:gd name="T4" fmla="*/ 57 w 78"/>
                  <a:gd name="T5" fmla="*/ 79 h 86"/>
                  <a:gd name="T6" fmla="*/ 78 w 78"/>
                  <a:gd name="T7" fmla="*/ 22 h 86"/>
                  <a:gd name="T8" fmla="*/ 43 w 78"/>
                  <a:gd name="T9" fmla="*/ 0 h 86"/>
                </a:gdLst>
                <a:ahLst/>
                <a:cxnLst>
                  <a:cxn ang="0">
                    <a:pos x="T0" y="T1"/>
                  </a:cxn>
                  <a:cxn ang="0">
                    <a:pos x="T2" y="T3"/>
                  </a:cxn>
                  <a:cxn ang="0">
                    <a:pos x="T4" y="T5"/>
                  </a:cxn>
                  <a:cxn ang="0">
                    <a:pos x="T6" y="T7"/>
                  </a:cxn>
                  <a:cxn ang="0">
                    <a:pos x="T8" y="T9"/>
                  </a:cxn>
                </a:cxnLst>
                <a:rect l="0" t="0" r="r" b="b"/>
                <a:pathLst>
                  <a:path w="78" h="86">
                    <a:moveTo>
                      <a:pt x="43" y="0"/>
                    </a:moveTo>
                    <a:lnTo>
                      <a:pt x="0" y="86"/>
                    </a:lnTo>
                    <a:lnTo>
                      <a:pt x="57" y="79"/>
                    </a:lnTo>
                    <a:lnTo>
                      <a:pt x="78" y="22"/>
                    </a:lnTo>
                    <a:lnTo>
                      <a:pt x="43"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8" name="Freeform 68"/>
              <p:cNvSpPr/>
              <p:nvPr/>
            </p:nvSpPr>
            <p:spPr bwMode="auto">
              <a:xfrm>
                <a:off x="4570" y="3144"/>
                <a:ext cx="90" cy="7"/>
              </a:xfrm>
              <a:custGeom>
                <a:avLst/>
                <a:gdLst>
                  <a:gd name="T0" fmla="*/ 0 w 360"/>
                  <a:gd name="T1" fmla="*/ 0 h 30"/>
                  <a:gd name="T2" fmla="*/ 360 w 360"/>
                  <a:gd name="T3" fmla="*/ 0 h 30"/>
                  <a:gd name="T4" fmla="*/ 360 w 360"/>
                  <a:gd name="T5" fmla="*/ 30 h 30"/>
                  <a:gd name="T6" fmla="*/ 4 w 360"/>
                  <a:gd name="T7" fmla="*/ 30 h 30"/>
                  <a:gd name="T8" fmla="*/ 0 w 360"/>
                  <a:gd name="T9" fmla="*/ 0 h 30"/>
                </a:gdLst>
                <a:ahLst/>
                <a:cxnLst>
                  <a:cxn ang="0">
                    <a:pos x="T0" y="T1"/>
                  </a:cxn>
                  <a:cxn ang="0">
                    <a:pos x="T2" y="T3"/>
                  </a:cxn>
                  <a:cxn ang="0">
                    <a:pos x="T4" y="T5"/>
                  </a:cxn>
                  <a:cxn ang="0">
                    <a:pos x="T6" y="T7"/>
                  </a:cxn>
                  <a:cxn ang="0">
                    <a:pos x="T8" y="T9"/>
                  </a:cxn>
                </a:cxnLst>
                <a:rect l="0" t="0" r="r" b="b"/>
                <a:pathLst>
                  <a:path w="360" h="30">
                    <a:moveTo>
                      <a:pt x="0" y="0"/>
                    </a:moveTo>
                    <a:lnTo>
                      <a:pt x="360" y="0"/>
                    </a:lnTo>
                    <a:lnTo>
                      <a:pt x="360" y="30"/>
                    </a:lnTo>
                    <a:lnTo>
                      <a:pt x="4" y="30"/>
                    </a:lnTo>
                    <a:lnTo>
                      <a:pt x="0" y="0"/>
                    </a:lnTo>
                    <a:close/>
                  </a:path>
                </a:pathLst>
              </a:custGeom>
              <a:solidFill>
                <a:srgbClr val="80808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9" name="Freeform 69"/>
              <p:cNvSpPr/>
              <p:nvPr/>
            </p:nvSpPr>
            <p:spPr bwMode="auto">
              <a:xfrm>
                <a:off x="4502" y="2862"/>
                <a:ext cx="37" cy="46"/>
              </a:xfrm>
              <a:custGeom>
                <a:avLst/>
                <a:gdLst>
                  <a:gd name="T0" fmla="*/ 141 w 150"/>
                  <a:gd name="T1" fmla="*/ 0 h 184"/>
                  <a:gd name="T2" fmla="*/ 1 w 150"/>
                  <a:gd name="T3" fmla="*/ 131 h 184"/>
                  <a:gd name="T4" fmla="*/ 0 w 150"/>
                  <a:gd name="T5" fmla="*/ 184 h 184"/>
                  <a:gd name="T6" fmla="*/ 150 w 150"/>
                  <a:gd name="T7" fmla="*/ 60 h 184"/>
                  <a:gd name="T8" fmla="*/ 141 w 150"/>
                  <a:gd name="T9" fmla="*/ 0 h 184"/>
                </a:gdLst>
                <a:ahLst/>
                <a:cxnLst>
                  <a:cxn ang="0">
                    <a:pos x="T0" y="T1"/>
                  </a:cxn>
                  <a:cxn ang="0">
                    <a:pos x="T2" y="T3"/>
                  </a:cxn>
                  <a:cxn ang="0">
                    <a:pos x="T4" y="T5"/>
                  </a:cxn>
                  <a:cxn ang="0">
                    <a:pos x="T6" y="T7"/>
                  </a:cxn>
                  <a:cxn ang="0">
                    <a:pos x="T8" y="T9"/>
                  </a:cxn>
                </a:cxnLst>
                <a:rect l="0" t="0" r="r" b="b"/>
                <a:pathLst>
                  <a:path w="150" h="184">
                    <a:moveTo>
                      <a:pt x="141" y="0"/>
                    </a:moveTo>
                    <a:lnTo>
                      <a:pt x="1" y="131"/>
                    </a:lnTo>
                    <a:lnTo>
                      <a:pt x="0" y="184"/>
                    </a:lnTo>
                    <a:lnTo>
                      <a:pt x="150" y="60"/>
                    </a:lnTo>
                    <a:lnTo>
                      <a:pt x="141"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0" name="Freeform 70"/>
              <p:cNvSpPr/>
              <p:nvPr/>
            </p:nvSpPr>
            <p:spPr bwMode="auto">
              <a:xfrm>
                <a:off x="4492" y="2741"/>
                <a:ext cx="57" cy="394"/>
              </a:xfrm>
              <a:custGeom>
                <a:avLst/>
                <a:gdLst>
                  <a:gd name="T0" fmla="*/ 228 w 228"/>
                  <a:gd name="T1" fmla="*/ 0 h 1575"/>
                  <a:gd name="T2" fmla="*/ 0 w 228"/>
                  <a:gd name="T3" fmla="*/ 93 h 1575"/>
                  <a:gd name="T4" fmla="*/ 0 w 228"/>
                  <a:gd name="T5" fmla="*/ 1575 h 1575"/>
                  <a:gd name="T6" fmla="*/ 42 w 228"/>
                  <a:gd name="T7" fmla="*/ 1575 h 1575"/>
                  <a:gd name="T8" fmla="*/ 42 w 228"/>
                  <a:gd name="T9" fmla="*/ 228 h 1575"/>
                  <a:gd name="T10" fmla="*/ 228 w 228"/>
                  <a:gd name="T11" fmla="*/ 150 h 1575"/>
                  <a:gd name="T12" fmla="*/ 228 w 228"/>
                  <a:gd name="T13" fmla="*/ 0 h 1575"/>
                </a:gdLst>
                <a:ahLst/>
                <a:cxnLst>
                  <a:cxn ang="0">
                    <a:pos x="T0" y="T1"/>
                  </a:cxn>
                  <a:cxn ang="0">
                    <a:pos x="T2" y="T3"/>
                  </a:cxn>
                  <a:cxn ang="0">
                    <a:pos x="T4" y="T5"/>
                  </a:cxn>
                  <a:cxn ang="0">
                    <a:pos x="T6" y="T7"/>
                  </a:cxn>
                  <a:cxn ang="0">
                    <a:pos x="T8" y="T9"/>
                  </a:cxn>
                  <a:cxn ang="0">
                    <a:pos x="T10" y="T11"/>
                  </a:cxn>
                  <a:cxn ang="0">
                    <a:pos x="T12" y="T13"/>
                  </a:cxn>
                </a:cxnLst>
                <a:rect l="0" t="0" r="r" b="b"/>
                <a:pathLst>
                  <a:path w="228" h="1575">
                    <a:moveTo>
                      <a:pt x="228" y="0"/>
                    </a:moveTo>
                    <a:lnTo>
                      <a:pt x="0" y="93"/>
                    </a:lnTo>
                    <a:lnTo>
                      <a:pt x="0" y="1575"/>
                    </a:lnTo>
                    <a:lnTo>
                      <a:pt x="42" y="1575"/>
                    </a:lnTo>
                    <a:lnTo>
                      <a:pt x="42" y="228"/>
                    </a:lnTo>
                    <a:lnTo>
                      <a:pt x="228" y="150"/>
                    </a:lnTo>
                    <a:lnTo>
                      <a:pt x="228" y="0"/>
                    </a:lnTo>
                    <a:close/>
                  </a:path>
                </a:pathLst>
              </a:custGeom>
              <a:solidFill>
                <a:srgbClr val="9F9F9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1" name="Freeform 71"/>
              <p:cNvSpPr/>
              <p:nvPr/>
            </p:nvSpPr>
            <p:spPr bwMode="auto">
              <a:xfrm>
                <a:off x="4490" y="3135"/>
                <a:ext cx="327" cy="85"/>
              </a:xfrm>
              <a:custGeom>
                <a:avLst/>
                <a:gdLst>
                  <a:gd name="T0" fmla="*/ 0 w 1306"/>
                  <a:gd name="T1" fmla="*/ 344 h 344"/>
                  <a:gd name="T2" fmla="*/ 0 w 1306"/>
                  <a:gd name="T3" fmla="*/ 0 h 344"/>
                  <a:gd name="T4" fmla="*/ 284 w 1306"/>
                  <a:gd name="T5" fmla="*/ 0 h 344"/>
                  <a:gd name="T6" fmla="*/ 341 w 1306"/>
                  <a:gd name="T7" fmla="*/ 57 h 344"/>
                  <a:gd name="T8" fmla="*/ 511 w 1306"/>
                  <a:gd name="T9" fmla="*/ 57 h 344"/>
                  <a:gd name="T10" fmla="*/ 568 w 1306"/>
                  <a:gd name="T11" fmla="*/ 116 h 344"/>
                  <a:gd name="T12" fmla="*/ 1136 w 1306"/>
                  <a:gd name="T13" fmla="*/ 116 h 344"/>
                  <a:gd name="T14" fmla="*/ 1136 w 1306"/>
                  <a:gd name="T15" fmla="*/ 230 h 344"/>
                  <a:gd name="T16" fmla="*/ 1306 w 1306"/>
                  <a:gd name="T17" fmla="*/ 230 h 344"/>
                  <a:gd name="T18" fmla="*/ 1306 w 1306"/>
                  <a:gd name="T19" fmla="*/ 344 h 344"/>
                  <a:gd name="T20" fmla="*/ 0 w 1306"/>
                  <a:gd name="T2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2" name="Rectangle 72"/>
              <p:cNvSpPr>
                <a:spLocks noChangeArrowheads="1"/>
              </p:cNvSpPr>
              <p:nvPr/>
            </p:nvSpPr>
            <p:spPr bwMode="auto">
              <a:xfrm>
                <a:off x="4491" y="3193"/>
                <a:ext cx="240" cy="26"/>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3" name="Line 73"/>
              <p:cNvSpPr>
                <a:spLocks noChangeShapeType="1"/>
              </p:cNvSpPr>
              <p:nvPr/>
            </p:nvSpPr>
            <p:spPr bwMode="auto">
              <a:xfrm>
                <a:off x="4479" y="3015"/>
                <a:ext cx="1" cy="50"/>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4" name="Freeform 74"/>
              <p:cNvSpPr/>
              <p:nvPr/>
            </p:nvSpPr>
            <p:spPr bwMode="auto">
              <a:xfrm>
                <a:off x="4471" y="3065"/>
                <a:ext cx="21" cy="25"/>
              </a:xfrm>
              <a:custGeom>
                <a:avLst/>
                <a:gdLst>
                  <a:gd name="T0" fmla="*/ 0 w 85"/>
                  <a:gd name="T1" fmla="*/ 99 h 99"/>
                  <a:gd name="T2" fmla="*/ 0 w 85"/>
                  <a:gd name="T3" fmla="*/ 0 h 99"/>
                  <a:gd name="T4" fmla="*/ 85 w 85"/>
                  <a:gd name="T5" fmla="*/ 0 h 99"/>
                  <a:gd name="T6" fmla="*/ 85 w 85"/>
                  <a:gd name="T7" fmla="*/ 35 h 99"/>
                  <a:gd name="T8" fmla="*/ 28 w 85"/>
                  <a:gd name="T9" fmla="*/ 35 h 99"/>
                  <a:gd name="T10" fmla="*/ 28 w 85"/>
                  <a:gd name="T11" fmla="*/ 99 h 99"/>
                  <a:gd name="T12" fmla="*/ 0 w 85"/>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85" h="99">
                    <a:moveTo>
                      <a:pt x="0" y="99"/>
                    </a:moveTo>
                    <a:lnTo>
                      <a:pt x="0" y="0"/>
                    </a:lnTo>
                    <a:lnTo>
                      <a:pt x="85" y="0"/>
                    </a:lnTo>
                    <a:lnTo>
                      <a:pt x="85" y="35"/>
                    </a:lnTo>
                    <a:lnTo>
                      <a:pt x="28" y="35"/>
                    </a:lnTo>
                    <a:lnTo>
                      <a:pt x="28" y="99"/>
                    </a:lnTo>
                    <a:lnTo>
                      <a:pt x="0" y="99"/>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5" name="Freeform 75"/>
              <p:cNvSpPr/>
              <p:nvPr/>
            </p:nvSpPr>
            <p:spPr bwMode="auto">
              <a:xfrm>
                <a:off x="4590" y="3047"/>
                <a:ext cx="72" cy="104"/>
              </a:xfrm>
              <a:custGeom>
                <a:avLst/>
                <a:gdLst>
                  <a:gd name="T0" fmla="*/ 0 w 290"/>
                  <a:gd name="T1" fmla="*/ 0 h 415"/>
                  <a:gd name="T2" fmla="*/ 290 w 290"/>
                  <a:gd name="T3" fmla="*/ 415 h 415"/>
                  <a:gd name="T4" fmla="*/ 248 w 290"/>
                  <a:gd name="T5" fmla="*/ 406 h 415"/>
                  <a:gd name="T6" fmla="*/ 0 w 290"/>
                  <a:gd name="T7" fmla="*/ 57 h 415"/>
                  <a:gd name="T8" fmla="*/ 0 w 290"/>
                  <a:gd name="T9" fmla="*/ 0 h 415"/>
                </a:gdLst>
                <a:ahLst/>
                <a:cxnLst>
                  <a:cxn ang="0">
                    <a:pos x="T0" y="T1"/>
                  </a:cxn>
                  <a:cxn ang="0">
                    <a:pos x="T2" y="T3"/>
                  </a:cxn>
                  <a:cxn ang="0">
                    <a:pos x="T4" y="T5"/>
                  </a:cxn>
                  <a:cxn ang="0">
                    <a:pos x="T6" y="T7"/>
                  </a:cxn>
                  <a:cxn ang="0">
                    <a:pos x="T8" y="T9"/>
                  </a:cxn>
                </a:cxnLst>
                <a:rect l="0" t="0" r="r" b="b"/>
                <a:pathLst>
                  <a:path w="290" h="415">
                    <a:moveTo>
                      <a:pt x="0" y="0"/>
                    </a:moveTo>
                    <a:lnTo>
                      <a:pt x="290" y="415"/>
                    </a:lnTo>
                    <a:lnTo>
                      <a:pt x="248" y="406"/>
                    </a:lnTo>
                    <a:lnTo>
                      <a:pt x="0" y="57"/>
                    </a:lnTo>
                    <a:lnTo>
                      <a:pt x="0" y="0"/>
                    </a:lnTo>
                    <a:close/>
                  </a:path>
                </a:pathLst>
              </a:custGeom>
              <a:solidFill>
                <a:srgbClr val="9F9F9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6" name="Freeform 76"/>
              <p:cNvSpPr/>
              <p:nvPr/>
            </p:nvSpPr>
            <p:spPr bwMode="auto">
              <a:xfrm>
                <a:off x="4433" y="3106"/>
                <a:ext cx="57" cy="114"/>
              </a:xfrm>
              <a:custGeom>
                <a:avLst/>
                <a:gdLst>
                  <a:gd name="T0" fmla="*/ 170 w 227"/>
                  <a:gd name="T1" fmla="*/ 0 h 458"/>
                  <a:gd name="T2" fmla="*/ 0 w 227"/>
                  <a:gd name="T3" fmla="*/ 171 h 458"/>
                  <a:gd name="T4" fmla="*/ 0 w 227"/>
                  <a:gd name="T5" fmla="*/ 458 h 458"/>
                  <a:gd name="T6" fmla="*/ 227 w 227"/>
                  <a:gd name="T7" fmla="*/ 458 h 458"/>
                  <a:gd name="T8" fmla="*/ 227 w 227"/>
                  <a:gd name="T9" fmla="*/ 114 h 458"/>
                  <a:gd name="T10" fmla="*/ 170 w 227"/>
                  <a:gd name="T11" fmla="*/ 0 h 458"/>
                </a:gdLst>
                <a:ahLst/>
                <a:cxnLst>
                  <a:cxn ang="0">
                    <a:pos x="T0" y="T1"/>
                  </a:cxn>
                  <a:cxn ang="0">
                    <a:pos x="T2" y="T3"/>
                  </a:cxn>
                  <a:cxn ang="0">
                    <a:pos x="T4" y="T5"/>
                  </a:cxn>
                  <a:cxn ang="0">
                    <a:pos x="T6" y="T7"/>
                  </a:cxn>
                  <a:cxn ang="0">
                    <a:pos x="T8" y="T9"/>
                  </a:cxn>
                  <a:cxn ang="0">
                    <a:pos x="T10" y="T11"/>
                  </a:cxn>
                </a:cxnLst>
                <a:rect l="0" t="0" r="r" b="b"/>
                <a:pathLst>
                  <a:path w="227" h="458">
                    <a:moveTo>
                      <a:pt x="170" y="0"/>
                    </a:moveTo>
                    <a:lnTo>
                      <a:pt x="0" y="171"/>
                    </a:lnTo>
                    <a:lnTo>
                      <a:pt x="0" y="458"/>
                    </a:lnTo>
                    <a:lnTo>
                      <a:pt x="227" y="458"/>
                    </a:lnTo>
                    <a:lnTo>
                      <a:pt x="227" y="114"/>
                    </a:lnTo>
                    <a:lnTo>
                      <a:pt x="170"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7" name="Rectangle 77"/>
              <p:cNvSpPr>
                <a:spLocks noChangeArrowheads="1"/>
              </p:cNvSpPr>
              <p:nvPr/>
            </p:nvSpPr>
            <p:spPr bwMode="auto">
              <a:xfrm>
                <a:off x="4420" y="3276"/>
                <a:ext cx="395" cy="14"/>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8" name="Rectangle 78"/>
              <p:cNvSpPr>
                <a:spLocks noChangeArrowheads="1"/>
              </p:cNvSpPr>
              <p:nvPr/>
            </p:nvSpPr>
            <p:spPr bwMode="auto">
              <a:xfrm>
                <a:off x="4420" y="3250"/>
                <a:ext cx="395" cy="24"/>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9" name="Rectangle 79"/>
              <p:cNvSpPr>
                <a:spLocks noChangeArrowheads="1"/>
              </p:cNvSpPr>
              <p:nvPr/>
            </p:nvSpPr>
            <p:spPr bwMode="auto">
              <a:xfrm>
                <a:off x="4420" y="3221"/>
                <a:ext cx="395" cy="27"/>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0" name="Rectangle 80"/>
              <p:cNvSpPr>
                <a:spLocks noChangeArrowheads="1"/>
              </p:cNvSpPr>
              <p:nvPr/>
            </p:nvSpPr>
            <p:spPr bwMode="auto">
              <a:xfrm>
                <a:off x="4763" y="3200"/>
                <a:ext cx="41" cy="12"/>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1" name="Oval 81"/>
              <p:cNvSpPr>
                <a:spLocks noChangeArrowheads="1"/>
              </p:cNvSpPr>
              <p:nvPr/>
            </p:nvSpPr>
            <p:spPr bwMode="auto">
              <a:xfrm>
                <a:off x="4462" y="3092"/>
                <a:ext cx="28" cy="29"/>
              </a:xfrm>
              <a:prstGeom prst="ellipse">
                <a:avLst/>
              </a:prstGeom>
              <a:solidFill>
                <a:srgbClr val="9F9F9F"/>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2" name="Rectangle 82"/>
              <p:cNvSpPr>
                <a:spLocks noChangeArrowheads="1"/>
              </p:cNvSpPr>
              <p:nvPr/>
            </p:nvSpPr>
            <p:spPr bwMode="auto">
              <a:xfrm>
                <a:off x="4562" y="3036"/>
                <a:ext cx="27" cy="26"/>
              </a:xfrm>
              <a:prstGeom prst="rect">
                <a:avLst/>
              </a:prstGeom>
              <a:solidFill>
                <a:srgbClr val="80808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3" name="Freeform 83"/>
              <p:cNvSpPr/>
              <p:nvPr/>
            </p:nvSpPr>
            <p:spPr bwMode="auto">
              <a:xfrm>
                <a:off x="4547" y="3021"/>
                <a:ext cx="114" cy="114"/>
              </a:xfrm>
              <a:custGeom>
                <a:avLst/>
                <a:gdLst>
                  <a:gd name="T0" fmla="*/ 57 w 454"/>
                  <a:gd name="T1" fmla="*/ 455 h 455"/>
                  <a:gd name="T2" fmla="*/ 57 w 454"/>
                  <a:gd name="T3" fmla="*/ 57 h 455"/>
                  <a:gd name="T4" fmla="*/ 454 w 454"/>
                  <a:gd name="T5" fmla="*/ 57 h 455"/>
                  <a:gd name="T6" fmla="*/ 454 w 454"/>
                  <a:gd name="T7" fmla="*/ 0 h 455"/>
                  <a:gd name="T8" fmla="*/ 0 w 454"/>
                  <a:gd name="T9" fmla="*/ 0 h 455"/>
                  <a:gd name="T10" fmla="*/ 0 w 454"/>
                  <a:gd name="T11" fmla="*/ 455 h 455"/>
                  <a:gd name="T12" fmla="*/ 57 w 454"/>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454" h="455">
                    <a:moveTo>
                      <a:pt x="57" y="455"/>
                    </a:moveTo>
                    <a:lnTo>
                      <a:pt x="57" y="57"/>
                    </a:lnTo>
                    <a:lnTo>
                      <a:pt x="454" y="57"/>
                    </a:lnTo>
                    <a:lnTo>
                      <a:pt x="454" y="0"/>
                    </a:lnTo>
                    <a:lnTo>
                      <a:pt x="0" y="0"/>
                    </a:lnTo>
                    <a:lnTo>
                      <a:pt x="0" y="455"/>
                    </a:lnTo>
                    <a:lnTo>
                      <a:pt x="57" y="455"/>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84" name="Group 84"/>
              <p:cNvGrpSpPr/>
              <p:nvPr/>
            </p:nvGrpSpPr>
            <p:grpSpPr bwMode="auto">
              <a:xfrm>
                <a:off x="4455" y="2913"/>
                <a:ext cx="126" cy="116"/>
                <a:chOff x="4455" y="2913"/>
                <a:chExt cx="126" cy="116"/>
              </a:xfrm>
            </p:grpSpPr>
            <p:sp>
              <p:nvSpPr>
                <p:cNvPr id="107" name="Oval 85"/>
                <p:cNvSpPr>
                  <a:spLocks noChangeArrowheads="1"/>
                </p:cNvSpPr>
                <p:nvPr/>
              </p:nvSpPr>
              <p:spPr bwMode="auto">
                <a:xfrm>
                  <a:off x="4465" y="2913"/>
                  <a:ext cx="116" cy="116"/>
                </a:xfrm>
                <a:prstGeom prst="ellipse">
                  <a:avLst/>
                </a:prstGeom>
                <a:solidFill>
                  <a:srgbClr val="808080"/>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8" name="Oval 86"/>
                <p:cNvSpPr>
                  <a:spLocks noChangeArrowheads="1"/>
                </p:cNvSpPr>
                <p:nvPr/>
              </p:nvSpPr>
              <p:spPr bwMode="auto">
                <a:xfrm>
                  <a:off x="4455" y="2913"/>
                  <a:ext cx="115" cy="116"/>
                </a:xfrm>
                <a:prstGeom prst="ellipse">
                  <a:avLst/>
                </a:prstGeom>
                <a:solidFill>
                  <a:srgbClr val="C0C0C0"/>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85" name="Group 87"/>
              <p:cNvGrpSpPr/>
              <p:nvPr/>
            </p:nvGrpSpPr>
            <p:grpSpPr bwMode="auto">
              <a:xfrm>
                <a:off x="4504" y="3136"/>
                <a:ext cx="43" cy="112"/>
                <a:chOff x="4504" y="3136"/>
                <a:chExt cx="43" cy="112"/>
              </a:xfrm>
            </p:grpSpPr>
            <p:sp>
              <p:nvSpPr>
                <p:cNvPr id="98" name="Rectangle 88"/>
                <p:cNvSpPr>
                  <a:spLocks noChangeArrowheads="1"/>
                </p:cNvSpPr>
                <p:nvPr/>
              </p:nvSpPr>
              <p:spPr bwMode="auto">
                <a:xfrm>
                  <a:off x="4505" y="3136"/>
                  <a:ext cx="41" cy="112"/>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99" name="Group 89"/>
                <p:cNvGrpSpPr/>
                <p:nvPr/>
              </p:nvGrpSpPr>
              <p:grpSpPr bwMode="auto">
                <a:xfrm>
                  <a:off x="4504" y="3149"/>
                  <a:ext cx="43" cy="87"/>
                  <a:chOff x="4504" y="3149"/>
                  <a:chExt cx="43" cy="87"/>
                </a:xfrm>
              </p:grpSpPr>
              <p:sp>
                <p:nvSpPr>
                  <p:cNvPr id="100" name="Line 90"/>
                  <p:cNvSpPr>
                    <a:spLocks noChangeShapeType="1"/>
                  </p:cNvSpPr>
                  <p:nvPr/>
                </p:nvSpPr>
                <p:spPr bwMode="auto">
                  <a:xfrm>
                    <a:off x="4504" y="3163"/>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1" name="Line 91"/>
                  <p:cNvSpPr>
                    <a:spLocks noChangeShapeType="1"/>
                  </p:cNvSpPr>
                  <p:nvPr/>
                </p:nvSpPr>
                <p:spPr bwMode="auto">
                  <a:xfrm>
                    <a:off x="4504" y="3206"/>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2" name="Line 92"/>
                  <p:cNvSpPr>
                    <a:spLocks noChangeShapeType="1"/>
                  </p:cNvSpPr>
                  <p:nvPr/>
                </p:nvSpPr>
                <p:spPr bwMode="auto">
                  <a:xfrm>
                    <a:off x="4504" y="3192"/>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3" name="Line 93"/>
                  <p:cNvSpPr>
                    <a:spLocks noChangeShapeType="1"/>
                  </p:cNvSpPr>
                  <p:nvPr/>
                </p:nvSpPr>
                <p:spPr bwMode="auto">
                  <a:xfrm>
                    <a:off x="4504" y="3178"/>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4" name="Line 94"/>
                  <p:cNvSpPr>
                    <a:spLocks noChangeShapeType="1"/>
                  </p:cNvSpPr>
                  <p:nvPr/>
                </p:nvSpPr>
                <p:spPr bwMode="auto">
                  <a:xfrm>
                    <a:off x="4504" y="3149"/>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5" name="Line 95"/>
                  <p:cNvSpPr>
                    <a:spLocks noChangeShapeType="1"/>
                  </p:cNvSpPr>
                  <p:nvPr/>
                </p:nvSpPr>
                <p:spPr bwMode="auto">
                  <a:xfrm>
                    <a:off x="4504" y="3220"/>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6" name="Line 96"/>
                  <p:cNvSpPr>
                    <a:spLocks noChangeShapeType="1"/>
                  </p:cNvSpPr>
                  <p:nvPr/>
                </p:nvSpPr>
                <p:spPr bwMode="auto">
                  <a:xfrm>
                    <a:off x="4504" y="3235"/>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sp>
            <p:nvSpPr>
              <p:cNvPr id="86" name="Rectangle 97"/>
              <p:cNvSpPr>
                <a:spLocks noChangeArrowheads="1"/>
              </p:cNvSpPr>
              <p:nvPr/>
            </p:nvSpPr>
            <p:spPr bwMode="auto">
              <a:xfrm>
                <a:off x="4775" y="3164"/>
                <a:ext cx="12" cy="27"/>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7" name="Freeform 98"/>
              <p:cNvSpPr/>
              <p:nvPr/>
            </p:nvSpPr>
            <p:spPr bwMode="auto">
              <a:xfrm>
                <a:off x="4696" y="2871"/>
                <a:ext cx="32" cy="55"/>
              </a:xfrm>
              <a:custGeom>
                <a:avLst/>
                <a:gdLst>
                  <a:gd name="T0" fmla="*/ 107 w 129"/>
                  <a:gd name="T1" fmla="*/ 0 h 221"/>
                  <a:gd name="T2" fmla="*/ 0 w 129"/>
                  <a:gd name="T3" fmla="*/ 185 h 221"/>
                  <a:gd name="T4" fmla="*/ 21 w 129"/>
                  <a:gd name="T5" fmla="*/ 221 h 221"/>
                  <a:gd name="T6" fmla="*/ 129 w 129"/>
                  <a:gd name="T7" fmla="*/ 7 h 221"/>
                  <a:gd name="T8" fmla="*/ 107 w 129"/>
                  <a:gd name="T9" fmla="*/ 0 h 221"/>
                </a:gdLst>
                <a:ahLst/>
                <a:cxnLst>
                  <a:cxn ang="0">
                    <a:pos x="T0" y="T1"/>
                  </a:cxn>
                  <a:cxn ang="0">
                    <a:pos x="T2" y="T3"/>
                  </a:cxn>
                  <a:cxn ang="0">
                    <a:pos x="T4" y="T5"/>
                  </a:cxn>
                  <a:cxn ang="0">
                    <a:pos x="T6" y="T7"/>
                  </a:cxn>
                  <a:cxn ang="0">
                    <a:pos x="T8" y="T9"/>
                  </a:cxn>
                </a:cxnLst>
                <a:rect l="0" t="0" r="r" b="b"/>
                <a:pathLst>
                  <a:path w="129" h="221">
                    <a:moveTo>
                      <a:pt x="107" y="0"/>
                    </a:moveTo>
                    <a:lnTo>
                      <a:pt x="0" y="185"/>
                    </a:lnTo>
                    <a:lnTo>
                      <a:pt x="21" y="221"/>
                    </a:lnTo>
                    <a:lnTo>
                      <a:pt x="129" y="7"/>
                    </a:lnTo>
                    <a:lnTo>
                      <a:pt x="107"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8" name="Freeform 99"/>
              <p:cNvSpPr/>
              <p:nvPr/>
            </p:nvSpPr>
            <p:spPr bwMode="auto">
              <a:xfrm>
                <a:off x="4657" y="2848"/>
                <a:ext cx="62" cy="16"/>
              </a:xfrm>
              <a:custGeom>
                <a:avLst/>
                <a:gdLst>
                  <a:gd name="T0" fmla="*/ 241 w 249"/>
                  <a:gd name="T1" fmla="*/ 0 h 66"/>
                  <a:gd name="T2" fmla="*/ 0 w 249"/>
                  <a:gd name="T3" fmla="*/ 36 h 66"/>
                  <a:gd name="T4" fmla="*/ 35 w 249"/>
                  <a:gd name="T5" fmla="*/ 66 h 66"/>
                  <a:gd name="T6" fmla="*/ 249 w 249"/>
                  <a:gd name="T7" fmla="*/ 22 h 66"/>
                  <a:gd name="T8" fmla="*/ 241 w 249"/>
                  <a:gd name="T9" fmla="*/ 0 h 66"/>
                </a:gdLst>
                <a:ahLst/>
                <a:cxnLst>
                  <a:cxn ang="0">
                    <a:pos x="T0" y="T1"/>
                  </a:cxn>
                  <a:cxn ang="0">
                    <a:pos x="T2" y="T3"/>
                  </a:cxn>
                  <a:cxn ang="0">
                    <a:pos x="T4" y="T5"/>
                  </a:cxn>
                  <a:cxn ang="0">
                    <a:pos x="T6" y="T7"/>
                  </a:cxn>
                  <a:cxn ang="0">
                    <a:pos x="T8" y="T9"/>
                  </a:cxn>
                </a:cxnLst>
                <a:rect l="0" t="0" r="r" b="b"/>
                <a:pathLst>
                  <a:path w="249" h="66">
                    <a:moveTo>
                      <a:pt x="241" y="0"/>
                    </a:moveTo>
                    <a:lnTo>
                      <a:pt x="0" y="36"/>
                    </a:lnTo>
                    <a:lnTo>
                      <a:pt x="35" y="66"/>
                    </a:lnTo>
                    <a:lnTo>
                      <a:pt x="249" y="22"/>
                    </a:lnTo>
                    <a:lnTo>
                      <a:pt x="241"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9" name="Freeform 100"/>
              <p:cNvSpPr/>
              <p:nvPr/>
            </p:nvSpPr>
            <p:spPr bwMode="auto">
              <a:xfrm>
                <a:off x="4516" y="2720"/>
                <a:ext cx="233" cy="367"/>
              </a:xfrm>
              <a:custGeom>
                <a:avLst/>
                <a:gdLst>
                  <a:gd name="T0" fmla="*/ 30 w 931"/>
                  <a:gd name="T1" fmla="*/ 53 h 1469"/>
                  <a:gd name="T2" fmla="*/ 16 w 931"/>
                  <a:gd name="T3" fmla="*/ 96 h 1469"/>
                  <a:gd name="T4" fmla="*/ 4 w 931"/>
                  <a:gd name="T5" fmla="*/ 150 h 1469"/>
                  <a:gd name="T6" fmla="*/ 0 w 931"/>
                  <a:gd name="T7" fmla="*/ 207 h 1469"/>
                  <a:gd name="T8" fmla="*/ 0 w 931"/>
                  <a:gd name="T9" fmla="*/ 264 h 1469"/>
                  <a:gd name="T10" fmla="*/ 12 w 931"/>
                  <a:gd name="T11" fmla="*/ 338 h 1469"/>
                  <a:gd name="T12" fmla="*/ 23 w 931"/>
                  <a:gd name="T13" fmla="*/ 431 h 1469"/>
                  <a:gd name="T14" fmla="*/ 44 w 931"/>
                  <a:gd name="T15" fmla="*/ 534 h 1469"/>
                  <a:gd name="T16" fmla="*/ 79 w 931"/>
                  <a:gd name="T17" fmla="*/ 653 h 1469"/>
                  <a:gd name="T18" fmla="*/ 133 w 931"/>
                  <a:gd name="T19" fmla="*/ 767 h 1469"/>
                  <a:gd name="T20" fmla="*/ 218 w 931"/>
                  <a:gd name="T21" fmla="*/ 902 h 1469"/>
                  <a:gd name="T22" fmla="*/ 303 w 931"/>
                  <a:gd name="T23" fmla="*/ 1031 h 1469"/>
                  <a:gd name="T24" fmla="*/ 374 w 931"/>
                  <a:gd name="T25" fmla="*/ 1116 h 1469"/>
                  <a:gd name="T26" fmla="*/ 473 w 931"/>
                  <a:gd name="T27" fmla="*/ 1219 h 1469"/>
                  <a:gd name="T28" fmla="*/ 576 w 931"/>
                  <a:gd name="T29" fmla="*/ 1305 h 1469"/>
                  <a:gd name="T30" fmla="*/ 668 w 931"/>
                  <a:gd name="T31" fmla="*/ 1373 h 1469"/>
                  <a:gd name="T32" fmla="*/ 735 w 931"/>
                  <a:gd name="T33" fmla="*/ 1415 h 1469"/>
                  <a:gd name="T34" fmla="*/ 802 w 931"/>
                  <a:gd name="T35" fmla="*/ 1447 h 1469"/>
                  <a:gd name="T36" fmla="*/ 857 w 931"/>
                  <a:gd name="T37" fmla="*/ 1469 h 1469"/>
                  <a:gd name="T38" fmla="*/ 899 w 931"/>
                  <a:gd name="T39" fmla="*/ 1469 h 1469"/>
                  <a:gd name="T40" fmla="*/ 931 w 931"/>
                  <a:gd name="T41" fmla="*/ 1451 h 1469"/>
                  <a:gd name="T42" fmla="*/ 62 w 931"/>
                  <a:gd name="T43" fmla="*/ 0 h 1469"/>
                  <a:gd name="T44" fmla="*/ 30 w 931"/>
                  <a:gd name="T45" fmla="*/ 5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solidFill>
                <a:srgbClr val="80808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0" name="Freeform 101"/>
              <p:cNvSpPr/>
              <p:nvPr/>
            </p:nvSpPr>
            <p:spPr bwMode="auto">
              <a:xfrm>
                <a:off x="4529" y="2719"/>
                <a:ext cx="220" cy="364"/>
              </a:xfrm>
              <a:custGeom>
                <a:avLst/>
                <a:gdLst>
                  <a:gd name="T0" fmla="*/ 7 w 876"/>
                  <a:gd name="T1" fmla="*/ 0 h 1455"/>
                  <a:gd name="T2" fmla="*/ 0 w 876"/>
                  <a:gd name="T3" fmla="*/ 29 h 1455"/>
                  <a:gd name="T4" fmla="*/ 0 w 876"/>
                  <a:gd name="T5" fmla="*/ 93 h 1455"/>
                  <a:gd name="T6" fmla="*/ 3 w 876"/>
                  <a:gd name="T7" fmla="*/ 168 h 1455"/>
                  <a:gd name="T8" fmla="*/ 10 w 876"/>
                  <a:gd name="T9" fmla="*/ 228 h 1455"/>
                  <a:gd name="T10" fmla="*/ 21 w 876"/>
                  <a:gd name="T11" fmla="*/ 307 h 1455"/>
                  <a:gd name="T12" fmla="*/ 35 w 876"/>
                  <a:gd name="T13" fmla="*/ 399 h 1455"/>
                  <a:gd name="T14" fmla="*/ 56 w 876"/>
                  <a:gd name="T15" fmla="*/ 496 h 1455"/>
                  <a:gd name="T16" fmla="*/ 99 w 876"/>
                  <a:gd name="T17" fmla="*/ 618 h 1455"/>
                  <a:gd name="T18" fmla="*/ 163 w 876"/>
                  <a:gd name="T19" fmla="*/ 757 h 1455"/>
                  <a:gd name="T20" fmla="*/ 234 w 876"/>
                  <a:gd name="T21" fmla="*/ 871 h 1455"/>
                  <a:gd name="T22" fmla="*/ 319 w 876"/>
                  <a:gd name="T23" fmla="*/ 992 h 1455"/>
                  <a:gd name="T24" fmla="*/ 397 w 876"/>
                  <a:gd name="T25" fmla="*/ 1084 h 1455"/>
                  <a:gd name="T26" fmla="*/ 457 w 876"/>
                  <a:gd name="T27" fmla="*/ 1147 h 1455"/>
                  <a:gd name="T28" fmla="*/ 513 w 876"/>
                  <a:gd name="T29" fmla="*/ 1206 h 1455"/>
                  <a:gd name="T30" fmla="*/ 574 w 876"/>
                  <a:gd name="T31" fmla="*/ 1263 h 1455"/>
                  <a:gd name="T32" fmla="*/ 641 w 876"/>
                  <a:gd name="T33" fmla="*/ 1318 h 1455"/>
                  <a:gd name="T34" fmla="*/ 687 w 876"/>
                  <a:gd name="T35" fmla="*/ 1355 h 1455"/>
                  <a:gd name="T36" fmla="*/ 737 w 876"/>
                  <a:gd name="T37" fmla="*/ 1387 h 1455"/>
                  <a:gd name="T38" fmla="*/ 791 w 876"/>
                  <a:gd name="T39" fmla="*/ 1418 h 1455"/>
                  <a:gd name="T40" fmla="*/ 837 w 876"/>
                  <a:gd name="T41" fmla="*/ 1448 h 1455"/>
                  <a:gd name="T42" fmla="*/ 865 w 876"/>
                  <a:gd name="T43" fmla="*/ 1455 h 1455"/>
                  <a:gd name="T44" fmla="*/ 876 w 876"/>
                  <a:gd name="T45" fmla="*/ 1434 h 1455"/>
                  <a:gd name="T46" fmla="*/ 874 w 876"/>
                  <a:gd name="T47" fmla="*/ 1404 h 1455"/>
                  <a:gd name="T48" fmla="*/ 867 w 876"/>
                  <a:gd name="T49" fmla="*/ 1369 h 1455"/>
                  <a:gd name="T50" fmla="*/ 855 w 876"/>
                  <a:gd name="T51" fmla="*/ 1309 h 1455"/>
                  <a:gd name="T52" fmla="*/ 841 w 876"/>
                  <a:gd name="T53" fmla="*/ 1229 h 1455"/>
                  <a:gd name="T54" fmla="*/ 823 w 876"/>
                  <a:gd name="T55" fmla="*/ 1156 h 1455"/>
                  <a:gd name="T56" fmla="*/ 802 w 876"/>
                  <a:gd name="T57" fmla="*/ 1069 h 1455"/>
                  <a:gd name="T58" fmla="*/ 773 w 876"/>
                  <a:gd name="T59" fmla="*/ 978 h 1455"/>
                  <a:gd name="T60" fmla="*/ 741 w 876"/>
                  <a:gd name="T61" fmla="*/ 905 h 1455"/>
                  <a:gd name="T62" fmla="*/ 715 w 876"/>
                  <a:gd name="T63" fmla="*/ 842 h 1455"/>
                  <a:gd name="T64" fmla="*/ 674 w 876"/>
                  <a:gd name="T65" fmla="*/ 759 h 1455"/>
                  <a:gd name="T66" fmla="*/ 634 w 876"/>
                  <a:gd name="T67" fmla="*/ 686 h 1455"/>
                  <a:gd name="T68" fmla="*/ 586 w 876"/>
                  <a:gd name="T69" fmla="*/ 606 h 1455"/>
                  <a:gd name="T70" fmla="*/ 510 w 876"/>
                  <a:gd name="T71" fmla="*/ 506 h 1455"/>
                  <a:gd name="T72" fmla="*/ 457 w 876"/>
                  <a:gd name="T73" fmla="*/ 435 h 1455"/>
                  <a:gd name="T74" fmla="*/ 380 w 876"/>
                  <a:gd name="T75" fmla="*/ 338 h 1455"/>
                  <a:gd name="T76" fmla="*/ 308 w 876"/>
                  <a:gd name="T77" fmla="*/ 268 h 1455"/>
                  <a:gd name="T78" fmla="*/ 237 w 876"/>
                  <a:gd name="T79" fmla="*/ 195 h 1455"/>
                  <a:gd name="T80" fmla="*/ 184 w 876"/>
                  <a:gd name="T81" fmla="*/ 143 h 1455"/>
                  <a:gd name="T82" fmla="*/ 127 w 876"/>
                  <a:gd name="T83" fmla="*/ 88 h 1455"/>
                  <a:gd name="T84" fmla="*/ 85 w 876"/>
                  <a:gd name="T85" fmla="*/ 50 h 1455"/>
                  <a:gd name="T86" fmla="*/ 42 w 876"/>
                  <a:gd name="T87" fmla="*/ 15 h 1455"/>
                  <a:gd name="T88" fmla="*/ 7 w 876"/>
                  <a:gd name="T89" fmla="*/ 0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1" name="Freeform 102"/>
              <p:cNvSpPr/>
              <p:nvPr/>
            </p:nvSpPr>
            <p:spPr bwMode="auto">
              <a:xfrm>
                <a:off x="4537" y="2812"/>
                <a:ext cx="216" cy="16"/>
              </a:xfrm>
              <a:custGeom>
                <a:avLst/>
                <a:gdLst>
                  <a:gd name="T0" fmla="*/ 0 w 862"/>
                  <a:gd name="T1" fmla="*/ 0 h 64"/>
                  <a:gd name="T2" fmla="*/ 862 w 862"/>
                  <a:gd name="T3" fmla="*/ 36 h 64"/>
                  <a:gd name="T4" fmla="*/ 855 w 862"/>
                  <a:gd name="T5" fmla="*/ 64 h 64"/>
                  <a:gd name="T6" fmla="*/ 3 w 862"/>
                  <a:gd name="T7" fmla="*/ 28 h 64"/>
                  <a:gd name="T8" fmla="*/ 0 w 862"/>
                  <a:gd name="T9" fmla="*/ 0 h 64"/>
                </a:gdLst>
                <a:ahLst/>
                <a:cxnLst>
                  <a:cxn ang="0">
                    <a:pos x="T0" y="T1"/>
                  </a:cxn>
                  <a:cxn ang="0">
                    <a:pos x="T2" y="T3"/>
                  </a:cxn>
                  <a:cxn ang="0">
                    <a:pos x="T4" y="T5"/>
                  </a:cxn>
                  <a:cxn ang="0">
                    <a:pos x="T6" y="T7"/>
                  </a:cxn>
                  <a:cxn ang="0">
                    <a:pos x="T8" y="T9"/>
                  </a:cxn>
                </a:cxnLst>
                <a:rect l="0" t="0" r="r" b="b"/>
                <a:pathLst>
                  <a:path w="862" h="64">
                    <a:moveTo>
                      <a:pt x="0" y="0"/>
                    </a:moveTo>
                    <a:lnTo>
                      <a:pt x="862" y="36"/>
                    </a:lnTo>
                    <a:lnTo>
                      <a:pt x="855" y="64"/>
                    </a:lnTo>
                    <a:lnTo>
                      <a:pt x="3" y="28"/>
                    </a:lnTo>
                    <a:lnTo>
                      <a:pt x="0" y="0"/>
                    </a:lnTo>
                    <a:close/>
                  </a:path>
                </a:pathLst>
              </a:custGeom>
              <a:solidFill>
                <a:srgbClr val="DFDFF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2" name="Freeform 103"/>
              <p:cNvSpPr/>
              <p:nvPr/>
            </p:nvSpPr>
            <p:spPr bwMode="auto">
              <a:xfrm>
                <a:off x="4685" y="2860"/>
                <a:ext cx="77" cy="190"/>
              </a:xfrm>
              <a:custGeom>
                <a:avLst/>
                <a:gdLst>
                  <a:gd name="T0" fmla="*/ 271 w 306"/>
                  <a:gd name="T1" fmla="*/ 16 h 760"/>
                  <a:gd name="T2" fmla="*/ 0 w 306"/>
                  <a:gd name="T3" fmla="*/ 742 h 760"/>
                  <a:gd name="T4" fmla="*/ 25 w 306"/>
                  <a:gd name="T5" fmla="*/ 760 h 760"/>
                  <a:gd name="T6" fmla="*/ 306 w 306"/>
                  <a:gd name="T7" fmla="*/ 0 h 760"/>
                  <a:gd name="T8" fmla="*/ 271 w 306"/>
                  <a:gd name="T9" fmla="*/ 16 h 760"/>
                </a:gdLst>
                <a:ahLst/>
                <a:cxnLst>
                  <a:cxn ang="0">
                    <a:pos x="T0" y="T1"/>
                  </a:cxn>
                  <a:cxn ang="0">
                    <a:pos x="T2" y="T3"/>
                  </a:cxn>
                  <a:cxn ang="0">
                    <a:pos x="T4" y="T5"/>
                  </a:cxn>
                  <a:cxn ang="0">
                    <a:pos x="T6" y="T7"/>
                  </a:cxn>
                  <a:cxn ang="0">
                    <a:pos x="T8" y="T9"/>
                  </a:cxn>
                </a:cxnLst>
                <a:rect l="0" t="0" r="r" b="b"/>
                <a:pathLst>
                  <a:path w="306" h="760">
                    <a:moveTo>
                      <a:pt x="271" y="16"/>
                    </a:moveTo>
                    <a:lnTo>
                      <a:pt x="0" y="742"/>
                    </a:lnTo>
                    <a:lnTo>
                      <a:pt x="25" y="760"/>
                    </a:lnTo>
                    <a:lnTo>
                      <a:pt x="306" y="0"/>
                    </a:lnTo>
                    <a:lnTo>
                      <a:pt x="271" y="16"/>
                    </a:lnTo>
                    <a:close/>
                  </a:path>
                </a:pathLst>
              </a:custGeom>
              <a:solidFill>
                <a:srgbClr val="DFDFF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3" name="Freeform 104"/>
              <p:cNvSpPr/>
              <p:nvPr/>
            </p:nvSpPr>
            <p:spPr bwMode="auto">
              <a:xfrm>
                <a:off x="4712" y="2823"/>
                <a:ext cx="63" cy="52"/>
              </a:xfrm>
              <a:custGeom>
                <a:avLst/>
                <a:gdLst>
                  <a:gd name="T0" fmla="*/ 189 w 252"/>
                  <a:gd name="T1" fmla="*/ 0 h 208"/>
                  <a:gd name="T2" fmla="*/ 10 w 252"/>
                  <a:gd name="T3" fmla="*/ 64 h 208"/>
                  <a:gd name="T4" fmla="*/ 3 w 252"/>
                  <a:gd name="T5" fmla="*/ 75 h 208"/>
                  <a:gd name="T6" fmla="*/ 0 w 252"/>
                  <a:gd name="T7" fmla="*/ 96 h 208"/>
                  <a:gd name="T8" fmla="*/ 2 w 252"/>
                  <a:gd name="T9" fmla="*/ 126 h 208"/>
                  <a:gd name="T10" fmla="*/ 4 w 252"/>
                  <a:gd name="T11" fmla="*/ 144 h 208"/>
                  <a:gd name="T12" fmla="*/ 15 w 252"/>
                  <a:gd name="T13" fmla="*/ 170 h 208"/>
                  <a:gd name="T14" fmla="*/ 33 w 252"/>
                  <a:gd name="T15" fmla="*/ 190 h 208"/>
                  <a:gd name="T16" fmla="*/ 58 w 252"/>
                  <a:gd name="T17" fmla="*/ 204 h 208"/>
                  <a:gd name="T18" fmla="*/ 72 w 252"/>
                  <a:gd name="T19" fmla="*/ 208 h 208"/>
                  <a:gd name="T20" fmla="*/ 86 w 252"/>
                  <a:gd name="T21" fmla="*/ 208 h 208"/>
                  <a:gd name="T22" fmla="*/ 252 w 252"/>
                  <a:gd name="T23" fmla="*/ 128 h 208"/>
                  <a:gd name="T24" fmla="*/ 221 w 252"/>
                  <a:gd name="T25" fmla="*/ 103 h 208"/>
                  <a:gd name="T26" fmla="*/ 203 w 252"/>
                  <a:gd name="T27" fmla="*/ 78 h 208"/>
                  <a:gd name="T28" fmla="*/ 189 w 252"/>
                  <a:gd name="T2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4" name="Freeform 105"/>
              <p:cNvSpPr/>
              <p:nvPr/>
            </p:nvSpPr>
            <p:spPr bwMode="auto">
              <a:xfrm>
                <a:off x="4749" y="2816"/>
                <a:ext cx="35" cy="49"/>
              </a:xfrm>
              <a:custGeom>
                <a:avLst/>
                <a:gdLst>
                  <a:gd name="T0" fmla="*/ 83 w 141"/>
                  <a:gd name="T1" fmla="*/ 28 h 194"/>
                  <a:gd name="T2" fmla="*/ 76 w 141"/>
                  <a:gd name="T3" fmla="*/ 16 h 194"/>
                  <a:gd name="T4" fmla="*/ 62 w 141"/>
                  <a:gd name="T5" fmla="*/ 6 h 194"/>
                  <a:gd name="T6" fmla="*/ 37 w 141"/>
                  <a:gd name="T7" fmla="*/ 0 h 194"/>
                  <a:gd name="T8" fmla="*/ 23 w 141"/>
                  <a:gd name="T9" fmla="*/ 2 h 194"/>
                  <a:gd name="T10" fmla="*/ 13 w 141"/>
                  <a:gd name="T11" fmla="*/ 13 h 194"/>
                  <a:gd name="T12" fmla="*/ 5 w 141"/>
                  <a:gd name="T13" fmla="*/ 28 h 194"/>
                  <a:gd name="T14" fmla="*/ 0 w 141"/>
                  <a:gd name="T15" fmla="*/ 52 h 194"/>
                  <a:gd name="T16" fmla="*/ 1 w 141"/>
                  <a:gd name="T17" fmla="*/ 65 h 194"/>
                  <a:gd name="T18" fmla="*/ 4 w 141"/>
                  <a:gd name="T19" fmla="*/ 83 h 194"/>
                  <a:gd name="T20" fmla="*/ 10 w 141"/>
                  <a:gd name="T21" fmla="*/ 109 h 194"/>
                  <a:gd name="T22" fmla="*/ 20 w 141"/>
                  <a:gd name="T23" fmla="*/ 130 h 194"/>
                  <a:gd name="T24" fmla="*/ 32 w 141"/>
                  <a:gd name="T25" fmla="*/ 149 h 194"/>
                  <a:gd name="T26" fmla="*/ 45 w 141"/>
                  <a:gd name="T27" fmla="*/ 166 h 194"/>
                  <a:gd name="T28" fmla="*/ 59 w 141"/>
                  <a:gd name="T29" fmla="*/ 180 h 194"/>
                  <a:gd name="T30" fmla="*/ 77 w 141"/>
                  <a:gd name="T31" fmla="*/ 188 h 194"/>
                  <a:gd name="T32" fmla="*/ 98 w 141"/>
                  <a:gd name="T33" fmla="*/ 194 h 194"/>
                  <a:gd name="T34" fmla="*/ 116 w 141"/>
                  <a:gd name="T35" fmla="*/ 194 h 194"/>
                  <a:gd name="T36" fmla="*/ 132 w 141"/>
                  <a:gd name="T37" fmla="*/ 185 h 194"/>
                  <a:gd name="T38" fmla="*/ 140 w 141"/>
                  <a:gd name="T39" fmla="*/ 170 h 194"/>
                  <a:gd name="T40" fmla="*/ 141 w 141"/>
                  <a:gd name="T41" fmla="*/ 148 h 194"/>
                  <a:gd name="T42" fmla="*/ 136 w 141"/>
                  <a:gd name="T43" fmla="*/ 124 h 194"/>
                  <a:gd name="T44" fmla="*/ 125 w 141"/>
                  <a:gd name="T45" fmla="*/ 92 h 194"/>
                  <a:gd name="T46" fmla="*/ 101 w 141"/>
                  <a:gd name="T47" fmla="*/ 52 h 194"/>
                  <a:gd name="T48" fmla="*/ 83 w 141"/>
                  <a:gd name="T49" fmla="*/ 2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5" name="Freeform 106"/>
              <p:cNvSpPr/>
              <p:nvPr/>
            </p:nvSpPr>
            <p:spPr bwMode="auto">
              <a:xfrm>
                <a:off x="4758" y="2819"/>
                <a:ext cx="43" cy="35"/>
              </a:xfrm>
              <a:custGeom>
                <a:avLst/>
                <a:gdLst>
                  <a:gd name="T0" fmla="*/ 13 w 173"/>
                  <a:gd name="T1" fmla="*/ 31 h 139"/>
                  <a:gd name="T2" fmla="*/ 122 w 173"/>
                  <a:gd name="T3" fmla="*/ 4 h 139"/>
                  <a:gd name="T4" fmla="*/ 148 w 173"/>
                  <a:gd name="T5" fmla="*/ 0 h 139"/>
                  <a:gd name="T6" fmla="*/ 165 w 173"/>
                  <a:gd name="T7" fmla="*/ 4 h 139"/>
                  <a:gd name="T8" fmla="*/ 171 w 173"/>
                  <a:gd name="T9" fmla="*/ 11 h 139"/>
                  <a:gd name="T10" fmla="*/ 173 w 173"/>
                  <a:gd name="T11" fmla="*/ 25 h 139"/>
                  <a:gd name="T12" fmla="*/ 165 w 173"/>
                  <a:gd name="T13" fmla="*/ 47 h 139"/>
                  <a:gd name="T14" fmla="*/ 65 w 173"/>
                  <a:gd name="T15" fmla="*/ 139 h 139"/>
                  <a:gd name="T16" fmla="*/ 51 w 173"/>
                  <a:gd name="T17" fmla="*/ 138 h 139"/>
                  <a:gd name="T18" fmla="*/ 34 w 173"/>
                  <a:gd name="T19" fmla="*/ 132 h 139"/>
                  <a:gd name="T20" fmla="*/ 23 w 173"/>
                  <a:gd name="T21" fmla="*/ 120 h 139"/>
                  <a:gd name="T22" fmla="*/ 8 w 173"/>
                  <a:gd name="T23" fmla="*/ 103 h 139"/>
                  <a:gd name="T24" fmla="*/ 1 w 173"/>
                  <a:gd name="T25" fmla="*/ 85 h 139"/>
                  <a:gd name="T26" fmla="*/ 0 w 173"/>
                  <a:gd name="T27" fmla="*/ 65 h 139"/>
                  <a:gd name="T28" fmla="*/ 5 w 173"/>
                  <a:gd name="T29" fmla="*/ 46 h 139"/>
                  <a:gd name="T30" fmla="*/ 13 w 173"/>
                  <a:gd name="T31" fmla="*/ 3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solidFill>
                <a:srgbClr val="9F9FB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6" name="Freeform 107"/>
              <p:cNvSpPr/>
              <p:nvPr/>
            </p:nvSpPr>
            <p:spPr bwMode="auto">
              <a:xfrm>
                <a:off x="4725" y="2836"/>
                <a:ext cx="19"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9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7" name="Freeform 108"/>
              <p:cNvSpPr/>
              <p:nvPr/>
            </p:nvSpPr>
            <p:spPr bwMode="auto">
              <a:xfrm>
                <a:off x="4737" y="2831"/>
                <a:ext cx="18"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8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pic>
          <p:nvPicPr>
            <p:cNvPr id="111" name="Picture 10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02064" y="2956322"/>
              <a:ext cx="989012"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2" name="Picture 11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07089" y="3964384"/>
              <a:ext cx="520700"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 name="Picture 11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68701" y="2092722"/>
              <a:ext cx="520700"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14" name="Group 112"/>
            <p:cNvGrpSpPr/>
            <p:nvPr/>
          </p:nvGrpSpPr>
          <p:grpSpPr bwMode="auto">
            <a:xfrm flipH="1">
              <a:off x="8194426" y="3605609"/>
              <a:ext cx="415925" cy="504825"/>
              <a:chOff x="4416" y="2717"/>
              <a:chExt cx="404" cy="577"/>
            </a:xfrm>
          </p:grpSpPr>
          <p:sp>
            <p:nvSpPr>
              <p:cNvPr id="115" name="AutoShape 113"/>
              <p:cNvSpPr>
                <a:spLocks noChangeAspect="1" noChangeArrowheads="1" noTextEdit="1"/>
              </p:cNvSpPr>
              <p:nvPr/>
            </p:nvSpPr>
            <p:spPr bwMode="auto">
              <a:xfrm>
                <a:off x="4416" y="2717"/>
                <a:ext cx="40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116" name="Group 114"/>
              <p:cNvGrpSpPr/>
              <p:nvPr/>
            </p:nvGrpSpPr>
            <p:grpSpPr bwMode="auto">
              <a:xfrm>
                <a:off x="4562" y="3066"/>
                <a:ext cx="13" cy="70"/>
                <a:chOff x="4562" y="3066"/>
                <a:chExt cx="13" cy="70"/>
              </a:xfrm>
            </p:grpSpPr>
            <p:sp>
              <p:nvSpPr>
                <p:cNvPr id="161" name="Rectangle 115"/>
                <p:cNvSpPr>
                  <a:spLocks noChangeArrowheads="1"/>
                </p:cNvSpPr>
                <p:nvPr/>
              </p:nvSpPr>
              <p:spPr bwMode="auto">
                <a:xfrm>
                  <a:off x="4562" y="3067"/>
                  <a:ext cx="13" cy="69"/>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62" name="Line 116"/>
                <p:cNvSpPr>
                  <a:spLocks noChangeShapeType="1"/>
                </p:cNvSpPr>
                <p:nvPr/>
              </p:nvSpPr>
              <p:spPr bwMode="auto">
                <a:xfrm>
                  <a:off x="4568" y="3066"/>
                  <a:ext cx="1" cy="6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117" name="Rectangle 117"/>
              <p:cNvSpPr>
                <a:spLocks noChangeArrowheads="1"/>
              </p:cNvSpPr>
              <p:nvPr/>
            </p:nvSpPr>
            <p:spPr bwMode="auto">
              <a:xfrm>
                <a:off x="4503" y="3022"/>
                <a:ext cx="43" cy="112"/>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8" name="Freeform 118"/>
              <p:cNvSpPr/>
              <p:nvPr/>
            </p:nvSpPr>
            <p:spPr bwMode="auto">
              <a:xfrm>
                <a:off x="4663" y="3044"/>
                <a:ext cx="28" cy="24"/>
              </a:xfrm>
              <a:custGeom>
                <a:avLst/>
                <a:gdLst>
                  <a:gd name="T0" fmla="*/ 0 w 113"/>
                  <a:gd name="T1" fmla="*/ 0 h 95"/>
                  <a:gd name="T2" fmla="*/ 0 w 113"/>
                  <a:gd name="T3" fmla="*/ 95 h 95"/>
                  <a:gd name="T4" fmla="*/ 113 w 113"/>
                  <a:gd name="T5" fmla="*/ 95 h 95"/>
                  <a:gd name="T6" fmla="*/ 113 w 113"/>
                  <a:gd name="T7" fmla="*/ 19 h 95"/>
                  <a:gd name="T8" fmla="*/ 0 w 113"/>
                  <a:gd name="T9" fmla="*/ 0 h 95"/>
                </a:gdLst>
                <a:ahLst/>
                <a:cxnLst>
                  <a:cxn ang="0">
                    <a:pos x="T0" y="T1"/>
                  </a:cxn>
                  <a:cxn ang="0">
                    <a:pos x="T2" y="T3"/>
                  </a:cxn>
                  <a:cxn ang="0">
                    <a:pos x="T4" y="T5"/>
                  </a:cxn>
                  <a:cxn ang="0">
                    <a:pos x="T6" y="T7"/>
                  </a:cxn>
                  <a:cxn ang="0">
                    <a:pos x="T8" y="T9"/>
                  </a:cxn>
                </a:cxnLst>
                <a:rect l="0" t="0" r="r" b="b"/>
                <a:pathLst>
                  <a:path w="113" h="95">
                    <a:moveTo>
                      <a:pt x="0" y="0"/>
                    </a:moveTo>
                    <a:lnTo>
                      <a:pt x="0" y="95"/>
                    </a:lnTo>
                    <a:lnTo>
                      <a:pt x="113" y="95"/>
                    </a:lnTo>
                    <a:lnTo>
                      <a:pt x="113" y="19"/>
                    </a:lnTo>
                    <a:lnTo>
                      <a:pt x="0" y="0"/>
                    </a:lnTo>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9" name="Freeform 119"/>
              <p:cNvSpPr/>
              <p:nvPr/>
            </p:nvSpPr>
            <p:spPr bwMode="auto">
              <a:xfrm>
                <a:off x="4604" y="3001"/>
                <a:ext cx="19" cy="21"/>
              </a:xfrm>
              <a:custGeom>
                <a:avLst/>
                <a:gdLst>
                  <a:gd name="T0" fmla="*/ 43 w 78"/>
                  <a:gd name="T1" fmla="*/ 0 h 86"/>
                  <a:gd name="T2" fmla="*/ 0 w 78"/>
                  <a:gd name="T3" fmla="*/ 86 h 86"/>
                  <a:gd name="T4" fmla="*/ 57 w 78"/>
                  <a:gd name="T5" fmla="*/ 79 h 86"/>
                  <a:gd name="T6" fmla="*/ 78 w 78"/>
                  <a:gd name="T7" fmla="*/ 22 h 86"/>
                  <a:gd name="T8" fmla="*/ 43 w 78"/>
                  <a:gd name="T9" fmla="*/ 0 h 86"/>
                </a:gdLst>
                <a:ahLst/>
                <a:cxnLst>
                  <a:cxn ang="0">
                    <a:pos x="T0" y="T1"/>
                  </a:cxn>
                  <a:cxn ang="0">
                    <a:pos x="T2" y="T3"/>
                  </a:cxn>
                  <a:cxn ang="0">
                    <a:pos x="T4" y="T5"/>
                  </a:cxn>
                  <a:cxn ang="0">
                    <a:pos x="T6" y="T7"/>
                  </a:cxn>
                  <a:cxn ang="0">
                    <a:pos x="T8" y="T9"/>
                  </a:cxn>
                </a:cxnLst>
                <a:rect l="0" t="0" r="r" b="b"/>
                <a:pathLst>
                  <a:path w="78" h="86">
                    <a:moveTo>
                      <a:pt x="43" y="0"/>
                    </a:moveTo>
                    <a:lnTo>
                      <a:pt x="0" y="86"/>
                    </a:lnTo>
                    <a:lnTo>
                      <a:pt x="57" y="79"/>
                    </a:lnTo>
                    <a:lnTo>
                      <a:pt x="78" y="22"/>
                    </a:lnTo>
                    <a:lnTo>
                      <a:pt x="43"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0" name="Freeform 120"/>
              <p:cNvSpPr/>
              <p:nvPr/>
            </p:nvSpPr>
            <p:spPr bwMode="auto">
              <a:xfrm>
                <a:off x="4570" y="3144"/>
                <a:ext cx="90" cy="7"/>
              </a:xfrm>
              <a:custGeom>
                <a:avLst/>
                <a:gdLst>
                  <a:gd name="T0" fmla="*/ 0 w 360"/>
                  <a:gd name="T1" fmla="*/ 0 h 30"/>
                  <a:gd name="T2" fmla="*/ 360 w 360"/>
                  <a:gd name="T3" fmla="*/ 0 h 30"/>
                  <a:gd name="T4" fmla="*/ 360 w 360"/>
                  <a:gd name="T5" fmla="*/ 30 h 30"/>
                  <a:gd name="T6" fmla="*/ 4 w 360"/>
                  <a:gd name="T7" fmla="*/ 30 h 30"/>
                  <a:gd name="T8" fmla="*/ 0 w 360"/>
                  <a:gd name="T9" fmla="*/ 0 h 30"/>
                </a:gdLst>
                <a:ahLst/>
                <a:cxnLst>
                  <a:cxn ang="0">
                    <a:pos x="T0" y="T1"/>
                  </a:cxn>
                  <a:cxn ang="0">
                    <a:pos x="T2" y="T3"/>
                  </a:cxn>
                  <a:cxn ang="0">
                    <a:pos x="T4" y="T5"/>
                  </a:cxn>
                  <a:cxn ang="0">
                    <a:pos x="T6" y="T7"/>
                  </a:cxn>
                  <a:cxn ang="0">
                    <a:pos x="T8" y="T9"/>
                  </a:cxn>
                </a:cxnLst>
                <a:rect l="0" t="0" r="r" b="b"/>
                <a:pathLst>
                  <a:path w="360" h="30">
                    <a:moveTo>
                      <a:pt x="0" y="0"/>
                    </a:moveTo>
                    <a:lnTo>
                      <a:pt x="360" y="0"/>
                    </a:lnTo>
                    <a:lnTo>
                      <a:pt x="360" y="30"/>
                    </a:lnTo>
                    <a:lnTo>
                      <a:pt x="4" y="30"/>
                    </a:lnTo>
                    <a:lnTo>
                      <a:pt x="0" y="0"/>
                    </a:lnTo>
                    <a:close/>
                  </a:path>
                </a:pathLst>
              </a:custGeom>
              <a:solidFill>
                <a:srgbClr val="80808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1" name="Freeform 121"/>
              <p:cNvSpPr/>
              <p:nvPr/>
            </p:nvSpPr>
            <p:spPr bwMode="auto">
              <a:xfrm>
                <a:off x="4502" y="2862"/>
                <a:ext cx="37" cy="46"/>
              </a:xfrm>
              <a:custGeom>
                <a:avLst/>
                <a:gdLst>
                  <a:gd name="T0" fmla="*/ 141 w 150"/>
                  <a:gd name="T1" fmla="*/ 0 h 184"/>
                  <a:gd name="T2" fmla="*/ 1 w 150"/>
                  <a:gd name="T3" fmla="*/ 131 h 184"/>
                  <a:gd name="T4" fmla="*/ 0 w 150"/>
                  <a:gd name="T5" fmla="*/ 184 h 184"/>
                  <a:gd name="T6" fmla="*/ 150 w 150"/>
                  <a:gd name="T7" fmla="*/ 60 h 184"/>
                  <a:gd name="T8" fmla="*/ 141 w 150"/>
                  <a:gd name="T9" fmla="*/ 0 h 184"/>
                </a:gdLst>
                <a:ahLst/>
                <a:cxnLst>
                  <a:cxn ang="0">
                    <a:pos x="T0" y="T1"/>
                  </a:cxn>
                  <a:cxn ang="0">
                    <a:pos x="T2" y="T3"/>
                  </a:cxn>
                  <a:cxn ang="0">
                    <a:pos x="T4" y="T5"/>
                  </a:cxn>
                  <a:cxn ang="0">
                    <a:pos x="T6" y="T7"/>
                  </a:cxn>
                  <a:cxn ang="0">
                    <a:pos x="T8" y="T9"/>
                  </a:cxn>
                </a:cxnLst>
                <a:rect l="0" t="0" r="r" b="b"/>
                <a:pathLst>
                  <a:path w="150" h="184">
                    <a:moveTo>
                      <a:pt x="141" y="0"/>
                    </a:moveTo>
                    <a:lnTo>
                      <a:pt x="1" y="131"/>
                    </a:lnTo>
                    <a:lnTo>
                      <a:pt x="0" y="184"/>
                    </a:lnTo>
                    <a:lnTo>
                      <a:pt x="150" y="60"/>
                    </a:lnTo>
                    <a:lnTo>
                      <a:pt x="141"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2" name="Freeform 122"/>
              <p:cNvSpPr/>
              <p:nvPr/>
            </p:nvSpPr>
            <p:spPr bwMode="auto">
              <a:xfrm>
                <a:off x="4492" y="2741"/>
                <a:ext cx="57" cy="394"/>
              </a:xfrm>
              <a:custGeom>
                <a:avLst/>
                <a:gdLst>
                  <a:gd name="T0" fmla="*/ 228 w 228"/>
                  <a:gd name="T1" fmla="*/ 0 h 1575"/>
                  <a:gd name="T2" fmla="*/ 0 w 228"/>
                  <a:gd name="T3" fmla="*/ 93 h 1575"/>
                  <a:gd name="T4" fmla="*/ 0 w 228"/>
                  <a:gd name="T5" fmla="*/ 1575 h 1575"/>
                  <a:gd name="T6" fmla="*/ 42 w 228"/>
                  <a:gd name="T7" fmla="*/ 1575 h 1575"/>
                  <a:gd name="T8" fmla="*/ 42 w 228"/>
                  <a:gd name="T9" fmla="*/ 228 h 1575"/>
                  <a:gd name="T10" fmla="*/ 228 w 228"/>
                  <a:gd name="T11" fmla="*/ 150 h 1575"/>
                  <a:gd name="T12" fmla="*/ 228 w 228"/>
                  <a:gd name="T13" fmla="*/ 0 h 1575"/>
                </a:gdLst>
                <a:ahLst/>
                <a:cxnLst>
                  <a:cxn ang="0">
                    <a:pos x="T0" y="T1"/>
                  </a:cxn>
                  <a:cxn ang="0">
                    <a:pos x="T2" y="T3"/>
                  </a:cxn>
                  <a:cxn ang="0">
                    <a:pos x="T4" y="T5"/>
                  </a:cxn>
                  <a:cxn ang="0">
                    <a:pos x="T6" y="T7"/>
                  </a:cxn>
                  <a:cxn ang="0">
                    <a:pos x="T8" y="T9"/>
                  </a:cxn>
                  <a:cxn ang="0">
                    <a:pos x="T10" y="T11"/>
                  </a:cxn>
                  <a:cxn ang="0">
                    <a:pos x="T12" y="T13"/>
                  </a:cxn>
                </a:cxnLst>
                <a:rect l="0" t="0" r="r" b="b"/>
                <a:pathLst>
                  <a:path w="228" h="1575">
                    <a:moveTo>
                      <a:pt x="228" y="0"/>
                    </a:moveTo>
                    <a:lnTo>
                      <a:pt x="0" y="93"/>
                    </a:lnTo>
                    <a:lnTo>
                      <a:pt x="0" y="1575"/>
                    </a:lnTo>
                    <a:lnTo>
                      <a:pt x="42" y="1575"/>
                    </a:lnTo>
                    <a:lnTo>
                      <a:pt x="42" y="228"/>
                    </a:lnTo>
                    <a:lnTo>
                      <a:pt x="228" y="150"/>
                    </a:lnTo>
                    <a:lnTo>
                      <a:pt x="228" y="0"/>
                    </a:lnTo>
                    <a:close/>
                  </a:path>
                </a:pathLst>
              </a:custGeom>
              <a:solidFill>
                <a:srgbClr val="9F9F9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3" name="Freeform 123"/>
              <p:cNvSpPr/>
              <p:nvPr/>
            </p:nvSpPr>
            <p:spPr bwMode="auto">
              <a:xfrm>
                <a:off x="4490" y="3135"/>
                <a:ext cx="327" cy="85"/>
              </a:xfrm>
              <a:custGeom>
                <a:avLst/>
                <a:gdLst>
                  <a:gd name="T0" fmla="*/ 0 w 1306"/>
                  <a:gd name="T1" fmla="*/ 344 h 344"/>
                  <a:gd name="T2" fmla="*/ 0 w 1306"/>
                  <a:gd name="T3" fmla="*/ 0 h 344"/>
                  <a:gd name="T4" fmla="*/ 284 w 1306"/>
                  <a:gd name="T5" fmla="*/ 0 h 344"/>
                  <a:gd name="T6" fmla="*/ 341 w 1306"/>
                  <a:gd name="T7" fmla="*/ 57 h 344"/>
                  <a:gd name="T8" fmla="*/ 511 w 1306"/>
                  <a:gd name="T9" fmla="*/ 57 h 344"/>
                  <a:gd name="T10" fmla="*/ 568 w 1306"/>
                  <a:gd name="T11" fmla="*/ 116 h 344"/>
                  <a:gd name="T12" fmla="*/ 1136 w 1306"/>
                  <a:gd name="T13" fmla="*/ 116 h 344"/>
                  <a:gd name="T14" fmla="*/ 1136 w 1306"/>
                  <a:gd name="T15" fmla="*/ 230 h 344"/>
                  <a:gd name="T16" fmla="*/ 1306 w 1306"/>
                  <a:gd name="T17" fmla="*/ 230 h 344"/>
                  <a:gd name="T18" fmla="*/ 1306 w 1306"/>
                  <a:gd name="T19" fmla="*/ 344 h 344"/>
                  <a:gd name="T20" fmla="*/ 0 w 1306"/>
                  <a:gd name="T2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4" name="Rectangle 124"/>
              <p:cNvSpPr>
                <a:spLocks noChangeArrowheads="1"/>
              </p:cNvSpPr>
              <p:nvPr/>
            </p:nvSpPr>
            <p:spPr bwMode="auto">
              <a:xfrm>
                <a:off x="4491" y="3193"/>
                <a:ext cx="240" cy="26"/>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5" name="Line 125"/>
              <p:cNvSpPr>
                <a:spLocks noChangeShapeType="1"/>
              </p:cNvSpPr>
              <p:nvPr/>
            </p:nvSpPr>
            <p:spPr bwMode="auto">
              <a:xfrm>
                <a:off x="4479" y="3015"/>
                <a:ext cx="1" cy="50"/>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6" name="Freeform 126"/>
              <p:cNvSpPr/>
              <p:nvPr/>
            </p:nvSpPr>
            <p:spPr bwMode="auto">
              <a:xfrm>
                <a:off x="4471" y="3065"/>
                <a:ext cx="21" cy="25"/>
              </a:xfrm>
              <a:custGeom>
                <a:avLst/>
                <a:gdLst>
                  <a:gd name="T0" fmla="*/ 0 w 85"/>
                  <a:gd name="T1" fmla="*/ 99 h 99"/>
                  <a:gd name="T2" fmla="*/ 0 w 85"/>
                  <a:gd name="T3" fmla="*/ 0 h 99"/>
                  <a:gd name="T4" fmla="*/ 85 w 85"/>
                  <a:gd name="T5" fmla="*/ 0 h 99"/>
                  <a:gd name="T6" fmla="*/ 85 w 85"/>
                  <a:gd name="T7" fmla="*/ 35 h 99"/>
                  <a:gd name="T8" fmla="*/ 28 w 85"/>
                  <a:gd name="T9" fmla="*/ 35 h 99"/>
                  <a:gd name="T10" fmla="*/ 28 w 85"/>
                  <a:gd name="T11" fmla="*/ 99 h 99"/>
                  <a:gd name="T12" fmla="*/ 0 w 85"/>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85" h="99">
                    <a:moveTo>
                      <a:pt x="0" y="99"/>
                    </a:moveTo>
                    <a:lnTo>
                      <a:pt x="0" y="0"/>
                    </a:lnTo>
                    <a:lnTo>
                      <a:pt x="85" y="0"/>
                    </a:lnTo>
                    <a:lnTo>
                      <a:pt x="85" y="35"/>
                    </a:lnTo>
                    <a:lnTo>
                      <a:pt x="28" y="35"/>
                    </a:lnTo>
                    <a:lnTo>
                      <a:pt x="28" y="99"/>
                    </a:lnTo>
                    <a:lnTo>
                      <a:pt x="0" y="99"/>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7" name="Freeform 127"/>
              <p:cNvSpPr/>
              <p:nvPr/>
            </p:nvSpPr>
            <p:spPr bwMode="auto">
              <a:xfrm>
                <a:off x="4590" y="3047"/>
                <a:ext cx="72" cy="104"/>
              </a:xfrm>
              <a:custGeom>
                <a:avLst/>
                <a:gdLst>
                  <a:gd name="T0" fmla="*/ 0 w 290"/>
                  <a:gd name="T1" fmla="*/ 0 h 415"/>
                  <a:gd name="T2" fmla="*/ 290 w 290"/>
                  <a:gd name="T3" fmla="*/ 415 h 415"/>
                  <a:gd name="T4" fmla="*/ 248 w 290"/>
                  <a:gd name="T5" fmla="*/ 406 h 415"/>
                  <a:gd name="T6" fmla="*/ 0 w 290"/>
                  <a:gd name="T7" fmla="*/ 57 h 415"/>
                  <a:gd name="T8" fmla="*/ 0 w 290"/>
                  <a:gd name="T9" fmla="*/ 0 h 415"/>
                </a:gdLst>
                <a:ahLst/>
                <a:cxnLst>
                  <a:cxn ang="0">
                    <a:pos x="T0" y="T1"/>
                  </a:cxn>
                  <a:cxn ang="0">
                    <a:pos x="T2" y="T3"/>
                  </a:cxn>
                  <a:cxn ang="0">
                    <a:pos x="T4" y="T5"/>
                  </a:cxn>
                  <a:cxn ang="0">
                    <a:pos x="T6" y="T7"/>
                  </a:cxn>
                  <a:cxn ang="0">
                    <a:pos x="T8" y="T9"/>
                  </a:cxn>
                </a:cxnLst>
                <a:rect l="0" t="0" r="r" b="b"/>
                <a:pathLst>
                  <a:path w="290" h="415">
                    <a:moveTo>
                      <a:pt x="0" y="0"/>
                    </a:moveTo>
                    <a:lnTo>
                      <a:pt x="290" y="415"/>
                    </a:lnTo>
                    <a:lnTo>
                      <a:pt x="248" y="406"/>
                    </a:lnTo>
                    <a:lnTo>
                      <a:pt x="0" y="57"/>
                    </a:lnTo>
                    <a:lnTo>
                      <a:pt x="0" y="0"/>
                    </a:lnTo>
                    <a:close/>
                  </a:path>
                </a:pathLst>
              </a:custGeom>
              <a:solidFill>
                <a:srgbClr val="9F9F9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8" name="Freeform 128"/>
              <p:cNvSpPr/>
              <p:nvPr/>
            </p:nvSpPr>
            <p:spPr bwMode="auto">
              <a:xfrm>
                <a:off x="4433" y="3106"/>
                <a:ext cx="57" cy="114"/>
              </a:xfrm>
              <a:custGeom>
                <a:avLst/>
                <a:gdLst>
                  <a:gd name="T0" fmla="*/ 170 w 227"/>
                  <a:gd name="T1" fmla="*/ 0 h 458"/>
                  <a:gd name="T2" fmla="*/ 0 w 227"/>
                  <a:gd name="T3" fmla="*/ 171 h 458"/>
                  <a:gd name="T4" fmla="*/ 0 w 227"/>
                  <a:gd name="T5" fmla="*/ 458 h 458"/>
                  <a:gd name="T6" fmla="*/ 227 w 227"/>
                  <a:gd name="T7" fmla="*/ 458 h 458"/>
                  <a:gd name="T8" fmla="*/ 227 w 227"/>
                  <a:gd name="T9" fmla="*/ 114 h 458"/>
                  <a:gd name="T10" fmla="*/ 170 w 227"/>
                  <a:gd name="T11" fmla="*/ 0 h 458"/>
                </a:gdLst>
                <a:ahLst/>
                <a:cxnLst>
                  <a:cxn ang="0">
                    <a:pos x="T0" y="T1"/>
                  </a:cxn>
                  <a:cxn ang="0">
                    <a:pos x="T2" y="T3"/>
                  </a:cxn>
                  <a:cxn ang="0">
                    <a:pos x="T4" y="T5"/>
                  </a:cxn>
                  <a:cxn ang="0">
                    <a:pos x="T6" y="T7"/>
                  </a:cxn>
                  <a:cxn ang="0">
                    <a:pos x="T8" y="T9"/>
                  </a:cxn>
                  <a:cxn ang="0">
                    <a:pos x="T10" y="T11"/>
                  </a:cxn>
                </a:cxnLst>
                <a:rect l="0" t="0" r="r" b="b"/>
                <a:pathLst>
                  <a:path w="227" h="458">
                    <a:moveTo>
                      <a:pt x="170" y="0"/>
                    </a:moveTo>
                    <a:lnTo>
                      <a:pt x="0" y="171"/>
                    </a:lnTo>
                    <a:lnTo>
                      <a:pt x="0" y="458"/>
                    </a:lnTo>
                    <a:lnTo>
                      <a:pt x="227" y="458"/>
                    </a:lnTo>
                    <a:lnTo>
                      <a:pt x="227" y="114"/>
                    </a:lnTo>
                    <a:lnTo>
                      <a:pt x="170"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9" name="Rectangle 129"/>
              <p:cNvSpPr>
                <a:spLocks noChangeArrowheads="1"/>
              </p:cNvSpPr>
              <p:nvPr/>
            </p:nvSpPr>
            <p:spPr bwMode="auto">
              <a:xfrm>
                <a:off x="4420" y="3276"/>
                <a:ext cx="395" cy="14"/>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0" name="Rectangle 130"/>
              <p:cNvSpPr>
                <a:spLocks noChangeArrowheads="1"/>
              </p:cNvSpPr>
              <p:nvPr/>
            </p:nvSpPr>
            <p:spPr bwMode="auto">
              <a:xfrm>
                <a:off x="4420" y="3250"/>
                <a:ext cx="395" cy="24"/>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1" name="Rectangle 131"/>
              <p:cNvSpPr>
                <a:spLocks noChangeArrowheads="1"/>
              </p:cNvSpPr>
              <p:nvPr/>
            </p:nvSpPr>
            <p:spPr bwMode="auto">
              <a:xfrm>
                <a:off x="4420" y="3221"/>
                <a:ext cx="395" cy="27"/>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2" name="Rectangle 132"/>
              <p:cNvSpPr>
                <a:spLocks noChangeArrowheads="1"/>
              </p:cNvSpPr>
              <p:nvPr/>
            </p:nvSpPr>
            <p:spPr bwMode="auto">
              <a:xfrm>
                <a:off x="4763" y="3200"/>
                <a:ext cx="41" cy="12"/>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3" name="Oval 133"/>
              <p:cNvSpPr>
                <a:spLocks noChangeArrowheads="1"/>
              </p:cNvSpPr>
              <p:nvPr/>
            </p:nvSpPr>
            <p:spPr bwMode="auto">
              <a:xfrm>
                <a:off x="4462" y="3092"/>
                <a:ext cx="28" cy="29"/>
              </a:xfrm>
              <a:prstGeom prst="ellipse">
                <a:avLst/>
              </a:prstGeom>
              <a:solidFill>
                <a:srgbClr val="9F9F9F"/>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4" name="Rectangle 134"/>
              <p:cNvSpPr>
                <a:spLocks noChangeArrowheads="1"/>
              </p:cNvSpPr>
              <p:nvPr/>
            </p:nvSpPr>
            <p:spPr bwMode="auto">
              <a:xfrm>
                <a:off x="4562" y="3036"/>
                <a:ext cx="27" cy="26"/>
              </a:xfrm>
              <a:prstGeom prst="rect">
                <a:avLst/>
              </a:prstGeom>
              <a:solidFill>
                <a:srgbClr val="80808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5" name="Freeform 135"/>
              <p:cNvSpPr/>
              <p:nvPr/>
            </p:nvSpPr>
            <p:spPr bwMode="auto">
              <a:xfrm>
                <a:off x="4547" y="3021"/>
                <a:ext cx="114" cy="114"/>
              </a:xfrm>
              <a:custGeom>
                <a:avLst/>
                <a:gdLst>
                  <a:gd name="T0" fmla="*/ 57 w 454"/>
                  <a:gd name="T1" fmla="*/ 455 h 455"/>
                  <a:gd name="T2" fmla="*/ 57 w 454"/>
                  <a:gd name="T3" fmla="*/ 57 h 455"/>
                  <a:gd name="T4" fmla="*/ 454 w 454"/>
                  <a:gd name="T5" fmla="*/ 57 h 455"/>
                  <a:gd name="T6" fmla="*/ 454 w 454"/>
                  <a:gd name="T7" fmla="*/ 0 h 455"/>
                  <a:gd name="T8" fmla="*/ 0 w 454"/>
                  <a:gd name="T9" fmla="*/ 0 h 455"/>
                  <a:gd name="T10" fmla="*/ 0 w 454"/>
                  <a:gd name="T11" fmla="*/ 455 h 455"/>
                  <a:gd name="T12" fmla="*/ 57 w 454"/>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454" h="455">
                    <a:moveTo>
                      <a:pt x="57" y="455"/>
                    </a:moveTo>
                    <a:lnTo>
                      <a:pt x="57" y="57"/>
                    </a:lnTo>
                    <a:lnTo>
                      <a:pt x="454" y="57"/>
                    </a:lnTo>
                    <a:lnTo>
                      <a:pt x="454" y="0"/>
                    </a:lnTo>
                    <a:lnTo>
                      <a:pt x="0" y="0"/>
                    </a:lnTo>
                    <a:lnTo>
                      <a:pt x="0" y="455"/>
                    </a:lnTo>
                    <a:lnTo>
                      <a:pt x="57" y="455"/>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136" name="Group 136"/>
              <p:cNvGrpSpPr/>
              <p:nvPr/>
            </p:nvGrpSpPr>
            <p:grpSpPr bwMode="auto">
              <a:xfrm>
                <a:off x="4455" y="2913"/>
                <a:ext cx="126" cy="116"/>
                <a:chOff x="4455" y="2913"/>
                <a:chExt cx="126" cy="116"/>
              </a:xfrm>
            </p:grpSpPr>
            <p:sp>
              <p:nvSpPr>
                <p:cNvPr id="159" name="Oval 137"/>
                <p:cNvSpPr>
                  <a:spLocks noChangeArrowheads="1"/>
                </p:cNvSpPr>
                <p:nvPr/>
              </p:nvSpPr>
              <p:spPr bwMode="auto">
                <a:xfrm>
                  <a:off x="4465" y="2913"/>
                  <a:ext cx="116" cy="116"/>
                </a:xfrm>
                <a:prstGeom prst="ellipse">
                  <a:avLst/>
                </a:prstGeom>
                <a:solidFill>
                  <a:srgbClr val="808080"/>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60" name="Oval 138"/>
                <p:cNvSpPr>
                  <a:spLocks noChangeArrowheads="1"/>
                </p:cNvSpPr>
                <p:nvPr/>
              </p:nvSpPr>
              <p:spPr bwMode="auto">
                <a:xfrm>
                  <a:off x="4455" y="2913"/>
                  <a:ext cx="115" cy="116"/>
                </a:xfrm>
                <a:prstGeom prst="ellipse">
                  <a:avLst/>
                </a:prstGeom>
                <a:solidFill>
                  <a:srgbClr val="C0C0C0"/>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37" name="Group 139"/>
              <p:cNvGrpSpPr/>
              <p:nvPr/>
            </p:nvGrpSpPr>
            <p:grpSpPr bwMode="auto">
              <a:xfrm>
                <a:off x="4504" y="3136"/>
                <a:ext cx="43" cy="112"/>
                <a:chOff x="4504" y="3136"/>
                <a:chExt cx="43" cy="112"/>
              </a:xfrm>
            </p:grpSpPr>
            <p:sp>
              <p:nvSpPr>
                <p:cNvPr id="150" name="Rectangle 140"/>
                <p:cNvSpPr>
                  <a:spLocks noChangeArrowheads="1"/>
                </p:cNvSpPr>
                <p:nvPr/>
              </p:nvSpPr>
              <p:spPr bwMode="auto">
                <a:xfrm>
                  <a:off x="4505" y="3136"/>
                  <a:ext cx="41" cy="112"/>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151" name="Group 141"/>
                <p:cNvGrpSpPr/>
                <p:nvPr/>
              </p:nvGrpSpPr>
              <p:grpSpPr bwMode="auto">
                <a:xfrm>
                  <a:off x="4504" y="3149"/>
                  <a:ext cx="43" cy="87"/>
                  <a:chOff x="4504" y="3149"/>
                  <a:chExt cx="43" cy="87"/>
                </a:xfrm>
              </p:grpSpPr>
              <p:sp>
                <p:nvSpPr>
                  <p:cNvPr id="152" name="Line 142"/>
                  <p:cNvSpPr>
                    <a:spLocks noChangeShapeType="1"/>
                  </p:cNvSpPr>
                  <p:nvPr/>
                </p:nvSpPr>
                <p:spPr bwMode="auto">
                  <a:xfrm>
                    <a:off x="4504" y="3163"/>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53" name="Line 143"/>
                  <p:cNvSpPr>
                    <a:spLocks noChangeShapeType="1"/>
                  </p:cNvSpPr>
                  <p:nvPr/>
                </p:nvSpPr>
                <p:spPr bwMode="auto">
                  <a:xfrm>
                    <a:off x="4504" y="3206"/>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54" name="Line 144"/>
                  <p:cNvSpPr>
                    <a:spLocks noChangeShapeType="1"/>
                  </p:cNvSpPr>
                  <p:nvPr/>
                </p:nvSpPr>
                <p:spPr bwMode="auto">
                  <a:xfrm>
                    <a:off x="4504" y="3192"/>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55" name="Line 145"/>
                  <p:cNvSpPr>
                    <a:spLocks noChangeShapeType="1"/>
                  </p:cNvSpPr>
                  <p:nvPr/>
                </p:nvSpPr>
                <p:spPr bwMode="auto">
                  <a:xfrm>
                    <a:off x="4504" y="3178"/>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56" name="Line 146"/>
                  <p:cNvSpPr>
                    <a:spLocks noChangeShapeType="1"/>
                  </p:cNvSpPr>
                  <p:nvPr/>
                </p:nvSpPr>
                <p:spPr bwMode="auto">
                  <a:xfrm>
                    <a:off x="4504" y="3149"/>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57" name="Line 147"/>
                  <p:cNvSpPr>
                    <a:spLocks noChangeShapeType="1"/>
                  </p:cNvSpPr>
                  <p:nvPr/>
                </p:nvSpPr>
                <p:spPr bwMode="auto">
                  <a:xfrm>
                    <a:off x="4504" y="3220"/>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58" name="Line 148"/>
                  <p:cNvSpPr>
                    <a:spLocks noChangeShapeType="1"/>
                  </p:cNvSpPr>
                  <p:nvPr/>
                </p:nvSpPr>
                <p:spPr bwMode="auto">
                  <a:xfrm>
                    <a:off x="4504" y="3235"/>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sp>
            <p:nvSpPr>
              <p:cNvPr id="138" name="Rectangle 149"/>
              <p:cNvSpPr>
                <a:spLocks noChangeArrowheads="1"/>
              </p:cNvSpPr>
              <p:nvPr/>
            </p:nvSpPr>
            <p:spPr bwMode="auto">
              <a:xfrm>
                <a:off x="4775" y="3164"/>
                <a:ext cx="12" cy="27"/>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9" name="Freeform 150"/>
              <p:cNvSpPr/>
              <p:nvPr/>
            </p:nvSpPr>
            <p:spPr bwMode="auto">
              <a:xfrm>
                <a:off x="4696" y="2871"/>
                <a:ext cx="32" cy="55"/>
              </a:xfrm>
              <a:custGeom>
                <a:avLst/>
                <a:gdLst>
                  <a:gd name="T0" fmla="*/ 107 w 129"/>
                  <a:gd name="T1" fmla="*/ 0 h 221"/>
                  <a:gd name="T2" fmla="*/ 0 w 129"/>
                  <a:gd name="T3" fmla="*/ 185 h 221"/>
                  <a:gd name="T4" fmla="*/ 21 w 129"/>
                  <a:gd name="T5" fmla="*/ 221 h 221"/>
                  <a:gd name="T6" fmla="*/ 129 w 129"/>
                  <a:gd name="T7" fmla="*/ 7 h 221"/>
                  <a:gd name="T8" fmla="*/ 107 w 129"/>
                  <a:gd name="T9" fmla="*/ 0 h 221"/>
                </a:gdLst>
                <a:ahLst/>
                <a:cxnLst>
                  <a:cxn ang="0">
                    <a:pos x="T0" y="T1"/>
                  </a:cxn>
                  <a:cxn ang="0">
                    <a:pos x="T2" y="T3"/>
                  </a:cxn>
                  <a:cxn ang="0">
                    <a:pos x="T4" y="T5"/>
                  </a:cxn>
                  <a:cxn ang="0">
                    <a:pos x="T6" y="T7"/>
                  </a:cxn>
                  <a:cxn ang="0">
                    <a:pos x="T8" y="T9"/>
                  </a:cxn>
                </a:cxnLst>
                <a:rect l="0" t="0" r="r" b="b"/>
                <a:pathLst>
                  <a:path w="129" h="221">
                    <a:moveTo>
                      <a:pt x="107" y="0"/>
                    </a:moveTo>
                    <a:lnTo>
                      <a:pt x="0" y="185"/>
                    </a:lnTo>
                    <a:lnTo>
                      <a:pt x="21" y="221"/>
                    </a:lnTo>
                    <a:lnTo>
                      <a:pt x="129" y="7"/>
                    </a:lnTo>
                    <a:lnTo>
                      <a:pt x="107"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0" name="Freeform 151"/>
              <p:cNvSpPr/>
              <p:nvPr/>
            </p:nvSpPr>
            <p:spPr bwMode="auto">
              <a:xfrm>
                <a:off x="4657" y="2848"/>
                <a:ext cx="62" cy="16"/>
              </a:xfrm>
              <a:custGeom>
                <a:avLst/>
                <a:gdLst>
                  <a:gd name="T0" fmla="*/ 241 w 249"/>
                  <a:gd name="T1" fmla="*/ 0 h 66"/>
                  <a:gd name="T2" fmla="*/ 0 w 249"/>
                  <a:gd name="T3" fmla="*/ 36 h 66"/>
                  <a:gd name="T4" fmla="*/ 35 w 249"/>
                  <a:gd name="T5" fmla="*/ 66 h 66"/>
                  <a:gd name="T6" fmla="*/ 249 w 249"/>
                  <a:gd name="T7" fmla="*/ 22 h 66"/>
                  <a:gd name="T8" fmla="*/ 241 w 249"/>
                  <a:gd name="T9" fmla="*/ 0 h 66"/>
                </a:gdLst>
                <a:ahLst/>
                <a:cxnLst>
                  <a:cxn ang="0">
                    <a:pos x="T0" y="T1"/>
                  </a:cxn>
                  <a:cxn ang="0">
                    <a:pos x="T2" y="T3"/>
                  </a:cxn>
                  <a:cxn ang="0">
                    <a:pos x="T4" y="T5"/>
                  </a:cxn>
                  <a:cxn ang="0">
                    <a:pos x="T6" y="T7"/>
                  </a:cxn>
                  <a:cxn ang="0">
                    <a:pos x="T8" y="T9"/>
                  </a:cxn>
                </a:cxnLst>
                <a:rect l="0" t="0" r="r" b="b"/>
                <a:pathLst>
                  <a:path w="249" h="66">
                    <a:moveTo>
                      <a:pt x="241" y="0"/>
                    </a:moveTo>
                    <a:lnTo>
                      <a:pt x="0" y="36"/>
                    </a:lnTo>
                    <a:lnTo>
                      <a:pt x="35" y="66"/>
                    </a:lnTo>
                    <a:lnTo>
                      <a:pt x="249" y="22"/>
                    </a:lnTo>
                    <a:lnTo>
                      <a:pt x="241"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1" name="Freeform 152"/>
              <p:cNvSpPr/>
              <p:nvPr/>
            </p:nvSpPr>
            <p:spPr bwMode="auto">
              <a:xfrm>
                <a:off x="4516" y="2720"/>
                <a:ext cx="233" cy="367"/>
              </a:xfrm>
              <a:custGeom>
                <a:avLst/>
                <a:gdLst>
                  <a:gd name="T0" fmla="*/ 30 w 931"/>
                  <a:gd name="T1" fmla="*/ 53 h 1469"/>
                  <a:gd name="T2" fmla="*/ 16 w 931"/>
                  <a:gd name="T3" fmla="*/ 96 h 1469"/>
                  <a:gd name="T4" fmla="*/ 4 w 931"/>
                  <a:gd name="T5" fmla="*/ 150 h 1469"/>
                  <a:gd name="T6" fmla="*/ 0 w 931"/>
                  <a:gd name="T7" fmla="*/ 207 h 1469"/>
                  <a:gd name="T8" fmla="*/ 0 w 931"/>
                  <a:gd name="T9" fmla="*/ 264 h 1469"/>
                  <a:gd name="T10" fmla="*/ 12 w 931"/>
                  <a:gd name="T11" fmla="*/ 338 h 1469"/>
                  <a:gd name="T12" fmla="*/ 23 w 931"/>
                  <a:gd name="T13" fmla="*/ 431 h 1469"/>
                  <a:gd name="T14" fmla="*/ 44 w 931"/>
                  <a:gd name="T15" fmla="*/ 534 h 1469"/>
                  <a:gd name="T16" fmla="*/ 79 w 931"/>
                  <a:gd name="T17" fmla="*/ 653 h 1469"/>
                  <a:gd name="T18" fmla="*/ 133 w 931"/>
                  <a:gd name="T19" fmla="*/ 767 h 1469"/>
                  <a:gd name="T20" fmla="*/ 218 w 931"/>
                  <a:gd name="T21" fmla="*/ 902 h 1469"/>
                  <a:gd name="T22" fmla="*/ 303 w 931"/>
                  <a:gd name="T23" fmla="*/ 1031 h 1469"/>
                  <a:gd name="T24" fmla="*/ 374 w 931"/>
                  <a:gd name="T25" fmla="*/ 1116 h 1469"/>
                  <a:gd name="T26" fmla="*/ 473 w 931"/>
                  <a:gd name="T27" fmla="*/ 1219 h 1469"/>
                  <a:gd name="T28" fmla="*/ 576 w 931"/>
                  <a:gd name="T29" fmla="*/ 1305 h 1469"/>
                  <a:gd name="T30" fmla="*/ 668 w 931"/>
                  <a:gd name="T31" fmla="*/ 1373 h 1469"/>
                  <a:gd name="T32" fmla="*/ 735 w 931"/>
                  <a:gd name="T33" fmla="*/ 1415 h 1469"/>
                  <a:gd name="T34" fmla="*/ 802 w 931"/>
                  <a:gd name="T35" fmla="*/ 1447 h 1469"/>
                  <a:gd name="T36" fmla="*/ 857 w 931"/>
                  <a:gd name="T37" fmla="*/ 1469 h 1469"/>
                  <a:gd name="T38" fmla="*/ 899 w 931"/>
                  <a:gd name="T39" fmla="*/ 1469 h 1469"/>
                  <a:gd name="T40" fmla="*/ 931 w 931"/>
                  <a:gd name="T41" fmla="*/ 1451 h 1469"/>
                  <a:gd name="T42" fmla="*/ 62 w 931"/>
                  <a:gd name="T43" fmla="*/ 0 h 1469"/>
                  <a:gd name="T44" fmla="*/ 30 w 931"/>
                  <a:gd name="T45" fmla="*/ 5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solidFill>
                <a:srgbClr val="80808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2" name="Freeform 153"/>
              <p:cNvSpPr/>
              <p:nvPr/>
            </p:nvSpPr>
            <p:spPr bwMode="auto">
              <a:xfrm>
                <a:off x="4529" y="2719"/>
                <a:ext cx="220" cy="364"/>
              </a:xfrm>
              <a:custGeom>
                <a:avLst/>
                <a:gdLst>
                  <a:gd name="T0" fmla="*/ 7 w 876"/>
                  <a:gd name="T1" fmla="*/ 0 h 1455"/>
                  <a:gd name="T2" fmla="*/ 0 w 876"/>
                  <a:gd name="T3" fmla="*/ 29 h 1455"/>
                  <a:gd name="T4" fmla="*/ 0 w 876"/>
                  <a:gd name="T5" fmla="*/ 93 h 1455"/>
                  <a:gd name="T6" fmla="*/ 3 w 876"/>
                  <a:gd name="T7" fmla="*/ 168 h 1455"/>
                  <a:gd name="T8" fmla="*/ 10 w 876"/>
                  <a:gd name="T9" fmla="*/ 228 h 1455"/>
                  <a:gd name="T10" fmla="*/ 21 w 876"/>
                  <a:gd name="T11" fmla="*/ 307 h 1455"/>
                  <a:gd name="T12" fmla="*/ 35 w 876"/>
                  <a:gd name="T13" fmla="*/ 399 h 1455"/>
                  <a:gd name="T14" fmla="*/ 56 w 876"/>
                  <a:gd name="T15" fmla="*/ 496 h 1455"/>
                  <a:gd name="T16" fmla="*/ 99 w 876"/>
                  <a:gd name="T17" fmla="*/ 618 h 1455"/>
                  <a:gd name="T18" fmla="*/ 163 w 876"/>
                  <a:gd name="T19" fmla="*/ 757 h 1455"/>
                  <a:gd name="T20" fmla="*/ 234 w 876"/>
                  <a:gd name="T21" fmla="*/ 871 h 1455"/>
                  <a:gd name="T22" fmla="*/ 319 w 876"/>
                  <a:gd name="T23" fmla="*/ 992 h 1455"/>
                  <a:gd name="T24" fmla="*/ 397 w 876"/>
                  <a:gd name="T25" fmla="*/ 1084 h 1455"/>
                  <a:gd name="T26" fmla="*/ 457 w 876"/>
                  <a:gd name="T27" fmla="*/ 1147 h 1455"/>
                  <a:gd name="T28" fmla="*/ 513 w 876"/>
                  <a:gd name="T29" fmla="*/ 1206 h 1455"/>
                  <a:gd name="T30" fmla="*/ 574 w 876"/>
                  <a:gd name="T31" fmla="*/ 1263 h 1455"/>
                  <a:gd name="T32" fmla="*/ 641 w 876"/>
                  <a:gd name="T33" fmla="*/ 1318 h 1455"/>
                  <a:gd name="T34" fmla="*/ 687 w 876"/>
                  <a:gd name="T35" fmla="*/ 1355 h 1455"/>
                  <a:gd name="T36" fmla="*/ 737 w 876"/>
                  <a:gd name="T37" fmla="*/ 1387 h 1455"/>
                  <a:gd name="T38" fmla="*/ 791 w 876"/>
                  <a:gd name="T39" fmla="*/ 1418 h 1455"/>
                  <a:gd name="T40" fmla="*/ 837 w 876"/>
                  <a:gd name="T41" fmla="*/ 1448 h 1455"/>
                  <a:gd name="T42" fmla="*/ 865 w 876"/>
                  <a:gd name="T43" fmla="*/ 1455 h 1455"/>
                  <a:gd name="T44" fmla="*/ 876 w 876"/>
                  <a:gd name="T45" fmla="*/ 1434 h 1455"/>
                  <a:gd name="T46" fmla="*/ 874 w 876"/>
                  <a:gd name="T47" fmla="*/ 1404 h 1455"/>
                  <a:gd name="T48" fmla="*/ 867 w 876"/>
                  <a:gd name="T49" fmla="*/ 1369 h 1455"/>
                  <a:gd name="T50" fmla="*/ 855 w 876"/>
                  <a:gd name="T51" fmla="*/ 1309 h 1455"/>
                  <a:gd name="T52" fmla="*/ 841 w 876"/>
                  <a:gd name="T53" fmla="*/ 1229 h 1455"/>
                  <a:gd name="T54" fmla="*/ 823 w 876"/>
                  <a:gd name="T55" fmla="*/ 1156 h 1455"/>
                  <a:gd name="T56" fmla="*/ 802 w 876"/>
                  <a:gd name="T57" fmla="*/ 1069 h 1455"/>
                  <a:gd name="T58" fmla="*/ 773 w 876"/>
                  <a:gd name="T59" fmla="*/ 978 h 1455"/>
                  <a:gd name="T60" fmla="*/ 741 w 876"/>
                  <a:gd name="T61" fmla="*/ 905 h 1455"/>
                  <a:gd name="T62" fmla="*/ 715 w 876"/>
                  <a:gd name="T63" fmla="*/ 842 h 1455"/>
                  <a:gd name="T64" fmla="*/ 674 w 876"/>
                  <a:gd name="T65" fmla="*/ 759 h 1455"/>
                  <a:gd name="T66" fmla="*/ 634 w 876"/>
                  <a:gd name="T67" fmla="*/ 686 h 1455"/>
                  <a:gd name="T68" fmla="*/ 586 w 876"/>
                  <a:gd name="T69" fmla="*/ 606 h 1455"/>
                  <a:gd name="T70" fmla="*/ 510 w 876"/>
                  <a:gd name="T71" fmla="*/ 506 h 1455"/>
                  <a:gd name="T72" fmla="*/ 457 w 876"/>
                  <a:gd name="T73" fmla="*/ 435 h 1455"/>
                  <a:gd name="T74" fmla="*/ 380 w 876"/>
                  <a:gd name="T75" fmla="*/ 338 h 1455"/>
                  <a:gd name="T76" fmla="*/ 308 w 876"/>
                  <a:gd name="T77" fmla="*/ 268 h 1455"/>
                  <a:gd name="T78" fmla="*/ 237 w 876"/>
                  <a:gd name="T79" fmla="*/ 195 h 1455"/>
                  <a:gd name="T80" fmla="*/ 184 w 876"/>
                  <a:gd name="T81" fmla="*/ 143 h 1455"/>
                  <a:gd name="T82" fmla="*/ 127 w 876"/>
                  <a:gd name="T83" fmla="*/ 88 h 1455"/>
                  <a:gd name="T84" fmla="*/ 85 w 876"/>
                  <a:gd name="T85" fmla="*/ 50 h 1455"/>
                  <a:gd name="T86" fmla="*/ 42 w 876"/>
                  <a:gd name="T87" fmla="*/ 15 h 1455"/>
                  <a:gd name="T88" fmla="*/ 7 w 876"/>
                  <a:gd name="T89" fmla="*/ 0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3" name="Freeform 154"/>
              <p:cNvSpPr/>
              <p:nvPr/>
            </p:nvSpPr>
            <p:spPr bwMode="auto">
              <a:xfrm>
                <a:off x="4537" y="2812"/>
                <a:ext cx="216" cy="16"/>
              </a:xfrm>
              <a:custGeom>
                <a:avLst/>
                <a:gdLst>
                  <a:gd name="T0" fmla="*/ 0 w 862"/>
                  <a:gd name="T1" fmla="*/ 0 h 64"/>
                  <a:gd name="T2" fmla="*/ 862 w 862"/>
                  <a:gd name="T3" fmla="*/ 36 h 64"/>
                  <a:gd name="T4" fmla="*/ 855 w 862"/>
                  <a:gd name="T5" fmla="*/ 64 h 64"/>
                  <a:gd name="T6" fmla="*/ 3 w 862"/>
                  <a:gd name="T7" fmla="*/ 28 h 64"/>
                  <a:gd name="T8" fmla="*/ 0 w 862"/>
                  <a:gd name="T9" fmla="*/ 0 h 64"/>
                </a:gdLst>
                <a:ahLst/>
                <a:cxnLst>
                  <a:cxn ang="0">
                    <a:pos x="T0" y="T1"/>
                  </a:cxn>
                  <a:cxn ang="0">
                    <a:pos x="T2" y="T3"/>
                  </a:cxn>
                  <a:cxn ang="0">
                    <a:pos x="T4" y="T5"/>
                  </a:cxn>
                  <a:cxn ang="0">
                    <a:pos x="T6" y="T7"/>
                  </a:cxn>
                  <a:cxn ang="0">
                    <a:pos x="T8" y="T9"/>
                  </a:cxn>
                </a:cxnLst>
                <a:rect l="0" t="0" r="r" b="b"/>
                <a:pathLst>
                  <a:path w="862" h="64">
                    <a:moveTo>
                      <a:pt x="0" y="0"/>
                    </a:moveTo>
                    <a:lnTo>
                      <a:pt x="862" y="36"/>
                    </a:lnTo>
                    <a:lnTo>
                      <a:pt x="855" y="64"/>
                    </a:lnTo>
                    <a:lnTo>
                      <a:pt x="3" y="28"/>
                    </a:lnTo>
                    <a:lnTo>
                      <a:pt x="0" y="0"/>
                    </a:lnTo>
                    <a:close/>
                  </a:path>
                </a:pathLst>
              </a:custGeom>
              <a:solidFill>
                <a:srgbClr val="DFDFF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4" name="Freeform 155"/>
              <p:cNvSpPr/>
              <p:nvPr/>
            </p:nvSpPr>
            <p:spPr bwMode="auto">
              <a:xfrm>
                <a:off x="4685" y="2860"/>
                <a:ext cx="77" cy="190"/>
              </a:xfrm>
              <a:custGeom>
                <a:avLst/>
                <a:gdLst>
                  <a:gd name="T0" fmla="*/ 271 w 306"/>
                  <a:gd name="T1" fmla="*/ 16 h 760"/>
                  <a:gd name="T2" fmla="*/ 0 w 306"/>
                  <a:gd name="T3" fmla="*/ 742 h 760"/>
                  <a:gd name="T4" fmla="*/ 25 w 306"/>
                  <a:gd name="T5" fmla="*/ 760 h 760"/>
                  <a:gd name="T6" fmla="*/ 306 w 306"/>
                  <a:gd name="T7" fmla="*/ 0 h 760"/>
                  <a:gd name="T8" fmla="*/ 271 w 306"/>
                  <a:gd name="T9" fmla="*/ 16 h 760"/>
                </a:gdLst>
                <a:ahLst/>
                <a:cxnLst>
                  <a:cxn ang="0">
                    <a:pos x="T0" y="T1"/>
                  </a:cxn>
                  <a:cxn ang="0">
                    <a:pos x="T2" y="T3"/>
                  </a:cxn>
                  <a:cxn ang="0">
                    <a:pos x="T4" y="T5"/>
                  </a:cxn>
                  <a:cxn ang="0">
                    <a:pos x="T6" y="T7"/>
                  </a:cxn>
                  <a:cxn ang="0">
                    <a:pos x="T8" y="T9"/>
                  </a:cxn>
                </a:cxnLst>
                <a:rect l="0" t="0" r="r" b="b"/>
                <a:pathLst>
                  <a:path w="306" h="760">
                    <a:moveTo>
                      <a:pt x="271" y="16"/>
                    </a:moveTo>
                    <a:lnTo>
                      <a:pt x="0" y="742"/>
                    </a:lnTo>
                    <a:lnTo>
                      <a:pt x="25" y="760"/>
                    </a:lnTo>
                    <a:lnTo>
                      <a:pt x="306" y="0"/>
                    </a:lnTo>
                    <a:lnTo>
                      <a:pt x="271" y="16"/>
                    </a:lnTo>
                    <a:close/>
                  </a:path>
                </a:pathLst>
              </a:custGeom>
              <a:solidFill>
                <a:srgbClr val="DFDFF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5" name="Freeform 156"/>
              <p:cNvSpPr/>
              <p:nvPr/>
            </p:nvSpPr>
            <p:spPr bwMode="auto">
              <a:xfrm>
                <a:off x="4712" y="2823"/>
                <a:ext cx="63" cy="52"/>
              </a:xfrm>
              <a:custGeom>
                <a:avLst/>
                <a:gdLst>
                  <a:gd name="T0" fmla="*/ 189 w 252"/>
                  <a:gd name="T1" fmla="*/ 0 h 208"/>
                  <a:gd name="T2" fmla="*/ 10 w 252"/>
                  <a:gd name="T3" fmla="*/ 64 h 208"/>
                  <a:gd name="T4" fmla="*/ 3 w 252"/>
                  <a:gd name="T5" fmla="*/ 75 h 208"/>
                  <a:gd name="T6" fmla="*/ 0 w 252"/>
                  <a:gd name="T7" fmla="*/ 96 h 208"/>
                  <a:gd name="T8" fmla="*/ 2 w 252"/>
                  <a:gd name="T9" fmla="*/ 126 h 208"/>
                  <a:gd name="T10" fmla="*/ 4 w 252"/>
                  <a:gd name="T11" fmla="*/ 144 h 208"/>
                  <a:gd name="T12" fmla="*/ 15 w 252"/>
                  <a:gd name="T13" fmla="*/ 170 h 208"/>
                  <a:gd name="T14" fmla="*/ 33 w 252"/>
                  <a:gd name="T15" fmla="*/ 190 h 208"/>
                  <a:gd name="T16" fmla="*/ 58 w 252"/>
                  <a:gd name="T17" fmla="*/ 204 h 208"/>
                  <a:gd name="T18" fmla="*/ 72 w 252"/>
                  <a:gd name="T19" fmla="*/ 208 h 208"/>
                  <a:gd name="T20" fmla="*/ 86 w 252"/>
                  <a:gd name="T21" fmla="*/ 208 h 208"/>
                  <a:gd name="T22" fmla="*/ 252 w 252"/>
                  <a:gd name="T23" fmla="*/ 128 h 208"/>
                  <a:gd name="T24" fmla="*/ 221 w 252"/>
                  <a:gd name="T25" fmla="*/ 103 h 208"/>
                  <a:gd name="T26" fmla="*/ 203 w 252"/>
                  <a:gd name="T27" fmla="*/ 78 h 208"/>
                  <a:gd name="T28" fmla="*/ 189 w 252"/>
                  <a:gd name="T2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6" name="Freeform 157"/>
              <p:cNvSpPr/>
              <p:nvPr/>
            </p:nvSpPr>
            <p:spPr bwMode="auto">
              <a:xfrm>
                <a:off x="4749" y="2816"/>
                <a:ext cx="35" cy="49"/>
              </a:xfrm>
              <a:custGeom>
                <a:avLst/>
                <a:gdLst>
                  <a:gd name="T0" fmla="*/ 83 w 141"/>
                  <a:gd name="T1" fmla="*/ 28 h 194"/>
                  <a:gd name="T2" fmla="*/ 76 w 141"/>
                  <a:gd name="T3" fmla="*/ 16 h 194"/>
                  <a:gd name="T4" fmla="*/ 62 w 141"/>
                  <a:gd name="T5" fmla="*/ 6 h 194"/>
                  <a:gd name="T6" fmla="*/ 37 w 141"/>
                  <a:gd name="T7" fmla="*/ 0 h 194"/>
                  <a:gd name="T8" fmla="*/ 23 w 141"/>
                  <a:gd name="T9" fmla="*/ 2 h 194"/>
                  <a:gd name="T10" fmla="*/ 13 w 141"/>
                  <a:gd name="T11" fmla="*/ 13 h 194"/>
                  <a:gd name="T12" fmla="*/ 5 w 141"/>
                  <a:gd name="T13" fmla="*/ 28 h 194"/>
                  <a:gd name="T14" fmla="*/ 0 w 141"/>
                  <a:gd name="T15" fmla="*/ 52 h 194"/>
                  <a:gd name="T16" fmla="*/ 1 w 141"/>
                  <a:gd name="T17" fmla="*/ 65 h 194"/>
                  <a:gd name="T18" fmla="*/ 4 w 141"/>
                  <a:gd name="T19" fmla="*/ 83 h 194"/>
                  <a:gd name="T20" fmla="*/ 10 w 141"/>
                  <a:gd name="T21" fmla="*/ 109 h 194"/>
                  <a:gd name="T22" fmla="*/ 20 w 141"/>
                  <a:gd name="T23" fmla="*/ 130 h 194"/>
                  <a:gd name="T24" fmla="*/ 32 w 141"/>
                  <a:gd name="T25" fmla="*/ 149 h 194"/>
                  <a:gd name="T26" fmla="*/ 45 w 141"/>
                  <a:gd name="T27" fmla="*/ 166 h 194"/>
                  <a:gd name="T28" fmla="*/ 59 w 141"/>
                  <a:gd name="T29" fmla="*/ 180 h 194"/>
                  <a:gd name="T30" fmla="*/ 77 w 141"/>
                  <a:gd name="T31" fmla="*/ 188 h 194"/>
                  <a:gd name="T32" fmla="*/ 98 w 141"/>
                  <a:gd name="T33" fmla="*/ 194 h 194"/>
                  <a:gd name="T34" fmla="*/ 116 w 141"/>
                  <a:gd name="T35" fmla="*/ 194 h 194"/>
                  <a:gd name="T36" fmla="*/ 132 w 141"/>
                  <a:gd name="T37" fmla="*/ 185 h 194"/>
                  <a:gd name="T38" fmla="*/ 140 w 141"/>
                  <a:gd name="T39" fmla="*/ 170 h 194"/>
                  <a:gd name="T40" fmla="*/ 141 w 141"/>
                  <a:gd name="T41" fmla="*/ 148 h 194"/>
                  <a:gd name="T42" fmla="*/ 136 w 141"/>
                  <a:gd name="T43" fmla="*/ 124 h 194"/>
                  <a:gd name="T44" fmla="*/ 125 w 141"/>
                  <a:gd name="T45" fmla="*/ 92 h 194"/>
                  <a:gd name="T46" fmla="*/ 101 w 141"/>
                  <a:gd name="T47" fmla="*/ 52 h 194"/>
                  <a:gd name="T48" fmla="*/ 83 w 141"/>
                  <a:gd name="T49" fmla="*/ 2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7" name="Freeform 158"/>
              <p:cNvSpPr/>
              <p:nvPr/>
            </p:nvSpPr>
            <p:spPr bwMode="auto">
              <a:xfrm>
                <a:off x="4758" y="2819"/>
                <a:ext cx="43" cy="35"/>
              </a:xfrm>
              <a:custGeom>
                <a:avLst/>
                <a:gdLst>
                  <a:gd name="T0" fmla="*/ 13 w 173"/>
                  <a:gd name="T1" fmla="*/ 31 h 139"/>
                  <a:gd name="T2" fmla="*/ 122 w 173"/>
                  <a:gd name="T3" fmla="*/ 4 h 139"/>
                  <a:gd name="T4" fmla="*/ 148 w 173"/>
                  <a:gd name="T5" fmla="*/ 0 h 139"/>
                  <a:gd name="T6" fmla="*/ 165 w 173"/>
                  <a:gd name="T7" fmla="*/ 4 h 139"/>
                  <a:gd name="T8" fmla="*/ 171 w 173"/>
                  <a:gd name="T9" fmla="*/ 11 h 139"/>
                  <a:gd name="T10" fmla="*/ 173 w 173"/>
                  <a:gd name="T11" fmla="*/ 25 h 139"/>
                  <a:gd name="T12" fmla="*/ 165 w 173"/>
                  <a:gd name="T13" fmla="*/ 47 h 139"/>
                  <a:gd name="T14" fmla="*/ 65 w 173"/>
                  <a:gd name="T15" fmla="*/ 139 h 139"/>
                  <a:gd name="T16" fmla="*/ 51 w 173"/>
                  <a:gd name="T17" fmla="*/ 138 h 139"/>
                  <a:gd name="T18" fmla="*/ 34 w 173"/>
                  <a:gd name="T19" fmla="*/ 132 h 139"/>
                  <a:gd name="T20" fmla="*/ 23 w 173"/>
                  <a:gd name="T21" fmla="*/ 120 h 139"/>
                  <a:gd name="T22" fmla="*/ 8 w 173"/>
                  <a:gd name="T23" fmla="*/ 103 h 139"/>
                  <a:gd name="T24" fmla="*/ 1 w 173"/>
                  <a:gd name="T25" fmla="*/ 85 h 139"/>
                  <a:gd name="T26" fmla="*/ 0 w 173"/>
                  <a:gd name="T27" fmla="*/ 65 h 139"/>
                  <a:gd name="T28" fmla="*/ 5 w 173"/>
                  <a:gd name="T29" fmla="*/ 46 h 139"/>
                  <a:gd name="T30" fmla="*/ 13 w 173"/>
                  <a:gd name="T31" fmla="*/ 3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solidFill>
                <a:srgbClr val="9F9FB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8" name="Freeform 159"/>
              <p:cNvSpPr/>
              <p:nvPr/>
            </p:nvSpPr>
            <p:spPr bwMode="auto">
              <a:xfrm>
                <a:off x="4725" y="2836"/>
                <a:ext cx="19"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9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9" name="Freeform 160"/>
              <p:cNvSpPr/>
              <p:nvPr/>
            </p:nvSpPr>
            <p:spPr bwMode="auto">
              <a:xfrm>
                <a:off x="4737" y="2831"/>
                <a:ext cx="18"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8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pic>
          <p:nvPicPr>
            <p:cNvPr id="163" name="Picture 161" descr="D-Link%20DI-713P%20Wireless%20Broadband%20ro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1739" y="3734197"/>
              <a:ext cx="749300" cy="623887"/>
            </a:xfrm>
            <a:prstGeom prst="rect">
              <a:avLst/>
            </a:prstGeom>
            <a:noFill/>
            <a:extLst>
              <a:ext uri="{909E8E84-426E-40DD-AFC4-6F175D3DCCD1}">
                <a14:hiddenFill xmlns:a14="http://schemas.microsoft.com/office/drawing/2010/main">
                  <a:solidFill>
                    <a:srgbClr val="FFFFFF"/>
                  </a:solidFill>
                </a14:hiddenFill>
              </a:ext>
            </a:extLst>
          </p:spPr>
        </p:pic>
        <p:grpSp>
          <p:nvGrpSpPr>
            <p:cNvPr id="164" name="Group 162"/>
            <p:cNvGrpSpPr/>
            <p:nvPr/>
          </p:nvGrpSpPr>
          <p:grpSpPr bwMode="auto">
            <a:xfrm>
              <a:off x="2201614" y="3892947"/>
              <a:ext cx="671512" cy="495300"/>
              <a:chOff x="762" y="2391"/>
              <a:chExt cx="423" cy="312"/>
            </a:xfrm>
          </p:grpSpPr>
          <p:grpSp>
            <p:nvGrpSpPr>
              <p:cNvPr id="165" name="Group 163"/>
              <p:cNvGrpSpPr/>
              <p:nvPr/>
            </p:nvGrpSpPr>
            <p:grpSpPr bwMode="auto">
              <a:xfrm>
                <a:off x="867" y="2432"/>
                <a:ext cx="318" cy="271"/>
                <a:chOff x="657" y="1570"/>
                <a:chExt cx="318" cy="311"/>
              </a:xfrm>
            </p:grpSpPr>
            <p:sp>
              <p:nvSpPr>
                <p:cNvPr id="173" name="Line 164"/>
                <p:cNvSpPr>
                  <a:spLocks noChangeShapeType="1"/>
                </p:cNvSpPr>
                <p:nvPr/>
              </p:nvSpPr>
              <p:spPr bwMode="auto">
                <a:xfrm flipH="1">
                  <a:off x="703" y="1570"/>
                  <a:ext cx="0" cy="78"/>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174" name="Picture 165" descr="laptop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6"/>
              <p:cNvGrpSpPr/>
              <p:nvPr/>
            </p:nvGrpSpPr>
            <p:grpSpPr bwMode="auto">
              <a:xfrm>
                <a:off x="762" y="2391"/>
                <a:ext cx="306" cy="90"/>
                <a:chOff x="748" y="2251"/>
                <a:chExt cx="306" cy="90"/>
              </a:xfrm>
            </p:grpSpPr>
            <p:sp>
              <p:nvSpPr>
                <p:cNvPr id="167" name="AutoShape 167"/>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68" name="AutoShape 168"/>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69" name="AutoShape 169"/>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70" name="AutoShape 170"/>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71" name="AutoShape 171"/>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72" name="AutoShape 172"/>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sp>
          <p:nvSpPr>
            <p:cNvPr id="175" name="Freeform 173"/>
            <p:cNvSpPr/>
            <p:nvPr/>
          </p:nvSpPr>
          <p:spPr bwMode="auto">
            <a:xfrm rot="1390605">
              <a:off x="3690689" y="3461147"/>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FFFF"/>
            </a:solidFill>
            <a:ln w="952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176" name="Group 174"/>
            <p:cNvGrpSpPr/>
            <p:nvPr/>
          </p:nvGrpSpPr>
          <p:grpSpPr bwMode="auto">
            <a:xfrm>
              <a:off x="906214" y="2595959"/>
              <a:ext cx="503237" cy="684213"/>
              <a:chOff x="431" y="1479"/>
              <a:chExt cx="317" cy="431"/>
            </a:xfrm>
          </p:grpSpPr>
          <p:sp>
            <p:nvSpPr>
              <p:cNvPr id="177" name="Line 175"/>
              <p:cNvSpPr>
                <a:spLocks noChangeShapeType="1"/>
              </p:cNvSpPr>
              <p:nvPr/>
            </p:nvSpPr>
            <p:spPr bwMode="auto">
              <a:xfrm>
                <a:off x="612" y="1479"/>
                <a:ext cx="0" cy="22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178" name="Picture 17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 y="1570"/>
                <a:ext cx="317"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79" name="Picture 17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751" y="1913334"/>
              <a:ext cx="503238"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0" name="Line 178"/>
            <p:cNvSpPr>
              <a:spLocks noChangeShapeType="1"/>
            </p:cNvSpPr>
            <p:nvPr/>
          </p:nvSpPr>
          <p:spPr bwMode="auto">
            <a:xfrm flipV="1">
              <a:off x="472826" y="2595959"/>
              <a:ext cx="3025775" cy="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81" name="Line 179"/>
            <p:cNvSpPr>
              <a:spLocks noChangeShapeType="1"/>
            </p:cNvSpPr>
            <p:nvPr/>
          </p:nvSpPr>
          <p:spPr bwMode="auto">
            <a:xfrm>
              <a:off x="3281114" y="2237184"/>
              <a:ext cx="0" cy="36036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182" name="Picture 18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49339" y="2092722"/>
              <a:ext cx="520700"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83" name="Group 181"/>
            <p:cNvGrpSpPr/>
            <p:nvPr/>
          </p:nvGrpSpPr>
          <p:grpSpPr bwMode="auto">
            <a:xfrm>
              <a:off x="1409451" y="4469209"/>
              <a:ext cx="671513" cy="495300"/>
              <a:chOff x="762" y="2391"/>
              <a:chExt cx="423" cy="312"/>
            </a:xfrm>
          </p:grpSpPr>
          <p:grpSp>
            <p:nvGrpSpPr>
              <p:cNvPr id="184" name="Group 182"/>
              <p:cNvGrpSpPr/>
              <p:nvPr/>
            </p:nvGrpSpPr>
            <p:grpSpPr bwMode="auto">
              <a:xfrm>
                <a:off x="867" y="2432"/>
                <a:ext cx="318" cy="271"/>
                <a:chOff x="657" y="1570"/>
                <a:chExt cx="318" cy="311"/>
              </a:xfrm>
            </p:grpSpPr>
            <p:sp>
              <p:nvSpPr>
                <p:cNvPr id="192" name="Line 183"/>
                <p:cNvSpPr>
                  <a:spLocks noChangeShapeType="1"/>
                </p:cNvSpPr>
                <p:nvPr/>
              </p:nvSpPr>
              <p:spPr bwMode="auto">
                <a:xfrm flipH="1">
                  <a:off x="703" y="1570"/>
                  <a:ext cx="0" cy="78"/>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193" name="Picture 184" descr="laptop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5" name="Group 185"/>
              <p:cNvGrpSpPr/>
              <p:nvPr/>
            </p:nvGrpSpPr>
            <p:grpSpPr bwMode="auto">
              <a:xfrm>
                <a:off x="762" y="2391"/>
                <a:ext cx="306" cy="90"/>
                <a:chOff x="748" y="2251"/>
                <a:chExt cx="306" cy="90"/>
              </a:xfrm>
            </p:grpSpPr>
            <p:sp>
              <p:nvSpPr>
                <p:cNvPr id="186" name="AutoShape 186"/>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87" name="AutoShape 187"/>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88" name="AutoShape 188"/>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89" name="AutoShape 189"/>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90" name="AutoShape 190"/>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91" name="AutoShape 191"/>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grpSp>
          <p:nvGrpSpPr>
            <p:cNvPr id="194" name="Group 192"/>
            <p:cNvGrpSpPr/>
            <p:nvPr/>
          </p:nvGrpSpPr>
          <p:grpSpPr bwMode="auto">
            <a:xfrm>
              <a:off x="2273051" y="4901009"/>
              <a:ext cx="671513" cy="495300"/>
              <a:chOff x="762" y="2391"/>
              <a:chExt cx="423" cy="312"/>
            </a:xfrm>
          </p:grpSpPr>
          <p:grpSp>
            <p:nvGrpSpPr>
              <p:cNvPr id="195" name="Group 193"/>
              <p:cNvGrpSpPr/>
              <p:nvPr/>
            </p:nvGrpSpPr>
            <p:grpSpPr bwMode="auto">
              <a:xfrm>
                <a:off x="867" y="2432"/>
                <a:ext cx="318" cy="271"/>
                <a:chOff x="657" y="1570"/>
                <a:chExt cx="318" cy="311"/>
              </a:xfrm>
            </p:grpSpPr>
            <p:sp>
              <p:nvSpPr>
                <p:cNvPr id="203" name="Line 194"/>
                <p:cNvSpPr>
                  <a:spLocks noChangeShapeType="1"/>
                </p:cNvSpPr>
                <p:nvPr/>
              </p:nvSpPr>
              <p:spPr bwMode="auto">
                <a:xfrm flipH="1">
                  <a:off x="703" y="1570"/>
                  <a:ext cx="0" cy="78"/>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204" name="Picture 195" descr="laptop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6" name="Group 196"/>
              <p:cNvGrpSpPr/>
              <p:nvPr/>
            </p:nvGrpSpPr>
            <p:grpSpPr bwMode="auto">
              <a:xfrm>
                <a:off x="762" y="2391"/>
                <a:ext cx="306" cy="90"/>
                <a:chOff x="748" y="2251"/>
                <a:chExt cx="306" cy="90"/>
              </a:xfrm>
            </p:grpSpPr>
            <p:sp>
              <p:nvSpPr>
                <p:cNvPr id="197" name="AutoShape 197"/>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98" name="AutoShape 198"/>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99" name="AutoShape 199"/>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00" name="AutoShape 200"/>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01" name="AutoShape 201"/>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02" name="AutoShape 202"/>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sp>
          <p:nvSpPr>
            <p:cNvPr id="205" name="Line 203"/>
            <p:cNvSpPr>
              <a:spLocks noChangeShapeType="1"/>
            </p:cNvSpPr>
            <p:nvPr/>
          </p:nvSpPr>
          <p:spPr bwMode="auto">
            <a:xfrm>
              <a:off x="6738689" y="3172222"/>
              <a:ext cx="1511300" cy="649287"/>
            </a:xfrm>
            <a:prstGeom prst="line">
              <a:avLst/>
            </a:prstGeom>
            <a:noFill/>
            <a:ln w="38100">
              <a:solidFill>
                <a:srgbClr val="3333CC"/>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06" name="Line 204"/>
            <p:cNvSpPr>
              <a:spLocks noChangeShapeType="1"/>
            </p:cNvSpPr>
            <p:nvPr/>
          </p:nvSpPr>
          <p:spPr bwMode="auto">
            <a:xfrm flipH="1">
              <a:off x="5081339" y="3245247"/>
              <a:ext cx="719137" cy="431800"/>
            </a:xfrm>
            <a:prstGeom prst="line">
              <a:avLst/>
            </a:prstGeom>
            <a:noFill/>
            <a:ln w="38100">
              <a:solidFill>
                <a:srgbClr val="3333CC"/>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07" name="Freeform 205"/>
            <p:cNvSpPr/>
            <p:nvPr/>
          </p:nvSpPr>
          <p:spPr bwMode="auto">
            <a:xfrm rot="1901313">
              <a:off x="2898526" y="3821509"/>
              <a:ext cx="203200" cy="300038"/>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FFFF"/>
            </a:solidFill>
            <a:ln w="952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08" name="Freeform 206"/>
            <p:cNvSpPr/>
            <p:nvPr/>
          </p:nvSpPr>
          <p:spPr bwMode="auto">
            <a:xfrm rot="18818791" flipH="1">
              <a:off x="2897733" y="3582590"/>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FFFF"/>
            </a:solidFill>
            <a:ln w="952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09" name="Freeform 207"/>
            <p:cNvSpPr/>
            <p:nvPr/>
          </p:nvSpPr>
          <p:spPr bwMode="auto">
            <a:xfrm rot="3575381">
              <a:off x="3739108" y="3641328"/>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FFFF"/>
            </a:solidFill>
            <a:ln w="952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10" name="Text Box 208"/>
            <p:cNvSpPr txBox="1">
              <a:spLocks noChangeArrowheads="1"/>
            </p:cNvSpPr>
            <p:nvPr/>
          </p:nvSpPr>
          <p:spPr bwMode="auto">
            <a:xfrm>
              <a:off x="1798959" y="5076473"/>
              <a:ext cx="8418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mn-lt"/>
                  <a:ea typeface="黑体" panose="02010609060101010101" pitchFamily="2" charset="-122"/>
                </a:rPr>
                <a:t> </a:t>
              </a:r>
              <a:r>
                <a:rPr kumimoji="0" lang="zh-CN" altLang="en-US" sz="2000" b="1" i="0" u="none" strike="noStrike" kern="0" cap="none" spc="0" normalizeH="0" baseline="0" noProof="0" dirty="0">
                  <a:ln>
                    <a:noFill/>
                  </a:ln>
                  <a:solidFill>
                    <a:srgbClr val="C00000"/>
                  </a:solidFill>
                  <a:effectLst/>
                  <a:uLnTx/>
                  <a:uFillTx/>
                  <a:latin typeface="+mn-lt"/>
                  <a:ea typeface="黑体" panose="02010609060101010101" pitchFamily="2" charset="-122"/>
                </a:rPr>
                <a:t>主机 </a:t>
              </a:r>
              <a:endParaRPr kumimoji="0" lang="en-US" altLang="zh-CN" sz="2000" b="1" i="0" u="none" strike="noStrike" kern="0" cap="none" spc="0" normalizeH="0" baseline="0" noProof="0" dirty="0" smtClean="0">
                <a:ln>
                  <a:noFill/>
                </a:ln>
                <a:solidFill>
                  <a:srgbClr val="C00000"/>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smtClean="0">
                  <a:ln>
                    <a:noFill/>
                  </a:ln>
                  <a:solidFill>
                    <a:srgbClr val="C00000"/>
                  </a:solidFill>
                  <a:effectLst/>
                  <a:uLnTx/>
                  <a:uFillTx/>
                  <a:latin typeface="+mn-lt"/>
                  <a:ea typeface="黑体" panose="02010609060101010101" pitchFamily="2" charset="-122"/>
                </a:rPr>
                <a:t>H</a:t>
              </a:r>
              <a:r>
                <a:rPr kumimoji="0" lang="en-US" altLang="zh-CN" sz="2000" b="1" i="0" u="none" strike="noStrike" kern="0" cap="none" spc="0" normalizeH="0" baseline="-25000" noProof="0" dirty="0" smtClean="0">
                  <a:ln>
                    <a:noFill/>
                  </a:ln>
                  <a:solidFill>
                    <a:srgbClr val="C00000"/>
                  </a:solidFill>
                  <a:effectLst/>
                  <a:uLnTx/>
                  <a:uFillTx/>
                  <a:latin typeface="+mn-lt"/>
                  <a:ea typeface="黑体" panose="02010609060101010101" pitchFamily="2" charset="-122"/>
                </a:rPr>
                <a:t>2</a:t>
              </a:r>
              <a:endParaRPr kumimoji="0" lang="en-US" altLang="zh-CN" sz="2000" b="1" i="0" u="none" strike="noStrike" kern="0" cap="none" spc="0" normalizeH="0" baseline="-25000" noProof="0" dirty="0">
                <a:ln>
                  <a:noFill/>
                </a:ln>
                <a:solidFill>
                  <a:srgbClr val="C00000"/>
                </a:solidFill>
                <a:effectLst/>
                <a:uLnTx/>
                <a:uFillTx/>
                <a:latin typeface="+mn-lt"/>
                <a:ea typeface="黑体" panose="02010609060101010101" pitchFamily="2" charset="-122"/>
              </a:endParaRPr>
            </a:p>
          </p:txBody>
        </p:sp>
        <p:grpSp>
          <p:nvGrpSpPr>
            <p:cNvPr id="211" name="Group 209"/>
            <p:cNvGrpSpPr/>
            <p:nvPr/>
          </p:nvGrpSpPr>
          <p:grpSpPr bwMode="auto">
            <a:xfrm>
              <a:off x="1698376" y="2597547"/>
              <a:ext cx="503238" cy="684212"/>
              <a:chOff x="431" y="1479"/>
              <a:chExt cx="317" cy="431"/>
            </a:xfrm>
          </p:grpSpPr>
          <p:sp>
            <p:nvSpPr>
              <p:cNvPr id="212" name="Line 210"/>
              <p:cNvSpPr>
                <a:spLocks noChangeShapeType="1"/>
              </p:cNvSpPr>
              <p:nvPr/>
            </p:nvSpPr>
            <p:spPr bwMode="auto">
              <a:xfrm>
                <a:off x="612" y="1479"/>
                <a:ext cx="0" cy="22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213" name="Picture 211"/>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 y="1570"/>
                <a:ext cx="317"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4" name="Group 212"/>
            <p:cNvGrpSpPr/>
            <p:nvPr/>
          </p:nvGrpSpPr>
          <p:grpSpPr bwMode="auto">
            <a:xfrm>
              <a:off x="2706439" y="2599134"/>
              <a:ext cx="503237" cy="684213"/>
              <a:chOff x="431" y="1479"/>
              <a:chExt cx="317" cy="431"/>
            </a:xfrm>
          </p:grpSpPr>
          <p:sp>
            <p:nvSpPr>
              <p:cNvPr id="215" name="Line 213"/>
              <p:cNvSpPr>
                <a:spLocks noChangeShapeType="1"/>
              </p:cNvSpPr>
              <p:nvPr/>
            </p:nvSpPr>
            <p:spPr bwMode="auto">
              <a:xfrm>
                <a:off x="612" y="1479"/>
                <a:ext cx="0" cy="22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216" name="Picture 21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 y="1570"/>
                <a:ext cx="317"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17" name="Text Box 215"/>
            <p:cNvSpPr txBox="1">
              <a:spLocks noChangeArrowheads="1"/>
            </p:cNvSpPr>
            <p:nvPr/>
          </p:nvSpPr>
          <p:spPr bwMode="auto">
            <a:xfrm>
              <a:off x="2763589" y="1870472"/>
              <a:ext cx="4619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1</a:t>
              </a:r>
              <a:endPar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sp>
          <p:nvSpPr>
            <p:cNvPr id="218" name="Text Box 216"/>
            <p:cNvSpPr txBox="1">
              <a:spLocks noChangeArrowheads="1"/>
            </p:cNvSpPr>
            <p:nvPr/>
          </p:nvSpPr>
          <p:spPr bwMode="auto">
            <a:xfrm>
              <a:off x="8019801" y="4197747"/>
              <a:ext cx="4619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4</a:t>
              </a:r>
              <a:endPar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sp>
          <p:nvSpPr>
            <p:cNvPr id="219" name="Text Box 217"/>
            <p:cNvSpPr txBox="1">
              <a:spLocks noChangeArrowheads="1"/>
            </p:cNvSpPr>
            <p:nvPr/>
          </p:nvSpPr>
          <p:spPr bwMode="auto">
            <a:xfrm>
              <a:off x="4289176" y="3694509"/>
              <a:ext cx="4619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5</a:t>
              </a:r>
              <a:endPar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sp>
          <p:nvSpPr>
            <p:cNvPr id="220" name="Text Box 218"/>
            <p:cNvSpPr txBox="1">
              <a:spLocks noChangeArrowheads="1"/>
            </p:cNvSpPr>
            <p:nvPr/>
          </p:nvSpPr>
          <p:spPr bwMode="auto">
            <a:xfrm>
              <a:off x="5211514" y="1870472"/>
              <a:ext cx="4619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2</a:t>
              </a:r>
              <a:endPar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sp>
          <p:nvSpPr>
            <p:cNvPr id="221" name="Text Box 219"/>
            <p:cNvSpPr txBox="1">
              <a:spLocks noChangeArrowheads="1"/>
            </p:cNvSpPr>
            <p:nvPr/>
          </p:nvSpPr>
          <p:spPr bwMode="auto">
            <a:xfrm>
              <a:off x="7803901" y="1894284"/>
              <a:ext cx="4619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3</a:t>
              </a:r>
              <a:endPar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sp>
          <p:nvSpPr>
            <p:cNvPr id="222" name="Text Box 220"/>
            <p:cNvSpPr txBox="1">
              <a:spLocks noChangeArrowheads="1"/>
            </p:cNvSpPr>
            <p:nvPr/>
          </p:nvSpPr>
          <p:spPr bwMode="auto">
            <a:xfrm>
              <a:off x="3138239" y="646509"/>
              <a:ext cx="4619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1</a:t>
              </a:r>
              <a:endPar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sp>
          <p:nvSpPr>
            <p:cNvPr id="223" name="Text Box 221"/>
            <p:cNvSpPr txBox="1">
              <a:spLocks noChangeArrowheads="1"/>
            </p:cNvSpPr>
            <p:nvPr/>
          </p:nvSpPr>
          <p:spPr bwMode="auto">
            <a:xfrm>
              <a:off x="5643314" y="670322"/>
              <a:ext cx="4619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2</a:t>
              </a:r>
              <a:endPar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sp>
          <p:nvSpPr>
            <p:cNvPr id="224" name="Text Box 222"/>
            <p:cNvSpPr txBox="1">
              <a:spLocks noChangeArrowheads="1"/>
            </p:cNvSpPr>
            <p:nvPr/>
          </p:nvSpPr>
          <p:spPr bwMode="auto">
            <a:xfrm>
              <a:off x="8092826" y="670322"/>
              <a:ext cx="4619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3</a:t>
              </a:r>
              <a:endPar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sp>
          <p:nvSpPr>
            <p:cNvPr id="225" name="Text Box 223"/>
            <p:cNvSpPr txBox="1">
              <a:spLocks noChangeArrowheads="1"/>
            </p:cNvSpPr>
            <p:nvPr/>
          </p:nvSpPr>
          <p:spPr bwMode="auto">
            <a:xfrm>
              <a:off x="969714" y="213122"/>
              <a:ext cx="4074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H</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1</a:t>
              </a:r>
              <a:endPar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sp>
          <p:nvSpPr>
            <p:cNvPr id="226" name="Text Box 224"/>
            <p:cNvSpPr txBox="1">
              <a:spLocks noChangeArrowheads="1"/>
            </p:cNvSpPr>
            <p:nvPr/>
          </p:nvSpPr>
          <p:spPr bwMode="auto">
            <a:xfrm>
              <a:off x="4649539" y="4197747"/>
              <a:ext cx="4619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5</a:t>
              </a:r>
              <a:endPar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sp>
          <p:nvSpPr>
            <p:cNvPr id="227" name="Text Box 225"/>
            <p:cNvSpPr txBox="1">
              <a:spLocks noChangeArrowheads="1"/>
            </p:cNvSpPr>
            <p:nvPr/>
          </p:nvSpPr>
          <p:spPr bwMode="auto">
            <a:xfrm>
              <a:off x="3354139" y="4894659"/>
              <a:ext cx="4651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H</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2</a:t>
              </a:r>
              <a:endPar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grpSp>
          <p:nvGrpSpPr>
            <p:cNvPr id="228" name="Group 226"/>
            <p:cNvGrpSpPr/>
            <p:nvPr/>
          </p:nvGrpSpPr>
          <p:grpSpPr bwMode="auto">
            <a:xfrm>
              <a:off x="7241926" y="2668984"/>
              <a:ext cx="1439863" cy="863600"/>
              <a:chOff x="385" y="2795"/>
              <a:chExt cx="1769" cy="816"/>
            </a:xfrm>
          </p:grpSpPr>
          <p:sp>
            <p:nvSpPr>
              <p:cNvPr id="229" name="Oval 227"/>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0" name="Oval 228"/>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1" name="Oval 229"/>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2" name="Oval 230"/>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3" name="Oval 231"/>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4" name="Oval 232"/>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5" name="Oval 233"/>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6" name="Oval 234"/>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7" name="Oval 235"/>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8" name="Oval 236"/>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9" name="Oval 237"/>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40" name="Oval 238"/>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41" name="Oval 239"/>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42" name="Oval 240"/>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43" name="Oval 241"/>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44" name="Oval 242"/>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45" name="Freeform 243"/>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246" name="Text Box 244"/>
            <p:cNvSpPr txBox="1">
              <a:spLocks noChangeArrowheads="1"/>
            </p:cNvSpPr>
            <p:nvPr/>
          </p:nvSpPr>
          <p:spPr bwMode="auto">
            <a:xfrm>
              <a:off x="7673726" y="3670697"/>
              <a:ext cx="4619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4</a:t>
              </a:r>
              <a:endPar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sp>
          <p:nvSpPr>
            <p:cNvPr id="247" name="AutoShape 245"/>
            <p:cNvSpPr>
              <a:spLocks noChangeArrowheads="1"/>
            </p:cNvSpPr>
            <p:nvPr/>
          </p:nvSpPr>
          <p:spPr bwMode="auto">
            <a:xfrm>
              <a:off x="3931989" y="2237184"/>
              <a:ext cx="1366837" cy="381000"/>
            </a:xfrm>
            <a:prstGeom prst="rightArrow">
              <a:avLst>
                <a:gd name="adj1" fmla="val 59778"/>
                <a:gd name="adj2" fmla="val 96979"/>
              </a:avLst>
            </a:prstGeom>
            <a:solidFill>
              <a:srgbClr val="FFFF99"/>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rPr>
                <a:t>间接交付</a:t>
              </a:r>
              <a:endPar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48" name="AutoShape 246"/>
            <p:cNvSpPr>
              <a:spLocks noChangeArrowheads="1"/>
            </p:cNvSpPr>
            <p:nvPr/>
          </p:nvSpPr>
          <p:spPr bwMode="auto">
            <a:xfrm>
              <a:off x="6233864" y="2281634"/>
              <a:ext cx="1584325" cy="387350"/>
            </a:xfrm>
            <a:prstGeom prst="rightArrow">
              <a:avLst>
                <a:gd name="adj1" fmla="val 59778"/>
                <a:gd name="adj2" fmla="val 110567"/>
              </a:avLst>
            </a:prstGeom>
            <a:solidFill>
              <a:srgbClr val="FFFF99"/>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rPr>
                <a:t>间接交付</a:t>
              </a:r>
              <a:endPar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49" name="AutoShape 247"/>
            <p:cNvSpPr>
              <a:spLocks noChangeArrowheads="1"/>
            </p:cNvSpPr>
            <p:nvPr/>
          </p:nvSpPr>
          <p:spPr bwMode="auto">
            <a:xfrm>
              <a:off x="1480889" y="2019697"/>
              <a:ext cx="1227137" cy="360362"/>
            </a:xfrm>
            <a:prstGeom prst="rightArrow">
              <a:avLst>
                <a:gd name="adj1" fmla="val 59778"/>
                <a:gd name="adj2" fmla="val 92053"/>
              </a:avLst>
            </a:prstGeom>
            <a:solidFill>
              <a:srgbClr val="FFFF99"/>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rPr>
                <a:t>间接交付</a:t>
              </a:r>
              <a:endPar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50" name="AutoShape 248"/>
            <p:cNvSpPr>
              <a:spLocks noChangeArrowheads="1"/>
            </p:cNvSpPr>
            <p:nvPr/>
          </p:nvSpPr>
          <p:spPr bwMode="auto">
            <a:xfrm rot="6744589" flipV="1">
              <a:off x="7817395" y="2812653"/>
              <a:ext cx="1368425" cy="360363"/>
            </a:xfrm>
            <a:prstGeom prst="rightArrow">
              <a:avLst>
                <a:gd name="adj1" fmla="val 59778"/>
                <a:gd name="adj2" fmla="val 102652"/>
              </a:avLst>
            </a:prstGeom>
            <a:solidFill>
              <a:srgbClr val="FFFF99"/>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rPr>
                <a:t>间接交付</a:t>
              </a:r>
              <a:endPar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51" name="AutoShape 249"/>
            <p:cNvSpPr>
              <a:spLocks noChangeArrowheads="1"/>
            </p:cNvSpPr>
            <p:nvPr/>
          </p:nvSpPr>
          <p:spPr bwMode="auto">
            <a:xfrm flipH="1">
              <a:off x="5514726" y="3892947"/>
              <a:ext cx="2016125" cy="358775"/>
            </a:xfrm>
            <a:prstGeom prst="rightArrow">
              <a:avLst>
                <a:gd name="adj1" fmla="val 59778"/>
                <a:gd name="adj2" fmla="val 151908"/>
              </a:avLst>
            </a:prstGeom>
            <a:solidFill>
              <a:srgbClr val="FFFF99"/>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rPr>
                <a:t>间接交付</a:t>
              </a:r>
              <a:endPar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52" name="AutoShape 250"/>
            <p:cNvSpPr>
              <a:spLocks noChangeArrowheads="1"/>
            </p:cNvSpPr>
            <p:nvPr/>
          </p:nvSpPr>
          <p:spPr bwMode="auto">
            <a:xfrm rot="20314671" flipH="1">
              <a:off x="2922339" y="4396184"/>
              <a:ext cx="1511300" cy="358775"/>
            </a:xfrm>
            <a:prstGeom prst="rightArrow">
              <a:avLst>
                <a:gd name="adj1" fmla="val 59778"/>
                <a:gd name="adj2" fmla="val 113871"/>
              </a:avLst>
            </a:prstGeom>
            <a:solidFill>
              <a:srgbClr val="FFCCCC"/>
            </a:solidFill>
            <a:ln w="38100" cmpd="dbl">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rPr>
                <a:t>直接交付</a:t>
              </a:r>
              <a:endPar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253" name="Group 251"/>
            <p:cNvGrpSpPr/>
            <p:nvPr/>
          </p:nvGrpSpPr>
          <p:grpSpPr bwMode="auto">
            <a:xfrm>
              <a:off x="2954089" y="989410"/>
              <a:ext cx="760412" cy="830263"/>
              <a:chOff x="1721" y="558"/>
              <a:chExt cx="479" cy="523"/>
            </a:xfrm>
          </p:grpSpPr>
          <p:sp>
            <p:nvSpPr>
              <p:cNvPr id="254" name="Rectangle 252"/>
              <p:cNvSpPr>
                <a:spLocks noChangeArrowheads="1"/>
              </p:cNvSpPr>
              <p:nvPr/>
            </p:nvSpPr>
            <p:spPr bwMode="auto">
              <a:xfrm>
                <a:off x="1728" y="586"/>
                <a:ext cx="467" cy="174"/>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55" name="Rectangle 253"/>
              <p:cNvSpPr>
                <a:spLocks noChangeArrowheads="1"/>
              </p:cNvSpPr>
              <p:nvPr/>
            </p:nvSpPr>
            <p:spPr bwMode="auto">
              <a:xfrm>
                <a:off x="1721" y="585"/>
                <a:ext cx="479" cy="469"/>
              </a:xfrm>
              <a:prstGeom prst="rect">
                <a:avLst/>
              </a:prstGeom>
              <a:noFill/>
              <a:ln w="952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56" name="Line 254"/>
              <p:cNvSpPr>
                <a:spLocks noChangeShapeType="1"/>
              </p:cNvSpPr>
              <p:nvPr/>
            </p:nvSpPr>
            <p:spPr bwMode="auto">
              <a:xfrm>
                <a:off x="1721" y="754"/>
                <a:ext cx="4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57" name="Line 255"/>
              <p:cNvSpPr>
                <a:spLocks noChangeShapeType="1"/>
              </p:cNvSpPr>
              <p:nvPr/>
            </p:nvSpPr>
            <p:spPr bwMode="auto">
              <a:xfrm>
                <a:off x="1721" y="906"/>
                <a:ext cx="4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58" name="Line 256"/>
              <p:cNvSpPr>
                <a:spLocks noChangeShapeType="1"/>
              </p:cNvSpPr>
              <p:nvPr/>
            </p:nvSpPr>
            <p:spPr bwMode="auto">
              <a:xfrm>
                <a:off x="1961" y="748"/>
                <a:ext cx="1" cy="30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59" name="Text Box 257"/>
              <p:cNvSpPr txBox="1">
                <a:spLocks noChangeArrowheads="1"/>
              </p:cNvSpPr>
              <p:nvPr/>
            </p:nvSpPr>
            <p:spPr bwMode="auto">
              <a:xfrm>
                <a:off x="1735" y="558"/>
                <a:ext cx="44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3</a:t>
                </a:r>
                <a:endPar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2     2</a:t>
                </a:r>
                <a:endPar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1     1</a:t>
                </a:r>
                <a:endPar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260" name="Group 258"/>
            <p:cNvGrpSpPr/>
            <p:nvPr/>
          </p:nvGrpSpPr>
          <p:grpSpPr bwMode="auto">
            <a:xfrm>
              <a:off x="5473451" y="989410"/>
              <a:ext cx="760413" cy="830263"/>
              <a:chOff x="1721" y="558"/>
              <a:chExt cx="479" cy="523"/>
            </a:xfrm>
          </p:grpSpPr>
          <p:sp>
            <p:nvSpPr>
              <p:cNvPr id="261" name="Rectangle 259"/>
              <p:cNvSpPr>
                <a:spLocks noChangeArrowheads="1"/>
              </p:cNvSpPr>
              <p:nvPr/>
            </p:nvSpPr>
            <p:spPr bwMode="auto">
              <a:xfrm>
                <a:off x="1728" y="586"/>
                <a:ext cx="467" cy="174"/>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62" name="Rectangle 260"/>
              <p:cNvSpPr>
                <a:spLocks noChangeArrowheads="1"/>
              </p:cNvSpPr>
              <p:nvPr/>
            </p:nvSpPr>
            <p:spPr bwMode="auto">
              <a:xfrm>
                <a:off x="1721" y="585"/>
                <a:ext cx="479" cy="469"/>
              </a:xfrm>
              <a:prstGeom prst="rect">
                <a:avLst/>
              </a:prstGeom>
              <a:noFill/>
              <a:ln w="952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63" name="Line 261"/>
              <p:cNvSpPr>
                <a:spLocks noChangeShapeType="1"/>
              </p:cNvSpPr>
              <p:nvPr/>
            </p:nvSpPr>
            <p:spPr bwMode="auto">
              <a:xfrm>
                <a:off x="1721" y="754"/>
                <a:ext cx="4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64" name="Line 262"/>
              <p:cNvSpPr>
                <a:spLocks noChangeShapeType="1"/>
              </p:cNvSpPr>
              <p:nvPr/>
            </p:nvSpPr>
            <p:spPr bwMode="auto">
              <a:xfrm>
                <a:off x="1721" y="906"/>
                <a:ext cx="4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65" name="Line 263"/>
              <p:cNvSpPr>
                <a:spLocks noChangeShapeType="1"/>
              </p:cNvSpPr>
              <p:nvPr/>
            </p:nvSpPr>
            <p:spPr bwMode="auto">
              <a:xfrm>
                <a:off x="1961" y="748"/>
                <a:ext cx="1" cy="30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66" name="Text Box 264"/>
              <p:cNvSpPr txBox="1">
                <a:spLocks noChangeArrowheads="1"/>
              </p:cNvSpPr>
              <p:nvPr/>
            </p:nvSpPr>
            <p:spPr bwMode="auto">
              <a:xfrm>
                <a:off x="1735" y="558"/>
                <a:ext cx="44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3</a:t>
                </a:r>
                <a:endPar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2     2</a:t>
                </a:r>
                <a:endPar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1     1</a:t>
                </a:r>
                <a:endPar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267" name="Group 265"/>
            <p:cNvGrpSpPr/>
            <p:nvPr/>
          </p:nvGrpSpPr>
          <p:grpSpPr bwMode="auto">
            <a:xfrm>
              <a:off x="8034089" y="989410"/>
              <a:ext cx="760412" cy="830263"/>
              <a:chOff x="1721" y="558"/>
              <a:chExt cx="479" cy="523"/>
            </a:xfrm>
          </p:grpSpPr>
          <p:sp>
            <p:nvSpPr>
              <p:cNvPr id="268" name="Rectangle 266"/>
              <p:cNvSpPr>
                <a:spLocks noChangeArrowheads="1"/>
              </p:cNvSpPr>
              <p:nvPr/>
            </p:nvSpPr>
            <p:spPr bwMode="auto">
              <a:xfrm>
                <a:off x="1728" y="586"/>
                <a:ext cx="467" cy="174"/>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69" name="Rectangle 267"/>
              <p:cNvSpPr>
                <a:spLocks noChangeArrowheads="1"/>
              </p:cNvSpPr>
              <p:nvPr/>
            </p:nvSpPr>
            <p:spPr bwMode="auto">
              <a:xfrm>
                <a:off x="1721" y="585"/>
                <a:ext cx="479" cy="469"/>
              </a:xfrm>
              <a:prstGeom prst="rect">
                <a:avLst/>
              </a:prstGeom>
              <a:noFill/>
              <a:ln w="952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0" name="Line 268"/>
              <p:cNvSpPr>
                <a:spLocks noChangeShapeType="1"/>
              </p:cNvSpPr>
              <p:nvPr/>
            </p:nvSpPr>
            <p:spPr bwMode="auto">
              <a:xfrm>
                <a:off x="1721" y="754"/>
                <a:ext cx="4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1" name="Line 269"/>
              <p:cNvSpPr>
                <a:spLocks noChangeShapeType="1"/>
              </p:cNvSpPr>
              <p:nvPr/>
            </p:nvSpPr>
            <p:spPr bwMode="auto">
              <a:xfrm>
                <a:off x="1721" y="906"/>
                <a:ext cx="4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2" name="Line 270"/>
              <p:cNvSpPr>
                <a:spLocks noChangeShapeType="1"/>
              </p:cNvSpPr>
              <p:nvPr/>
            </p:nvSpPr>
            <p:spPr bwMode="auto">
              <a:xfrm>
                <a:off x="1961" y="748"/>
                <a:ext cx="1" cy="30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3" name="Text Box 271"/>
              <p:cNvSpPr txBox="1">
                <a:spLocks noChangeArrowheads="1"/>
              </p:cNvSpPr>
              <p:nvPr/>
            </p:nvSpPr>
            <p:spPr bwMode="auto">
              <a:xfrm>
                <a:off x="1735" y="558"/>
                <a:ext cx="44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3</a:t>
                </a:r>
                <a:endPar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2     2</a:t>
                </a:r>
                <a:endPar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1     1</a:t>
                </a:r>
                <a:endPar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274" name="Group 272"/>
            <p:cNvGrpSpPr/>
            <p:nvPr/>
          </p:nvGrpSpPr>
          <p:grpSpPr bwMode="auto">
            <a:xfrm>
              <a:off x="4465389" y="4500960"/>
              <a:ext cx="760412" cy="830263"/>
              <a:chOff x="1721" y="558"/>
              <a:chExt cx="479" cy="523"/>
            </a:xfrm>
          </p:grpSpPr>
          <p:sp>
            <p:nvSpPr>
              <p:cNvPr id="275" name="Rectangle 273"/>
              <p:cNvSpPr>
                <a:spLocks noChangeArrowheads="1"/>
              </p:cNvSpPr>
              <p:nvPr/>
            </p:nvSpPr>
            <p:spPr bwMode="auto">
              <a:xfrm>
                <a:off x="1728" y="586"/>
                <a:ext cx="467" cy="174"/>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6" name="Rectangle 274"/>
              <p:cNvSpPr>
                <a:spLocks noChangeArrowheads="1"/>
              </p:cNvSpPr>
              <p:nvPr/>
            </p:nvSpPr>
            <p:spPr bwMode="auto">
              <a:xfrm>
                <a:off x="1721" y="585"/>
                <a:ext cx="479" cy="469"/>
              </a:xfrm>
              <a:prstGeom prst="rect">
                <a:avLst/>
              </a:prstGeom>
              <a:noFill/>
              <a:ln w="952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7" name="Line 275"/>
              <p:cNvSpPr>
                <a:spLocks noChangeShapeType="1"/>
              </p:cNvSpPr>
              <p:nvPr/>
            </p:nvSpPr>
            <p:spPr bwMode="auto">
              <a:xfrm>
                <a:off x="1721" y="754"/>
                <a:ext cx="4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8" name="Line 276"/>
              <p:cNvSpPr>
                <a:spLocks noChangeShapeType="1"/>
              </p:cNvSpPr>
              <p:nvPr/>
            </p:nvSpPr>
            <p:spPr bwMode="auto">
              <a:xfrm>
                <a:off x="1721" y="906"/>
                <a:ext cx="4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9" name="Line 277"/>
              <p:cNvSpPr>
                <a:spLocks noChangeShapeType="1"/>
              </p:cNvSpPr>
              <p:nvPr/>
            </p:nvSpPr>
            <p:spPr bwMode="auto">
              <a:xfrm>
                <a:off x="1961" y="748"/>
                <a:ext cx="1" cy="30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0" name="Text Box 278"/>
              <p:cNvSpPr txBox="1">
                <a:spLocks noChangeArrowheads="1"/>
              </p:cNvSpPr>
              <p:nvPr/>
            </p:nvSpPr>
            <p:spPr bwMode="auto">
              <a:xfrm>
                <a:off x="1735" y="558"/>
                <a:ext cx="44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3</a:t>
                </a:r>
                <a:endPar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2     2</a:t>
                </a:r>
                <a:endPar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1     1</a:t>
                </a:r>
                <a:endPar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281" name="Group 279"/>
            <p:cNvGrpSpPr/>
            <p:nvPr/>
          </p:nvGrpSpPr>
          <p:grpSpPr bwMode="auto">
            <a:xfrm>
              <a:off x="7849939" y="4500960"/>
              <a:ext cx="760412" cy="830263"/>
              <a:chOff x="1721" y="558"/>
              <a:chExt cx="479" cy="523"/>
            </a:xfrm>
          </p:grpSpPr>
          <p:sp>
            <p:nvSpPr>
              <p:cNvPr id="282" name="Rectangle 280"/>
              <p:cNvSpPr>
                <a:spLocks noChangeArrowheads="1"/>
              </p:cNvSpPr>
              <p:nvPr/>
            </p:nvSpPr>
            <p:spPr bwMode="auto">
              <a:xfrm>
                <a:off x="1728" y="586"/>
                <a:ext cx="467" cy="174"/>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3" name="Rectangle 281"/>
              <p:cNvSpPr>
                <a:spLocks noChangeArrowheads="1"/>
              </p:cNvSpPr>
              <p:nvPr/>
            </p:nvSpPr>
            <p:spPr bwMode="auto">
              <a:xfrm>
                <a:off x="1721" y="585"/>
                <a:ext cx="479" cy="469"/>
              </a:xfrm>
              <a:prstGeom prst="rect">
                <a:avLst/>
              </a:prstGeom>
              <a:noFill/>
              <a:ln w="952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4" name="Line 282"/>
              <p:cNvSpPr>
                <a:spLocks noChangeShapeType="1"/>
              </p:cNvSpPr>
              <p:nvPr/>
            </p:nvSpPr>
            <p:spPr bwMode="auto">
              <a:xfrm>
                <a:off x="1721" y="754"/>
                <a:ext cx="4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5" name="Line 283"/>
              <p:cNvSpPr>
                <a:spLocks noChangeShapeType="1"/>
              </p:cNvSpPr>
              <p:nvPr/>
            </p:nvSpPr>
            <p:spPr bwMode="auto">
              <a:xfrm>
                <a:off x="1721" y="906"/>
                <a:ext cx="4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6" name="Line 284"/>
              <p:cNvSpPr>
                <a:spLocks noChangeShapeType="1"/>
              </p:cNvSpPr>
              <p:nvPr/>
            </p:nvSpPr>
            <p:spPr bwMode="auto">
              <a:xfrm>
                <a:off x="1961" y="748"/>
                <a:ext cx="1" cy="30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7" name="Text Box 285"/>
              <p:cNvSpPr txBox="1">
                <a:spLocks noChangeArrowheads="1"/>
              </p:cNvSpPr>
              <p:nvPr/>
            </p:nvSpPr>
            <p:spPr bwMode="auto">
              <a:xfrm>
                <a:off x="1735" y="558"/>
                <a:ext cx="44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3</a:t>
                </a:r>
                <a:endPar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2     2</a:t>
                </a:r>
                <a:endPar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1     1</a:t>
                </a:r>
                <a:endPar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288" name="Freeform 286"/>
            <p:cNvSpPr/>
            <p:nvPr/>
          </p:nvSpPr>
          <p:spPr bwMode="auto">
            <a:xfrm>
              <a:off x="1338014" y="652859"/>
              <a:ext cx="7791450" cy="5788025"/>
            </a:xfrm>
            <a:custGeom>
              <a:avLst/>
              <a:gdLst>
                <a:gd name="T0" fmla="*/ 4 w 4908"/>
                <a:gd name="T1" fmla="*/ 0 h 3646"/>
                <a:gd name="T2" fmla="*/ 4 w 4908"/>
                <a:gd name="T3" fmla="*/ 453 h 3646"/>
                <a:gd name="T4" fmla="*/ 13 w 4908"/>
                <a:gd name="T5" fmla="*/ 736 h 3646"/>
                <a:gd name="T6" fmla="*/ 69 w 4908"/>
                <a:gd name="T7" fmla="*/ 794 h 3646"/>
                <a:gd name="T8" fmla="*/ 279 w 4908"/>
                <a:gd name="T9" fmla="*/ 812 h 3646"/>
                <a:gd name="T10" fmla="*/ 579 w 4908"/>
                <a:gd name="T11" fmla="*/ 815 h 3646"/>
                <a:gd name="T12" fmla="*/ 924 w 4908"/>
                <a:gd name="T13" fmla="*/ 809 h 3646"/>
                <a:gd name="T14" fmla="*/ 1083 w 4908"/>
                <a:gd name="T15" fmla="*/ 737 h 3646"/>
                <a:gd name="T16" fmla="*/ 1098 w 4908"/>
                <a:gd name="T17" fmla="*/ 398 h 3646"/>
                <a:gd name="T18" fmla="*/ 1175 w 4908"/>
                <a:gd name="T19" fmla="*/ 269 h 3646"/>
                <a:gd name="T20" fmla="*/ 1406 w 4908"/>
                <a:gd name="T21" fmla="*/ 290 h 3646"/>
                <a:gd name="T22" fmla="*/ 1442 w 4908"/>
                <a:gd name="T23" fmla="*/ 551 h 3646"/>
                <a:gd name="T24" fmla="*/ 1466 w 4908"/>
                <a:gd name="T25" fmla="*/ 773 h 3646"/>
                <a:gd name="T26" fmla="*/ 1676 w 4908"/>
                <a:gd name="T27" fmla="*/ 809 h 3646"/>
                <a:gd name="T28" fmla="*/ 1859 w 4908"/>
                <a:gd name="T29" fmla="*/ 803 h 3646"/>
                <a:gd name="T30" fmla="*/ 2349 w 4908"/>
                <a:gd name="T31" fmla="*/ 803 h 3646"/>
                <a:gd name="T32" fmla="*/ 2514 w 4908"/>
                <a:gd name="T33" fmla="*/ 779 h 3646"/>
                <a:gd name="T34" fmla="*/ 2636 w 4908"/>
                <a:gd name="T35" fmla="*/ 680 h 3646"/>
                <a:gd name="T36" fmla="*/ 2660 w 4908"/>
                <a:gd name="T37" fmla="*/ 392 h 3646"/>
                <a:gd name="T38" fmla="*/ 2726 w 4908"/>
                <a:gd name="T39" fmla="*/ 275 h 3646"/>
                <a:gd name="T40" fmla="*/ 2975 w 4908"/>
                <a:gd name="T41" fmla="*/ 287 h 3646"/>
                <a:gd name="T42" fmla="*/ 3026 w 4908"/>
                <a:gd name="T43" fmla="*/ 464 h 3646"/>
                <a:gd name="T44" fmla="*/ 3053 w 4908"/>
                <a:gd name="T45" fmla="*/ 695 h 3646"/>
                <a:gd name="T46" fmla="*/ 3185 w 4908"/>
                <a:gd name="T47" fmla="*/ 806 h 3646"/>
                <a:gd name="T48" fmla="*/ 3479 w 4908"/>
                <a:gd name="T49" fmla="*/ 815 h 3646"/>
                <a:gd name="T50" fmla="*/ 3875 w 4908"/>
                <a:gd name="T51" fmla="*/ 818 h 3646"/>
                <a:gd name="T52" fmla="*/ 4208 w 4908"/>
                <a:gd name="T53" fmla="*/ 791 h 3646"/>
                <a:gd name="T54" fmla="*/ 4265 w 4908"/>
                <a:gd name="T55" fmla="*/ 629 h 3646"/>
                <a:gd name="T56" fmla="*/ 4274 w 4908"/>
                <a:gd name="T57" fmla="*/ 410 h 3646"/>
                <a:gd name="T58" fmla="*/ 4358 w 4908"/>
                <a:gd name="T59" fmla="*/ 272 h 3646"/>
                <a:gd name="T60" fmla="*/ 4598 w 4908"/>
                <a:gd name="T61" fmla="*/ 299 h 3646"/>
                <a:gd name="T62" fmla="*/ 4652 w 4908"/>
                <a:gd name="T63" fmla="*/ 608 h 3646"/>
                <a:gd name="T64" fmla="*/ 4681 w 4908"/>
                <a:gd name="T65" fmla="*/ 814 h 3646"/>
                <a:gd name="T66" fmla="*/ 4873 w 4908"/>
                <a:gd name="T67" fmla="*/ 1094 h 3646"/>
                <a:gd name="T68" fmla="*/ 4889 w 4908"/>
                <a:gd name="T69" fmla="*/ 1798 h 3646"/>
                <a:gd name="T70" fmla="*/ 4873 w 4908"/>
                <a:gd name="T71" fmla="*/ 2478 h 3646"/>
                <a:gd name="T72" fmla="*/ 4829 w 4908"/>
                <a:gd name="T73" fmla="*/ 2962 h 3646"/>
                <a:gd name="T74" fmla="*/ 4661 w 4908"/>
                <a:gd name="T75" fmla="*/ 3026 h 3646"/>
                <a:gd name="T76" fmla="*/ 4545 w 4908"/>
                <a:gd name="T77" fmla="*/ 2982 h 3646"/>
                <a:gd name="T78" fmla="*/ 4521 w 4908"/>
                <a:gd name="T79" fmla="*/ 2838 h 3646"/>
                <a:gd name="T80" fmla="*/ 4517 w 4908"/>
                <a:gd name="T81" fmla="*/ 2626 h 3646"/>
                <a:gd name="T82" fmla="*/ 4469 w 4908"/>
                <a:gd name="T83" fmla="*/ 2494 h 3646"/>
                <a:gd name="T84" fmla="*/ 4209 w 4908"/>
                <a:gd name="T85" fmla="*/ 2494 h 3646"/>
                <a:gd name="T86" fmla="*/ 4141 w 4908"/>
                <a:gd name="T87" fmla="*/ 2650 h 3646"/>
                <a:gd name="T88" fmla="*/ 4125 w 4908"/>
                <a:gd name="T89" fmla="*/ 2978 h 3646"/>
                <a:gd name="T90" fmla="*/ 3881 w 4908"/>
                <a:gd name="T91" fmla="*/ 3053 h 3646"/>
                <a:gd name="T92" fmla="*/ 3213 w 4908"/>
                <a:gd name="T93" fmla="*/ 3046 h 3646"/>
                <a:gd name="T94" fmla="*/ 2893 w 4908"/>
                <a:gd name="T95" fmla="*/ 3042 h 3646"/>
                <a:gd name="T96" fmla="*/ 2617 w 4908"/>
                <a:gd name="T97" fmla="*/ 3026 h 3646"/>
                <a:gd name="T98" fmla="*/ 2417 w 4908"/>
                <a:gd name="T99" fmla="*/ 2950 h 3646"/>
                <a:gd name="T100" fmla="*/ 2393 w 4908"/>
                <a:gd name="T101" fmla="*/ 2666 h 3646"/>
                <a:gd name="T102" fmla="*/ 2309 w 4908"/>
                <a:gd name="T103" fmla="*/ 2490 h 3646"/>
                <a:gd name="T104" fmla="*/ 2085 w 4908"/>
                <a:gd name="T105" fmla="*/ 2514 h 3646"/>
                <a:gd name="T106" fmla="*/ 2017 w 4908"/>
                <a:gd name="T107" fmla="*/ 2862 h 3646"/>
                <a:gd name="T108" fmla="*/ 2001 w 4908"/>
                <a:gd name="T109" fmla="*/ 3226 h 3646"/>
                <a:gd name="T110" fmla="*/ 1961 w 4908"/>
                <a:gd name="T111" fmla="*/ 3522 h 3646"/>
                <a:gd name="T112" fmla="*/ 1837 w 4908"/>
                <a:gd name="T113" fmla="*/ 3626 h 3646"/>
                <a:gd name="T114" fmla="*/ 1637 w 4908"/>
                <a:gd name="T115" fmla="*/ 3642 h 3646"/>
                <a:gd name="T116" fmla="*/ 1415 w 4908"/>
                <a:gd name="T117" fmla="*/ 3632 h 3646"/>
                <a:gd name="T118" fmla="*/ 1247 w 4908"/>
                <a:gd name="T119" fmla="*/ 3563 h 3646"/>
                <a:gd name="T120" fmla="*/ 1229 w 4908"/>
                <a:gd name="T121" fmla="*/ 3191 h 3646"/>
                <a:gd name="T122" fmla="*/ 1229 w 4908"/>
                <a:gd name="T123" fmla="*/ 2826 h 3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08" h="3646">
                  <a:moveTo>
                    <a:pt x="4" y="0"/>
                  </a:moveTo>
                  <a:cubicBezTo>
                    <a:pt x="0" y="162"/>
                    <a:pt x="3" y="330"/>
                    <a:pt x="4" y="453"/>
                  </a:cubicBezTo>
                  <a:cubicBezTo>
                    <a:pt x="5" y="576"/>
                    <a:pt x="2" y="679"/>
                    <a:pt x="13" y="736"/>
                  </a:cubicBezTo>
                  <a:cubicBezTo>
                    <a:pt x="24" y="793"/>
                    <a:pt x="25" y="781"/>
                    <a:pt x="69" y="794"/>
                  </a:cubicBezTo>
                  <a:cubicBezTo>
                    <a:pt x="113" y="807"/>
                    <a:pt x="194" y="808"/>
                    <a:pt x="279" y="812"/>
                  </a:cubicBezTo>
                  <a:cubicBezTo>
                    <a:pt x="364" y="816"/>
                    <a:pt x="472" y="815"/>
                    <a:pt x="579" y="815"/>
                  </a:cubicBezTo>
                  <a:cubicBezTo>
                    <a:pt x="686" y="815"/>
                    <a:pt x="840" y="822"/>
                    <a:pt x="924" y="809"/>
                  </a:cubicBezTo>
                  <a:cubicBezTo>
                    <a:pt x="1008" y="796"/>
                    <a:pt x="1054" y="806"/>
                    <a:pt x="1083" y="737"/>
                  </a:cubicBezTo>
                  <a:cubicBezTo>
                    <a:pt x="1112" y="668"/>
                    <a:pt x="1083" y="476"/>
                    <a:pt x="1098" y="398"/>
                  </a:cubicBezTo>
                  <a:cubicBezTo>
                    <a:pt x="1113" y="320"/>
                    <a:pt x="1124" y="287"/>
                    <a:pt x="1175" y="269"/>
                  </a:cubicBezTo>
                  <a:cubicBezTo>
                    <a:pt x="1226" y="251"/>
                    <a:pt x="1361" y="243"/>
                    <a:pt x="1406" y="290"/>
                  </a:cubicBezTo>
                  <a:cubicBezTo>
                    <a:pt x="1451" y="337"/>
                    <a:pt x="1432" y="471"/>
                    <a:pt x="1442" y="551"/>
                  </a:cubicBezTo>
                  <a:cubicBezTo>
                    <a:pt x="1452" y="631"/>
                    <a:pt x="1427" y="730"/>
                    <a:pt x="1466" y="773"/>
                  </a:cubicBezTo>
                  <a:cubicBezTo>
                    <a:pt x="1505" y="816"/>
                    <a:pt x="1611" y="804"/>
                    <a:pt x="1676" y="809"/>
                  </a:cubicBezTo>
                  <a:cubicBezTo>
                    <a:pt x="1741" y="814"/>
                    <a:pt x="1747" y="804"/>
                    <a:pt x="1859" y="803"/>
                  </a:cubicBezTo>
                  <a:cubicBezTo>
                    <a:pt x="1971" y="802"/>
                    <a:pt x="2240" y="807"/>
                    <a:pt x="2349" y="803"/>
                  </a:cubicBezTo>
                  <a:cubicBezTo>
                    <a:pt x="2458" y="799"/>
                    <a:pt x="2466" y="800"/>
                    <a:pt x="2514" y="779"/>
                  </a:cubicBezTo>
                  <a:cubicBezTo>
                    <a:pt x="2562" y="758"/>
                    <a:pt x="2612" y="744"/>
                    <a:pt x="2636" y="680"/>
                  </a:cubicBezTo>
                  <a:cubicBezTo>
                    <a:pt x="2660" y="616"/>
                    <a:pt x="2645" y="459"/>
                    <a:pt x="2660" y="392"/>
                  </a:cubicBezTo>
                  <a:cubicBezTo>
                    <a:pt x="2675" y="325"/>
                    <a:pt x="2674" y="292"/>
                    <a:pt x="2726" y="275"/>
                  </a:cubicBezTo>
                  <a:cubicBezTo>
                    <a:pt x="2778" y="258"/>
                    <a:pt x="2925" y="256"/>
                    <a:pt x="2975" y="287"/>
                  </a:cubicBezTo>
                  <a:cubicBezTo>
                    <a:pt x="3025" y="318"/>
                    <a:pt x="3013" y="396"/>
                    <a:pt x="3026" y="464"/>
                  </a:cubicBezTo>
                  <a:cubicBezTo>
                    <a:pt x="3039" y="532"/>
                    <a:pt x="3027" y="638"/>
                    <a:pt x="3053" y="695"/>
                  </a:cubicBezTo>
                  <a:cubicBezTo>
                    <a:pt x="3079" y="752"/>
                    <a:pt x="3114" y="786"/>
                    <a:pt x="3185" y="806"/>
                  </a:cubicBezTo>
                  <a:cubicBezTo>
                    <a:pt x="3256" y="826"/>
                    <a:pt x="3364" y="813"/>
                    <a:pt x="3479" y="815"/>
                  </a:cubicBezTo>
                  <a:cubicBezTo>
                    <a:pt x="3594" y="817"/>
                    <a:pt x="3754" y="822"/>
                    <a:pt x="3875" y="818"/>
                  </a:cubicBezTo>
                  <a:cubicBezTo>
                    <a:pt x="3996" y="814"/>
                    <a:pt x="4143" y="822"/>
                    <a:pt x="4208" y="791"/>
                  </a:cubicBezTo>
                  <a:cubicBezTo>
                    <a:pt x="4273" y="760"/>
                    <a:pt x="4254" y="692"/>
                    <a:pt x="4265" y="629"/>
                  </a:cubicBezTo>
                  <a:cubicBezTo>
                    <a:pt x="4276" y="566"/>
                    <a:pt x="4259" y="469"/>
                    <a:pt x="4274" y="410"/>
                  </a:cubicBezTo>
                  <a:cubicBezTo>
                    <a:pt x="4289" y="351"/>
                    <a:pt x="4304" y="290"/>
                    <a:pt x="4358" y="272"/>
                  </a:cubicBezTo>
                  <a:cubicBezTo>
                    <a:pt x="4412" y="254"/>
                    <a:pt x="4549" y="243"/>
                    <a:pt x="4598" y="299"/>
                  </a:cubicBezTo>
                  <a:cubicBezTo>
                    <a:pt x="4647" y="355"/>
                    <a:pt x="4638" y="522"/>
                    <a:pt x="4652" y="608"/>
                  </a:cubicBezTo>
                  <a:cubicBezTo>
                    <a:pt x="4666" y="694"/>
                    <a:pt x="4644" y="733"/>
                    <a:pt x="4681" y="814"/>
                  </a:cubicBezTo>
                  <a:cubicBezTo>
                    <a:pt x="4718" y="895"/>
                    <a:pt x="4838" y="930"/>
                    <a:pt x="4873" y="1094"/>
                  </a:cubicBezTo>
                  <a:cubicBezTo>
                    <a:pt x="4908" y="1258"/>
                    <a:pt x="4889" y="1567"/>
                    <a:pt x="4889" y="1798"/>
                  </a:cubicBezTo>
                  <a:cubicBezTo>
                    <a:pt x="4889" y="2029"/>
                    <a:pt x="4883" y="2284"/>
                    <a:pt x="4873" y="2478"/>
                  </a:cubicBezTo>
                  <a:cubicBezTo>
                    <a:pt x="4863" y="2672"/>
                    <a:pt x="4864" y="2871"/>
                    <a:pt x="4829" y="2962"/>
                  </a:cubicBezTo>
                  <a:cubicBezTo>
                    <a:pt x="4794" y="3053"/>
                    <a:pt x="4708" y="3023"/>
                    <a:pt x="4661" y="3026"/>
                  </a:cubicBezTo>
                  <a:cubicBezTo>
                    <a:pt x="4614" y="3029"/>
                    <a:pt x="4568" y="3013"/>
                    <a:pt x="4545" y="2982"/>
                  </a:cubicBezTo>
                  <a:cubicBezTo>
                    <a:pt x="4522" y="2951"/>
                    <a:pt x="4526" y="2897"/>
                    <a:pt x="4521" y="2838"/>
                  </a:cubicBezTo>
                  <a:cubicBezTo>
                    <a:pt x="4516" y="2779"/>
                    <a:pt x="4526" y="2683"/>
                    <a:pt x="4517" y="2626"/>
                  </a:cubicBezTo>
                  <a:cubicBezTo>
                    <a:pt x="4508" y="2569"/>
                    <a:pt x="4520" y="2516"/>
                    <a:pt x="4469" y="2494"/>
                  </a:cubicBezTo>
                  <a:cubicBezTo>
                    <a:pt x="4418" y="2472"/>
                    <a:pt x="4264" y="2468"/>
                    <a:pt x="4209" y="2494"/>
                  </a:cubicBezTo>
                  <a:cubicBezTo>
                    <a:pt x="4154" y="2520"/>
                    <a:pt x="4155" y="2569"/>
                    <a:pt x="4141" y="2650"/>
                  </a:cubicBezTo>
                  <a:cubicBezTo>
                    <a:pt x="4127" y="2731"/>
                    <a:pt x="4168" y="2911"/>
                    <a:pt x="4125" y="2978"/>
                  </a:cubicBezTo>
                  <a:cubicBezTo>
                    <a:pt x="4082" y="3045"/>
                    <a:pt x="4033" y="3042"/>
                    <a:pt x="3881" y="3053"/>
                  </a:cubicBezTo>
                  <a:cubicBezTo>
                    <a:pt x="3729" y="3064"/>
                    <a:pt x="3378" y="3048"/>
                    <a:pt x="3213" y="3046"/>
                  </a:cubicBezTo>
                  <a:cubicBezTo>
                    <a:pt x="3048" y="3044"/>
                    <a:pt x="2992" y="3045"/>
                    <a:pt x="2893" y="3042"/>
                  </a:cubicBezTo>
                  <a:cubicBezTo>
                    <a:pt x="2794" y="3039"/>
                    <a:pt x="2696" y="3041"/>
                    <a:pt x="2617" y="3026"/>
                  </a:cubicBezTo>
                  <a:cubicBezTo>
                    <a:pt x="2538" y="3011"/>
                    <a:pt x="2454" y="3010"/>
                    <a:pt x="2417" y="2950"/>
                  </a:cubicBezTo>
                  <a:cubicBezTo>
                    <a:pt x="2380" y="2890"/>
                    <a:pt x="2411" y="2743"/>
                    <a:pt x="2393" y="2666"/>
                  </a:cubicBezTo>
                  <a:cubicBezTo>
                    <a:pt x="2375" y="2589"/>
                    <a:pt x="2360" y="2515"/>
                    <a:pt x="2309" y="2490"/>
                  </a:cubicBezTo>
                  <a:cubicBezTo>
                    <a:pt x="2258" y="2465"/>
                    <a:pt x="2134" y="2452"/>
                    <a:pt x="2085" y="2514"/>
                  </a:cubicBezTo>
                  <a:cubicBezTo>
                    <a:pt x="2036" y="2576"/>
                    <a:pt x="2031" y="2743"/>
                    <a:pt x="2017" y="2862"/>
                  </a:cubicBezTo>
                  <a:cubicBezTo>
                    <a:pt x="2003" y="2981"/>
                    <a:pt x="2010" y="3116"/>
                    <a:pt x="2001" y="3226"/>
                  </a:cubicBezTo>
                  <a:cubicBezTo>
                    <a:pt x="1992" y="3336"/>
                    <a:pt x="1988" y="3455"/>
                    <a:pt x="1961" y="3522"/>
                  </a:cubicBezTo>
                  <a:cubicBezTo>
                    <a:pt x="1934" y="3589"/>
                    <a:pt x="1891" y="3606"/>
                    <a:pt x="1837" y="3626"/>
                  </a:cubicBezTo>
                  <a:cubicBezTo>
                    <a:pt x="1783" y="3646"/>
                    <a:pt x="1707" y="3641"/>
                    <a:pt x="1637" y="3642"/>
                  </a:cubicBezTo>
                  <a:cubicBezTo>
                    <a:pt x="1567" y="3643"/>
                    <a:pt x="1480" y="3645"/>
                    <a:pt x="1415" y="3632"/>
                  </a:cubicBezTo>
                  <a:cubicBezTo>
                    <a:pt x="1350" y="3619"/>
                    <a:pt x="1278" y="3636"/>
                    <a:pt x="1247" y="3563"/>
                  </a:cubicBezTo>
                  <a:cubicBezTo>
                    <a:pt x="1216" y="3490"/>
                    <a:pt x="1232" y="3314"/>
                    <a:pt x="1229" y="3191"/>
                  </a:cubicBezTo>
                  <a:cubicBezTo>
                    <a:pt x="1226" y="3068"/>
                    <a:pt x="1229" y="2902"/>
                    <a:pt x="1229" y="2826"/>
                  </a:cubicBezTo>
                </a:path>
              </a:pathLst>
            </a:custGeom>
            <a:noFill/>
            <a:ln w="57150" cmpd="sng">
              <a:solidFill>
                <a:srgbClr val="FF0000"/>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9" name="Text Box 287"/>
            <p:cNvSpPr txBox="1">
              <a:spLocks noChangeArrowheads="1"/>
            </p:cNvSpPr>
            <p:nvPr/>
          </p:nvSpPr>
          <p:spPr bwMode="auto">
            <a:xfrm>
              <a:off x="2648744" y="148034"/>
              <a:ext cx="3890809" cy="523220"/>
            </a:xfrm>
            <a:prstGeom prst="rect">
              <a:avLst/>
            </a:prstGeom>
            <a:solidFill>
              <a:srgbClr val="CCECFF"/>
            </a:solidFill>
            <a:ln w="9525">
              <a:solidFill>
                <a:srgbClr val="3333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000099"/>
                  </a:solidFill>
                  <a:effectLst/>
                  <a:uLnTx/>
                  <a:uFillTx/>
                  <a:latin typeface="+mn-lt"/>
                  <a:ea typeface="黑体" panose="02010609060101010101" pitchFamily="2" charset="-122"/>
                </a:rPr>
                <a:t>分组在互联网中的传送 </a:t>
              </a:r>
              <a:endParaRPr kumimoji="0" lang="zh-CN" altLang="en-US" sz="2800" b="1" i="0" u="none" strike="noStrike" kern="0" cap="none" spc="0" normalizeH="0" baseline="0" noProof="0" dirty="0">
                <a:ln>
                  <a:noFill/>
                </a:ln>
                <a:solidFill>
                  <a:srgbClr val="000099"/>
                </a:solidFill>
                <a:effectLst/>
                <a:uLnTx/>
                <a:uFillTx/>
                <a:latin typeface="+mn-lt"/>
                <a:ea typeface="黑体" panose="02010609060101010101" pitchFamily="2" charset="-122"/>
              </a:endParaRPr>
            </a:p>
          </p:txBody>
        </p:sp>
      </p:grpSp>
      <p:sp>
        <p:nvSpPr>
          <p:cNvPr id="292" name="矩形 291"/>
          <p:cNvSpPr/>
          <p:nvPr/>
        </p:nvSpPr>
        <p:spPr>
          <a:xfrm>
            <a:off x="327993" y="3640956"/>
            <a:ext cx="1277511" cy="2308324"/>
          </a:xfrm>
          <a:prstGeom prst="rect">
            <a:avLst/>
          </a:prstGeom>
          <a:solidFill>
            <a:srgbClr val="99FF66"/>
          </a:solidFill>
          <a:ln>
            <a:solidFill>
              <a:srgbClr val="000099"/>
            </a:solidFill>
          </a:ln>
        </p:spPr>
        <p:txBody>
          <a:bodyPr wrap="square">
            <a:spAutoFit/>
          </a:bodyPr>
          <a:lstStyle/>
          <a:p>
            <a:r>
              <a:rPr lang="zh-CN" altLang="zh-CN" sz="2400" b="1" dirty="0">
                <a:solidFill>
                  <a:srgbClr val="000099"/>
                </a:solidFill>
                <a:latin typeface="+mn-lt"/>
                <a:ea typeface="黑体" panose="02010609060101010101" pitchFamily="2" charset="-122"/>
              </a:rPr>
              <a:t>互联网可以由多种异构网络互连组成。</a:t>
            </a:r>
            <a:endParaRPr lang="zh-CN" altLang="en-US" sz="24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pPr algn="ctr"/>
            <a:r>
              <a:rPr lang="zh-CN" altLang="en-US" sz="4000" dirty="0"/>
              <a:t>路由器之间交换信息与路由表更新</a:t>
            </a:r>
            <a:endParaRPr lang="zh-CN" altLang="en-US" sz="4000" dirty="0"/>
          </a:p>
        </p:txBody>
      </p:sp>
      <p:sp>
        <p:nvSpPr>
          <p:cNvPr id="562179" name="Rectangle 3"/>
          <p:cNvSpPr>
            <a:spLocks noGrp="1" noChangeArrowheads="1"/>
          </p:cNvSpPr>
          <p:nvPr>
            <p:ph idx="1"/>
          </p:nvPr>
        </p:nvSpPr>
        <p:spPr>
          <a:noFill/>
        </p:spPr>
        <p:txBody>
          <a:bodyPr/>
          <a:lstStyle/>
          <a:p>
            <a:pPr algn="just"/>
            <a:r>
              <a:rPr lang="en-US" altLang="zh-CN" dirty="0" smtClean="0"/>
              <a:t>RIP </a:t>
            </a:r>
            <a:r>
              <a:rPr lang="zh-CN" altLang="en-US" dirty="0" smtClean="0"/>
              <a:t>协议</a:t>
            </a:r>
            <a:r>
              <a:rPr lang="zh-CN" altLang="en-US" dirty="0"/>
              <a:t>让互联网中的所有路由器都和自己的相邻路由器不断交换路由信息，并不断更新其路由表，使得从每一个路由器到每一个目的网络的路由都是最短的（即跳数最少）。</a:t>
            </a:r>
            <a:endParaRPr lang="zh-CN" altLang="en-US" dirty="0"/>
          </a:p>
          <a:p>
            <a:pPr algn="just"/>
            <a:r>
              <a:rPr lang="zh-CN" altLang="en-US" dirty="0"/>
              <a:t>虽然所有的路由器最终都拥有了整个自治系统的全局路由信息，但由于每一个路由器的位置不同，它们的路由表当然也应当是不同的。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21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179" grpId="0"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16496" y="116632"/>
            <a:ext cx="8280920" cy="1512168"/>
          </a:xfrm>
        </p:spPr>
        <p:txBody>
          <a:bodyPr/>
          <a:lstStyle/>
          <a:p>
            <a:pPr>
              <a:lnSpc>
                <a:spcPct val="110000"/>
              </a:lnSpc>
            </a:pPr>
            <a:r>
              <a:rPr lang="en-US" altLang="zh-CN" sz="2800" dirty="0">
                <a:solidFill>
                  <a:srgbClr val="000099"/>
                </a:solidFill>
              </a:rPr>
              <a:t>【</a:t>
            </a:r>
            <a:r>
              <a:rPr lang="zh-CN" altLang="en-US" sz="2800" dirty="0">
                <a:solidFill>
                  <a:srgbClr val="000099"/>
                </a:solidFill>
              </a:rPr>
              <a:t>例</a:t>
            </a:r>
            <a:r>
              <a:rPr lang="en-US" altLang="zh-CN" sz="2800" dirty="0">
                <a:solidFill>
                  <a:srgbClr val="000099"/>
                </a:solidFill>
              </a:rPr>
              <a:t>4-5】</a:t>
            </a:r>
            <a:r>
              <a:rPr lang="zh-CN" altLang="zh-CN" sz="2800" dirty="0">
                <a:solidFill>
                  <a:srgbClr val="000099"/>
                </a:solidFill>
              </a:rPr>
              <a:t>已知</a:t>
            </a:r>
            <a:r>
              <a:rPr lang="zh-CN" altLang="zh-CN" sz="2800" dirty="0" smtClean="0">
                <a:solidFill>
                  <a:srgbClr val="000099"/>
                </a:solidFill>
              </a:rPr>
              <a:t>路由器</a:t>
            </a:r>
            <a:r>
              <a:rPr lang="en-US" altLang="zh-CN" sz="2800" dirty="0" smtClean="0">
                <a:solidFill>
                  <a:srgbClr val="000099"/>
                </a:solidFill>
              </a:rPr>
              <a:t> R</a:t>
            </a:r>
            <a:r>
              <a:rPr lang="en-US" altLang="zh-CN" sz="2800" baseline="-25000" dirty="0" smtClean="0">
                <a:solidFill>
                  <a:srgbClr val="000099"/>
                </a:solidFill>
              </a:rPr>
              <a:t>6 </a:t>
            </a:r>
            <a:r>
              <a:rPr lang="zh-CN" altLang="zh-CN" sz="2800" dirty="0" smtClean="0">
                <a:solidFill>
                  <a:srgbClr val="000099"/>
                </a:solidFill>
              </a:rPr>
              <a:t>有表</a:t>
            </a:r>
            <a:r>
              <a:rPr lang="en-US" altLang="zh-CN" sz="2800" dirty="0" smtClean="0">
                <a:solidFill>
                  <a:srgbClr val="000099"/>
                </a:solidFill>
              </a:rPr>
              <a:t> 4-9(a) </a:t>
            </a:r>
            <a:r>
              <a:rPr lang="zh-CN" altLang="zh-CN" sz="2800" dirty="0" smtClean="0">
                <a:solidFill>
                  <a:srgbClr val="000099"/>
                </a:solidFill>
              </a:rPr>
              <a:t>所</a:t>
            </a:r>
            <a:r>
              <a:rPr lang="zh-CN" altLang="zh-CN" sz="2800" dirty="0">
                <a:solidFill>
                  <a:srgbClr val="000099"/>
                </a:solidFill>
              </a:rPr>
              <a:t>示的路由表。现在收到相邻</a:t>
            </a:r>
            <a:r>
              <a:rPr lang="zh-CN" altLang="zh-CN" sz="2800" dirty="0" smtClean="0">
                <a:solidFill>
                  <a:srgbClr val="000099"/>
                </a:solidFill>
              </a:rPr>
              <a:t>路由器</a:t>
            </a:r>
            <a:r>
              <a:rPr lang="en-US" altLang="zh-CN" sz="2800" dirty="0" smtClean="0">
                <a:solidFill>
                  <a:srgbClr val="000099"/>
                </a:solidFill>
              </a:rPr>
              <a:t> R</a:t>
            </a:r>
            <a:r>
              <a:rPr lang="en-US" altLang="zh-CN" sz="2800" baseline="-25000" dirty="0" smtClean="0">
                <a:solidFill>
                  <a:srgbClr val="000099"/>
                </a:solidFill>
              </a:rPr>
              <a:t>4 </a:t>
            </a:r>
            <a:r>
              <a:rPr lang="zh-CN" altLang="zh-CN" sz="2800" dirty="0" smtClean="0">
                <a:solidFill>
                  <a:srgbClr val="000099"/>
                </a:solidFill>
              </a:rPr>
              <a:t>发</a:t>
            </a:r>
            <a:r>
              <a:rPr lang="zh-CN" altLang="zh-CN" sz="2800" dirty="0">
                <a:solidFill>
                  <a:srgbClr val="000099"/>
                </a:solidFill>
              </a:rPr>
              <a:t>来的路由更新信息，如</a:t>
            </a:r>
            <a:r>
              <a:rPr lang="zh-CN" altLang="zh-CN" sz="2800" dirty="0" smtClean="0">
                <a:solidFill>
                  <a:srgbClr val="000099"/>
                </a:solidFill>
              </a:rPr>
              <a:t>表</a:t>
            </a:r>
            <a:r>
              <a:rPr lang="en-US" altLang="zh-CN" sz="2800" dirty="0" smtClean="0">
                <a:solidFill>
                  <a:srgbClr val="000099"/>
                </a:solidFill>
              </a:rPr>
              <a:t> 4-9(b) </a:t>
            </a:r>
            <a:r>
              <a:rPr lang="zh-CN" altLang="zh-CN" sz="2800" dirty="0" smtClean="0">
                <a:solidFill>
                  <a:srgbClr val="000099"/>
                </a:solidFill>
              </a:rPr>
              <a:t>所</a:t>
            </a:r>
            <a:r>
              <a:rPr lang="zh-CN" altLang="zh-CN" sz="2800" dirty="0">
                <a:solidFill>
                  <a:srgbClr val="000099"/>
                </a:solidFill>
              </a:rPr>
              <a:t>示。试更新</a:t>
            </a:r>
            <a:r>
              <a:rPr lang="zh-CN" altLang="zh-CN" sz="2800" dirty="0" smtClean="0">
                <a:solidFill>
                  <a:srgbClr val="000099"/>
                </a:solidFill>
              </a:rPr>
              <a:t>路由器</a:t>
            </a:r>
            <a:r>
              <a:rPr lang="en-US" altLang="zh-CN" sz="2800" dirty="0" smtClean="0">
                <a:solidFill>
                  <a:srgbClr val="000099"/>
                </a:solidFill>
              </a:rPr>
              <a:t> R</a:t>
            </a:r>
            <a:r>
              <a:rPr lang="en-US" altLang="zh-CN" sz="2800" baseline="-25000" dirty="0" smtClean="0">
                <a:solidFill>
                  <a:srgbClr val="000099"/>
                </a:solidFill>
              </a:rPr>
              <a:t>6 </a:t>
            </a:r>
            <a:r>
              <a:rPr lang="zh-CN" altLang="zh-CN" sz="2800" dirty="0" smtClean="0">
                <a:solidFill>
                  <a:srgbClr val="000099"/>
                </a:solidFill>
              </a:rPr>
              <a:t>的</a:t>
            </a:r>
            <a:r>
              <a:rPr lang="zh-CN" altLang="zh-CN" sz="2800" dirty="0">
                <a:solidFill>
                  <a:srgbClr val="000099"/>
                </a:solidFill>
              </a:rPr>
              <a:t>路由表。</a:t>
            </a:r>
            <a:endParaRPr lang="zh-CN" altLang="en-US" sz="2800" dirty="0">
              <a:solidFill>
                <a:srgbClr val="000099"/>
              </a:solidFill>
            </a:endParaRPr>
          </a:p>
        </p:txBody>
      </p:sp>
      <p:graphicFrame>
        <p:nvGraphicFramePr>
          <p:cNvPr id="3" name="表格 2"/>
          <p:cNvGraphicFramePr>
            <a:graphicFrameLocks noGrp="1"/>
          </p:cNvGraphicFramePr>
          <p:nvPr/>
        </p:nvGraphicFramePr>
        <p:xfrm>
          <a:off x="704528" y="2154560"/>
          <a:ext cx="3816423" cy="1346448"/>
        </p:xfrm>
        <a:graphic>
          <a:graphicData uri="http://schemas.openxmlformats.org/drawingml/2006/table">
            <a:tbl>
              <a:tblPr firstRow="1" firstCol="1" lastRow="1" lastCol="1" bandRow="1" bandCol="1">
                <a:tableStyleId>{5C22544A-7EE6-4342-B048-85BDC9FD1C3A}</a:tableStyleId>
              </a:tblPr>
              <a:tblGrid>
                <a:gridCol w="1272141"/>
                <a:gridCol w="851282"/>
                <a:gridCol w="1693000"/>
              </a:tblGrid>
              <a:tr h="432048">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目的网络</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距离</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下一跳路由器</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215900">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Net2</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3</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R</a:t>
                      </a:r>
                      <a:r>
                        <a:rPr lang="en-US" sz="2000" b="1" baseline="-25000">
                          <a:solidFill>
                            <a:schemeClr val="tx1"/>
                          </a:solidFill>
                          <a:effectLst/>
                          <a:latin typeface="+mn-lt"/>
                          <a:ea typeface="黑体" panose="02010609060101010101" pitchFamily="2" charset="-122"/>
                        </a:rPr>
                        <a:t>4</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22885">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Net3</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4</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R</a:t>
                      </a:r>
                      <a:r>
                        <a:rPr lang="en-US" sz="2000" b="1" baseline="-25000">
                          <a:solidFill>
                            <a:schemeClr val="tx1"/>
                          </a:solidFill>
                          <a:effectLst/>
                          <a:latin typeface="+mn-lt"/>
                          <a:ea typeface="黑体" panose="02010609060101010101" pitchFamily="2" charset="-122"/>
                        </a:rPr>
                        <a:t>5</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22885">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graphicFrame>
        <p:nvGraphicFramePr>
          <p:cNvPr id="4" name="表格 3"/>
          <p:cNvGraphicFramePr>
            <a:graphicFrameLocks noGrp="1"/>
          </p:cNvGraphicFramePr>
          <p:nvPr/>
        </p:nvGraphicFramePr>
        <p:xfrm>
          <a:off x="5817096" y="2153667"/>
          <a:ext cx="3888432" cy="1346448"/>
        </p:xfrm>
        <a:graphic>
          <a:graphicData uri="http://schemas.openxmlformats.org/drawingml/2006/table">
            <a:tbl>
              <a:tblPr firstRow="1" firstCol="1" lastRow="1" lastCol="1" bandRow="1" bandCol="1">
                <a:tableStyleId>{5C22544A-7EE6-4342-B048-85BDC9FD1C3A}</a:tableStyleId>
              </a:tblPr>
              <a:tblGrid>
                <a:gridCol w="1296144"/>
                <a:gridCol w="867345"/>
                <a:gridCol w="1724943"/>
              </a:tblGrid>
              <a:tr h="432048">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目的网络</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距离</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下一跳路由器</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215900">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Net1</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3</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R</a:t>
                      </a:r>
                      <a:r>
                        <a:rPr lang="en-US" sz="2000" b="1" baseline="-25000">
                          <a:solidFill>
                            <a:schemeClr val="tx1"/>
                          </a:solidFill>
                          <a:effectLst/>
                          <a:latin typeface="+mn-lt"/>
                          <a:ea typeface="黑体" panose="02010609060101010101" pitchFamily="2" charset="-122"/>
                        </a:rPr>
                        <a:t>1</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22885">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Net2</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4</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R</a:t>
                      </a:r>
                      <a:r>
                        <a:rPr lang="en-US" sz="2000" b="1" baseline="-25000">
                          <a:solidFill>
                            <a:schemeClr val="tx1"/>
                          </a:solidFill>
                          <a:effectLst/>
                          <a:latin typeface="+mn-lt"/>
                          <a:ea typeface="黑体" panose="02010609060101010101" pitchFamily="2" charset="-122"/>
                        </a:rPr>
                        <a:t>2</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22885">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Net3</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1</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直接交付</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graphicFrame>
        <p:nvGraphicFramePr>
          <p:cNvPr id="5" name="表格 4"/>
          <p:cNvGraphicFramePr>
            <a:graphicFrameLocks noGrp="1"/>
          </p:cNvGraphicFramePr>
          <p:nvPr/>
        </p:nvGraphicFramePr>
        <p:xfrm>
          <a:off x="5817096" y="4530824"/>
          <a:ext cx="3888432" cy="1346448"/>
        </p:xfrm>
        <a:graphic>
          <a:graphicData uri="http://schemas.openxmlformats.org/drawingml/2006/table">
            <a:tbl>
              <a:tblPr firstRow="1" firstCol="1" lastRow="1" lastCol="1" bandRow="1" bandCol="1">
                <a:tableStyleId>{5C22544A-7EE6-4342-B048-85BDC9FD1C3A}</a:tableStyleId>
              </a:tblPr>
              <a:tblGrid>
                <a:gridCol w="1296144"/>
                <a:gridCol w="867344"/>
                <a:gridCol w="1724944"/>
              </a:tblGrid>
              <a:tr h="432048">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目的网络</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66"/>
                    </a:solidFill>
                  </a:tcPr>
                </a:tc>
                <a:tc>
                  <a:txBody>
                    <a:bodyPr/>
                    <a:lstStyle/>
                    <a:p>
                      <a:pPr algn="ctr">
                        <a:lnSpc>
                          <a:spcPct val="100000"/>
                        </a:lnSpc>
                        <a:spcAft>
                          <a:spcPts val="0"/>
                        </a:spcAft>
                      </a:pPr>
                      <a:r>
                        <a:rPr lang="zh-CN" sz="2000" b="1">
                          <a:solidFill>
                            <a:schemeClr val="tx1"/>
                          </a:solidFill>
                          <a:effectLst/>
                          <a:latin typeface="+mn-lt"/>
                          <a:ea typeface="黑体" panose="02010609060101010101" pitchFamily="2" charset="-122"/>
                        </a:rPr>
                        <a:t>距离</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66"/>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下一跳路由器</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66"/>
                    </a:solidFill>
                  </a:tcPr>
                </a:tc>
              </a:tr>
              <a:tr h="215900">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Net1</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4</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R</a:t>
                      </a:r>
                      <a:r>
                        <a:rPr lang="en-US" sz="2000" b="1" baseline="-25000" dirty="0">
                          <a:solidFill>
                            <a:schemeClr val="tx1"/>
                          </a:solidFill>
                          <a:effectLst/>
                          <a:latin typeface="+mn-lt"/>
                          <a:ea typeface="黑体" panose="02010609060101010101" pitchFamily="2" charset="-122"/>
                        </a:rPr>
                        <a:t>4</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22885">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Net2</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5</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R</a:t>
                      </a:r>
                      <a:r>
                        <a:rPr lang="en-US" sz="2000" b="1" baseline="-25000">
                          <a:solidFill>
                            <a:schemeClr val="tx1"/>
                          </a:solidFill>
                          <a:effectLst/>
                          <a:latin typeface="+mn-lt"/>
                          <a:ea typeface="黑体" panose="02010609060101010101" pitchFamily="2" charset="-122"/>
                        </a:rPr>
                        <a:t>4</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22885">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Net3</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2</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R</a:t>
                      </a:r>
                      <a:r>
                        <a:rPr lang="en-US" sz="2000" b="1" baseline="-25000" dirty="0">
                          <a:solidFill>
                            <a:schemeClr val="tx1"/>
                          </a:solidFill>
                          <a:effectLst/>
                          <a:latin typeface="+mn-lt"/>
                          <a:ea typeface="黑体" panose="02010609060101010101" pitchFamily="2" charset="-122"/>
                        </a:rPr>
                        <a:t>4</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graphicFrame>
        <p:nvGraphicFramePr>
          <p:cNvPr id="6" name="表格 5"/>
          <p:cNvGraphicFramePr>
            <a:graphicFrameLocks noGrp="1"/>
          </p:cNvGraphicFramePr>
          <p:nvPr/>
        </p:nvGraphicFramePr>
        <p:xfrm>
          <a:off x="704528" y="4586064"/>
          <a:ext cx="3816424" cy="1651248"/>
        </p:xfrm>
        <a:graphic>
          <a:graphicData uri="http://schemas.openxmlformats.org/drawingml/2006/table">
            <a:tbl>
              <a:tblPr firstRow="1" firstCol="1" lastRow="1" lastCol="1" bandRow="1" bandCol="1">
                <a:tableStyleId>{5C22544A-7EE6-4342-B048-85BDC9FD1C3A}</a:tableStyleId>
              </a:tblPr>
              <a:tblGrid>
                <a:gridCol w="1272141"/>
                <a:gridCol w="851283"/>
                <a:gridCol w="1693000"/>
              </a:tblGrid>
              <a:tr h="432048">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目的网络</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lnSpc>
                          <a:spcPct val="100000"/>
                        </a:lnSpc>
                        <a:spcAft>
                          <a:spcPts val="0"/>
                        </a:spcAft>
                      </a:pPr>
                      <a:r>
                        <a:rPr lang="zh-CN" sz="2000" b="1">
                          <a:solidFill>
                            <a:schemeClr val="tx1"/>
                          </a:solidFill>
                          <a:effectLst/>
                          <a:latin typeface="+mn-lt"/>
                          <a:ea typeface="黑体" panose="02010609060101010101" pitchFamily="2" charset="-122"/>
                        </a:rPr>
                        <a:t>距离</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下一跳路由器</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215900">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Net1</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4</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R</a:t>
                      </a:r>
                      <a:r>
                        <a:rPr lang="en-US" sz="2000" b="1" baseline="-25000">
                          <a:solidFill>
                            <a:schemeClr val="tx1"/>
                          </a:solidFill>
                          <a:effectLst/>
                          <a:latin typeface="+mn-lt"/>
                          <a:ea typeface="黑体" panose="02010609060101010101" pitchFamily="2" charset="-122"/>
                        </a:rPr>
                        <a:t>4</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5900">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Net2</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5</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R</a:t>
                      </a:r>
                      <a:r>
                        <a:rPr lang="en-US" sz="2000" b="1" baseline="-25000" dirty="0">
                          <a:solidFill>
                            <a:schemeClr val="tx1"/>
                          </a:solidFill>
                          <a:effectLst/>
                          <a:latin typeface="+mn-lt"/>
                          <a:ea typeface="黑体" panose="02010609060101010101" pitchFamily="2" charset="-122"/>
                        </a:rPr>
                        <a:t>4</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22885">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Net3</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R</a:t>
                      </a:r>
                      <a:r>
                        <a:rPr lang="en-US" sz="2000" b="1" baseline="-25000" dirty="0">
                          <a:solidFill>
                            <a:schemeClr val="tx1"/>
                          </a:solidFill>
                          <a:effectLst/>
                          <a:latin typeface="+mn-lt"/>
                          <a:ea typeface="黑体" panose="02010609060101010101" pitchFamily="2" charset="-122"/>
                        </a:rPr>
                        <a:t>4</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22885">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7" name="矩形 6"/>
          <p:cNvSpPr/>
          <p:nvPr/>
        </p:nvSpPr>
        <p:spPr>
          <a:xfrm>
            <a:off x="776536" y="1772816"/>
            <a:ext cx="3744416" cy="369332"/>
          </a:xfrm>
          <a:prstGeom prst="rect">
            <a:avLst/>
          </a:prstGeom>
        </p:spPr>
        <p:txBody>
          <a:bodyPr wrap="square">
            <a:spAutoFit/>
          </a:bodyPr>
          <a:lstStyle/>
          <a:p>
            <a:pPr algn="ctr"/>
            <a:r>
              <a:rPr lang="zh-CN" altLang="zh-CN" b="1" dirty="0" smtClean="0">
                <a:latin typeface="+mn-lt"/>
                <a:ea typeface="黑体" panose="02010609060101010101" pitchFamily="2" charset="-122"/>
              </a:rPr>
              <a:t>表</a:t>
            </a:r>
            <a:r>
              <a:rPr lang="en-US" altLang="zh-CN" b="1" dirty="0" smtClean="0">
                <a:latin typeface="+mn-lt"/>
                <a:ea typeface="黑体" panose="02010609060101010101" pitchFamily="2" charset="-122"/>
              </a:rPr>
              <a:t> 4-9(a</a:t>
            </a:r>
            <a:r>
              <a:rPr lang="en-US" altLang="zh-CN" b="1" dirty="0">
                <a:latin typeface="+mn-lt"/>
                <a:ea typeface="黑体" panose="02010609060101010101" pitchFamily="2" charset="-122"/>
              </a:rPr>
              <a:t>)  </a:t>
            </a:r>
            <a:r>
              <a:rPr lang="zh-CN" altLang="zh-CN" b="1" dirty="0" smtClean="0">
                <a:latin typeface="+mn-lt"/>
                <a:ea typeface="黑体" panose="02010609060101010101" pitchFamily="2" charset="-122"/>
              </a:rPr>
              <a:t>路由器</a:t>
            </a:r>
            <a:r>
              <a:rPr lang="en-US" altLang="zh-CN" b="1" dirty="0" smtClean="0">
                <a:latin typeface="+mn-lt"/>
                <a:ea typeface="黑体" panose="02010609060101010101" pitchFamily="2" charset="-122"/>
              </a:rPr>
              <a:t> R</a:t>
            </a:r>
            <a:r>
              <a:rPr lang="en-US" altLang="zh-CN" b="1" baseline="-25000" dirty="0" smtClean="0">
                <a:latin typeface="+mn-lt"/>
                <a:ea typeface="黑体" panose="02010609060101010101" pitchFamily="2" charset="-122"/>
              </a:rPr>
              <a:t>6 </a:t>
            </a:r>
            <a:r>
              <a:rPr lang="zh-CN" altLang="zh-CN" b="1" dirty="0" smtClean="0">
                <a:latin typeface="+mn-lt"/>
                <a:ea typeface="黑体" panose="02010609060101010101" pitchFamily="2" charset="-122"/>
              </a:rPr>
              <a:t>的</a:t>
            </a:r>
            <a:r>
              <a:rPr lang="zh-CN" altLang="zh-CN" b="1" dirty="0">
                <a:latin typeface="+mn-lt"/>
                <a:ea typeface="黑体" panose="02010609060101010101" pitchFamily="2" charset="-122"/>
              </a:rPr>
              <a:t>路由表</a:t>
            </a:r>
            <a:endParaRPr lang="zh-CN" altLang="en-US" b="1" dirty="0">
              <a:latin typeface="+mn-lt"/>
              <a:ea typeface="黑体" panose="02010609060101010101" pitchFamily="2" charset="-122"/>
            </a:endParaRPr>
          </a:p>
        </p:txBody>
      </p:sp>
      <p:sp>
        <p:nvSpPr>
          <p:cNvPr id="8" name="矩形 7"/>
          <p:cNvSpPr/>
          <p:nvPr/>
        </p:nvSpPr>
        <p:spPr>
          <a:xfrm>
            <a:off x="5961112" y="1772816"/>
            <a:ext cx="3639138" cy="369332"/>
          </a:xfrm>
          <a:prstGeom prst="rect">
            <a:avLst/>
          </a:prstGeom>
        </p:spPr>
        <p:txBody>
          <a:bodyPr wrap="none">
            <a:spAutoFit/>
          </a:bodyPr>
          <a:lstStyle/>
          <a:p>
            <a:pPr algn="ctr"/>
            <a:r>
              <a:rPr lang="zh-CN" altLang="zh-CN" b="1" dirty="0" smtClean="0">
                <a:latin typeface="+mn-lt"/>
                <a:ea typeface="黑体" panose="02010609060101010101" pitchFamily="2" charset="-122"/>
              </a:rPr>
              <a:t>表</a:t>
            </a:r>
            <a:r>
              <a:rPr lang="en-US" altLang="zh-CN" b="1" dirty="0" smtClean="0">
                <a:latin typeface="+mn-lt"/>
                <a:ea typeface="黑体" panose="02010609060101010101" pitchFamily="2" charset="-122"/>
              </a:rPr>
              <a:t> 4-9(b</a:t>
            </a:r>
            <a:r>
              <a:rPr lang="en-US" altLang="zh-CN" b="1" dirty="0">
                <a:latin typeface="+mn-lt"/>
                <a:ea typeface="黑体" panose="02010609060101010101" pitchFamily="2" charset="-122"/>
              </a:rPr>
              <a:t>)  </a:t>
            </a:r>
            <a:r>
              <a:rPr lang="en-US" altLang="zh-CN" b="1" dirty="0" smtClean="0">
                <a:latin typeface="+mn-lt"/>
                <a:ea typeface="黑体" panose="02010609060101010101" pitchFamily="2" charset="-122"/>
              </a:rPr>
              <a:t>R</a:t>
            </a:r>
            <a:r>
              <a:rPr lang="en-US" altLang="zh-CN" b="1" baseline="-25000" dirty="0" smtClean="0">
                <a:latin typeface="+mn-lt"/>
                <a:ea typeface="黑体" panose="02010609060101010101" pitchFamily="2" charset="-122"/>
              </a:rPr>
              <a:t>4 </a:t>
            </a:r>
            <a:r>
              <a:rPr lang="zh-CN" altLang="zh-CN" b="1" dirty="0" smtClean="0">
                <a:latin typeface="+mn-lt"/>
                <a:ea typeface="黑体" panose="02010609060101010101" pitchFamily="2" charset="-122"/>
              </a:rPr>
              <a:t>发</a:t>
            </a:r>
            <a:r>
              <a:rPr lang="zh-CN" altLang="zh-CN" b="1" dirty="0">
                <a:latin typeface="+mn-lt"/>
                <a:ea typeface="黑体" panose="02010609060101010101" pitchFamily="2" charset="-122"/>
              </a:rPr>
              <a:t>来的路由更新信息</a:t>
            </a:r>
            <a:endParaRPr lang="zh-CN" altLang="en-US" b="1" dirty="0">
              <a:latin typeface="+mn-lt"/>
              <a:ea typeface="黑体" panose="02010609060101010101" pitchFamily="2" charset="-122"/>
            </a:endParaRPr>
          </a:p>
        </p:txBody>
      </p:sp>
      <p:sp>
        <p:nvSpPr>
          <p:cNvPr id="9" name="矩形 8"/>
          <p:cNvSpPr/>
          <p:nvPr/>
        </p:nvSpPr>
        <p:spPr>
          <a:xfrm>
            <a:off x="632521" y="4216732"/>
            <a:ext cx="4104456" cy="369332"/>
          </a:xfrm>
          <a:prstGeom prst="rect">
            <a:avLst/>
          </a:prstGeom>
        </p:spPr>
        <p:txBody>
          <a:bodyPr wrap="square">
            <a:spAutoFit/>
          </a:bodyPr>
          <a:lstStyle/>
          <a:p>
            <a:pPr algn="ctr"/>
            <a:r>
              <a:rPr lang="zh-CN" altLang="zh-CN" b="1" dirty="0" smtClean="0">
                <a:latin typeface="+mn-lt"/>
                <a:ea typeface="黑体" panose="02010609060101010101" pitchFamily="2" charset="-122"/>
              </a:rPr>
              <a:t>表</a:t>
            </a:r>
            <a:r>
              <a:rPr lang="en-US" altLang="zh-CN" b="1" dirty="0" smtClean="0">
                <a:latin typeface="+mn-lt"/>
                <a:ea typeface="黑体" panose="02010609060101010101" pitchFamily="2" charset="-122"/>
              </a:rPr>
              <a:t> 4-9(d</a:t>
            </a:r>
            <a:r>
              <a:rPr lang="en-US" altLang="zh-CN" b="1" dirty="0">
                <a:latin typeface="+mn-lt"/>
                <a:ea typeface="黑体" panose="02010609060101010101" pitchFamily="2" charset="-122"/>
              </a:rPr>
              <a:t>)  </a:t>
            </a:r>
            <a:r>
              <a:rPr lang="zh-CN" altLang="zh-CN" b="1" dirty="0" smtClean="0">
                <a:latin typeface="+mn-lt"/>
                <a:ea typeface="黑体" panose="02010609060101010101" pitchFamily="2" charset="-122"/>
              </a:rPr>
              <a:t>路由器</a:t>
            </a:r>
            <a:r>
              <a:rPr lang="en-US" altLang="zh-CN" b="1" dirty="0" smtClean="0">
                <a:latin typeface="+mn-lt"/>
                <a:ea typeface="黑体" panose="02010609060101010101" pitchFamily="2" charset="-122"/>
              </a:rPr>
              <a:t> R</a:t>
            </a:r>
            <a:r>
              <a:rPr lang="en-US" altLang="zh-CN" b="1" baseline="-25000" dirty="0" smtClean="0">
                <a:latin typeface="+mn-lt"/>
                <a:ea typeface="黑体" panose="02010609060101010101" pitchFamily="2" charset="-122"/>
              </a:rPr>
              <a:t>6 </a:t>
            </a:r>
            <a:r>
              <a:rPr lang="zh-CN" altLang="zh-CN" b="1" dirty="0" smtClean="0">
                <a:latin typeface="+mn-lt"/>
                <a:ea typeface="黑体" panose="02010609060101010101" pitchFamily="2" charset="-122"/>
              </a:rPr>
              <a:t>更新</a:t>
            </a:r>
            <a:r>
              <a:rPr lang="zh-CN" altLang="zh-CN" b="1" dirty="0">
                <a:latin typeface="+mn-lt"/>
                <a:ea typeface="黑体" panose="02010609060101010101" pitchFamily="2" charset="-122"/>
              </a:rPr>
              <a:t>后的路由表</a:t>
            </a:r>
            <a:endParaRPr lang="zh-CN" altLang="en-US" b="1" dirty="0">
              <a:latin typeface="+mn-lt"/>
              <a:ea typeface="黑体" panose="02010609060101010101" pitchFamily="2" charset="-122"/>
            </a:endParaRPr>
          </a:p>
        </p:txBody>
      </p:sp>
      <p:sp>
        <p:nvSpPr>
          <p:cNvPr id="10" name="矩形 9"/>
          <p:cNvSpPr/>
          <p:nvPr/>
        </p:nvSpPr>
        <p:spPr>
          <a:xfrm>
            <a:off x="5961113" y="4139788"/>
            <a:ext cx="3528392" cy="369332"/>
          </a:xfrm>
          <a:prstGeom prst="rect">
            <a:avLst/>
          </a:prstGeom>
        </p:spPr>
        <p:txBody>
          <a:bodyPr wrap="square">
            <a:spAutoFit/>
          </a:bodyPr>
          <a:lstStyle/>
          <a:p>
            <a:pPr algn="ctr"/>
            <a:r>
              <a:rPr lang="zh-CN" altLang="zh-CN" b="1" dirty="0" smtClean="0">
                <a:latin typeface="+mn-lt"/>
                <a:ea typeface="黑体" panose="02010609060101010101" pitchFamily="2" charset="-122"/>
              </a:rPr>
              <a:t>表</a:t>
            </a:r>
            <a:r>
              <a:rPr lang="en-US" altLang="zh-CN" b="1" dirty="0" smtClean="0">
                <a:latin typeface="+mn-lt"/>
                <a:ea typeface="黑体" panose="02010609060101010101" pitchFamily="2" charset="-122"/>
              </a:rPr>
              <a:t> 4-9(c</a:t>
            </a:r>
            <a:r>
              <a:rPr lang="en-US" altLang="zh-CN" b="1" dirty="0">
                <a:latin typeface="+mn-lt"/>
                <a:ea typeface="黑体" panose="02010609060101010101" pitchFamily="2" charset="-122"/>
              </a:rPr>
              <a:t>)  </a:t>
            </a:r>
            <a:r>
              <a:rPr lang="zh-CN" altLang="zh-CN" b="1" dirty="0">
                <a:latin typeface="+mn-lt"/>
                <a:ea typeface="黑体" panose="02010609060101010101" pitchFamily="2" charset="-122"/>
              </a:rPr>
              <a:t>修改后的</a:t>
            </a:r>
            <a:r>
              <a:rPr lang="zh-CN" altLang="zh-CN" b="1" dirty="0" smtClean="0">
                <a:latin typeface="+mn-lt"/>
                <a:ea typeface="黑体" panose="02010609060101010101" pitchFamily="2" charset="-122"/>
              </a:rPr>
              <a:t>表</a:t>
            </a:r>
            <a:r>
              <a:rPr lang="en-US" altLang="zh-CN" b="1" dirty="0" smtClean="0">
                <a:latin typeface="+mn-lt"/>
                <a:ea typeface="黑体" panose="02010609060101010101" pitchFamily="2" charset="-122"/>
              </a:rPr>
              <a:t> 4-9(b</a:t>
            </a:r>
            <a:r>
              <a:rPr lang="en-US" altLang="zh-CN" b="1" dirty="0">
                <a:latin typeface="+mn-lt"/>
                <a:ea typeface="黑体" panose="02010609060101010101" pitchFamily="2" charset="-122"/>
              </a:rPr>
              <a:t>)</a:t>
            </a:r>
            <a:endParaRPr lang="zh-CN" altLang="en-US" b="1" dirty="0">
              <a:latin typeface="+mn-lt"/>
              <a:ea typeface="黑体" panose="02010609060101010101" pitchFamily="2" charset="-122"/>
            </a:endParaRPr>
          </a:p>
        </p:txBody>
      </p:sp>
      <p:sp>
        <p:nvSpPr>
          <p:cNvPr id="11" name="下箭头 10"/>
          <p:cNvSpPr/>
          <p:nvPr/>
        </p:nvSpPr>
        <p:spPr bwMode="auto">
          <a:xfrm>
            <a:off x="7401272" y="3573016"/>
            <a:ext cx="324037" cy="566772"/>
          </a:xfrm>
          <a:prstGeom prst="downArrow">
            <a:avLst/>
          </a:prstGeom>
          <a:solidFill>
            <a:srgbClr val="66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TextBox 11"/>
          <p:cNvSpPr txBox="1"/>
          <p:nvPr/>
        </p:nvSpPr>
        <p:spPr>
          <a:xfrm>
            <a:off x="7725309" y="3645024"/>
            <a:ext cx="1074333" cy="369332"/>
          </a:xfrm>
          <a:prstGeom prst="rect">
            <a:avLst/>
          </a:prstGeom>
          <a:noFill/>
        </p:spPr>
        <p:txBody>
          <a:bodyPr wrap="none" rtlCol="0">
            <a:spAutoFit/>
          </a:bodyPr>
          <a:lstStyle/>
          <a:p>
            <a:r>
              <a:rPr lang="zh-CN" altLang="en-US" b="1" dirty="0" smtClean="0"/>
              <a:t>距离加 </a:t>
            </a:r>
            <a:r>
              <a:rPr lang="en-US" altLang="zh-CN" b="1" dirty="0" smtClean="0"/>
              <a:t>1</a:t>
            </a:r>
            <a:endParaRPr lang="zh-CN" altLang="en-US" b="1" dirty="0"/>
          </a:p>
        </p:txBody>
      </p:sp>
      <p:sp>
        <p:nvSpPr>
          <p:cNvPr id="15" name="椭圆 14"/>
          <p:cNvSpPr/>
          <p:nvPr/>
        </p:nvSpPr>
        <p:spPr bwMode="auto">
          <a:xfrm>
            <a:off x="4592960" y="3501008"/>
            <a:ext cx="1080119" cy="936104"/>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rgbClr val="0000CC"/>
                </a:solidFill>
                <a:effectLst/>
                <a:latin typeface="+mn-lt"/>
                <a:ea typeface="黑体" panose="02010609060101010101" pitchFamily="2" charset="-122"/>
              </a:rPr>
              <a:t>计算更新</a:t>
            </a:r>
            <a:endParaRPr kumimoji="0" lang="zh-CN" altLang="en-US" sz="2000" b="1" i="0" u="none" strike="noStrike" cap="none" normalizeH="0" baseline="0" dirty="0" smtClean="0">
              <a:ln>
                <a:noFill/>
              </a:ln>
              <a:solidFill>
                <a:srgbClr val="0000CC"/>
              </a:solidFill>
              <a:effectLst/>
              <a:latin typeface="+mn-lt"/>
              <a:ea typeface="黑体" panose="02010609060101010101" pitchFamily="2" charset="-122"/>
            </a:endParaRPr>
          </a:p>
        </p:txBody>
      </p:sp>
      <p:sp>
        <p:nvSpPr>
          <p:cNvPr id="16" name="直角上箭头 15"/>
          <p:cNvSpPr/>
          <p:nvPr/>
        </p:nvSpPr>
        <p:spPr bwMode="auto">
          <a:xfrm flipH="1">
            <a:off x="4953000" y="4437112"/>
            <a:ext cx="684076" cy="576064"/>
          </a:xfrm>
          <a:prstGeom prst="bentUpArrow">
            <a:avLst>
              <a:gd name="adj1" fmla="val 25000"/>
              <a:gd name="adj2" fmla="val 37144"/>
              <a:gd name="adj3" fmla="val 42348"/>
            </a:avLst>
          </a:prstGeom>
          <a:solidFill>
            <a:srgbClr val="66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7" name="直角上箭头 16"/>
          <p:cNvSpPr/>
          <p:nvPr/>
        </p:nvSpPr>
        <p:spPr bwMode="auto">
          <a:xfrm flipV="1">
            <a:off x="4664968" y="2924944"/>
            <a:ext cx="684076" cy="576064"/>
          </a:xfrm>
          <a:prstGeom prst="bentUpArrow">
            <a:avLst>
              <a:gd name="adj1" fmla="val 25000"/>
              <a:gd name="adj2" fmla="val 37144"/>
              <a:gd name="adj3" fmla="val 42348"/>
            </a:avLst>
          </a:prstGeom>
          <a:solidFill>
            <a:srgbClr val="66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8" name="直角上箭头 17"/>
          <p:cNvSpPr/>
          <p:nvPr/>
        </p:nvSpPr>
        <p:spPr bwMode="auto">
          <a:xfrm flipH="1" flipV="1">
            <a:off x="2576735" y="3825044"/>
            <a:ext cx="1944216" cy="468052"/>
          </a:xfrm>
          <a:prstGeom prst="bentUpArrow">
            <a:avLst>
              <a:gd name="adj1" fmla="val 25000"/>
              <a:gd name="adj2" fmla="val 37144"/>
              <a:gd name="adj3" fmla="val 42348"/>
            </a:avLst>
          </a:prstGeom>
          <a:solidFill>
            <a:srgbClr val="66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pPr algn="ctr"/>
            <a:r>
              <a:rPr lang="en-US" altLang="zh-CN" dirty="0"/>
              <a:t>【</a:t>
            </a:r>
            <a:r>
              <a:rPr lang="zh-CN" altLang="en-US" dirty="0"/>
              <a:t>例</a:t>
            </a:r>
            <a:r>
              <a:rPr lang="en-US" altLang="zh-CN" dirty="0"/>
              <a:t>】</a:t>
            </a:r>
            <a:r>
              <a:rPr lang="zh-CN" altLang="en-US" dirty="0"/>
              <a:t>路由表</a:t>
            </a:r>
            <a:r>
              <a:rPr lang="zh-CN" altLang="en-US" dirty="0" smtClean="0"/>
              <a:t>更新</a:t>
            </a:r>
            <a:endParaRPr lang="zh-CN" altLang="en-US" dirty="0"/>
          </a:p>
        </p:txBody>
      </p:sp>
      <p:grpSp>
        <p:nvGrpSpPr>
          <p:cNvPr id="7" name="Group 20"/>
          <p:cNvGrpSpPr/>
          <p:nvPr/>
        </p:nvGrpSpPr>
        <p:grpSpPr bwMode="auto">
          <a:xfrm>
            <a:off x="677293" y="1380331"/>
            <a:ext cx="8956673" cy="4352925"/>
            <a:chOff x="249" y="720"/>
            <a:chExt cx="5642" cy="2742"/>
          </a:xfrm>
        </p:grpSpPr>
        <p:sp>
          <p:nvSpPr>
            <p:cNvPr id="8" name="Rectangle 6"/>
            <p:cNvSpPr>
              <a:spLocks noChangeArrowheads="1"/>
            </p:cNvSpPr>
            <p:nvPr/>
          </p:nvSpPr>
          <p:spPr bwMode="auto">
            <a:xfrm>
              <a:off x="585" y="1008"/>
              <a:ext cx="768" cy="1008"/>
            </a:xfrm>
            <a:prstGeom prst="rect">
              <a:avLst/>
            </a:prstGeom>
            <a:solidFill>
              <a:srgbClr val="DDDDDD"/>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Net2</a:t>
              </a: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	4</a:t>
              </a:r>
              <a:endPar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Net3</a:t>
              </a: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	8</a:t>
              </a:r>
              <a:endPar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Net6</a:t>
              </a: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	4</a:t>
              </a:r>
              <a:endPar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Net8</a:t>
              </a: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	3</a:t>
              </a:r>
              <a:endPar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Net9</a:t>
              </a: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	5</a:t>
              </a:r>
              <a:endPar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sp>
          <p:nvSpPr>
            <p:cNvPr id="9" name="Rectangle 7"/>
            <p:cNvSpPr>
              <a:spLocks noChangeArrowheads="1"/>
            </p:cNvSpPr>
            <p:nvPr/>
          </p:nvSpPr>
          <p:spPr bwMode="auto">
            <a:xfrm>
              <a:off x="2025" y="1200"/>
              <a:ext cx="768" cy="1008"/>
            </a:xfrm>
            <a:prstGeom prst="rect">
              <a:avLst/>
            </a:prstGeom>
            <a:solidFill>
              <a:srgbClr val="DDDDDD"/>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Net2	5</a:t>
              </a:r>
              <a:endPar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Net3	9</a:t>
              </a:r>
              <a:endPar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Net6	5</a:t>
              </a:r>
              <a:endPar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Net8	4</a:t>
              </a:r>
              <a:endPar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Net9	6</a:t>
              </a:r>
              <a:endPar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sp>
          <p:nvSpPr>
            <p:cNvPr id="10" name="Rectangle 8"/>
            <p:cNvSpPr>
              <a:spLocks noChangeArrowheads="1"/>
            </p:cNvSpPr>
            <p:nvPr/>
          </p:nvSpPr>
          <p:spPr bwMode="auto">
            <a:xfrm>
              <a:off x="249" y="2448"/>
              <a:ext cx="1344" cy="1008"/>
            </a:xfrm>
            <a:prstGeom prst="rect">
              <a:avLst/>
            </a:prstGeom>
            <a:solidFill>
              <a:srgbClr val="66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Net1	7	A</a:t>
              </a:r>
              <a:endPar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Net2	2	C</a:t>
              </a:r>
              <a:endPar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Net6	8	F</a:t>
              </a:r>
              <a:endPar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Net8	4	E</a:t>
              </a:r>
              <a:endPar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Net9	4	F</a:t>
              </a:r>
              <a:endPar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sp>
          <p:nvSpPr>
            <p:cNvPr id="11" name="Text Box 9"/>
            <p:cNvSpPr txBox="1">
              <a:spLocks noChangeArrowheads="1"/>
            </p:cNvSpPr>
            <p:nvPr/>
          </p:nvSpPr>
          <p:spPr bwMode="auto">
            <a:xfrm>
              <a:off x="441" y="772"/>
              <a:ext cx="131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从</a:t>
              </a: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C</a:t>
              </a:r>
              <a:r>
                <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来的</a:t>
              </a: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RIP</a:t>
              </a:r>
              <a:r>
                <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报文</a:t>
              </a: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2" name="Text Box 10"/>
            <p:cNvSpPr txBox="1">
              <a:spLocks noChangeArrowheads="1"/>
            </p:cNvSpPr>
            <p:nvPr/>
          </p:nvSpPr>
          <p:spPr bwMode="auto">
            <a:xfrm>
              <a:off x="1822" y="768"/>
              <a:ext cx="1316"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增加跳数以后</a:t>
              </a: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从</a:t>
              </a: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C</a:t>
              </a:r>
              <a:r>
                <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来的</a:t>
              </a: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RIP</a:t>
              </a:r>
              <a:r>
                <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报文</a:t>
              </a: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3" name="Text Box 11"/>
            <p:cNvSpPr txBox="1">
              <a:spLocks noChangeArrowheads="1"/>
            </p:cNvSpPr>
            <p:nvPr/>
          </p:nvSpPr>
          <p:spPr bwMode="auto">
            <a:xfrm>
              <a:off x="549" y="2198"/>
              <a:ext cx="89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A50021"/>
                  </a:solidFill>
                  <a:effectLst/>
                  <a:uLnTx/>
                  <a:uFillTx/>
                  <a:latin typeface="+mn-lt"/>
                  <a:ea typeface="黑体" panose="02010609060101010101" pitchFamily="2" charset="-122"/>
                </a:rPr>
                <a:t>旧路由表</a:t>
              </a:r>
              <a:endParaRPr kumimoji="0" lang="zh-CN" altLang="en-US" sz="2400" b="1" i="0" u="none" strike="noStrike" kern="0" cap="none" spc="0" normalizeH="0" baseline="0" noProof="0" dirty="0">
                <a:ln>
                  <a:noFill/>
                </a:ln>
                <a:solidFill>
                  <a:srgbClr val="A50021"/>
                </a:solidFill>
                <a:effectLst/>
                <a:uLnTx/>
                <a:uFillTx/>
                <a:latin typeface="+mn-lt"/>
                <a:ea typeface="黑体" panose="02010609060101010101" pitchFamily="2" charset="-122"/>
              </a:endParaRPr>
            </a:p>
          </p:txBody>
        </p:sp>
        <p:sp>
          <p:nvSpPr>
            <p:cNvPr id="14" name="Rectangle 12"/>
            <p:cNvSpPr>
              <a:spLocks noChangeArrowheads="1"/>
            </p:cNvSpPr>
            <p:nvPr/>
          </p:nvSpPr>
          <p:spPr bwMode="auto">
            <a:xfrm>
              <a:off x="1881" y="2544"/>
              <a:ext cx="1104" cy="384"/>
            </a:xfrm>
            <a:prstGeom prst="rect">
              <a:avLst/>
            </a:prstGeom>
            <a:solidFill>
              <a:schemeClr val="bg2"/>
            </a:solidFill>
            <a:ln w="9525">
              <a:solidFill>
                <a:srgbClr val="000000"/>
              </a:solidFill>
              <a:miter lim="800000"/>
            </a:ln>
            <a:effectLst>
              <a:outerShdw dist="107763" dir="2700000" algn="ctr" rotWithShape="0">
                <a:srgbClr val="1C1C1C"/>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0000CC"/>
                  </a:solidFill>
                  <a:effectLst/>
                  <a:uLnTx/>
                  <a:uFillTx/>
                  <a:latin typeface="+mn-lt"/>
                  <a:ea typeface="黑体" panose="02010609060101010101" pitchFamily="2" charset="-122"/>
                </a:rPr>
                <a:t>更新算法</a:t>
              </a:r>
              <a:endParaRPr kumimoji="0" lang="zh-CN" altLang="en-US" sz="24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sp>
          <p:nvSpPr>
            <p:cNvPr id="15" name="Rectangle 13"/>
            <p:cNvSpPr>
              <a:spLocks noChangeArrowheads="1"/>
            </p:cNvSpPr>
            <p:nvPr/>
          </p:nvSpPr>
          <p:spPr bwMode="auto">
            <a:xfrm>
              <a:off x="3321" y="2310"/>
              <a:ext cx="1344" cy="1152"/>
            </a:xfrm>
            <a:prstGeom prst="rect">
              <a:avLst/>
            </a:prstGeom>
            <a:solidFill>
              <a:srgbClr val="FFFF66"/>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Net1	7	A</a:t>
              </a:r>
              <a:endPar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Net2	5	C</a:t>
              </a:r>
              <a:endPar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Net3	9	C</a:t>
              </a:r>
              <a:endPar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Net6	5	C</a:t>
              </a:r>
              <a:endPar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Net8	4	E</a:t>
              </a:r>
              <a:endPar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Net9	4	F</a:t>
              </a:r>
              <a:endPar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sp>
          <p:nvSpPr>
            <p:cNvPr id="16" name="Text Box 14"/>
            <p:cNvSpPr txBox="1">
              <a:spLocks noChangeArrowheads="1"/>
            </p:cNvSpPr>
            <p:nvPr/>
          </p:nvSpPr>
          <p:spPr bwMode="auto">
            <a:xfrm>
              <a:off x="3621" y="2060"/>
              <a:ext cx="89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A50021"/>
                  </a:solidFill>
                  <a:effectLst/>
                  <a:uLnTx/>
                  <a:uFillTx/>
                  <a:latin typeface="+mn-lt"/>
                  <a:ea typeface="黑体" panose="02010609060101010101" pitchFamily="2" charset="-122"/>
                </a:rPr>
                <a:t>新路由表</a:t>
              </a:r>
              <a:endParaRPr kumimoji="0" lang="zh-CN" altLang="en-US" sz="2400" b="1" i="0" u="none" strike="noStrike" kern="0" cap="none" spc="0" normalizeH="0" baseline="0" noProof="0" dirty="0">
                <a:ln>
                  <a:noFill/>
                </a:ln>
                <a:solidFill>
                  <a:srgbClr val="A50021"/>
                </a:solidFill>
                <a:effectLst/>
                <a:uLnTx/>
                <a:uFillTx/>
                <a:latin typeface="+mn-lt"/>
                <a:ea typeface="黑体" panose="02010609060101010101" pitchFamily="2" charset="-122"/>
              </a:endParaRPr>
            </a:p>
          </p:txBody>
        </p:sp>
        <p:sp>
          <p:nvSpPr>
            <p:cNvPr id="17" name="AutoShape 15"/>
            <p:cNvSpPr>
              <a:spLocks noChangeArrowheads="1"/>
            </p:cNvSpPr>
            <p:nvPr/>
          </p:nvSpPr>
          <p:spPr bwMode="auto">
            <a:xfrm>
              <a:off x="1641" y="2688"/>
              <a:ext cx="192" cy="144"/>
            </a:xfrm>
            <a:prstGeom prst="rightArrow">
              <a:avLst>
                <a:gd name="adj1" fmla="val 50000"/>
                <a:gd name="adj2" fmla="val 33333"/>
              </a:avLst>
            </a:prstGeom>
            <a:solidFill>
              <a:srgbClr val="000000"/>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8" name="AutoShape 16"/>
            <p:cNvSpPr>
              <a:spLocks noChangeArrowheads="1"/>
            </p:cNvSpPr>
            <p:nvPr/>
          </p:nvSpPr>
          <p:spPr bwMode="auto">
            <a:xfrm>
              <a:off x="3081" y="2688"/>
              <a:ext cx="192" cy="144"/>
            </a:xfrm>
            <a:prstGeom prst="rightArrow">
              <a:avLst>
                <a:gd name="adj1" fmla="val 50000"/>
                <a:gd name="adj2" fmla="val 33333"/>
              </a:avLst>
            </a:prstGeom>
            <a:solidFill>
              <a:srgbClr val="000000"/>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9" name="AutoShape 17"/>
            <p:cNvSpPr>
              <a:spLocks noChangeArrowheads="1"/>
            </p:cNvSpPr>
            <p:nvPr/>
          </p:nvSpPr>
          <p:spPr bwMode="auto">
            <a:xfrm>
              <a:off x="2361" y="2304"/>
              <a:ext cx="144" cy="192"/>
            </a:xfrm>
            <a:prstGeom prst="downArrow">
              <a:avLst>
                <a:gd name="adj1" fmla="val 50000"/>
                <a:gd name="adj2" fmla="val 33333"/>
              </a:avLst>
            </a:prstGeom>
            <a:solidFill>
              <a:srgbClr val="000000"/>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20" name="AutoShape 18"/>
            <p:cNvSpPr>
              <a:spLocks noChangeArrowheads="1"/>
            </p:cNvSpPr>
            <p:nvPr/>
          </p:nvSpPr>
          <p:spPr bwMode="auto">
            <a:xfrm>
              <a:off x="1497" y="1584"/>
              <a:ext cx="384" cy="144"/>
            </a:xfrm>
            <a:prstGeom prst="rightArrow">
              <a:avLst>
                <a:gd name="adj1" fmla="val 50000"/>
                <a:gd name="adj2" fmla="val 66667"/>
              </a:avLst>
            </a:prstGeom>
            <a:solidFill>
              <a:srgbClr val="000000"/>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21" name="Rectangle 19"/>
            <p:cNvSpPr>
              <a:spLocks noChangeArrowheads="1"/>
            </p:cNvSpPr>
            <p:nvPr/>
          </p:nvSpPr>
          <p:spPr bwMode="auto">
            <a:xfrm>
              <a:off x="3304" y="720"/>
              <a:ext cx="2587" cy="1296"/>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ct val="20000"/>
                </a:spcBef>
                <a:spcAft>
                  <a:spcPts val="0"/>
                </a:spcAft>
                <a:buClrTx/>
                <a:buSzTx/>
                <a:buFontTx/>
                <a:buNone/>
                <a:defRPr/>
              </a:pPr>
              <a:r>
                <a:rPr kumimoji="0" lang="en-US" altLang="zh-CN"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Net1</a:t>
              </a:r>
              <a:r>
                <a:rPr kumimoji="0" lang="en-US" altLang="zh-CN"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 </a:t>
              </a:r>
              <a:r>
                <a:rPr kumimoji="0" lang="zh-CN" altLang="en-US"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没有</a:t>
              </a:r>
              <a:r>
                <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新信息，不变</a:t>
              </a:r>
              <a:endPar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defTabSz="914400" eaLnBrk="1" fontAlgn="auto" latinLnBrk="0" hangingPunct="1">
                <a:lnSpc>
                  <a:spcPct val="100000"/>
                </a:lnSpc>
                <a:spcBef>
                  <a:spcPct val="20000"/>
                </a:spcBef>
                <a:spcAft>
                  <a:spcPts val="0"/>
                </a:spcAft>
                <a:buClrTx/>
                <a:buSzTx/>
                <a:buFontTx/>
                <a:buNone/>
                <a:defRPr/>
              </a:pPr>
              <a:r>
                <a:rPr kumimoji="0" lang="en-US" altLang="zh-CN"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Net2</a:t>
              </a:r>
              <a:r>
                <a:rPr kumimoji="0" lang="en-US" altLang="zh-CN"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 </a:t>
              </a:r>
              <a:r>
                <a:rPr kumimoji="0" lang="zh-CN" altLang="en-US"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相同</a:t>
              </a:r>
              <a:r>
                <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的下一跳，替换</a:t>
              </a:r>
              <a:endPar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defTabSz="914400" eaLnBrk="1" fontAlgn="auto" latinLnBrk="0" hangingPunct="1">
                <a:lnSpc>
                  <a:spcPct val="100000"/>
                </a:lnSpc>
                <a:spcBef>
                  <a:spcPct val="20000"/>
                </a:spcBef>
                <a:spcAft>
                  <a:spcPts val="0"/>
                </a:spcAft>
                <a:buClrTx/>
                <a:buSzTx/>
                <a:buFontTx/>
                <a:buNone/>
                <a:defRPr/>
              </a:pPr>
              <a:r>
                <a:rPr kumimoji="0" lang="en-US" altLang="zh-CN"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Net3</a:t>
              </a:r>
              <a:r>
                <a:rPr kumimoji="0" lang="en-US" altLang="zh-CN"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 </a:t>
              </a:r>
              <a:r>
                <a:rPr kumimoji="0" lang="zh-CN" altLang="en-US"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一</a:t>
              </a:r>
              <a:r>
                <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条新路由，增加</a:t>
              </a:r>
              <a:endPar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defTabSz="914400" eaLnBrk="1" fontAlgn="auto" latinLnBrk="0" hangingPunct="1">
                <a:lnSpc>
                  <a:spcPct val="100000"/>
                </a:lnSpc>
                <a:spcBef>
                  <a:spcPct val="20000"/>
                </a:spcBef>
                <a:spcAft>
                  <a:spcPts val="0"/>
                </a:spcAft>
                <a:buClrTx/>
                <a:buSzTx/>
                <a:buFontTx/>
                <a:buNone/>
                <a:defRPr/>
              </a:pPr>
              <a:r>
                <a:rPr kumimoji="0" lang="en-US" altLang="zh-CN"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Net6</a:t>
              </a:r>
              <a:r>
                <a:rPr kumimoji="0" lang="en-US" altLang="zh-CN"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 </a:t>
              </a:r>
              <a:r>
                <a:rPr kumimoji="0" lang="zh-CN" altLang="en-US"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不同</a:t>
              </a:r>
              <a:r>
                <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的下一跳，新跳数小，替换</a:t>
              </a:r>
              <a:endPar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defTabSz="914400" eaLnBrk="1" fontAlgn="auto" latinLnBrk="0" hangingPunct="1">
                <a:lnSpc>
                  <a:spcPct val="100000"/>
                </a:lnSpc>
                <a:spcBef>
                  <a:spcPct val="20000"/>
                </a:spcBef>
                <a:spcAft>
                  <a:spcPts val="0"/>
                </a:spcAft>
                <a:buClrTx/>
                <a:buSzTx/>
                <a:buFontTx/>
                <a:buNone/>
                <a:defRPr/>
              </a:pPr>
              <a:r>
                <a:rPr kumimoji="0" lang="en-US" altLang="zh-CN"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Net8</a:t>
              </a:r>
              <a:r>
                <a:rPr kumimoji="0" lang="en-US" altLang="zh-CN"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 </a:t>
              </a:r>
              <a:r>
                <a:rPr kumimoji="0" lang="zh-CN" altLang="en-US"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不同</a:t>
              </a:r>
              <a:r>
                <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的下一跳，跳数相同，不变</a:t>
              </a:r>
              <a:endPar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defTabSz="914400" eaLnBrk="1" fontAlgn="auto" latinLnBrk="0" hangingPunct="1">
                <a:lnSpc>
                  <a:spcPct val="100000"/>
                </a:lnSpc>
                <a:spcBef>
                  <a:spcPct val="20000"/>
                </a:spcBef>
                <a:spcAft>
                  <a:spcPts val="0"/>
                </a:spcAft>
                <a:buClrTx/>
                <a:buSzTx/>
                <a:buFontTx/>
                <a:buNone/>
                <a:defRPr/>
              </a:pPr>
              <a:r>
                <a:rPr kumimoji="0" lang="en-US" altLang="zh-CN"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Net9</a:t>
              </a:r>
              <a:r>
                <a:rPr kumimoji="0" lang="en-US" altLang="zh-CN"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 </a:t>
              </a:r>
              <a:r>
                <a:rPr kumimoji="0" lang="zh-CN" altLang="en-US"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不同</a:t>
              </a:r>
              <a:r>
                <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的下一跳，新跳数大，不变</a:t>
              </a:r>
              <a:endPar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446" name="AutoShape 54"/>
          <p:cNvSpPr>
            <a:spLocks noChangeArrowheads="1"/>
          </p:cNvSpPr>
          <p:nvPr/>
        </p:nvSpPr>
        <p:spPr bwMode="auto">
          <a:xfrm rot="5400000">
            <a:off x="962342" y="4841192"/>
            <a:ext cx="241300" cy="502179"/>
          </a:xfrm>
          <a:prstGeom prst="downArrow">
            <a:avLst>
              <a:gd name="adj1" fmla="val 50000"/>
              <a:gd name="adj2" fmla="val 48026"/>
            </a:avLst>
          </a:prstGeom>
          <a:solidFill>
            <a:srgbClr val="FFC000"/>
          </a:solidFill>
          <a:ln w="9525">
            <a:solidFill>
              <a:srgbClr val="000099"/>
            </a:solidFill>
            <a:miter lim="800000"/>
          </a:ln>
          <a:effectLst/>
        </p:spPr>
        <p:txBody>
          <a:bodyPr vert="eaVert" wrap="none" anchor="ctr"/>
          <a:lstStyle/>
          <a:p>
            <a:endParaRPr lang="zh-CN" altLang="en-US" b="1">
              <a:solidFill>
                <a:srgbClr val="000099"/>
              </a:solidFill>
              <a:latin typeface="+mn-lt"/>
              <a:ea typeface="黑体" panose="02010609060101010101" pitchFamily="2" charset="-122"/>
            </a:endParaRPr>
          </a:p>
        </p:txBody>
      </p:sp>
      <p:sp>
        <p:nvSpPr>
          <p:cNvPr id="571394" name="Line 2"/>
          <p:cNvSpPr>
            <a:spLocks noChangeShapeType="1"/>
          </p:cNvSpPr>
          <p:nvPr/>
        </p:nvSpPr>
        <p:spPr bwMode="auto">
          <a:xfrm>
            <a:off x="4818380" y="1300698"/>
            <a:ext cx="3931444" cy="0"/>
          </a:xfrm>
          <a:prstGeom prst="line">
            <a:avLst/>
          </a:prstGeom>
          <a:noFill/>
          <a:ln w="19050">
            <a:solidFill>
              <a:srgbClr val="0000CC"/>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395" name="Text Box 3"/>
          <p:cNvSpPr txBox="1">
            <a:spLocks noChangeArrowheads="1"/>
          </p:cNvSpPr>
          <p:nvPr/>
        </p:nvSpPr>
        <p:spPr bwMode="auto">
          <a:xfrm>
            <a:off x="6397149" y="1116612"/>
            <a:ext cx="98456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 4 </a:t>
            </a:r>
            <a:r>
              <a:rPr kumimoji="1" lang="zh-CN" altLang="en-US" sz="2000" b="1" dirty="0">
                <a:solidFill>
                  <a:srgbClr val="000099"/>
                </a:solidFill>
                <a:latin typeface="+mn-lt"/>
                <a:ea typeface="黑体" panose="02010609060101010101" pitchFamily="2" charset="-122"/>
              </a:rPr>
              <a:t>字节</a:t>
            </a:r>
            <a:endParaRPr kumimoji="1" lang="zh-CN" altLang="en-US" sz="2000" b="1" dirty="0">
              <a:solidFill>
                <a:srgbClr val="000099"/>
              </a:solidFill>
              <a:latin typeface="+mn-lt"/>
              <a:ea typeface="黑体" panose="02010609060101010101" pitchFamily="2" charset="-122"/>
            </a:endParaRPr>
          </a:p>
        </p:txBody>
      </p:sp>
      <p:sp>
        <p:nvSpPr>
          <p:cNvPr id="571396" name="Rectangle 4"/>
          <p:cNvSpPr>
            <a:spLocks noChangeArrowheads="1"/>
          </p:cNvSpPr>
          <p:nvPr/>
        </p:nvSpPr>
        <p:spPr bwMode="auto">
          <a:xfrm>
            <a:off x="1313444" y="4774781"/>
            <a:ext cx="6260042" cy="647700"/>
          </a:xfrm>
          <a:prstGeom prst="rect">
            <a:avLst/>
          </a:prstGeom>
          <a:solidFill>
            <a:srgbClr val="FF66FF"/>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571397" name="Line 5"/>
          <p:cNvSpPr>
            <a:spLocks noChangeShapeType="1"/>
          </p:cNvSpPr>
          <p:nvPr/>
        </p:nvSpPr>
        <p:spPr bwMode="auto">
          <a:xfrm flipV="1">
            <a:off x="3440832" y="4541058"/>
            <a:ext cx="4125774"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398" name="Text Box 6"/>
          <p:cNvSpPr txBox="1">
            <a:spLocks noChangeArrowheads="1"/>
          </p:cNvSpPr>
          <p:nvPr/>
        </p:nvSpPr>
        <p:spPr bwMode="auto">
          <a:xfrm>
            <a:off x="4825259" y="4351972"/>
            <a:ext cx="1220206"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RIP </a:t>
            </a:r>
            <a:r>
              <a:rPr kumimoji="1" lang="zh-CN" altLang="en-US" sz="2000" b="1">
                <a:solidFill>
                  <a:srgbClr val="000099"/>
                </a:solidFill>
                <a:latin typeface="+mn-lt"/>
                <a:ea typeface="黑体" panose="02010609060101010101" pitchFamily="2" charset="-122"/>
              </a:rPr>
              <a:t>报文</a:t>
            </a:r>
            <a:endParaRPr kumimoji="1" lang="zh-CN" altLang="en-US" sz="2000" b="1">
              <a:solidFill>
                <a:srgbClr val="000099"/>
              </a:solidFill>
              <a:latin typeface="+mn-lt"/>
              <a:ea typeface="黑体" panose="02010609060101010101" pitchFamily="2" charset="-122"/>
            </a:endParaRPr>
          </a:p>
        </p:txBody>
      </p:sp>
      <p:sp>
        <p:nvSpPr>
          <p:cNvPr id="571399" name="Rectangle 7"/>
          <p:cNvSpPr>
            <a:spLocks noGrp="1" noChangeArrowheads="1"/>
          </p:cNvSpPr>
          <p:nvPr>
            <p:ph type="title"/>
          </p:nvPr>
        </p:nvSpPr>
        <p:spPr/>
        <p:txBody>
          <a:bodyPr/>
          <a:lstStyle/>
          <a:p>
            <a:r>
              <a:rPr lang="en-US" altLang="zh-CN" dirty="0"/>
              <a:t>3. RIP2 </a:t>
            </a:r>
            <a:r>
              <a:rPr lang="zh-CN" altLang="en-US" dirty="0"/>
              <a:t>协议的报文格式 </a:t>
            </a:r>
            <a:endParaRPr lang="zh-CN" altLang="en-US" dirty="0"/>
          </a:p>
        </p:txBody>
      </p:sp>
      <p:sp>
        <p:nvSpPr>
          <p:cNvPr id="571400" name="Freeform 8"/>
          <p:cNvSpPr/>
          <p:nvPr/>
        </p:nvSpPr>
        <p:spPr bwMode="auto">
          <a:xfrm>
            <a:off x="4197534" y="3497538"/>
            <a:ext cx="4643898" cy="209909"/>
          </a:xfrm>
          <a:custGeom>
            <a:avLst/>
            <a:gdLst>
              <a:gd name="T0" fmla="*/ 306 w 2328"/>
              <a:gd name="T1" fmla="*/ 6 h 204"/>
              <a:gd name="T2" fmla="*/ 2328 w 2328"/>
              <a:gd name="T3" fmla="*/ 0 h 204"/>
              <a:gd name="T4" fmla="*/ 1716 w 2328"/>
              <a:gd name="T5" fmla="*/ 204 h 204"/>
              <a:gd name="T6" fmla="*/ 0 w 2328"/>
              <a:gd name="T7" fmla="*/ 204 h 204"/>
              <a:gd name="T8" fmla="*/ 306 w 2328"/>
              <a:gd name="T9" fmla="*/ 6 h 204"/>
            </a:gdLst>
            <a:ahLst/>
            <a:cxnLst>
              <a:cxn ang="0">
                <a:pos x="T0" y="T1"/>
              </a:cxn>
              <a:cxn ang="0">
                <a:pos x="T2" y="T3"/>
              </a:cxn>
              <a:cxn ang="0">
                <a:pos x="T4" y="T5"/>
              </a:cxn>
              <a:cxn ang="0">
                <a:pos x="T6" y="T7"/>
              </a:cxn>
              <a:cxn ang="0">
                <a:pos x="T8" y="T9"/>
              </a:cxn>
            </a:cxnLst>
            <a:rect l="0" t="0" r="r" b="b"/>
            <a:pathLst>
              <a:path w="2328" h="204">
                <a:moveTo>
                  <a:pt x="306" y="6"/>
                </a:moveTo>
                <a:lnTo>
                  <a:pt x="2328" y="0"/>
                </a:lnTo>
                <a:lnTo>
                  <a:pt x="1716" y="204"/>
                </a:lnTo>
                <a:lnTo>
                  <a:pt x="0" y="204"/>
                </a:lnTo>
                <a:lnTo>
                  <a:pt x="306" y="6"/>
                </a:lnTo>
                <a:close/>
              </a:path>
            </a:pathLst>
          </a:custGeom>
          <a:gradFill>
            <a:gsLst>
              <a:gs pos="0">
                <a:srgbClr val="CCFFFF"/>
              </a:gs>
              <a:gs pos="100000">
                <a:srgbClr val="CCECFF"/>
              </a:gs>
            </a:gsLst>
            <a:lin ang="16200000" scaled="1"/>
          </a:gra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571401" name="Rectangle 9"/>
          <p:cNvSpPr>
            <a:spLocks noChangeArrowheads="1"/>
          </p:cNvSpPr>
          <p:nvPr/>
        </p:nvSpPr>
        <p:spPr bwMode="auto">
          <a:xfrm>
            <a:off x="4808061" y="1470300"/>
            <a:ext cx="3976158" cy="2027238"/>
          </a:xfrm>
          <a:prstGeom prst="rect">
            <a:avLst/>
          </a:prstGeom>
          <a:solidFill>
            <a:srgbClr val="CCECFF"/>
          </a:solidFill>
          <a:ln w="9525">
            <a:solidFill>
              <a:schemeClr val="tx1"/>
            </a:solidFill>
            <a:miter lim="800000"/>
          </a:ln>
          <a:effectLst>
            <a:outerShdw dist="1796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571402" name="Line 10"/>
          <p:cNvSpPr>
            <a:spLocks noChangeShapeType="1"/>
          </p:cNvSpPr>
          <p:nvPr/>
        </p:nvSpPr>
        <p:spPr bwMode="auto">
          <a:xfrm>
            <a:off x="2601567" y="5663206"/>
            <a:ext cx="4958161"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03" name="Text Box 11"/>
          <p:cNvSpPr txBox="1">
            <a:spLocks noChangeArrowheads="1"/>
          </p:cNvSpPr>
          <p:nvPr/>
        </p:nvSpPr>
        <p:spPr bwMode="auto">
          <a:xfrm>
            <a:off x="7719284" y="4049777"/>
            <a:ext cx="2144688" cy="1323439"/>
          </a:xfrm>
          <a:prstGeom prst="rect">
            <a:avLst/>
          </a:prstGeom>
          <a:solidFill>
            <a:srgbClr val="FFFF99"/>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dirty="0">
                <a:solidFill>
                  <a:srgbClr val="000099"/>
                </a:solidFill>
                <a:latin typeface="+mn-lt"/>
                <a:ea typeface="黑体" panose="02010609060101010101" pitchFamily="2" charset="-122"/>
              </a:rPr>
              <a:t>路由信息</a:t>
            </a:r>
            <a:endParaRPr kumimoji="1" lang="zh-CN" altLang="en-US" sz="2000" b="1" dirty="0">
              <a:solidFill>
                <a:srgbClr val="000099"/>
              </a:solidFill>
              <a:latin typeface="+mn-lt"/>
              <a:ea typeface="黑体" panose="02010609060101010101" pitchFamily="2" charset="-122"/>
            </a:endParaRPr>
          </a:p>
          <a:p>
            <a:pPr algn="ctr"/>
            <a:r>
              <a:rPr kumimoji="1" lang="zh-CN" altLang="en-US" sz="2000" b="1" dirty="0">
                <a:solidFill>
                  <a:srgbClr val="000099"/>
                </a:solidFill>
                <a:latin typeface="+mn-lt"/>
                <a:ea typeface="黑体" panose="02010609060101010101" pitchFamily="2" charset="-122"/>
              </a:rPr>
              <a:t>（</a:t>
            </a:r>
            <a:r>
              <a:rPr kumimoji="1" lang="en-US" altLang="zh-CN" sz="2000" b="1" dirty="0">
                <a:solidFill>
                  <a:srgbClr val="000099"/>
                </a:solidFill>
                <a:latin typeface="+mn-lt"/>
                <a:ea typeface="黑体" panose="02010609060101010101" pitchFamily="2" charset="-122"/>
              </a:rPr>
              <a:t>20 </a:t>
            </a:r>
            <a:r>
              <a:rPr kumimoji="1" lang="zh-CN" altLang="en-US" sz="2000" b="1" dirty="0">
                <a:solidFill>
                  <a:srgbClr val="000099"/>
                </a:solidFill>
                <a:latin typeface="+mn-lt"/>
                <a:ea typeface="黑体" panose="02010609060101010101" pitchFamily="2" charset="-122"/>
              </a:rPr>
              <a:t>字节</a:t>
            </a:r>
            <a:r>
              <a:rPr kumimoji="1" lang="en-US" altLang="zh-CN" sz="2000" b="1" dirty="0">
                <a:solidFill>
                  <a:srgbClr val="000099"/>
                </a:solidFill>
                <a:latin typeface="+mn-lt"/>
                <a:ea typeface="黑体" panose="02010609060101010101" pitchFamily="2" charset="-122"/>
              </a:rPr>
              <a:t>/</a:t>
            </a:r>
            <a:r>
              <a:rPr kumimoji="1" lang="zh-CN" altLang="en-US" sz="2000" b="1" dirty="0">
                <a:solidFill>
                  <a:srgbClr val="000099"/>
                </a:solidFill>
                <a:latin typeface="+mn-lt"/>
                <a:ea typeface="黑体" panose="02010609060101010101" pitchFamily="2" charset="-122"/>
              </a:rPr>
              <a:t>路由</a:t>
            </a:r>
            <a:r>
              <a:rPr kumimoji="1" lang="zh-CN" altLang="en-US" sz="2000" b="1" dirty="0" smtClean="0">
                <a:solidFill>
                  <a:srgbClr val="000099"/>
                </a:solidFill>
                <a:latin typeface="+mn-lt"/>
                <a:ea typeface="黑体" panose="02010609060101010101" pitchFamily="2" charset="-122"/>
              </a:rPr>
              <a:t>）</a:t>
            </a:r>
            <a:endParaRPr kumimoji="1" lang="zh-CN" altLang="en-US" sz="2000" b="1" dirty="0">
              <a:solidFill>
                <a:srgbClr val="000099"/>
              </a:solidFill>
              <a:latin typeface="+mn-lt"/>
              <a:ea typeface="黑体" panose="02010609060101010101" pitchFamily="2" charset="-122"/>
            </a:endParaRPr>
          </a:p>
          <a:p>
            <a:pPr algn="ctr"/>
            <a:r>
              <a:rPr kumimoji="1" lang="zh-CN" altLang="en-US" sz="2000" b="1" dirty="0">
                <a:solidFill>
                  <a:srgbClr val="000099"/>
                </a:solidFill>
                <a:latin typeface="+mn-lt"/>
                <a:ea typeface="黑体" panose="02010609060101010101" pitchFamily="2" charset="-122"/>
              </a:rPr>
              <a:t>可重复出现</a:t>
            </a:r>
            <a:endParaRPr kumimoji="1" lang="zh-CN" altLang="en-US" sz="2000" b="1" dirty="0">
              <a:solidFill>
                <a:srgbClr val="000099"/>
              </a:solidFill>
              <a:latin typeface="+mn-lt"/>
              <a:ea typeface="黑体" panose="02010609060101010101" pitchFamily="2" charset="-122"/>
            </a:endParaRPr>
          </a:p>
          <a:p>
            <a:pPr algn="ctr"/>
            <a:r>
              <a:rPr kumimoji="1" lang="zh-CN" altLang="en-US" sz="2000" b="1" dirty="0">
                <a:solidFill>
                  <a:srgbClr val="000099"/>
                </a:solidFill>
                <a:latin typeface="+mn-lt"/>
                <a:ea typeface="黑体" panose="02010609060101010101" pitchFamily="2" charset="-122"/>
              </a:rPr>
              <a:t>最多 </a:t>
            </a:r>
            <a:r>
              <a:rPr kumimoji="1" lang="en-US" altLang="zh-CN" sz="2000" b="1" dirty="0">
                <a:solidFill>
                  <a:srgbClr val="000099"/>
                </a:solidFill>
                <a:latin typeface="+mn-lt"/>
                <a:ea typeface="黑体" panose="02010609060101010101" pitchFamily="2" charset="-122"/>
              </a:rPr>
              <a:t>25 </a:t>
            </a:r>
            <a:r>
              <a:rPr kumimoji="1" lang="zh-CN" altLang="en-US" sz="2000" b="1" dirty="0">
                <a:solidFill>
                  <a:srgbClr val="000099"/>
                </a:solidFill>
                <a:latin typeface="+mn-lt"/>
                <a:ea typeface="黑体" panose="02010609060101010101" pitchFamily="2" charset="-122"/>
              </a:rPr>
              <a:t>个</a:t>
            </a:r>
            <a:endParaRPr kumimoji="1" lang="zh-CN" altLang="en-US" sz="2000" b="1" dirty="0">
              <a:solidFill>
                <a:srgbClr val="000099"/>
              </a:solidFill>
              <a:latin typeface="+mn-lt"/>
              <a:ea typeface="黑体" panose="02010609060101010101" pitchFamily="2" charset="-122"/>
            </a:endParaRPr>
          </a:p>
        </p:txBody>
      </p:sp>
      <p:sp>
        <p:nvSpPr>
          <p:cNvPr id="571404" name="Rectangle 12"/>
          <p:cNvSpPr>
            <a:spLocks noChangeArrowheads="1"/>
          </p:cNvSpPr>
          <p:nvPr/>
        </p:nvSpPr>
        <p:spPr bwMode="auto">
          <a:xfrm>
            <a:off x="3399551" y="3734434"/>
            <a:ext cx="4160177" cy="620713"/>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05" name="Freeform 13"/>
          <p:cNvSpPr/>
          <p:nvPr/>
        </p:nvSpPr>
        <p:spPr bwMode="auto">
          <a:xfrm>
            <a:off x="432911" y="2757765"/>
            <a:ext cx="3905646" cy="976670"/>
          </a:xfrm>
          <a:custGeom>
            <a:avLst/>
            <a:gdLst>
              <a:gd name="T0" fmla="*/ 0 w 1992"/>
              <a:gd name="T1" fmla="*/ 12 h 612"/>
              <a:gd name="T2" fmla="*/ 1992 w 1992"/>
              <a:gd name="T3" fmla="*/ 0 h 612"/>
              <a:gd name="T4" fmla="*/ 1890 w 1992"/>
              <a:gd name="T5" fmla="*/ 606 h 612"/>
              <a:gd name="T6" fmla="*/ 1506 w 1992"/>
              <a:gd name="T7" fmla="*/ 612 h 612"/>
              <a:gd name="T8" fmla="*/ 0 w 1992"/>
              <a:gd name="T9" fmla="*/ 12 h 612"/>
            </a:gdLst>
            <a:ahLst/>
            <a:cxnLst>
              <a:cxn ang="0">
                <a:pos x="T0" y="T1"/>
              </a:cxn>
              <a:cxn ang="0">
                <a:pos x="T2" y="T3"/>
              </a:cxn>
              <a:cxn ang="0">
                <a:pos x="T4" y="T5"/>
              </a:cxn>
              <a:cxn ang="0">
                <a:pos x="T6" y="T7"/>
              </a:cxn>
              <a:cxn ang="0">
                <a:pos x="T8" y="T9"/>
              </a:cxn>
            </a:cxnLst>
            <a:rect l="0" t="0" r="r" b="b"/>
            <a:pathLst>
              <a:path w="1992" h="612">
                <a:moveTo>
                  <a:pt x="0" y="12"/>
                </a:moveTo>
                <a:lnTo>
                  <a:pt x="1992" y="0"/>
                </a:lnTo>
                <a:lnTo>
                  <a:pt x="1890" y="606"/>
                </a:lnTo>
                <a:lnTo>
                  <a:pt x="1506" y="612"/>
                </a:lnTo>
                <a:lnTo>
                  <a:pt x="0" y="12"/>
                </a:lnTo>
                <a:close/>
              </a:path>
            </a:pathLst>
          </a:custGeom>
          <a:gradFill>
            <a:gsLst>
              <a:gs pos="0">
                <a:srgbClr val="66FF66"/>
              </a:gs>
              <a:gs pos="100000">
                <a:srgbClr val="CCECFF"/>
              </a:gs>
            </a:gsLst>
            <a:lin ang="16200000" scaled="1"/>
          </a:gra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571406" name="Rectangle 14"/>
          <p:cNvSpPr>
            <a:spLocks noChangeArrowheads="1"/>
          </p:cNvSpPr>
          <p:nvPr/>
        </p:nvSpPr>
        <p:spPr bwMode="auto">
          <a:xfrm>
            <a:off x="3399552" y="3721734"/>
            <a:ext cx="4173935" cy="646113"/>
          </a:xfrm>
          <a:prstGeom prst="rect">
            <a:avLst/>
          </a:prstGeom>
          <a:noFill/>
          <a:ln w="1905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07" name="Line 15"/>
          <p:cNvSpPr>
            <a:spLocks noChangeShapeType="1"/>
          </p:cNvSpPr>
          <p:nvPr/>
        </p:nvSpPr>
        <p:spPr bwMode="auto">
          <a:xfrm>
            <a:off x="1313443" y="5383944"/>
            <a:ext cx="0" cy="68525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08" name="Rectangle 16"/>
          <p:cNvSpPr>
            <a:spLocks noChangeArrowheads="1"/>
          </p:cNvSpPr>
          <p:nvPr/>
        </p:nvSpPr>
        <p:spPr bwMode="auto">
          <a:xfrm>
            <a:off x="4443466" y="5577620"/>
            <a:ext cx="1551252" cy="279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09" name="Line 17"/>
          <p:cNvSpPr>
            <a:spLocks noChangeShapeType="1"/>
          </p:cNvSpPr>
          <p:nvPr/>
        </p:nvSpPr>
        <p:spPr bwMode="auto">
          <a:xfrm>
            <a:off x="1313444" y="5981218"/>
            <a:ext cx="6260042"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10" name="Text Box 18"/>
          <p:cNvSpPr txBox="1">
            <a:spLocks noChangeArrowheads="1"/>
          </p:cNvSpPr>
          <p:nvPr/>
        </p:nvSpPr>
        <p:spPr bwMode="auto">
          <a:xfrm>
            <a:off x="2792760" y="5837202"/>
            <a:ext cx="126688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endParaRPr kumimoji="1" lang="zh-CN" altLang="en-US" sz="2000" b="1" dirty="0">
              <a:solidFill>
                <a:srgbClr val="000099"/>
              </a:solidFill>
              <a:latin typeface="+mn-lt"/>
              <a:ea typeface="黑体" panose="02010609060101010101" pitchFamily="2" charset="-122"/>
            </a:endParaRPr>
          </a:p>
        </p:txBody>
      </p:sp>
      <p:sp>
        <p:nvSpPr>
          <p:cNvPr id="571411" name="Line 19"/>
          <p:cNvSpPr>
            <a:spLocks noChangeShapeType="1"/>
          </p:cNvSpPr>
          <p:nvPr/>
        </p:nvSpPr>
        <p:spPr bwMode="auto">
          <a:xfrm>
            <a:off x="4820099" y="1859238"/>
            <a:ext cx="397615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12" name="Line 20"/>
          <p:cNvSpPr>
            <a:spLocks noChangeShapeType="1"/>
          </p:cNvSpPr>
          <p:nvPr/>
        </p:nvSpPr>
        <p:spPr bwMode="auto">
          <a:xfrm>
            <a:off x="4820099" y="2283100"/>
            <a:ext cx="397615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13" name="Line 21"/>
          <p:cNvSpPr>
            <a:spLocks noChangeShapeType="1"/>
          </p:cNvSpPr>
          <p:nvPr/>
        </p:nvSpPr>
        <p:spPr bwMode="auto">
          <a:xfrm>
            <a:off x="4820099" y="2686325"/>
            <a:ext cx="397615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14" name="Line 22"/>
          <p:cNvSpPr>
            <a:spLocks noChangeShapeType="1"/>
          </p:cNvSpPr>
          <p:nvPr/>
        </p:nvSpPr>
        <p:spPr bwMode="auto">
          <a:xfrm>
            <a:off x="4820099" y="3070500"/>
            <a:ext cx="397615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15" name="Line 23"/>
          <p:cNvSpPr>
            <a:spLocks noChangeShapeType="1"/>
          </p:cNvSpPr>
          <p:nvPr/>
        </p:nvSpPr>
        <p:spPr bwMode="auto">
          <a:xfrm rot="5400000" flipH="1">
            <a:off x="6610534" y="1680644"/>
            <a:ext cx="39528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16" name="Text Box 24"/>
          <p:cNvSpPr txBox="1">
            <a:spLocks noChangeArrowheads="1"/>
          </p:cNvSpPr>
          <p:nvPr/>
        </p:nvSpPr>
        <p:spPr bwMode="auto">
          <a:xfrm>
            <a:off x="7269082" y="1406800"/>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路由标记</a:t>
            </a:r>
            <a:endParaRPr kumimoji="1" lang="zh-CN" altLang="en-US" sz="2000" b="1">
              <a:solidFill>
                <a:srgbClr val="000099"/>
              </a:solidFill>
              <a:latin typeface="+mn-lt"/>
              <a:ea typeface="黑体" panose="02010609060101010101" pitchFamily="2" charset="-122"/>
            </a:endParaRPr>
          </a:p>
        </p:txBody>
      </p:sp>
      <p:sp>
        <p:nvSpPr>
          <p:cNvPr id="571417" name="Text Box 25"/>
          <p:cNvSpPr txBox="1">
            <a:spLocks noChangeArrowheads="1"/>
          </p:cNvSpPr>
          <p:nvPr/>
        </p:nvSpPr>
        <p:spPr bwMode="auto">
          <a:xfrm>
            <a:off x="6195932" y="1827489"/>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网络地址</a:t>
            </a:r>
            <a:endParaRPr kumimoji="1" lang="zh-CN" altLang="en-US" sz="2000" b="1">
              <a:solidFill>
                <a:srgbClr val="000099"/>
              </a:solidFill>
              <a:latin typeface="+mn-lt"/>
              <a:ea typeface="黑体" panose="02010609060101010101" pitchFamily="2" charset="-122"/>
            </a:endParaRPr>
          </a:p>
        </p:txBody>
      </p:sp>
      <p:sp>
        <p:nvSpPr>
          <p:cNvPr id="571418" name="Text Box 26"/>
          <p:cNvSpPr txBox="1">
            <a:spLocks noChangeArrowheads="1"/>
          </p:cNvSpPr>
          <p:nvPr/>
        </p:nvSpPr>
        <p:spPr bwMode="auto">
          <a:xfrm>
            <a:off x="5009276" y="1425851"/>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地址族标识符</a:t>
            </a:r>
            <a:endParaRPr kumimoji="1" lang="zh-CN" altLang="en-US" sz="2000" b="1">
              <a:solidFill>
                <a:srgbClr val="000099"/>
              </a:solidFill>
              <a:latin typeface="+mn-lt"/>
              <a:ea typeface="黑体" panose="02010609060101010101" pitchFamily="2" charset="-122"/>
            </a:endParaRPr>
          </a:p>
        </p:txBody>
      </p:sp>
      <p:sp>
        <p:nvSpPr>
          <p:cNvPr id="571419" name="Text Box 27"/>
          <p:cNvSpPr txBox="1">
            <a:spLocks noChangeArrowheads="1"/>
          </p:cNvSpPr>
          <p:nvPr/>
        </p:nvSpPr>
        <p:spPr bwMode="auto">
          <a:xfrm>
            <a:off x="6137460" y="3073676"/>
            <a:ext cx="14542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距离 </a:t>
            </a:r>
            <a:r>
              <a:rPr kumimoji="1" lang="en-US" altLang="zh-CN" sz="2000" b="1">
                <a:solidFill>
                  <a:srgbClr val="000099"/>
                </a:solidFill>
                <a:latin typeface="+mn-lt"/>
                <a:ea typeface="黑体" panose="02010609060101010101" pitchFamily="2" charset="-122"/>
              </a:rPr>
              <a:t>(1-16)</a:t>
            </a:r>
            <a:endParaRPr kumimoji="1" lang="en-US" altLang="zh-CN" sz="2000" b="1">
              <a:solidFill>
                <a:srgbClr val="000099"/>
              </a:solidFill>
              <a:latin typeface="+mn-lt"/>
              <a:ea typeface="黑体" panose="02010609060101010101" pitchFamily="2" charset="-122"/>
            </a:endParaRPr>
          </a:p>
        </p:txBody>
      </p:sp>
      <p:sp>
        <p:nvSpPr>
          <p:cNvPr id="571420" name="Rectangle 28"/>
          <p:cNvSpPr>
            <a:spLocks noChangeArrowheads="1"/>
          </p:cNvSpPr>
          <p:nvPr/>
        </p:nvSpPr>
        <p:spPr bwMode="auto">
          <a:xfrm>
            <a:off x="3399551" y="4787481"/>
            <a:ext cx="4160177" cy="622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21" name="Line 29"/>
          <p:cNvSpPr>
            <a:spLocks noChangeShapeType="1"/>
          </p:cNvSpPr>
          <p:nvPr/>
        </p:nvSpPr>
        <p:spPr bwMode="auto">
          <a:xfrm>
            <a:off x="2617046" y="4774781"/>
            <a:ext cx="0" cy="647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22" name="Text Box 30"/>
          <p:cNvSpPr txBox="1">
            <a:spLocks noChangeArrowheads="1"/>
          </p:cNvSpPr>
          <p:nvPr/>
        </p:nvSpPr>
        <p:spPr bwMode="auto">
          <a:xfrm>
            <a:off x="1585171" y="4804943"/>
            <a:ext cx="7008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2000" b="1">
                <a:solidFill>
                  <a:srgbClr val="000099"/>
                </a:solidFill>
                <a:latin typeface="+mn-lt"/>
                <a:ea typeface="黑体" panose="02010609060101010101" pitchFamily="2" charset="-122"/>
              </a:rPr>
              <a:t>  IP </a:t>
            </a:r>
            <a:endParaRPr kumimoji="1" lang="en-US" altLang="zh-CN" sz="2000" b="1">
              <a:solidFill>
                <a:srgbClr val="000099"/>
              </a:solidFill>
              <a:latin typeface="+mn-lt"/>
              <a:ea typeface="黑体" panose="02010609060101010101" pitchFamily="2" charset="-122"/>
            </a:endParaRPr>
          </a:p>
          <a:p>
            <a:pPr>
              <a:lnSpc>
                <a:spcPct val="90000"/>
              </a:lnSpc>
            </a:pPr>
            <a:r>
              <a:rPr kumimoji="1" lang="zh-CN" altLang="en-US" sz="2000" b="1">
                <a:solidFill>
                  <a:srgbClr val="000099"/>
                </a:solidFill>
                <a:latin typeface="+mn-lt"/>
                <a:ea typeface="黑体" panose="02010609060101010101" pitchFamily="2" charset="-122"/>
              </a:rPr>
              <a:t>首部</a:t>
            </a:r>
            <a:endParaRPr kumimoji="1" lang="zh-CN" altLang="en-US" sz="2000" b="1">
              <a:solidFill>
                <a:srgbClr val="000099"/>
              </a:solidFill>
              <a:latin typeface="+mn-lt"/>
              <a:ea typeface="黑体" panose="02010609060101010101" pitchFamily="2" charset="-122"/>
            </a:endParaRPr>
          </a:p>
        </p:txBody>
      </p:sp>
      <p:sp>
        <p:nvSpPr>
          <p:cNvPr id="571424" name="AutoShape 32"/>
          <p:cNvSpPr>
            <a:spLocks noChangeArrowheads="1"/>
          </p:cNvSpPr>
          <p:nvPr/>
        </p:nvSpPr>
        <p:spPr bwMode="auto">
          <a:xfrm>
            <a:off x="5225970" y="4613066"/>
            <a:ext cx="209392" cy="396542"/>
          </a:xfrm>
          <a:prstGeom prst="downArrow">
            <a:avLst>
              <a:gd name="adj1" fmla="val 50000"/>
              <a:gd name="adj2" fmla="val 48026"/>
            </a:avLst>
          </a:prstGeom>
          <a:solidFill>
            <a:schemeClr val="accent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99"/>
              </a:solidFill>
              <a:latin typeface="+mn-lt"/>
              <a:ea typeface="黑体" panose="02010609060101010101" pitchFamily="2" charset="-122"/>
            </a:endParaRPr>
          </a:p>
        </p:txBody>
      </p:sp>
      <p:sp>
        <p:nvSpPr>
          <p:cNvPr id="571425" name="Text Box 33"/>
          <p:cNvSpPr txBox="1">
            <a:spLocks noChangeArrowheads="1"/>
          </p:cNvSpPr>
          <p:nvPr/>
        </p:nvSpPr>
        <p:spPr bwMode="auto">
          <a:xfrm>
            <a:off x="2675519" y="4804943"/>
            <a:ext cx="79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2000" b="1">
                <a:solidFill>
                  <a:srgbClr val="000099"/>
                </a:solidFill>
                <a:latin typeface="+mn-lt"/>
                <a:ea typeface="黑体" panose="02010609060101010101" pitchFamily="2" charset="-122"/>
              </a:rPr>
              <a:t>UDP </a:t>
            </a:r>
            <a:endParaRPr kumimoji="1" lang="en-US" altLang="zh-CN" sz="2000" b="1">
              <a:solidFill>
                <a:srgbClr val="000099"/>
              </a:solidFill>
              <a:latin typeface="+mn-lt"/>
              <a:ea typeface="黑体" panose="02010609060101010101" pitchFamily="2" charset="-122"/>
            </a:endParaRPr>
          </a:p>
          <a:p>
            <a:pPr>
              <a:lnSpc>
                <a:spcPct val="90000"/>
              </a:lnSpc>
            </a:pPr>
            <a:r>
              <a:rPr kumimoji="1" lang="zh-CN" altLang="en-US" sz="2000" b="1">
                <a:solidFill>
                  <a:srgbClr val="000099"/>
                </a:solidFill>
                <a:latin typeface="+mn-lt"/>
                <a:ea typeface="黑体" panose="02010609060101010101" pitchFamily="2" charset="-122"/>
              </a:rPr>
              <a:t>首部</a:t>
            </a:r>
            <a:endParaRPr kumimoji="1" lang="zh-CN" altLang="en-US" sz="2000" b="1">
              <a:solidFill>
                <a:srgbClr val="000099"/>
              </a:solidFill>
              <a:latin typeface="+mn-lt"/>
              <a:ea typeface="黑体" panose="02010609060101010101" pitchFamily="2" charset="-122"/>
            </a:endParaRPr>
          </a:p>
        </p:txBody>
      </p:sp>
      <p:sp>
        <p:nvSpPr>
          <p:cNvPr id="571426" name="Line 34"/>
          <p:cNvSpPr>
            <a:spLocks noChangeShapeType="1"/>
          </p:cNvSpPr>
          <p:nvPr/>
        </p:nvSpPr>
        <p:spPr bwMode="auto">
          <a:xfrm>
            <a:off x="3399551" y="4787481"/>
            <a:ext cx="0" cy="6461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27" name="AutoShape 35"/>
          <p:cNvSpPr/>
          <p:nvPr/>
        </p:nvSpPr>
        <p:spPr bwMode="auto">
          <a:xfrm>
            <a:off x="8841432" y="1487764"/>
            <a:ext cx="266567" cy="1976437"/>
          </a:xfrm>
          <a:prstGeom prst="rightBrace">
            <a:avLst>
              <a:gd name="adj1" fmla="val 66936"/>
              <a:gd name="adj2" fmla="val 50000"/>
            </a:avLst>
          </a:prstGeom>
          <a:noFill/>
          <a:ln w="19050">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28" name="Line 36"/>
          <p:cNvSpPr>
            <a:spLocks noChangeShapeType="1"/>
          </p:cNvSpPr>
          <p:nvPr/>
        </p:nvSpPr>
        <p:spPr bwMode="auto">
          <a:xfrm>
            <a:off x="4135622" y="3718559"/>
            <a:ext cx="0" cy="64611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29" name="Line 37"/>
          <p:cNvSpPr>
            <a:spLocks noChangeShapeType="1"/>
          </p:cNvSpPr>
          <p:nvPr/>
        </p:nvSpPr>
        <p:spPr bwMode="auto">
          <a:xfrm>
            <a:off x="3399551" y="4355197"/>
            <a:ext cx="0" cy="32226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30" name="Line 38"/>
          <p:cNvSpPr>
            <a:spLocks noChangeShapeType="1"/>
          </p:cNvSpPr>
          <p:nvPr/>
        </p:nvSpPr>
        <p:spPr bwMode="auto">
          <a:xfrm>
            <a:off x="7575268" y="4325034"/>
            <a:ext cx="0" cy="32226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32" name="Text Box 40"/>
          <p:cNvSpPr txBox="1">
            <a:spLocks noChangeArrowheads="1"/>
          </p:cNvSpPr>
          <p:nvPr/>
        </p:nvSpPr>
        <p:spPr bwMode="auto">
          <a:xfrm>
            <a:off x="5069469" y="3861200"/>
            <a:ext cx="1210588"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路由部分</a:t>
            </a:r>
            <a:endParaRPr kumimoji="1" lang="zh-CN" altLang="en-US" sz="2000" b="1" dirty="0">
              <a:solidFill>
                <a:srgbClr val="000099"/>
              </a:solidFill>
              <a:latin typeface="+mn-lt"/>
              <a:ea typeface="黑体" panose="02010609060101010101" pitchFamily="2" charset="-122"/>
            </a:endParaRPr>
          </a:p>
        </p:txBody>
      </p:sp>
      <p:sp>
        <p:nvSpPr>
          <p:cNvPr id="571439" name="Line 47"/>
          <p:cNvSpPr>
            <a:spLocks noChangeShapeType="1"/>
          </p:cNvSpPr>
          <p:nvPr/>
        </p:nvSpPr>
        <p:spPr bwMode="auto">
          <a:xfrm>
            <a:off x="443230" y="2164794"/>
            <a:ext cx="3929723" cy="0"/>
          </a:xfrm>
          <a:prstGeom prst="line">
            <a:avLst/>
          </a:prstGeom>
          <a:noFill/>
          <a:ln w="19050">
            <a:solidFill>
              <a:srgbClr val="0000CC"/>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40" name="Text Box 48"/>
          <p:cNvSpPr txBox="1">
            <a:spLocks noChangeArrowheads="1"/>
          </p:cNvSpPr>
          <p:nvPr/>
        </p:nvSpPr>
        <p:spPr bwMode="auto">
          <a:xfrm>
            <a:off x="2020278" y="1980708"/>
            <a:ext cx="98456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 4 </a:t>
            </a:r>
            <a:r>
              <a:rPr kumimoji="1" lang="zh-CN" altLang="en-US" sz="2000" b="1" dirty="0">
                <a:solidFill>
                  <a:srgbClr val="000099"/>
                </a:solidFill>
                <a:latin typeface="+mn-lt"/>
                <a:ea typeface="黑体" panose="02010609060101010101" pitchFamily="2" charset="-122"/>
              </a:rPr>
              <a:t>字节</a:t>
            </a:r>
            <a:endParaRPr kumimoji="1" lang="zh-CN" altLang="en-US" sz="2000" b="1" dirty="0">
              <a:solidFill>
                <a:srgbClr val="000099"/>
              </a:solidFill>
              <a:latin typeface="+mn-lt"/>
              <a:ea typeface="黑体" panose="02010609060101010101" pitchFamily="2" charset="-122"/>
            </a:endParaRPr>
          </a:p>
        </p:txBody>
      </p:sp>
      <p:sp>
        <p:nvSpPr>
          <p:cNvPr id="571441" name="Text Box 49"/>
          <p:cNvSpPr txBox="1">
            <a:spLocks noChangeArrowheads="1"/>
          </p:cNvSpPr>
          <p:nvPr/>
        </p:nvSpPr>
        <p:spPr bwMode="auto">
          <a:xfrm>
            <a:off x="6195932" y="2259289"/>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子网掩码</a:t>
            </a:r>
            <a:endParaRPr kumimoji="1" lang="zh-CN" altLang="en-US" sz="2000" b="1">
              <a:solidFill>
                <a:srgbClr val="000099"/>
              </a:solidFill>
              <a:latin typeface="+mn-lt"/>
              <a:ea typeface="黑体" panose="02010609060101010101" pitchFamily="2" charset="-122"/>
            </a:endParaRPr>
          </a:p>
        </p:txBody>
      </p:sp>
      <p:sp>
        <p:nvSpPr>
          <p:cNvPr id="571442" name="Text Box 50"/>
          <p:cNvSpPr txBox="1">
            <a:spLocks noChangeArrowheads="1"/>
          </p:cNvSpPr>
          <p:nvPr/>
        </p:nvSpPr>
        <p:spPr bwMode="auto">
          <a:xfrm>
            <a:off x="5769424" y="2641876"/>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下一跳路由器地址</a:t>
            </a:r>
            <a:endParaRPr kumimoji="1" lang="zh-CN" altLang="en-US" sz="2000" b="1">
              <a:solidFill>
                <a:srgbClr val="000099"/>
              </a:solidFill>
              <a:latin typeface="+mn-lt"/>
              <a:ea typeface="黑体" panose="02010609060101010101" pitchFamily="2" charset="-122"/>
            </a:endParaRPr>
          </a:p>
        </p:txBody>
      </p:sp>
      <p:sp>
        <p:nvSpPr>
          <p:cNvPr id="571443" name="Text Box 51"/>
          <p:cNvSpPr txBox="1">
            <a:spLocks noChangeArrowheads="1"/>
          </p:cNvSpPr>
          <p:nvPr/>
        </p:nvSpPr>
        <p:spPr bwMode="auto">
          <a:xfrm>
            <a:off x="4168299" y="5477162"/>
            <a:ext cx="2084417"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UDP </a:t>
            </a:r>
            <a:r>
              <a:rPr kumimoji="1" lang="zh-CN" altLang="en-US" sz="2000" b="1" dirty="0">
                <a:solidFill>
                  <a:srgbClr val="000099"/>
                </a:solidFill>
                <a:latin typeface="+mn-lt"/>
                <a:ea typeface="黑体" panose="02010609060101010101" pitchFamily="2" charset="-122"/>
              </a:rPr>
              <a:t>用户数据报</a:t>
            </a:r>
            <a:endParaRPr kumimoji="1" lang="zh-CN" altLang="en-US" sz="2000" b="1" dirty="0">
              <a:solidFill>
                <a:srgbClr val="000099"/>
              </a:solidFill>
              <a:latin typeface="+mn-lt"/>
              <a:ea typeface="黑体" panose="02010609060101010101" pitchFamily="2" charset="-122"/>
            </a:endParaRPr>
          </a:p>
        </p:txBody>
      </p:sp>
      <p:sp>
        <p:nvSpPr>
          <p:cNvPr id="571444" name="Line 52"/>
          <p:cNvSpPr>
            <a:spLocks noChangeShapeType="1"/>
          </p:cNvSpPr>
          <p:nvPr/>
        </p:nvSpPr>
        <p:spPr bwMode="auto">
          <a:xfrm>
            <a:off x="2620486" y="5383946"/>
            <a:ext cx="0" cy="33337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45" name="Freeform 53"/>
          <p:cNvSpPr/>
          <p:nvPr/>
        </p:nvSpPr>
        <p:spPr bwMode="auto">
          <a:xfrm>
            <a:off x="9062786" y="2475188"/>
            <a:ext cx="624284" cy="1586067"/>
          </a:xfrm>
          <a:custGeom>
            <a:avLst/>
            <a:gdLst>
              <a:gd name="T0" fmla="*/ 46 w 363"/>
              <a:gd name="T1" fmla="*/ 0 h 1088"/>
              <a:gd name="T2" fmla="*/ 363 w 363"/>
              <a:gd name="T3" fmla="*/ 0 h 1088"/>
              <a:gd name="T4" fmla="*/ 0 w 363"/>
              <a:gd name="T5" fmla="*/ 1088 h 1088"/>
            </a:gdLst>
            <a:ahLst/>
            <a:cxnLst>
              <a:cxn ang="0">
                <a:pos x="T0" y="T1"/>
              </a:cxn>
              <a:cxn ang="0">
                <a:pos x="T2" y="T3"/>
              </a:cxn>
              <a:cxn ang="0">
                <a:pos x="T4" y="T5"/>
              </a:cxn>
            </a:cxnLst>
            <a:rect l="0" t="0" r="r" b="b"/>
            <a:pathLst>
              <a:path w="363" h="1088">
                <a:moveTo>
                  <a:pt x="46" y="0"/>
                </a:moveTo>
                <a:lnTo>
                  <a:pt x="363" y="0"/>
                </a:lnTo>
                <a:lnTo>
                  <a:pt x="0" y="1088"/>
                </a:ln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2" name="矩形 1"/>
          <p:cNvSpPr/>
          <p:nvPr/>
        </p:nvSpPr>
        <p:spPr bwMode="auto">
          <a:xfrm>
            <a:off x="3399552" y="3734434"/>
            <a:ext cx="736070" cy="617538"/>
          </a:xfrm>
          <a:prstGeom prst="rect">
            <a:avLst/>
          </a:prstGeom>
          <a:solidFill>
            <a:srgbClr val="66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571431" name="Text Box 39"/>
          <p:cNvSpPr txBox="1">
            <a:spLocks noChangeArrowheads="1"/>
          </p:cNvSpPr>
          <p:nvPr/>
        </p:nvSpPr>
        <p:spPr bwMode="auto">
          <a:xfrm>
            <a:off x="3440832" y="3841560"/>
            <a:ext cx="697627"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首部</a:t>
            </a:r>
            <a:endParaRPr kumimoji="1" lang="zh-CN" altLang="en-US" sz="2000" b="1" dirty="0">
              <a:solidFill>
                <a:srgbClr val="000099"/>
              </a:solidFill>
              <a:latin typeface="+mn-lt"/>
              <a:ea typeface="黑体" panose="02010609060101010101" pitchFamily="2" charset="-122"/>
            </a:endParaRPr>
          </a:p>
        </p:txBody>
      </p:sp>
      <p:sp>
        <p:nvSpPr>
          <p:cNvPr id="56" name="Line 15"/>
          <p:cNvSpPr>
            <a:spLocks noChangeShapeType="1"/>
          </p:cNvSpPr>
          <p:nvPr/>
        </p:nvSpPr>
        <p:spPr bwMode="auto">
          <a:xfrm>
            <a:off x="7575268" y="5383944"/>
            <a:ext cx="0" cy="68525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33" name="Rectangle 41"/>
          <p:cNvSpPr>
            <a:spLocks noChangeArrowheads="1"/>
          </p:cNvSpPr>
          <p:nvPr/>
        </p:nvSpPr>
        <p:spPr bwMode="auto">
          <a:xfrm>
            <a:off x="420872" y="2356125"/>
            <a:ext cx="3931444" cy="401638"/>
          </a:xfrm>
          <a:prstGeom prst="rect">
            <a:avLst/>
          </a:prstGeom>
          <a:solidFill>
            <a:srgbClr val="CCECFF"/>
          </a:solidFill>
          <a:ln w="9525">
            <a:solidFill>
              <a:schemeClr val="tx1"/>
            </a:solidFill>
            <a:miter lim="800000"/>
          </a:ln>
          <a:effectLst>
            <a:outerShdw dist="1796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571434" name="Line 42"/>
          <p:cNvSpPr>
            <a:spLocks noChangeShapeType="1"/>
          </p:cNvSpPr>
          <p:nvPr/>
        </p:nvSpPr>
        <p:spPr bwMode="auto">
          <a:xfrm rot="-5400000">
            <a:off x="1199673" y="2559325"/>
            <a:ext cx="406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35" name="Line 43"/>
          <p:cNvSpPr>
            <a:spLocks noChangeShapeType="1"/>
          </p:cNvSpPr>
          <p:nvPr/>
        </p:nvSpPr>
        <p:spPr bwMode="auto">
          <a:xfrm rot="-5400000">
            <a:off x="2182600" y="2560119"/>
            <a:ext cx="40798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36" name="Text Box 44"/>
          <p:cNvSpPr txBox="1">
            <a:spLocks noChangeArrowheads="1"/>
          </p:cNvSpPr>
          <p:nvPr/>
        </p:nvSpPr>
        <p:spPr bwMode="auto">
          <a:xfrm>
            <a:off x="2890493" y="2314851"/>
            <a:ext cx="9140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必为 </a:t>
            </a:r>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571437" name="Text Box 45"/>
          <p:cNvSpPr txBox="1">
            <a:spLocks noChangeArrowheads="1"/>
          </p:cNvSpPr>
          <p:nvPr/>
        </p:nvSpPr>
        <p:spPr bwMode="auto">
          <a:xfrm>
            <a:off x="1538737" y="2308501"/>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版本</a:t>
            </a:r>
            <a:endParaRPr kumimoji="1" lang="zh-CN" altLang="en-US" sz="2000" b="1">
              <a:solidFill>
                <a:srgbClr val="000099"/>
              </a:solidFill>
              <a:latin typeface="+mn-lt"/>
              <a:ea typeface="黑体" panose="02010609060101010101" pitchFamily="2" charset="-122"/>
            </a:endParaRPr>
          </a:p>
        </p:txBody>
      </p:sp>
      <p:sp>
        <p:nvSpPr>
          <p:cNvPr id="571438" name="Text Box 46"/>
          <p:cNvSpPr txBox="1">
            <a:spLocks noChangeArrowheads="1"/>
          </p:cNvSpPr>
          <p:nvPr/>
        </p:nvSpPr>
        <p:spPr bwMode="auto">
          <a:xfrm>
            <a:off x="537818" y="2297389"/>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命令</a:t>
            </a:r>
            <a:endParaRPr kumimoji="1" lang="zh-CN" altLang="en-US" sz="2000" b="1">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en-US" altLang="zh-CN" dirty="0"/>
              <a:t>RIP2 </a:t>
            </a:r>
            <a:r>
              <a:rPr lang="zh-CN" altLang="en-US" dirty="0"/>
              <a:t>报文</a:t>
            </a:r>
            <a:endParaRPr lang="zh-CN" altLang="en-US" dirty="0"/>
          </a:p>
        </p:txBody>
      </p:sp>
      <p:sp>
        <p:nvSpPr>
          <p:cNvPr id="572419" name="Rectangle 3"/>
          <p:cNvSpPr>
            <a:spLocks noGrp="1" noChangeArrowheads="1"/>
          </p:cNvSpPr>
          <p:nvPr>
            <p:ph idx="1"/>
          </p:nvPr>
        </p:nvSpPr>
        <p:spPr>
          <a:xfrm>
            <a:off x="495300" y="1196752"/>
            <a:ext cx="9210228" cy="4934173"/>
          </a:xfrm>
          <a:noFill/>
        </p:spPr>
        <p:txBody>
          <a:bodyPr/>
          <a:lstStyle/>
          <a:p>
            <a:r>
              <a:rPr lang="en-US" altLang="zh-CN" dirty="0" smtClean="0"/>
              <a:t>RIP2 </a:t>
            </a:r>
            <a:r>
              <a:rPr lang="zh-CN" altLang="en-US" dirty="0" smtClean="0"/>
              <a:t>报文由</a:t>
            </a:r>
            <a:r>
              <a:rPr lang="zh-CN" altLang="en-US" dirty="0"/>
              <a:t>首部和路由部分组成。</a:t>
            </a:r>
            <a:endParaRPr lang="en-US" altLang="zh-CN" dirty="0" smtClean="0"/>
          </a:p>
          <a:p>
            <a:r>
              <a:rPr lang="en-US" altLang="zh-CN" dirty="0" smtClean="0"/>
              <a:t>RIP2 </a:t>
            </a:r>
            <a:r>
              <a:rPr lang="zh-CN" altLang="en-US" dirty="0"/>
              <a:t>报文中的路由部分由若干个路由信息组成。每个路由信息需要用 </a:t>
            </a:r>
            <a:r>
              <a:rPr lang="en-US" altLang="zh-CN" dirty="0"/>
              <a:t>20 </a:t>
            </a:r>
            <a:r>
              <a:rPr lang="zh-CN" altLang="en-US" dirty="0"/>
              <a:t>个字节。地址族标识符（又称为</a:t>
            </a:r>
            <a:r>
              <a:rPr lang="zh-CN" altLang="en-US" dirty="0">
                <a:solidFill>
                  <a:srgbClr val="FF0000"/>
                </a:solidFill>
              </a:rPr>
              <a:t>地址类别</a:t>
            </a:r>
            <a:r>
              <a:rPr lang="zh-CN" altLang="en-US" dirty="0"/>
              <a:t>）字段用来标志所使用的地址协议。</a:t>
            </a:r>
            <a:endParaRPr lang="zh-CN" altLang="en-US" dirty="0"/>
          </a:p>
          <a:p>
            <a:r>
              <a:rPr lang="zh-CN" altLang="en-US" dirty="0"/>
              <a:t>路由标记填入自治系统的号码，这是考虑</a:t>
            </a:r>
            <a:r>
              <a:rPr lang="zh-CN" altLang="en-US" dirty="0" smtClean="0"/>
              <a:t>使 </a:t>
            </a:r>
            <a:r>
              <a:rPr lang="en-US" altLang="zh-CN" dirty="0" smtClean="0"/>
              <a:t>RIP </a:t>
            </a:r>
            <a:r>
              <a:rPr lang="zh-CN" altLang="en-US" dirty="0" smtClean="0"/>
              <a:t>有</a:t>
            </a:r>
            <a:r>
              <a:rPr lang="zh-CN" altLang="en-US" dirty="0"/>
              <a:t>可能收到本自治系统以外的路由选择信息</a:t>
            </a:r>
            <a:r>
              <a:rPr lang="zh-CN" altLang="en-US" dirty="0" smtClean="0"/>
              <a:t>。</a:t>
            </a:r>
            <a:endParaRPr lang="en-US" altLang="zh-CN" dirty="0" smtClean="0"/>
          </a:p>
          <a:p>
            <a:r>
              <a:rPr lang="zh-CN" altLang="en-US" dirty="0" smtClean="0"/>
              <a:t>再</a:t>
            </a:r>
            <a:r>
              <a:rPr lang="zh-CN" altLang="en-US" dirty="0"/>
              <a:t>后面指出某个网络地址、该网络的子网掩码、下一跳路由器地址以及到此网络的距离。 </a:t>
            </a:r>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24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24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19"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en-US" altLang="zh-CN" dirty="0"/>
              <a:t>RIP2 </a:t>
            </a:r>
            <a:r>
              <a:rPr lang="zh-CN" altLang="en-US" dirty="0"/>
              <a:t>报文</a:t>
            </a:r>
            <a:endParaRPr lang="zh-CN" altLang="en-US" dirty="0"/>
          </a:p>
        </p:txBody>
      </p:sp>
      <p:sp>
        <p:nvSpPr>
          <p:cNvPr id="572419" name="Rectangle 3"/>
          <p:cNvSpPr>
            <a:spLocks noGrp="1" noChangeArrowheads="1"/>
          </p:cNvSpPr>
          <p:nvPr>
            <p:ph idx="1"/>
          </p:nvPr>
        </p:nvSpPr>
        <p:spPr>
          <a:noFill/>
        </p:spPr>
        <p:txBody>
          <a:bodyPr/>
          <a:lstStyle/>
          <a:p>
            <a:r>
              <a:rPr lang="zh-CN" altLang="zh-CN" dirty="0"/>
              <a:t>一</a:t>
            </a:r>
            <a:r>
              <a:rPr lang="zh-CN" altLang="zh-CN" dirty="0" smtClean="0"/>
              <a:t>个</a:t>
            </a:r>
            <a:r>
              <a:rPr lang="en-US" altLang="zh-CN" dirty="0" smtClean="0"/>
              <a:t> RIP </a:t>
            </a:r>
            <a:r>
              <a:rPr lang="zh-CN" altLang="zh-CN" dirty="0" smtClean="0"/>
              <a:t>报文</a:t>
            </a:r>
            <a:r>
              <a:rPr lang="zh-CN" altLang="zh-CN" dirty="0"/>
              <a:t>最多可</a:t>
            </a:r>
            <a:r>
              <a:rPr lang="zh-CN" altLang="zh-CN" dirty="0" smtClean="0"/>
              <a:t>包括</a:t>
            </a:r>
            <a:r>
              <a:rPr lang="en-US" altLang="zh-CN" dirty="0" smtClean="0"/>
              <a:t> 25 </a:t>
            </a:r>
            <a:r>
              <a:rPr lang="zh-CN" altLang="zh-CN" dirty="0" smtClean="0"/>
              <a:t>个</a:t>
            </a:r>
            <a:r>
              <a:rPr lang="zh-CN" altLang="zh-CN" dirty="0"/>
              <a:t>路由，</a:t>
            </a:r>
            <a:r>
              <a:rPr lang="zh-CN" altLang="zh-CN" dirty="0" smtClean="0"/>
              <a:t>因而</a:t>
            </a:r>
            <a:r>
              <a:rPr lang="en-US" altLang="zh-CN" dirty="0" smtClean="0"/>
              <a:t> RIP </a:t>
            </a:r>
            <a:r>
              <a:rPr lang="zh-CN" altLang="zh-CN" dirty="0" smtClean="0"/>
              <a:t>报文</a:t>
            </a:r>
            <a:r>
              <a:rPr lang="zh-CN" altLang="zh-CN" dirty="0"/>
              <a:t>的最大长度</a:t>
            </a:r>
            <a:r>
              <a:rPr lang="zh-CN" altLang="zh-CN" dirty="0" smtClean="0"/>
              <a:t>是</a:t>
            </a:r>
            <a:r>
              <a:rPr lang="en-US" altLang="zh-CN" dirty="0" smtClean="0"/>
              <a:t> 4  </a:t>
            </a:r>
            <a:r>
              <a:rPr lang="en-US" altLang="zh-CN" dirty="0">
                <a:sym typeface="Symbol" panose="05050102010706020507"/>
              </a:rPr>
              <a:t></a:t>
            </a:r>
            <a:r>
              <a:rPr lang="en-US" altLang="zh-CN" dirty="0"/>
              <a:t> 20 </a:t>
            </a:r>
            <a:r>
              <a:rPr lang="en-US" altLang="zh-CN" dirty="0">
                <a:sym typeface="Symbol" panose="05050102010706020507"/>
              </a:rPr>
              <a:t></a:t>
            </a:r>
            <a:r>
              <a:rPr lang="en-US" altLang="zh-CN" dirty="0"/>
              <a:t> 25 </a:t>
            </a:r>
            <a:r>
              <a:rPr lang="en-US" altLang="zh-CN" dirty="0">
                <a:sym typeface="Symbol" panose="05050102010706020507"/>
              </a:rPr>
              <a:t></a:t>
            </a:r>
            <a:r>
              <a:rPr lang="en-US" altLang="zh-CN" dirty="0"/>
              <a:t> </a:t>
            </a:r>
            <a:r>
              <a:rPr lang="en-US" altLang="zh-CN" dirty="0" smtClean="0"/>
              <a:t>504 </a:t>
            </a:r>
            <a:r>
              <a:rPr lang="zh-CN" altLang="zh-CN" dirty="0" smtClean="0"/>
              <a:t>字节</a:t>
            </a:r>
            <a:r>
              <a:rPr lang="zh-CN" altLang="zh-CN" dirty="0"/>
              <a:t>。如超过，必须再用一</a:t>
            </a:r>
            <a:r>
              <a:rPr lang="zh-CN" altLang="zh-CN" dirty="0" smtClean="0"/>
              <a:t>个</a:t>
            </a:r>
            <a:r>
              <a:rPr lang="en-US" altLang="zh-CN" dirty="0" smtClean="0"/>
              <a:t> RIP </a:t>
            </a:r>
            <a:r>
              <a:rPr lang="zh-CN" altLang="zh-CN" dirty="0" smtClean="0"/>
              <a:t>报文</a:t>
            </a:r>
            <a:r>
              <a:rPr lang="zh-CN" altLang="zh-CN" dirty="0"/>
              <a:t>来传送</a:t>
            </a:r>
            <a:r>
              <a:rPr lang="zh-CN" altLang="zh-CN" dirty="0" smtClean="0"/>
              <a:t>。</a:t>
            </a:r>
            <a:endParaRPr lang="en-US" altLang="zh-CN" dirty="0" smtClean="0"/>
          </a:p>
          <a:p>
            <a:r>
              <a:rPr lang="en-US" altLang="zh-CN" dirty="0" smtClean="0">
                <a:solidFill>
                  <a:srgbClr val="FF0000"/>
                </a:solidFill>
              </a:rPr>
              <a:t>RIP2 </a:t>
            </a:r>
            <a:r>
              <a:rPr lang="zh-CN" altLang="zh-CN" dirty="0" smtClean="0">
                <a:solidFill>
                  <a:srgbClr val="FF0000"/>
                </a:solidFill>
              </a:rPr>
              <a:t>具有</a:t>
            </a:r>
            <a:r>
              <a:rPr lang="zh-CN" altLang="zh-CN" dirty="0">
                <a:solidFill>
                  <a:srgbClr val="FF0000"/>
                </a:solidFill>
              </a:rPr>
              <a:t>简单的鉴别功能</a:t>
            </a:r>
            <a:r>
              <a:rPr lang="zh-CN" altLang="zh-CN" dirty="0" smtClean="0">
                <a:solidFill>
                  <a:srgbClr val="FF0000"/>
                </a:solidFill>
              </a:rPr>
              <a:t>。</a:t>
            </a:r>
            <a:endParaRPr lang="en-US" altLang="zh-CN" dirty="0" smtClean="0">
              <a:solidFill>
                <a:srgbClr val="FF0000"/>
              </a:solidFill>
            </a:endParaRPr>
          </a:p>
          <a:p>
            <a:pPr lvl="1"/>
            <a:r>
              <a:rPr lang="zh-CN" altLang="zh-CN" dirty="0" smtClean="0"/>
              <a:t>若使</a:t>
            </a:r>
            <a:r>
              <a:rPr lang="zh-CN" altLang="zh-CN" dirty="0"/>
              <a:t>用鉴别功能，则将原来写入第一个路由信息（</a:t>
            </a:r>
            <a:r>
              <a:rPr lang="en-US" altLang="zh-CN" dirty="0" smtClean="0"/>
              <a:t>20 </a:t>
            </a:r>
            <a:r>
              <a:rPr lang="zh-CN" altLang="en-US" dirty="0" smtClean="0"/>
              <a:t>个</a:t>
            </a:r>
            <a:r>
              <a:rPr lang="zh-CN" altLang="zh-CN" dirty="0" smtClean="0"/>
              <a:t>字节</a:t>
            </a:r>
            <a:r>
              <a:rPr lang="zh-CN" altLang="zh-CN" dirty="0"/>
              <a:t>）的位置用作鉴别</a:t>
            </a:r>
            <a:r>
              <a:rPr lang="zh-CN" altLang="zh-CN" dirty="0" smtClean="0"/>
              <a:t>。</a:t>
            </a:r>
            <a:endParaRPr lang="en-US" altLang="zh-CN" dirty="0" smtClean="0"/>
          </a:p>
          <a:p>
            <a:pPr lvl="1"/>
            <a:r>
              <a:rPr lang="zh-CN" altLang="zh-CN" dirty="0" smtClean="0"/>
              <a:t>在</a:t>
            </a:r>
            <a:r>
              <a:rPr lang="zh-CN" altLang="zh-CN" dirty="0"/>
              <a:t>鉴别数据之后才写入路由信息，但这时最多只能再放</a:t>
            </a:r>
            <a:r>
              <a:rPr lang="zh-CN" altLang="zh-CN" dirty="0" smtClean="0"/>
              <a:t>入</a:t>
            </a:r>
            <a:r>
              <a:rPr lang="en-US" altLang="zh-CN" dirty="0" smtClean="0"/>
              <a:t> 24 </a:t>
            </a:r>
            <a:r>
              <a:rPr lang="zh-CN" altLang="zh-CN" dirty="0" smtClean="0"/>
              <a:t>个</a:t>
            </a:r>
            <a:r>
              <a:rPr lang="zh-CN" altLang="zh-CN" dirty="0"/>
              <a:t>路由信息。</a:t>
            </a:r>
            <a:endParaRPr lang="zh-CN" altLang="zh-CN" dirty="0"/>
          </a:p>
          <a:p>
            <a:endParaRPr lang="zh-CN" altLang="en-US" dirty="0"/>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zh-CN" sz="4000" dirty="0"/>
              <a:t>好消息传播得快，坏消息传播得慢</a:t>
            </a:r>
            <a:endParaRPr lang="zh-CN" altLang="en-US" sz="4000" dirty="0"/>
          </a:p>
        </p:txBody>
      </p:sp>
      <p:sp>
        <p:nvSpPr>
          <p:cNvPr id="3" name="内容占位符 2"/>
          <p:cNvSpPr>
            <a:spLocks noGrp="1"/>
          </p:cNvSpPr>
          <p:nvPr>
            <p:ph idx="1"/>
          </p:nvPr>
        </p:nvSpPr>
        <p:spPr/>
        <p:txBody>
          <a:bodyPr/>
          <a:lstStyle/>
          <a:p>
            <a:r>
              <a:rPr lang="en-US" altLang="zh-CN" dirty="0" smtClean="0">
                <a:solidFill>
                  <a:srgbClr val="FF0000"/>
                </a:solidFill>
              </a:rPr>
              <a:t>RIP </a:t>
            </a:r>
            <a:r>
              <a:rPr lang="zh-CN" altLang="zh-CN" dirty="0" smtClean="0">
                <a:solidFill>
                  <a:srgbClr val="FF0000"/>
                </a:solidFill>
              </a:rPr>
              <a:t>协议特点：</a:t>
            </a:r>
            <a:r>
              <a:rPr lang="zh-CN" altLang="zh-CN" dirty="0"/>
              <a:t>好消息传播得快</a:t>
            </a:r>
            <a:r>
              <a:rPr lang="zh-CN" altLang="zh-CN" dirty="0" smtClean="0"/>
              <a:t>，坏</a:t>
            </a:r>
            <a:r>
              <a:rPr lang="zh-CN" altLang="zh-CN" dirty="0"/>
              <a:t>消息传播得慢</a:t>
            </a:r>
            <a:r>
              <a:rPr lang="zh-CN" altLang="zh-CN" dirty="0" smtClean="0"/>
              <a:t>。</a:t>
            </a:r>
            <a:endParaRPr lang="en-US" altLang="zh-CN" dirty="0" smtClean="0"/>
          </a:p>
          <a:p>
            <a:r>
              <a:rPr lang="en-US" altLang="zh-CN" dirty="0" smtClean="0">
                <a:solidFill>
                  <a:srgbClr val="FF0000"/>
                </a:solidFill>
              </a:rPr>
              <a:t>RIP </a:t>
            </a:r>
            <a:r>
              <a:rPr lang="zh-CN" altLang="zh-CN" dirty="0" smtClean="0">
                <a:solidFill>
                  <a:srgbClr val="FF0000"/>
                </a:solidFill>
              </a:rPr>
              <a:t>存在</a:t>
            </a:r>
            <a:r>
              <a:rPr lang="zh-CN" altLang="zh-CN" dirty="0">
                <a:solidFill>
                  <a:srgbClr val="FF0000"/>
                </a:solidFill>
              </a:rPr>
              <a:t>的一个问题</a:t>
            </a:r>
            <a:r>
              <a:rPr lang="zh-CN" altLang="en-US" dirty="0" smtClean="0">
                <a:solidFill>
                  <a:srgbClr val="FF0000"/>
                </a:solidFill>
              </a:rPr>
              <a:t>：</a:t>
            </a:r>
            <a:r>
              <a:rPr lang="zh-CN" altLang="zh-CN" dirty="0"/>
              <a:t>当网络出现故障时，要经过比较长的</a:t>
            </a:r>
            <a:r>
              <a:rPr lang="zh-CN" altLang="zh-CN" dirty="0" smtClean="0"/>
              <a:t>时间</a:t>
            </a:r>
            <a:r>
              <a:rPr lang="en-US" altLang="zh-CN" dirty="0" smtClean="0"/>
              <a:t> (</a:t>
            </a:r>
            <a:r>
              <a:rPr lang="zh-CN" altLang="zh-CN" dirty="0"/>
              <a:t>例如数分钟</a:t>
            </a:r>
            <a:r>
              <a:rPr lang="en-US" altLang="zh-CN" dirty="0" smtClean="0"/>
              <a:t>) </a:t>
            </a:r>
            <a:r>
              <a:rPr lang="zh-CN" altLang="zh-CN" dirty="0" smtClean="0"/>
              <a:t>才能</a:t>
            </a:r>
            <a:r>
              <a:rPr lang="zh-CN" altLang="zh-CN" dirty="0"/>
              <a:t>将此信息传送到所有的路由器</a:t>
            </a:r>
            <a:r>
              <a:rPr lang="zh-CN" altLang="zh-CN" dirty="0" smtClean="0"/>
              <a:t>。</a:t>
            </a:r>
            <a:endParaRPr lang="zh-CN" altLang="en-US" dirty="0"/>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Line 2"/>
          <p:cNvSpPr>
            <a:spLocks noChangeShapeType="1"/>
          </p:cNvSpPr>
          <p:nvPr/>
        </p:nvSpPr>
        <p:spPr bwMode="auto">
          <a:xfrm>
            <a:off x="1785144" y="1064185"/>
            <a:ext cx="7011591"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574467" name="Picture 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13580" y="908611"/>
            <a:ext cx="78938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74468" name="Text Box 4"/>
          <p:cNvSpPr txBox="1">
            <a:spLocks noChangeArrowheads="1"/>
          </p:cNvSpPr>
          <p:nvPr/>
        </p:nvSpPr>
        <p:spPr bwMode="auto">
          <a:xfrm>
            <a:off x="6944519" y="11578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74469" name="Text Box 5"/>
          <p:cNvSpPr txBox="1">
            <a:spLocks noChangeArrowheads="1"/>
          </p:cNvSpPr>
          <p:nvPr/>
        </p:nvSpPr>
        <p:spPr bwMode="auto">
          <a:xfrm>
            <a:off x="3047471" y="11578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pic>
        <p:nvPicPr>
          <p:cNvPr id="574470" name="Picture 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08908" y="908611"/>
            <a:ext cx="791104"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74471" name="Group 7"/>
          <p:cNvGrpSpPr/>
          <p:nvPr/>
        </p:nvGrpSpPr>
        <p:grpSpPr bwMode="auto">
          <a:xfrm>
            <a:off x="768747" y="632386"/>
            <a:ext cx="1277805" cy="858837"/>
            <a:chOff x="4830" y="1752"/>
            <a:chExt cx="667" cy="477"/>
          </a:xfrm>
        </p:grpSpPr>
        <p:grpSp>
          <p:nvGrpSpPr>
            <p:cNvPr id="574472" name="Group 8"/>
            <p:cNvGrpSpPr/>
            <p:nvPr/>
          </p:nvGrpSpPr>
          <p:grpSpPr bwMode="auto">
            <a:xfrm>
              <a:off x="4830" y="1752"/>
              <a:ext cx="667" cy="477"/>
              <a:chOff x="2949" y="196"/>
              <a:chExt cx="941" cy="598"/>
            </a:xfrm>
          </p:grpSpPr>
          <p:sp>
            <p:nvSpPr>
              <p:cNvPr id="574473" name="Oval 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74"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75"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76" name="Oval 1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77" name="Oval 1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78"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79" name="Oval 1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80" name="Oval 1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81" name="Freeform 1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4482" name="Freeform 1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4483" name="Freeform 1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4484" name="Text Box 20"/>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grpSp>
      <p:grpSp>
        <p:nvGrpSpPr>
          <p:cNvPr id="574485" name="Group 21"/>
          <p:cNvGrpSpPr/>
          <p:nvPr/>
        </p:nvGrpSpPr>
        <p:grpSpPr bwMode="auto">
          <a:xfrm>
            <a:off x="8356468" y="632386"/>
            <a:ext cx="1277805" cy="858837"/>
            <a:chOff x="4830" y="1752"/>
            <a:chExt cx="667" cy="477"/>
          </a:xfrm>
        </p:grpSpPr>
        <p:grpSp>
          <p:nvGrpSpPr>
            <p:cNvPr id="574486" name="Group 22"/>
            <p:cNvGrpSpPr/>
            <p:nvPr/>
          </p:nvGrpSpPr>
          <p:grpSpPr bwMode="auto">
            <a:xfrm>
              <a:off x="4830" y="1752"/>
              <a:ext cx="667" cy="477"/>
              <a:chOff x="2949" y="196"/>
              <a:chExt cx="941" cy="598"/>
            </a:xfrm>
          </p:grpSpPr>
          <p:sp>
            <p:nvSpPr>
              <p:cNvPr id="574487" name="Oval 23"/>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88"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89"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90" name="Oval 26"/>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91" name="Oval 27"/>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92"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93" name="Oval 29"/>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94" name="Oval 30"/>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95" name="Freeform 3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4496" name="Freeform 3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4497" name="Freeform 3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4498" name="Text Box 34"/>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grpSp>
      <p:grpSp>
        <p:nvGrpSpPr>
          <p:cNvPr id="574499" name="Group 35"/>
          <p:cNvGrpSpPr/>
          <p:nvPr/>
        </p:nvGrpSpPr>
        <p:grpSpPr bwMode="auto">
          <a:xfrm>
            <a:off x="4531651" y="632386"/>
            <a:ext cx="1277805" cy="858837"/>
            <a:chOff x="4830" y="1752"/>
            <a:chExt cx="667" cy="477"/>
          </a:xfrm>
        </p:grpSpPr>
        <p:grpSp>
          <p:nvGrpSpPr>
            <p:cNvPr id="574500" name="Group 36"/>
            <p:cNvGrpSpPr/>
            <p:nvPr/>
          </p:nvGrpSpPr>
          <p:grpSpPr bwMode="auto">
            <a:xfrm>
              <a:off x="4830" y="1752"/>
              <a:ext cx="667" cy="477"/>
              <a:chOff x="2949" y="196"/>
              <a:chExt cx="941" cy="598"/>
            </a:xfrm>
          </p:grpSpPr>
          <p:sp>
            <p:nvSpPr>
              <p:cNvPr id="574501" name="Oval 3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502"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503"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504" name="Oval 4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505" name="Oval 4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506"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507" name="Oval 4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508" name="Oval 4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509" name="Freeform 4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4510" name="Freeform 4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4511" name="Freeform 4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4512" name="Text Box 48"/>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grpSp>
      <p:sp>
        <p:nvSpPr>
          <p:cNvPr id="574513" name="Text Box 49"/>
          <p:cNvSpPr txBox="1">
            <a:spLocks noChangeArrowheads="1"/>
          </p:cNvSpPr>
          <p:nvPr/>
        </p:nvSpPr>
        <p:spPr bwMode="auto">
          <a:xfrm>
            <a:off x="266568" y="305361"/>
            <a:ext cx="44114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正</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常</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情</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况</a:t>
            </a:r>
            <a:endParaRPr kumimoji="1" lang="zh-CN" altLang="en-US" sz="2000" b="1">
              <a:solidFill>
                <a:srgbClr val="0000CC"/>
              </a:solidFill>
              <a:latin typeface="+mn-lt"/>
              <a:ea typeface="黑体" panose="02010609060101010101" pitchFamily="2" charset="-122"/>
            </a:endParaRPr>
          </a:p>
        </p:txBody>
      </p:sp>
      <p:grpSp>
        <p:nvGrpSpPr>
          <p:cNvPr id="574514" name="Group 50"/>
          <p:cNvGrpSpPr/>
          <p:nvPr/>
        </p:nvGrpSpPr>
        <p:grpSpPr bwMode="auto">
          <a:xfrm>
            <a:off x="2436946" y="499036"/>
            <a:ext cx="1594246" cy="312737"/>
            <a:chOff x="1491" y="212"/>
            <a:chExt cx="853" cy="240"/>
          </a:xfrm>
        </p:grpSpPr>
        <p:sp>
          <p:nvSpPr>
            <p:cNvPr id="574515" name="AutoShape 51"/>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516" name="Rectangle 52"/>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4517" name="Text Box 53"/>
          <p:cNvSpPr txBox="1">
            <a:spLocks noChangeArrowheads="1"/>
          </p:cNvSpPr>
          <p:nvPr/>
        </p:nvSpPr>
        <p:spPr bwMode="auto">
          <a:xfrm>
            <a:off x="2457583" y="573648"/>
            <a:ext cx="89319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dirty="0">
                <a:solidFill>
                  <a:srgbClr val="0000CC"/>
                </a:solidFill>
                <a:latin typeface="+mn-lt"/>
                <a:ea typeface="黑体" panose="02010609060101010101" pitchFamily="2" charset="-122"/>
              </a:rPr>
              <a:t>1  1  </a:t>
            </a:r>
            <a:r>
              <a:rPr kumimoji="1" lang="en-US" altLang="zh-CN" sz="2000" b="1" dirty="0">
                <a:solidFill>
                  <a:srgbClr val="0000CC"/>
                </a:solidFill>
                <a:latin typeface="+mn-lt"/>
                <a:ea typeface="黑体" panose="02010609060101010101" pitchFamily="2" charset="-122"/>
                <a:sym typeface="Symbol" panose="05050102010706020507" pitchFamily="18" charset="2"/>
              </a:rPr>
              <a:t></a:t>
            </a:r>
            <a:endParaRPr kumimoji="1" lang="en-US" altLang="zh-CN" sz="2000" b="1" baseline="-25000" dirty="0">
              <a:solidFill>
                <a:srgbClr val="0000CC"/>
              </a:solidFill>
              <a:latin typeface="+mn-lt"/>
              <a:ea typeface="黑体" panose="02010609060101010101" pitchFamily="2" charset="-122"/>
              <a:sym typeface="Symbol" panose="05050102010706020507" pitchFamily="18" charset="2"/>
            </a:endParaRPr>
          </a:p>
        </p:txBody>
      </p:sp>
      <p:grpSp>
        <p:nvGrpSpPr>
          <p:cNvPr id="574518" name="Group 54"/>
          <p:cNvGrpSpPr/>
          <p:nvPr/>
        </p:nvGrpSpPr>
        <p:grpSpPr bwMode="auto">
          <a:xfrm flipH="1">
            <a:off x="6045068" y="521261"/>
            <a:ext cx="1594246" cy="312737"/>
            <a:chOff x="1491" y="212"/>
            <a:chExt cx="853" cy="240"/>
          </a:xfrm>
        </p:grpSpPr>
        <p:sp>
          <p:nvSpPr>
            <p:cNvPr id="574519" name="AutoShape 55"/>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520" name="Rectangle 56"/>
            <p:cNvSpPr>
              <a:spLocks noChangeArrowheads="1"/>
            </p:cNvSpPr>
            <p:nvPr/>
          </p:nvSpPr>
          <p:spPr bwMode="auto">
            <a:xfrm>
              <a:off x="1491" y="212"/>
              <a:ext cx="632" cy="24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4521" name="Text Box 57"/>
          <p:cNvSpPr txBox="1">
            <a:spLocks noChangeArrowheads="1"/>
          </p:cNvSpPr>
          <p:nvPr/>
        </p:nvSpPr>
        <p:spPr bwMode="auto">
          <a:xfrm>
            <a:off x="6468137" y="616511"/>
            <a:ext cx="103265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1  2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1</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sp>
        <p:nvSpPr>
          <p:cNvPr id="574522" name="Text Box 58"/>
          <p:cNvSpPr txBox="1">
            <a:spLocks noChangeArrowheads="1"/>
          </p:cNvSpPr>
          <p:nvPr/>
        </p:nvSpPr>
        <p:spPr bwMode="auto">
          <a:xfrm>
            <a:off x="1056569" y="3028890"/>
            <a:ext cx="67730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1</a:t>
            </a:r>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说：“我到网 </a:t>
            </a:r>
            <a:r>
              <a:rPr kumimoji="1" lang="en-US" altLang="zh-CN" sz="2400" b="1" dirty="0">
                <a:solidFill>
                  <a:srgbClr val="0000CC"/>
                </a:solidFill>
                <a:latin typeface="+mn-lt"/>
                <a:ea typeface="黑体" panose="02010609060101010101" pitchFamily="2" charset="-122"/>
              </a:rPr>
              <a:t>1 </a:t>
            </a:r>
            <a:r>
              <a:rPr kumimoji="1" lang="zh-CN" altLang="en-US" sz="2400" b="1" dirty="0">
                <a:solidFill>
                  <a:srgbClr val="0000CC"/>
                </a:solidFill>
                <a:latin typeface="+mn-lt"/>
                <a:ea typeface="黑体" panose="02010609060101010101" pitchFamily="2" charset="-122"/>
              </a:rPr>
              <a:t>的距离是 </a:t>
            </a:r>
            <a:r>
              <a:rPr kumimoji="1" lang="en-US" altLang="zh-CN" sz="2400" b="1" dirty="0">
                <a:solidFill>
                  <a:srgbClr val="0000CC"/>
                </a:solidFill>
                <a:latin typeface="+mn-lt"/>
                <a:ea typeface="黑体" panose="02010609060101010101" pitchFamily="2" charset="-122"/>
              </a:rPr>
              <a:t>1</a:t>
            </a:r>
            <a:r>
              <a:rPr kumimoji="1" lang="zh-CN" altLang="en-US" sz="2400" b="1" dirty="0">
                <a:solidFill>
                  <a:srgbClr val="0000CC"/>
                </a:solidFill>
                <a:latin typeface="+mn-lt"/>
                <a:ea typeface="黑体" panose="02010609060101010101" pitchFamily="2" charset="-122"/>
              </a:rPr>
              <a:t>，是直接交付。”</a:t>
            </a:r>
            <a:endParaRPr kumimoji="1" lang="zh-CN" altLang="en-US" sz="2400" b="1" dirty="0">
              <a:solidFill>
                <a:srgbClr val="0000CC"/>
              </a:solidFill>
              <a:latin typeface="+mn-lt"/>
              <a:ea typeface="黑体" panose="02010609060101010101" pitchFamily="2" charset="-122"/>
            </a:endParaRPr>
          </a:p>
        </p:txBody>
      </p:sp>
      <p:sp>
        <p:nvSpPr>
          <p:cNvPr id="574523" name="AutoShape 59"/>
          <p:cNvSpPr>
            <a:spLocks noChangeArrowheads="1"/>
          </p:cNvSpPr>
          <p:nvPr/>
        </p:nvSpPr>
        <p:spPr bwMode="auto">
          <a:xfrm>
            <a:off x="266567" y="1700213"/>
            <a:ext cx="3577167" cy="504683"/>
          </a:xfrm>
          <a:prstGeom prst="wedgeRoundRectCallout">
            <a:avLst>
              <a:gd name="adj1" fmla="val 16201"/>
              <a:gd name="adj2" fmla="val -235005"/>
              <a:gd name="adj3" fmla="val 16667"/>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b="1">
                <a:solidFill>
                  <a:srgbClr val="0000CC"/>
                </a:solidFill>
                <a:latin typeface="+mn-lt"/>
                <a:ea typeface="黑体" panose="02010609060101010101" pitchFamily="2" charset="-122"/>
              </a:rPr>
              <a:t>“1”</a:t>
            </a:r>
            <a:r>
              <a:rPr lang="zh-CN" altLang="en-US" sz="2000" b="1">
                <a:solidFill>
                  <a:srgbClr val="0000CC"/>
                </a:solidFill>
                <a:latin typeface="+mn-lt"/>
                <a:ea typeface="黑体" panose="02010609060101010101" pitchFamily="2" charset="-122"/>
              </a:rPr>
              <a:t>表示“从本路由器到网</a:t>
            </a:r>
            <a:r>
              <a:rPr lang="zh-CN" altLang="en-US" sz="1600" b="1">
                <a:solidFill>
                  <a:srgbClr val="0000CC"/>
                </a:solidFill>
                <a:latin typeface="+mn-lt"/>
                <a:ea typeface="黑体" panose="02010609060101010101" pitchFamily="2" charset="-122"/>
              </a:rPr>
              <a:t> </a:t>
            </a:r>
            <a:r>
              <a:rPr lang="en-US" altLang="zh-CN" sz="2000" b="1">
                <a:solidFill>
                  <a:srgbClr val="0000CC"/>
                </a:solidFill>
                <a:latin typeface="+mn-lt"/>
                <a:ea typeface="黑体" panose="02010609060101010101" pitchFamily="2" charset="-122"/>
              </a:rPr>
              <a:t>1”</a:t>
            </a:r>
            <a:endParaRPr lang="en-US" altLang="zh-CN" sz="2000" b="1">
              <a:solidFill>
                <a:srgbClr val="0000CC"/>
              </a:solidFill>
              <a:latin typeface="+mn-lt"/>
              <a:ea typeface="黑体" panose="02010609060101010101" pitchFamily="2" charset="-122"/>
            </a:endParaRPr>
          </a:p>
        </p:txBody>
      </p:sp>
      <p:sp>
        <p:nvSpPr>
          <p:cNvPr id="574524" name="AutoShape 60"/>
          <p:cNvSpPr>
            <a:spLocks noChangeArrowheads="1"/>
          </p:cNvSpPr>
          <p:nvPr/>
        </p:nvSpPr>
        <p:spPr bwMode="auto">
          <a:xfrm>
            <a:off x="4070164" y="2373435"/>
            <a:ext cx="3106951" cy="504451"/>
          </a:xfrm>
          <a:prstGeom prst="wedgeRoundRectCallout">
            <a:avLst>
              <a:gd name="adj1" fmla="val -85058"/>
              <a:gd name="adj2" fmla="val -368465"/>
              <a:gd name="adj3" fmla="val 16667"/>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b="1">
                <a:solidFill>
                  <a:srgbClr val="0000CC"/>
                </a:solidFill>
                <a:latin typeface="+mn-lt"/>
                <a:ea typeface="黑体" panose="02010609060101010101" pitchFamily="2" charset="-122"/>
              </a:rPr>
              <a:t>“1”</a:t>
            </a:r>
            <a:r>
              <a:rPr lang="zh-CN" altLang="en-US" sz="2000" b="1">
                <a:solidFill>
                  <a:srgbClr val="0000CC"/>
                </a:solidFill>
                <a:latin typeface="+mn-lt"/>
                <a:ea typeface="黑体" panose="02010609060101010101" pitchFamily="2" charset="-122"/>
              </a:rPr>
              <a:t>表示“距离是</a:t>
            </a:r>
            <a:r>
              <a:rPr lang="zh-CN" altLang="en-US" sz="1600" b="1">
                <a:solidFill>
                  <a:srgbClr val="0000CC"/>
                </a:solidFill>
                <a:latin typeface="+mn-lt"/>
                <a:ea typeface="黑体" panose="02010609060101010101" pitchFamily="2" charset="-122"/>
              </a:rPr>
              <a:t> </a:t>
            </a:r>
            <a:r>
              <a:rPr lang="en-US" altLang="zh-CN" sz="2000" b="1">
                <a:solidFill>
                  <a:srgbClr val="0000CC"/>
                </a:solidFill>
                <a:latin typeface="+mn-lt"/>
                <a:ea typeface="黑体" panose="02010609060101010101" pitchFamily="2" charset="-122"/>
              </a:rPr>
              <a:t>1”</a:t>
            </a:r>
            <a:endParaRPr lang="en-US" altLang="zh-CN" sz="2000" b="1">
              <a:solidFill>
                <a:srgbClr val="0000CC"/>
              </a:solidFill>
              <a:latin typeface="+mn-lt"/>
              <a:ea typeface="黑体" panose="02010609060101010101" pitchFamily="2" charset="-122"/>
            </a:endParaRPr>
          </a:p>
        </p:txBody>
      </p:sp>
      <p:sp>
        <p:nvSpPr>
          <p:cNvPr id="574525" name="AutoShape 61"/>
          <p:cNvSpPr>
            <a:spLocks noChangeArrowheads="1"/>
          </p:cNvSpPr>
          <p:nvPr/>
        </p:nvSpPr>
        <p:spPr bwMode="auto">
          <a:xfrm>
            <a:off x="5622151" y="1672212"/>
            <a:ext cx="2931249" cy="460644"/>
          </a:xfrm>
          <a:prstGeom prst="wedgeRoundRectCallout">
            <a:avLst>
              <a:gd name="adj1" fmla="val -129950"/>
              <a:gd name="adj2" fmla="val -268427"/>
              <a:gd name="adj3" fmla="val 16667"/>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b="1" dirty="0">
                <a:solidFill>
                  <a:srgbClr val="0000CC"/>
                </a:solidFill>
                <a:latin typeface="+mn-lt"/>
                <a:ea typeface="黑体" panose="02010609060101010101" pitchFamily="2" charset="-122"/>
              </a:rPr>
              <a:t>“</a:t>
            </a:r>
            <a:r>
              <a:rPr lang="en-US" altLang="zh-CN" sz="2000" b="1" dirty="0">
                <a:solidFill>
                  <a:srgbClr val="0000CC"/>
                </a:solidFill>
                <a:latin typeface="+mn-lt"/>
                <a:ea typeface="黑体" panose="02010609060101010101" pitchFamily="2" charset="-122"/>
                <a:sym typeface="Symbol" panose="05050102010706020507" pitchFamily="18" charset="2"/>
              </a:rPr>
              <a:t></a:t>
            </a:r>
            <a:r>
              <a:rPr lang="en-US" altLang="zh-CN" sz="2000" b="1" dirty="0">
                <a:solidFill>
                  <a:srgbClr val="0000CC"/>
                </a:solidFill>
                <a:latin typeface="+mn-lt"/>
                <a:ea typeface="黑体" panose="02010609060101010101" pitchFamily="2" charset="-122"/>
              </a:rPr>
              <a:t>”</a:t>
            </a:r>
            <a:r>
              <a:rPr lang="zh-CN" altLang="en-US" sz="2000" b="1" dirty="0">
                <a:solidFill>
                  <a:srgbClr val="0000CC"/>
                </a:solidFill>
                <a:latin typeface="+mn-lt"/>
                <a:ea typeface="黑体" panose="02010609060101010101" pitchFamily="2" charset="-122"/>
              </a:rPr>
              <a:t>表示“直接交付”</a:t>
            </a:r>
            <a:endParaRPr lang="zh-CN" altLang="en-US" sz="2000" b="1" dirty="0">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745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45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45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45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522" grpId="0"/>
      <p:bldP spid="574523" grpId="0" animBg="1"/>
      <p:bldP spid="574524" grpId="0" animBg="1"/>
      <p:bldP spid="57452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Line 2"/>
          <p:cNvSpPr>
            <a:spLocks noChangeShapeType="1"/>
          </p:cNvSpPr>
          <p:nvPr/>
        </p:nvSpPr>
        <p:spPr bwMode="auto">
          <a:xfrm>
            <a:off x="1785144" y="1064185"/>
            <a:ext cx="7011591"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575491" name="Picture 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13580" y="908611"/>
            <a:ext cx="78938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75492" name="Text Box 4"/>
          <p:cNvSpPr txBox="1">
            <a:spLocks noChangeArrowheads="1"/>
          </p:cNvSpPr>
          <p:nvPr/>
        </p:nvSpPr>
        <p:spPr bwMode="auto">
          <a:xfrm>
            <a:off x="7106180" y="11578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75493" name="Text Box 5"/>
          <p:cNvSpPr txBox="1">
            <a:spLocks noChangeArrowheads="1"/>
          </p:cNvSpPr>
          <p:nvPr/>
        </p:nvSpPr>
        <p:spPr bwMode="auto">
          <a:xfrm>
            <a:off x="3047471" y="11578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pic>
        <p:nvPicPr>
          <p:cNvPr id="575494" name="Picture 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08908" y="908611"/>
            <a:ext cx="791104"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75495" name="Group 7"/>
          <p:cNvGrpSpPr/>
          <p:nvPr/>
        </p:nvGrpSpPr>
        <p:grpSpPr bwMode="auto">
          <a:xfrm>
            <a:off x="768747" y="632386"/>
            <a:ext cx="1277805" cy="858837"/>
            <a:chOff x="4830" y="1752"/>
            <a:chExt cx="667" cy="477"/>
          </a:xfrm>
        </p:grpSpPr>
        <p:grpSp>
          <p:nvGrpSpPr>
            <p:cNvPr id="575496" name="Group 8"/>
            <p:cNvGrpSpPr/>
            <p:nvPr/>
          </p:nvGrpSpPr>
          <p:grpSpPr bwMode="auto">
            <a:xfrm>
              <a:off x="4830" y="1752"/>
              <a:ext cx="667" cy="477"/>
              <a:chOff x="2949" y="196"/>
              <a:chExt cx="941" cy="598"/>
            </a:xfrm>
          </p:grpSpPr>
          <p:sp>
            <p:nvSpPr>
              <p:cNvPr id="575497" name="Oval 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498"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499"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00" name="Oval 1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01" name="Oval 1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02"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03" name="Oval 1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04" name="Oval 1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05" name="Freeform 1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5506" name="Freeform 1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5507" name="Freeform 1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5508" name="Text Box 20"/>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grpSp>
      <p:grpSp>
        <p:nvGrpSpPr>
          <p:cNvPr id="575509" name="Group 21"/>
          <p:cNvGrpSpPr/>
          <p:nvPr/>
        </p:nvGrpSpPr>
        <p:grpSpPr bwMode="auto">
          <a:xfrm>
            <a:off x="8356468" y="632386"/>
            <a:ext cx="1277805" cy="858837"/>
            <a:chOff x="4830" y="1752"/>
            <a:chExt cx="667" cy="477"/>
          </a:xfrm>
        </p:grpSpPr>
        <p:grpSp>
          <p:nvGrpSpPr>
            <p:cNvPr id="575510" name="Group 22"/>
            <p:cNvGrpSpPr/>
            <p:nvPr/>
          </p:nvGrpSpPr>
          <p:grpSpPr bwMode="auto">
            <a:xfrm>
              <a:off x="4830" y="1752"/>
              <a:ext cx="667" cy="477"/>
              <a:chOff x="2949" y="196"/>
              <a:chExt cx="941" cy="598"/>
            </a:xfrm>
          </p:grpSpPr>
          <p:sp>
            <p:nvSpPr>
              <p:cNvPr id="575511" name="Oval 23"/>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12"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13"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14" name="Oval 26"/>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15" name="Oval 27"/>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16"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17" name="Oval 29"/>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18" name="Oval 30"/>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19" name="Freeform 3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5520" name="Freeform 3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5521" name="Freeform 3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5522" name="Text Box 34"/>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grpSp>
      <p:grpSp>
        <p:nvGrpSpPr>
          <p:cNvPr id="575523" name="Group 35"/>
          <p:cNvGrpSpPr/>
          <p:nvPr/>
        </p:nvGrpSpPr>
        <p:grpSpPr bwMode="auto">
          <a:xfrm>
            <a:off x="4531651" y="632386"/>
            <a:ext cx="1277805" cy="858837"/>
            <a:chOff x="4830" y="1752"/>
            <a:chExt cx="667" cy="477"/>
          </a:xfrm>
        </p:grpSpPr>
        <p:grpSp>
          <p:nvGrpSpPr>
            <p:cNvPr id="575524" name="Group 36"/>
            <p:cNvGrpSpPr/>
            <p:nvPr/>
          </p:nvGrpSpPr>
          <p:grpSpPr bwMode="auto">
            <a:xfrm>
              <a:off x="4830" y="1752"/>
              <a:ext cx="667" cy="477"/>
              <a:chOff x="2949" y="196"/>
              <a:chExt cx="941" cy="598"/>
            </a:xfrm>
          </p:grpSpPr>
          <p:sp>
            <p:nvSpPr>
              <p:cNvPr id="575525" name="Oval 3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26"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27"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28" name="Oval 4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29" name="Oval 4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30"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31" name="Oval 4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32" name="Oval 4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33" name="Freeform 4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5534" name="Freeform 4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5535" name="Freeform 4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5536" name="Text Box 48"/>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grpSp>
      <p:sp>
        <p:nvSpPr>
          <p:cNvPr id="575537" name="Text Box 49"/>
          <p:cNvSpPr txBox="1">
            <a:spLocks noChangeArrowheads="1"/>
          </p:cNvSpPr>
          <p:nvPr/>
        </p:nvSpPr>
        <p:spPr bwMode="auto">
          <a:xfrm>
            <a:off x="266568" y="305361"/>
            <a:ext cx="44114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正</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常</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情</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况</a:t>
            </a:r>
            <a:endParaRPr kumimoji="1" lang="zh-CN" altLang="en-US" sz="2000" b="1">
              <a:solidFill>
                <a:srgbClr val="0000CC"/>
              </a:solidFill>
              <a:latin typeface="+mn-lt"/>
              <a:ea typeface="黑体" panose="02010609060101010101" pitchFamily="2" charset="-122"/>
            </a:endParaRPr>
          </a:p>
        </p:txBody>
      </p:sp>
      <p:grpSp>
        <p:nvGrpSpPr>
          <p:cNvPr id="575538" name="Group 50"/>
          <p:cNvGrpSpPr/>
          <p:nvPr/>
        </p:nvGrpSpPr>
        <p:grpSpPr bwMode="auto">
          <a:xfrm>
            <a:off x="2436946" y="499036"/>
            <a:ext cx="1594246" cy="312737"/>
            <a:chOff x="1491" y="212"/>
            <a:chExt cx="853" cy="240"/>
          </a:xfrm>
        </p:grpSpPr>
        <p:sp>
          <p:nvSpPr>
            <p:cNvPr id="575539" name="AutoShape 51"/>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40" name="Rectangle 52"/>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5541" name="Text Box 53"/>
          <p:cNvSpPr txBox="1">
            <a:spLocks noChangeArrowheads="1"/>
          </p:cNvSpPr>
          <p:nvPr/>
        </p:nvSpPr>
        <p:spPr bwMode="auto">
          <a:xfrm>
            <a:off x="2457583" y="573648"/>
            <a:ext cx="89319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1  1  </a:t>
            </a:r>
            <a:r>
              <a:rPr kumimoji="1" lang="en-US" altLang="zh-CN" sz="2000" b="1">
                <a:solidFill>
                  <a:srgbClr val="0000CC"/>
                </a:solidFill>
                <a:latin typeface="+mn-lt"/>
                <a:ea typeface="黑体" panose="02010609060101010101" pitchFamily="2" charset="-122"/>
                <a:sym typeface="Symbol" panose="05050102010706020507" pitchFamily="18" charset="2"/>
              </a:rPr>
              <a:t></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nvGrpSpPr>
          <p:cNvPr id="575542" name="Group 54"/>
          <p:cNvGrpSpPr/>
          <p:nvPr/>
        </p:nvGrpSpPr>
        <p:grpSpPr bwMode="auto">
          <a:xfrm flipH="1">
            <a:off x="6045068" y="521261"/>
            <a:ext cx="1594246" cy="312737"/>
            <a:chOff x="1491" y="212"/>
            <a:chExt cx="853" cy="240"/>
          </a:xfrm>
        </p:grpSpPr>
        <p:sp>
          <p:nvSpPr>
            <p:cNvPr id="575543" name="AutoShape 55"/>
            <p:cNvSpPr>
              <a:spLocks noChangeArrowheads="1"/>
            </p:cNvSpPr>
            <p:nvPr/>
          </p:nvSpPr>
          <p:spPr bwMode="auto">
            <a:xfrm>
              <a:off x="2089" y="271"/>
              <a:ext cx="255" cy="122"/>
            </a:xfrm>
            <a:prstGeom prst="rightArrow">
              <a:avLst>
                <a:gd name="adj1" fmla="val 50000"/>
                <a:gd name="adj2" fmla="val 52254"/>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44" name="Rectangle 56"/>
            <p:cNvSpPr>
              <a:spLocks noChangeArrowheads="1"/>
            </p:cNvSpPr>
            <p:nvPr/>
          </p:nvSpPr>
          <p:spPr bwMode="auto">
            <a:xfrm>
              <a:off x="1491" y="212"/>
              <a:ext cx="632" cy="240"/>
            </a:xfrm>
            <a:prstGeom prst="rect">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5545" name="Text Box 57"/>
          <p:cNvSpPr txBox="1">
            <a:spLocks noChangeArrowheads="1"/>
          </p:cNvSpPr>
          <p:nvPr/>
        </p:nvSpPr>
        <p:spPr bwMode="auto">
          <a:xfrm>
            <a:off x="6468137" y="616511"/>
            <a:ext cx="103265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1  2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1</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sp>
        <p:nvSpPr>
          <p:cNvPr id="575546" name="Text Box 58"/>
          <p:cNvSpPr txBox="1">
            <a:spLocks noChangeArrowheads="1"/>
          </p:cNvSpPr>
          <p:nvPr/>
        </p:nvSpPr>
        <p:spPr bwMode="auto">
          <a:xfrm>
            <a:off x="1305323" y="3460938"/>
            <a:ext cx="66912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kumimoji="1" sz="2000" b="1">
                <a:solidFill>
                  <a:srgbClr val="0000CC"/>
                </a:solidFill>
                <a:latin typeface="+mn-lt"/>
                <a:ea typeface="黑体" panose="02010609060101010101" pitchFamily="2" charset="-122"/>
              </a:defRPr>
            </a:lvl1pPr>
          </a:lstStyle>
          <a:p>
            <a:r>
              <a:rPr lang="en-US" altLang="zh-CN" sz="2400" dirty="0"/>
              <a:t>R</a:t>
            </a:r>
            <a:r>
              <a:rPr lang="en-US" altLang="zh-CN" sz="2400" baseline="-25000" dirty="0"/>
              <a:t>2</a:t>
            </a:r>
            <a:r>
              <a:rPr lang="en-US" altLang="zh-CN" sz="2400" dirty="0"/>
              <a:t> </a:t>
            </a:r>
            <a:r>
              <a:rPr lang="zh-CN" altLang="en-US" sz="2400" dirty="0"/>
              <a:t>说：“我到网 </a:t>
            </a:r>
            <a:r>
              <a:rPr lang="en-US" altLang="zh-CN" sz="2400" dirty="0"/>
              <a:t>1 </a:t>
            </a:r>
            <a:r>
              <a:rPr lang="zh-CN" altLang="en-US" sz="2400" dirty="0"/>
              <a:t>的距离是 </a:t>
            </a:r>
            <a:r>
              <a:rPr lang="en-US" altLang="zh-CN" sz="2400" dirty="0"/>
              <a:t>2</a:t>
            </a:r>
            <a:r>
              <a:rPr lang="zh-CN" altLang="en-US" sz="2400" dirty="0"/>
              <a:t>，是经过 </a:t>
            </a:r>
            <a:r>
              <a:rPr lang="en-US" altLang="zh-CN" sz="2400" dirty="0"/>
              <a:t>R</a:t>
            </a:r>
            <a:r>
              <a:rPr lang="en-US" altLang="zh-CN" sz="2400" baseline="-25000" dirty="0"/>
              <a:t>1</a:t>
            </a:r>
            <a:r>
              <a:rPr lang="zh-CN" altLang="en-US" sz="2400" dirty="0"/>
              <a:t>。”</a:t>
            </a:r>
            <a:endParaRPr lang="zh-CN" altLang="en-US" sz="2400" dirty="0"/>
          </a:p>
        </p:txBody>
      </p:sp>
      <p:sp>
        <p:nvSpPr>
          <p:cNvPr id="575547" name="AutoShape 59"/>
          <p:cNvSpPr>
            <a:spLocks noChangeArrowheads="1"/>
          </p:cNvSpPr>
          <p:nvPr/>
        </p:nvSpPr>
        <p:spPr bwMode="auto">
          <a:xfrm>
            <a:off x="2144582" y="1557338"/>
            <a:ext cx="3805898" cy="503510"/>
          </a:xfrm>
          <a:prstGeom prst="wedgeRoundRectCallout">
            <a:avLst>
              <a:gd name="adj1" fmla="val 66495"/>
              <a:gd name="adj2" fmla="val -218428"/>
              <a:gd name="adj3" fmla="val 16667"/>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2000" b="1" dirty="0">
                <a:solidFill>
                  <a:srgbClr val="0000CC"/>
                </a:solidFill>
                <a:latin typeface="+mn-lt"/>
                <a:ea typeface="黑体" panose="02010609060101010101" pitchFamily="2" charset="-122"/>
              </a:rPr>
              <a:t>“1”</a:t>
            </a:r>
            <a:r>
              <a:rPr lang="zh-CN" altLang="en-US" sz="2000" b="1" dirty="0">
                <a:solidFill>
                  <a:srgbClr val="0000CC"/>
                </a:solidFill>
                <a:latin typeface="+mn-lt"/>
                <a:ea typeface="黑体" panose="02010609060101010101" pitchFamily="2" charset="-122"/>
              </a:rPr>
              <a:t>表示“从本路由器到网</a:t>
            </a:r>
            <a:r>
              <a:rPr lang="zh-CN" altLang="en-US" sz="1600" b="1" dirty="0">
                <a:solidFill>
                  <a:srgbClr val="0000CC"/>
                </a:solidFill>
                <a:latin typeface="+mn-lt"/>
                <a:ea typeface="黑体" panose="02010609060101010101" pitchFamily="2" charset="-122"/>
              </a:rPr>
              <a:t> </a:t>
            </a:r>
            <a:r>
              <a:rPr lang="en-US" altLang="zh-CN" sz="2000" b="1" dirty="0">
                <a:solidFill>
                  <a:srgbClr val="0000CC"/>
                </a:solidFill>
                <a:latin typeface="+mn-lt"/>
                <a:ea typeface="黑体" panose="02010609060101010101" pitchFamily="2" charset="-122"/>
              </a:rPr>
              <a:t>1”</a:t>
            </a:r>
            <a:endParaRPr lang="en-US" altLang="zh-CN" sz="2000" b="1" dirty="0">
              <a:solidFill>
                <a:srgbClr val="0000CC"/>
              </a:solidFill>
              <a:latin typeface="+mn-lt"/>
              <a:ea typeface="黑体" panose="02010609060101010101" pitchFamily="2" charset="-122"/>
            </a:endParaRPr>
          </a:p>
        </p:txBody>
      </p:sp>
      <p:sp>
        <p:nvSpPr>
          <p:cNvPr id="575548" name="AutoShape 60"/>
          <p:cNvSpPr>
            <a:spLocks noChangeArrowheads="1"/>
          </p:cNvSpPr>
          <p:nvPr/>
        </p:nvSpPr>
        <p:spPr bwMode="auto">
          <a:xfrm>
            <a:off x="4251326" y="2708276"/>
            <a:ext cx="3663156" cy="576707"/>
          </a:xfrm>
          <a:prstGeom prst="wedgeRoundRectCallout">
            <a:avLst>
              <a:gd name="adj1" fmla="val 22347"/>
              <a:gd name="adj2" fmla="val -405370"/>
              <a:gd name="adj3" fmla="val 16667"/>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2000" b="1" dirty="0">
                <a:solidFill>
                  <a:srgbClr val="0000CC"/>
                </a:solidFill>
                <a:latin typeface="+mn-lt"/>
                <a:ea typeface="黑体" panose="02010609060101010101" pitchFamily="2" charset="-122"/>
              </a:rPr>
              <a:t>“2”</a:t>
            </a:r>
            <a:r>
              <a:rPr lang="zh-CN" altLang="en-US" sz="2000" b="1" dirty="0">
                <a:solidFill>
                  <a:srgbClr val="0000CC"/>
                </a:solidFill>
                <a:latin typeface="+mn-lt"/>
                <a:ea typeface="黑体" panose="02010609060101010101" pitchFamily="2" charset="-122"/>
              </a:rPr>
              <a:t>表示“距离是</a:t>
            </a:r>
            <a:r>
              <a:rPr lang="zh-CN" altLang="en-US" sz="1600" b="1" dirty="0">
                <a:solidFill>
                  <a:srgbClr val="0000CC"/>
                </a:solidFill>
                <a:latin typeface="+mn-lt"/>
                <a:ea typeface="黑体" panose="02010609060101010101" pitchFamily="2" charset="-122"/>
              </a:rPr>
              <a:t> </a:t>
            </a:r>
            <a:r>
              <a:rPr lang="en-US" altLang="zh-CN" sz="2000" b="1" dirty="0">
                <a:solidFill>
                  <a:srgbClr val="0000CC"/>
                </a:solidFill>
                <a:latin typeface="+mn-lt"/>
                <a:ea typeface="黑体" panose="02010609060101010101" pitchFamily="2" charset="-122"/>
              </a:rPr>
              <a:t>2”</a:t>
            </a:r>
            <a:endParaRPr lang="en-US" altLang="zh-CN" sz="2000" b="1" dirty="0">
              <a:solidFill>
                <a:srgbClr val="0000CC"/>
              </a:solidFill>
              <a:latin typeface="+mn-lt"/>
              <a:ea typeface="黑体" panose="02010609060101010101" pitchFamily="2" charset="-122"/>
            </a:endParaRPr>
          </a:p>
        </p:txBody>
      </p:sp>
      <p:sp>
        <p:nvSpPr>
          <p:cNvPr id="575549" name="AutoShape 61"/>
          <p:cNvSpPr>
            <a:spLocks noChangeArrowheads="1"/>
          </p:cNvSpPr>
          <p:nvPr/>
        </p:nvSpPr>
        <p:spPr bwMode="auto">
          <a:xfrm>
            <a:off x="7443557" y="1545869"/>
            <a:ext cx="2405987" cy="514979"/>
          </a:xfrm>
          <a:prstGeom prst="wedgeRoundRectCallout">
            <a:avLst>
              <a:gd name="adj1" fmla="val -52257"/>
              <a:gd name="adj2" fmla="val -199281"/>
              <a:gd name="adj3" fmla="val 16667"/>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2000" b="1" dirty="0">
                <a:solidFill>
                  <a:srgbClr val="0000CC"/>
                </a:solidFill>
                <a:latin typeface="+mn-lt"/>
                <a:ea typeface="黑体" panose="02010609060101010101" pitchFamily="2" charset="-122"/>
              </a:rPr>
              <a:t>“</a:t>
            </a:r>
            <a:r>
              <a:rPr lang="en-US" altLang="zh-CN" sz="2000" b="1" dirty="0">
                <a:solidFill>
                  <a:srgbClr val="0000CC"/>
                </a:solidFill>
                <a:latin typeface="+mn-lt"/>
                <a:ea typeface="黑体" panose="02010609060101010101" pitchFamily="2" charset="-122"/>
                <a:sym typeface="Symbol" panose="05050102010706020507" pitchFamily="18" charset="2"/>
              </a:rPr>
              <a:t>R</a:t>
            </a:r>
            <a:r>
              <a:rPr lang="en-US" altLang="zh-CN" sz="2000" b="1" baseline="-25000" dirty="0">
                <a:solidFill>
                  <a:srgbClr val="0000CC"/>
                </a:solidFill>
                <a:latin typeface="+mn-lt"/>
                <a:ea typeface="黑体" panose="02010609060101010101" pitchFamily="2" charset="-122"/>
                <a:sym typeface="Symbol" panose="05050102010706020507" pitchFamily="18" charset="2"/>
              </a:rPr>
              <a:t>1</a:t>
            </a:r>
            <a:r>
              <a:rPr lang="en-US" altLang="zh-CN" sz="2000" b="1" dirty="0">
                <a:solidFill>
                  <a:srgbClr val="0000CC"/>
                </a:solidFill>
                <a:latin typeface="+mn-lt"/>
                <a:ea typeface="黑体" panose="02010609060101010101" pitchFamily="2" charset="-122"/>
              </a:rPr>
              <a:t>”</a:t>
            </a:r>
            <a:r>
              <a:rPr lang="zh-CN" altLang="en-US" sz="2000" b="1" dirty="0" smtClean="0">
                <a:solidFill>
                  <a:srgbClr val="0000CC"/>
                </a:solidFill>
                <a:latin typeface="+mn-lt"/>
                <a:ea typeface="黑体" panose="02010609060101010101" pitchFamily="2" charset="-122"/>
              </a:rPr>
              <a:t>表示经过 </a:t>
            </a:r>
            <a:r>
              <a:rPr lang="en-US" altLang="zh-CN" sz="2000" b="1" dirty="0">
                <a:solidFill>
                  <a:srgbClr val="0000CC"/>
                </a:solidFill>
                <a:latin typeface="+mn-lt"/>
                <a:ea typeface="黑体" panose="02010609060101010101" pitchFamily="2" charset="-122"/>
              </a:rPr>
              <a:t>R</a:t>
            </a:r>
            <a:r>
              <a:rPr lang="en-US" altLang="zh-CN" sz="2000" b="1" baseline="-25000" dirty="0">
                <a:solidFill>
                  <a:srgbClr val="0000CC"/>
                </a:solidFill>
                <a:latin typeface="+mn-lt"/>
                <a:ea typeface="黑体" panose="02010609060101010101" pitchFamily="2" charset="-122"/>
              </a:rPr>
              <a:t>1</a:t>
            </a:r>
            <a:endParaRPr lang="en-US" altLang="zh-CN" sz="2000" b="1" baseline="-25000" dirty="0">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755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5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55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5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546" grpId="0"/>
      <p:bldP spid="575547" grpId="0" animBg="1"/>
      <p:bldP spid="575548" grpId="0" animBg="1"/>
      <p:bldP spid="575549"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Line 2"/>
          <p:cNvSpPr>
            <a:spLocks noChangeShapeType="1"/>
          </p:cNvSpPr>
          <p:nvPr/>
        </p:nvSpPr>
        <p:spPr bwMode="auto">
          <a:xfrm>
            <a:off x="1785144" y="1064185"/>
            <a:ext cx="701159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576515" name="Picture 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13580" y="908611"/>
            <a:ext cx="78938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76516" name="Text Box 4"/>
          <p:cNvSpPr txBox="1">
            <a:spLocks noChangeArrowheads="1"/>
          </p:cNvSpPr>
          <p:nvPr/>
        </p:nvSpPr>
        <p:spPr bwMode="auto">
          <a:xfrm>
            <a:off x="6944519" y="11578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76517" name="Text Box 5"/>
          <p:cNvSpPr txBox="1">
            <a:spLocks noChangeArrowheads="1"/>
          </p:cNvSpPr>
          <p:nvPr/>
        </p:nvSpPr>
        <p:spPr bwMode="auto">
          <a:xfrm>
            <a:off x="3047471" y="11578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pic>
        <p:nvPicPr>
          <p:cNvPr id="576518" name="Picture 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08908" y="908611"/>
            <a:ext cx="791104"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76519" name="Group 7"/>
          <p:cNvGrpSpPr/>
          <p:nvPr/>
        </p:nvGrpSpPr>
        <p:grpSpPr bwMode="auto">
          <a:xfrm>
            <a:off x="768747" y="632386"/>
            <a:ext cx="1277805" cy="858837"/>
            <a:chOff x="4830" y="1752"/>
            <a:chExt cx="667" cy="477"/>
          </a:xfrm>
        </p:grpSpPr>
        <p:grpSp>
          <p:nvGrpSpPr>
            <p:cNvPr id="576520" name="Group 8"/>
            <p:cNvGrpSpPr/>
            <p:nvPr/>
          </p:nvGrpSpPr>
          <p:grpSpPr bwMode="auto">
            <a:xfrm>
              <a:off x="4830" y="1752"/>
              <a:ext cx="667" cy="477"/>
              <a:chOff x="2949" y="196"/>
              <a:chExt cx="941" cy="598"/>
            </a:xfrm>
          </p:grpSpPr>
          <p:sp>
            <p:nvSpPr>
              <p:cNvPr id="576521" name="Oval 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22"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23"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24" name="Oval 1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25" name="Oval 1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26"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27" name="Oval 1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28" name="Oval 1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29" name="Freeform 1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530" name="Freeform 1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531" name="Freeform 1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6532" name="Text Box 20"/>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grpSp>
      <p:grpSp>
        <p:nvGrpSpPr>
          <p:cNvPr id="576533" name="Group 21"/>
          <p:cNvGrpSpPr/>
          <p:nvPr/>
        </p:nvGrpSpPr>
        <p:grpSpPr bwMode="auto">
          <a:xfrm>
            <a:off x="8356468" y="632386"/>
            <a:ext cx="1277805" cy="858837"/>
            <a:chOff x="4830" y="1752"/>
            <a:chExt cx="667" cy="477"/>
          </a:xfrm>
        </p:grpSpPr>
        <p:grpSp>
          <p:nvGrpSpPr>
            <p:cNvPr id="576534" name="Group 22"/>
            <p:cNvGrpSpPr/>
            <p:nvPr/>
          </p:nvGrpSpPr>
          <p:grpSpPr bwMode="auto">
            <a:xfrm>
              <a:off x="4830" y="1752"/>
              <a:ext cx="667" cy="477"/>
              <a:chOff x="2949" y="196"/>
              <a:chExt cx="941" cy="598"/>
            </a:xfrm>
          </p:grpSpPr>
          <p:sp>
            <p:nvSpPr>
              <p:cNvPr id="576535" name="Oval 23"/>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36"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37"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38" name="Oval 26"/>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39" name="Oval 27"/>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40"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41" name="Oval 29"/>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42" name="Oval 30"/>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43" name="Freeform 3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544" name="Freeform 3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545" name="Freeform 3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6546" name="Text Box 34"/>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grpSp>
      <p:grpSp>
        <p:nvGrpSpPr>
          <p:cNvPr id="576547" name="Group 35"/>
          <p:cNvGrpSpPr/>
          <p:nvPr/>
        </p:nvGrpSpPr>
        <p:grpSpPr bwMode="auto">
          <a:xfrm>
            <a:off x="4531651" y="632386"/>
            <a:ext cx="1277805" cy="858837"/>
            <a:chOff x="4830" y="1752"/>
            <a:chExt cx="667" cy="477"/>
          </a:xfrm>
        </p:grpSpPr>
        <p:grpSp>
          <p:nvGrpSpPr>
            <p:cNvPr id="576548" name="Group 36"/>
            <p:cNvGrpSpPr/>
            <p:nvPr/>
          </p:nvGrpSpPr>
          <p:grpSpPr bwMode="auto">
            <a:xfrm>
              <a:off x="4830" y="1752"/>
              <a:ext cx="667" cy="477"/>
              <a:chOff x="2949" y="196"/>
              <a:chExt cx="941" cy="598"/>
            </a:xfrm>
          </p:grpSpPr>
          <p:sp>
            <p:nvSpPr>
              <p:cNvPr id="576549" name="Oval 3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50"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51"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52" name="Oval 4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53" name="Oval 4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54"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55" name="Oval 4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56" name="Oval 4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57" name="Freeform 4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558" name="Freeform 4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559" name="Freeform 4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6560" name="Text Box 48"/>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grpSp>
      <p:grpSp>
        <p:nvGrpSpPr>
          <p:cNvPr id="576561" name="Group 49"/>
          <p:cNvGrpSpPr/>
          <p:nvPr/>
        </p:nvGrpSpPr>
        <p:grpSpPr bwMode="auto">
          <a:xfrm>
            <a:off x="612246" y="1928419"/>
            <a:ext cx="9022027" cy="1522412"/>
            <a:chOff x="356" y="1253"/>
            <a:chExt cx="5246" cy="959"/>
          </a:xfrm>
        </p:grpSpPr>
        <p:sp>
          <p:nvSpPr>
            <p:cNvPr id="576562" name="Line 50"/>
            <p:cNvSpPr>
              <a:spLocks noChangeShapeType="1"/>
            </p:cNvSpPr>
            <p:nvPr/>
          </p:nvSpPr>
          <p:spPr bwMode="auto">
            <a:xfrm>
              <a:off x="1038" y="1581"/>
              <a:ext cx="407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576563" name="Picture 5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36" y="1484"/>
              <a:ext cx="45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76564" name="Text Box 52"/>
            <p:cNvSpPr txBox="1">
              <a:spLocks noChangeArrowheads="1"/>
            </p:cNvSpPr>
            <p:nvPr/>
          </p:nvSpPr>
          <p:spPr bwMode="auto">
            <a:xfrm>
              <a:off x="4038" y="1640"/>
              <a:ext cx="2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76565" name="Text Box 53"/>
            <p:cNvSpPr txBox="1">
              <a:spLocks noChangeArrowheads="1"/>
            </p:cNvSpPr>
            <p:nvPr/>
          </p:nvSpPr>
          <p:spPr bwMode="auto">
            <a:xfrm>
              <a:off x="1772" y="1640"/>
              <a:ext cx="2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pic>
          <p:nvPicPr>
            <p:cNvPr id="576566" name="Picture 5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01" y="1484"/>
              <a:ext cx="460"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76567" name="Group 55"/>
            <p:cNvGrpSpPr/>
            <p:nvPr/>
          </p:nvGrpSpPr>
          <p:grpSpPr bwMode="auto">
            <a:xfrm>
              <a:off x="447" y="1309"/>
              <a:ext cx="743" cy="541"/>
              <a:chOff x="4830" y="1752"/>
              <a:chExt cx="667" cy="477"/>
            </a:xfrm>
          </p:grpSpPr>
          <p:grpSp>
            <p:nvGrpSpPr>
              <p:cNvPr id="576568" name="Group 56"/>
              <p:cNvGrpSpPr/>
              <p:nvPr/>
            </p:nvGrpSpPr>
            <p:grpSpPr bwMode="auto">
              <a:xfrm>
                <a:off x="4830" y="1752"/>
                <a:ext cx="667" cy="477"/>
                <a:chOff x="2949" y="196"/>
                <a:chExt cx="941" cy="598"/>
              </a:xfrm>
            </p:grpSpPr>
            <p:sp>
              <p:nvSpPr>
                <p:cNvPr id="576569" name="Oval 5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70" name="Oval 5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71" name="Oval 5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72" name="Oval 6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73" name="Oval 6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74" name="Oval 6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75" name="Oval 6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76" name="Oval 6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77" name="Freeform 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578" name="Freeform 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579" name="Freeform 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6580" name="Text Box 68"/>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grpSp>
        <p:grpSp>
          <p:nvGrpSpPr>
            <p:cNvPr id="576581" name="Group 69"/>
            <p:cNvGrpSpPr/>
            <p:nvPr/>
          </p:nvGrpSpPr>
          <p:grpSpPr bwMode="auto">
            <a:xfrm>
              <a:off x="4859" y="1309"/>
              <a:ext cx="743" cy="541"/>
              <a:chOff x="4830" y="1752"/>
              <a:chExt cx="667" cy="477"/>
            </a:xfrm>
          </p:grpSpPr>
          <p:grpSp>
            <p:nvGrpSpPr>
              <p:cNvPr id="576582" name="Group 70"/>
              <p:cNvGrpSpPr/>
              <p:nvPr/>
            </p:nvGrpSpPr>
            <p:grpSpPr bwMode="auto">
              <a:xfrm>
                <a:off x="4830" y="1752"/>
                <a:ext cx="667" cy="477"/>
                <a:chOff x="2949" y="196"/>
                <a:chExt cx="941" cy="598"/>
              </a:xfrm>
            </p:grpSpPr>
            <p:sp>
              <p:nvSpPr>
                <p:cNvPr id="576583" name="Oval 71"/>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84" name="Oval 72"/>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85" name="Oval 73"/>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86" name="Oval 74"/>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87" name="Oval 75"/>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88" name="Oval 76"/>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89" name="Oval 77"/>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90" name="Oval 78"/>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91" name="Freeform 7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592" name="Freeform 8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593" name="Freeform 8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6594" name="Text Box 82"/>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grpSp>
        <p:grpSp>
          <p:nvGrpSpPr>
            <p:cNvPr id="576595" name="Group 83"/>
            <p:cNvGrpSpPr/>
            <p:nvPr/>
          </p:nvGrpSpPr>
          <p:grpSpPr bwMode="auto">
            <a:xfrm>
              <a:off x="2635" y="1309"/>
              <a:ext cx="743" cy="541"/>
              <a:chOff x="4830" y="1752"/>
              <a:chExt cx="667" cy="477"/>
            </a:xfrm>
          </p:grpSpPr>
          <p:grpSp>
            <p:nvGrpSpPr>
              <p:cNvPr id="576596" name="Group 84"/>
              <p:cNvGrpSpPr/>
              <p:nvPr/>
            </p:nvGrpSpPr>
            <p:grpSpPr bwMode="auto">
              <a:xfrm>
                <a:off x="4830" y="1752"/>
                <a:ext cx="667" cy="477"/>
                <a:chOff x="2949" y="196"/>
                <a:chExt cx="941" cy="598"/>
              </a:xfrm>
            </p:grpSpPr>
            <p:sp>
              <p:nvSpPr>
                <p:cNvPr id="576597" name="Oval 85"/>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98" name="Oval 86"/>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99" name="Oval 87"/>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600" name="Oval 88"/>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601" name="Oval 89"/>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602" name="Oval 90"/>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603" name="Oval 91"/>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604" name="Oval 92"/>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605" name="Freeform 9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606" name="Freeform 9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607" name="Freeform 9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6608" name="Text Box 96"/>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grpSp>
        <p:grpSp>
          <p:nvGrpSpPr>
            <p:cNvPr id="576609" name="Group 97"/>
            <p:cNvGrpSpPr/>
            <p:nvPr/>
          </p:nvGrpSpPr>
          <p:grpSpPr bwMode="auto">
            <a:xfrm>
              <a:off x="434" y="1253"/>
              <a:ext cx="755" cy="612"/>
              <a:chOff x="434" y="1298"/>
              <a:chExt cx="755" cy="612"/>
            </a:xfrm>
          </p:grpSpPr>
          <p:sp>
            <p:nvSpPr>
              <p:cNvPr id="576610" name="Line 98"/>
              <p:cNvSpPr>
                <a:spLocks noChangeShapeType="1"/>
              </p:cNvSpPr>
              <p:nvPr/>
            </p:nvSpPr>
            <p:spPr bwMode="auto">
              <a:xfrm>
                <a:off x="434" y="1298"/>
                <a:ext cx="755" cy="612"/>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611" name="Line 99"/>
              <p:cNvSpPr>
                <a:spLocks noChangeShapeType="1"/>
              </p:cNvSpPr>
              <p:nvPr/>
            </p:nvSpPr>
            <p:spPr bwMode="auto">
              <a:xfrm flipH="1">
                <a:off x="434" y="1298"/>
                <a:ext cx="755" cy="612"/>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6612" name="Text Box 100"/>
            <p:cNvSpPr txBox="1">
              <a:spLocks noChangeArrowheads="1"/>
            </p:cNvSpPr>
            <p:nvPr/>
          </p:nvSpPr>
          <p:spPr bwMode="auto">
            <a:xfrm>
              <a:off x="356" y="1979"/>
              <a:ext cx="97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000" b="1">
                  <a:solidFill>
                    <a:srgbClr val="0000CC"/>
                  </a:solidFill>
                  <a:latin typeface="+mn-lt"/>
                  <a:ea typeface="黑体" panose="02010609060101010101" pitchFamily="2" charset="-122"/>
                </a:rPr>
                <a:t>网</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1</a:t>
              </a:r>
              <a:r>
                <a:rPr kumimoji="1" lang="zh-CN" altLang="en-US" sz="2000" b="1">
                  <a:solidFill>
                    <a:srgbClr val="0000CC"/>
                  </a:solidFill>
                  <a:latin typeface="+mn-lt"/>
                  <a:ea typeface="黑体" panose="02010609060101010101" pitchFamily="2" charset="-122"/>
                </a:rPr>
                <a:t>出了故障</a:t>
              </a:r>
              <a:endParaRPr kumimoji="1" lang="zh-CN" altLang="en-US" sz="2000" b="1">
                <a:solidFill>
                  <a:srgbClr val="0000CC"/>
                </a:solidFill>
                <a:latin typeface="+mn-lt"/>
                <a:ea typeface="黑体" panose="02010609060101010101" pitchFamily="2" charset="-122"/>
              </a:endParaRPr>
            </a:p>
          </p:txBody>
        </p:sp>
      </p:grpSp>
      <p:sp>
        <p:nvSpPr>
          <p:cNvPr id="576613" name="Text Box 101"/>
          <p:cNvSpPr txBox="1">
            <a:spLocks noChangeArrowheads="1"/>
          </p:cNvSpPr>
          <p:nvPr/>
        </p:nvSpPr>
        <p:spPr bwMode="auto">
          <a:xfrm>
            <a:off x="266568" y="305361"/>
            <a:ext cx="44114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正</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常</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情</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况</a:t>
            </a:r>
            <a:endParaRPr kumimoji="1" lang="zh-CN" altLang="en-US" sz="2000" b="1">
              <a:solidFill>
                <a:srgbClr val="0000CC"/>
              </a:solidFill>
              <a:latin typeface="+mn-lt"/>
              <a:ea typeface="黑体" panose="02010609060101010101" pitchFamily="2" charset="-122"/>
            </a:endParaRPr>
          </a:p>
        </p:txBody>
      </p:sp>
      <p:grpSp>
        <p:nvGrpSpPr>
          <p:cNvPr id="576614" name="Group 102"/>
          <p:cNvGrpSpPr/>
          <p:nvPr/>
        </p:nvGrpSpPr>
        <p:grpSpPr bwMode="auto">
          <a:xfrm>
            <a:off x="2436946" y="499036"/>
            <a:ext cx="1594246" cy="312737"/>
            <a:chOff x="1491" y="212"/>
            <a:chExt cx="853" cy="240"/>
          </a:xfrm>
        </p:grpSpPr>
        <p:sp>
          <p:nvSpPr>
            <p:cNvPr id="576615" name="AutoShape 103"/>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616" name="Rectangle 104"/>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6617" name="Text Box 105"/>
          <p:cNvSpPr txBox="1">
            <a:spLocks noChangeArrowheads="1"/>
          </p:cNvSpPr>
          <p:nvPr/>
        </p:nvSpPr>
        <p:spPr bwMode="auto">
          <a:xfrm>
            <a:off x="2457583" y="573648"/>
            <a:ext cx="89319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1  1  </a:t>
            </a:r>
            <a:r>
              <a:rPr kumimoji="1" lang="en-US" altLang="zh-CN" sz="2000" b="1">
                <a:solidFill>
                  <a:srgbClr val="0000CC"/>
                </a:solidFill>
                <a:latin typeface="+mn-lt"/>
                <a:ea typeface="黑体" panose="02010609060101010101" pitchFamily="2" charset="-122"/>
                <a:sym typeface="Symbol" panose="05050102010706020507" pitchFamily="18" charset="2"/>
              </a:rPr>
              <a:t></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nvGrpSpPr>
          <p:cNvPr id="576618" name="Group 106"/>
          <p:cNvGrpSpPr/>
          <p:nvPr/>
        </p:nvGrpSpPr>
        <p:grpSpPr bwMode="auto">
          <a:xfrm>
            <a:off x="2693194" y="3152380"/>
            <a:ext cx="1633802" cy="312738"/>
            <a:chOff x="1566" y="2024"/>
            <a:chExt cx="950" cy="197"/>
          </a:xfrm>
        </p:grpSpPr>
        <p:grpSp>
          <p:nvGrpSpPr>
            <p:cNvPr id="576619" name="Group 107"/>
            <p:cNvGrpSpPr/>
            <p:nvPr/>
          </p:nvGrpSpPr>
          <p:grpSpPr bwMode="auto">
            <a:xfrm>
              <a:off x="1589" y="2024"/>
              <a:ext cx="927" cy="197"/>
              <a:chOff x="1491" y="212"/>
              <a:chExt cx="853" cy="240"/>
            </a:xfrm>
          </p:grpSpPr>
          <p:sp>
            <p:nvSpPr>
              <p:cNvPr id="576620" name="AutoShape 108"/>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621" name="Rectangle 109"/>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6622" name="Text Box 110"/>
            <p:cNvSpPr txBox="1">
              <a:spLocks noChangeArrowheads="1"/>
            </p:cNvSpPr>
            <p:nvPr/>
          </p:nvSpPr>
          <p:spPr bwMode="auto">
            <a:xfrm>
              <a:off x="1566" y="2066"/>
              <a:ext cx="602"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1  16  </a:t>
              </a:r>
              <a:r>
                <a:rPr kumimoji="1" lang="en-US" altLang="zh-CN" sz="2000" b="1">
                  <a:solidFill>
                    <a:srgbClr val="0000CC"/>
                  </a:solidFill>
                  <a:latin typeface="+mn-lt"/>
                  <a:ea typeface="黑体" panose="02010609060101010101" pitchFamily="2" charset="-122"/>
                  <a:sym typeface="Symbol" panose="05050102010706020507" pitchFamily="18" charset="2"/>
                </a:rPr>
                <a:t></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grpSp>
        <p:nvGrpSpPr>
          <p:cNvPr id="576623" name="Group 111"/>
          <p:cNvGrpSpPr/>
          <p:nvPr/>
        </p:nvGrpSpPr>
        <p:grpSpPr bwMode="auto">
          <a:xfrm flipH="1">
            <a:off x="6045068" y="521261"/>
            <a:ext cx="1594246" cy="312737"/>
            <a:chOff x="1491" y="212"/>
            <a:chExt cx="853" cy="240"/>
          </a:xfrm>
        </p:grpSpPr>
        <p:sp>
          <p:nvSpPr>
            <p:cNvPr id="576624" name="AutoShape 112"/>
            <p:cNvSpPr>
              <a:spLocks noChangeArrowheads="1"/>
            </p:cNvSpPr>
            <p:nvPr/>
          </p:nvSpPr>
          <p:spPr bwMode="auto">
            <a:xfrm>
              <a:off x="2089" y="271"/>
              <a:ext cx="255" cy="122"/>
            </a:xfrm>
            <a:prstGeom prst="rightArrow">
              <a:avLst>
                <a:gd name="adj1" fmla="val 50000"/>
                <a:gd name="adj2" fmla="val 52254"/>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625" name="Rectangle 113"/>
            <p:cNvSpPr>
              <a:spLocks noChangeArrowheads="1"/>
            </p:cNvSpPr>
            <p:nvPr/>
          </p:nvSpPr>
          <p:spPr bwMode="auto">
            <a:xfrm>
              <a:off x="1491" y="212"/>
              <a:ext cx="632" cy="240"/>
            </a:xfrm>
            <a:prstGeom prst="rect">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6626" name="Text Box 114"/>
          <p:cNvSpPr txBox="1">
            <a:spLocks noChangeArrowheads="1"/>
          </p:cNvSpPr>
          <p:nvPr/>
        </p:nvSpPr>
        <p:spPr bwMode="auto">
          <a:xfrm>
            <a:off x="6468137" y="616511"/>
            <a:ext cx="103265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1  2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1</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nvGrpSpPr>
          <p:cNvPr id="576627" name="Group 115"/>
          <p:cNvGrpSpPr/>
          <p:nvPr/>
        </p:nvGrpSpPr>
        <p:grpSpPr bwMode="auto">
          <a:xfrm>
            <a:off x="6045068" y="3099999"/>
            <a:ext cx="1594246" cy="341313"/>
            <a:chOff x="3515" y="1991"/>
            <a:chExt cx="927" cy="215"/>
          </a:xfrm>
        </p:grpSpPr>
        <p:grpSp>
          <p:nvGrpSpPr>
            <p:cNvPr id="576628" name="Group 116"/>
            <p:cNvGrpSpPr/>
            <p:nvPr/>
          </p:nvGrpSpPr>
          <p:grpSpPr bwMode="auto">
            <a:xfrm flipH="1">
              <a:off x="3515" y="1991"/>
              <a:ext cx="927" cy="197"/>
              <a:chOff x="1491" y="212"/>
              <a:chExt cx="853" cy="240"/>
            </a:xfrm>
          </p:grpSpPr>
          <p:sp>
            <p:nvSpPr>
              <p:cNvPr id="576629" name="AutoShape 117"/>
              <p:cNvSpPr>
                <a:spLocks noChangeArrowheads="1"/>
              </p:cNvSpPr>
              <p:nvPr/>
            </p:nvSpPr>
            <p:spPr bwMode="auto">
              <a:xfrm>
                <a:off x="2089" y="271"/>
                <a:ext cx="255" cy="122"/>
              </a:xfrm>
              <a:prstGeom prst="rightArrow">
                <a:avLst>
                  <a:gd name="adj1" fmla="val 50000"/>
                  <a:gd name="adj2" fmla="val 52254"/>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630" name="Rectangle 118"/>
              <p:cNvSpPr>
                <a:spLocks noChangeArrowheads="1"/>
              </p:cNvSpPr>
              <p:nvPr/>
            </p:nvSpPr>
            <p:spPr bwMode="auto">
              <a:xfrm>
                <a:off x="1491" y="212"/>
                <a:ext cx="632" cy="240"/>
              </a:xfrm>
              <a:prstGeom prst="rect">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6631" name="Text Box 119"/>
            <p:cNvSpPr txBox="1">
              <a:spLocks noChangeArrowheads="1"/>
            </p:cNvSpPr>
            <p:nvPr/>
          </p:nvSpPr>
          <p:spPr bwMode="auto">
            <a:xfrm>
              <a:off x="3761" y="2051"/>
              <a:ext cx="600"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1  2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1</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sp>
        <p:nvSpPr>
          <p:cNvPr id="576632" name="Text Box 120"/>
          <p:cNvSpPr txBox="1">
            <a:spLocks noChangeArrowheads="1"/>
          </p:cNvSpPr>
          <p:nvPr/>
        </p:nvSpPr>
        <p:spPr bwMode="auto">
          <a:xfrm>
            <a:off x="710679" y="3785621"/>
            <a:ext cx="7338869" cy="830997"/>
          </a:xfrm>
          <a:prstGeom prst="rect">
            <a:avLst/>
          </a:prstGeom>
          <a:solidFill>
            <a:srgbClr val="FFFF99"/>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1</a:t>
            </a:r>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说：“我到网 </a:t>
            </a:r>
            <a:r>
              <a:rPr kumimoji="1" lang="en-US" altLang="zh-CN" sz="2400" b="1" dirty="0">
                <a:solidFill>
                  <a:srgbClr val="0000CC"/>
                </a:solidFill>
                <a:latin typeface="+mn-lt"/>
                <a:ea typeface="黑体" panose="02010609060101010101" pitchFamily="2" charset="-122"/>
              </a:rPr>
              <a:t>1 </a:t>
            </a:r>
            <a:r>
              <a:rPr kumimoji="1" lang="zh-CN" altLang="en-US" sz="2400" b="1" dirty="0">
                <a:solidFill>
                  <a:srgbClr val="0000CC"/>
                </a:solidFill>
                <a:latin typeface="+mn-lt"/>
                <a:ea typeface="黑体" panose="02010609060101010101" pitchFamily="2" charset="-122"/>
              </a:rPr>
              <a:t>的距离是 </a:t>
            </a:r>
            <a:r>
              <a:rPr kumimoji="1" lang="en-US" altLang="zh-CN" sz="2400" b="1" dirty="0">
                <a:solidFill>
                  <a:srgbClr val="0000CC"/>
                </a:solidFill>
                <a:latin typeface="+mn-lt"/>
                <a:ea typeface="黑体" panose="02010609060101010101" pitchFamily="2" charset="-122"/>
              </a:rPr>
              <a:t>16 </a:t>
            </a:r>
            <a:r>
              <a:rPr kumimoji="1" lang="zh-CN" altLang="en-US" sz="2400" b="1" dirty="0">
                <a:solidFill>
                  <a:srgbClr val="0000CC"/>
                </a:solidFill>
                <a:latin typeface="+mn-lt"/>
                <a:ea typeface="黑体" panose="02010609060101010101" pitchFamily="2" charset="-122"/>
              </a:rPr>
              <a:t>（表示无法到达），</a:t>
            </a:r>
            <a:endParaRPr kumimoji="1" lang="zh-CN" altLang="en-US" sz="2400" b="1" dirty="0">
              <a:solidFill>
                <a:srgbClr val="0000CC"/>
              </a:solidFill>
              <a:latin typeface="+mn-lt"/>
              <a:ea typeface="黑体" panose="02010609060101010101" pitchFamily="2" charset="-122"/>
            </a:endParaRPr>
          </a:p>
          <a:p>
            <a:r>
              <a:rPr kumimoji="1" lang="zh-CN" altLang="en-US" sz="2400" b="1" dirty="0">
                <a:solidFill>
                  <a:srgbClr val="0000CC"/>
                </a:solidFill>
                <a:latin typeface="+mn-lt"/>
                <a:ea typeface="黑体" panose="02010609060101010101" pitchFamily="2" charset="-122"/>
              </a:rPr>
              <a:t>            是直接交付。”</a:t>
            </a:r>
            <a:endParaRPr kumimoji="1" lang="zh-CN" altLang="en-US" sz="2400" b="1" dirty="0">
              <a:solidFill>
                <a:srgbClr val="0000CC"/>
              </a:solidFill>
              <a:latin typeface="+mn-lt"/>
              <a:ea typeface="黑体" panose="02010609060101010101" pitchFamily="2" charset="-122"/>
            </a:endParaRPr>
          </a:p>
        </p:txBody>
      </p:sp>
      <p:sp>
        <p:nvSpPr>
          <p:cNvPr id="576633" name="Text Box 121"/>
          <p:cNvSpPr txBox="1">
            <a:spLocks noChangeArrowheads="1"/>
          </p:cNvSpPr>
          <p:nvPr/>
        </p:nvSpPr>
        <p:spPr bwMode="auto">
          <a:xfrm>
            <a:off x="704528" y="4725144"/>
            <a:ext cx="7694735" cy="830997"/>
          </a:xfrm>
          <a:prstGeom prst="rect">
            <a:avLst/>
          </a:prstGeom>
          <a:solidFill>
            <a:srgbClr val="FFFF99"/>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但 </a:t>
            </a:r>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2</a:t>
            </a:r>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在收到 </a:t>
            </a:r>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1</a:t>
            </a:r>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的更新报文之前，还发送原来的报文，</a:t>
            </a:r>
            <a:endParaRPr kumimoji="1" lang="zh-CN" altLang="en-US" sz="2400" b="1" dirty="0">
              <a:solidFill>
                <a:srgbClr val="0000CC"/>
              </a:solidFill>
              <a:latin typeface="+mn-lt"/>
              <a:ea typeface="黑体" panose="02010609060101010101" pitchFamily="2" charset="-122"/>
            </a:endParaRPr>
          </a:p>
          <a:p>
            <a:r>
              <a:rPr kumimoji="1" lang="zh-CN" altLang="en-US" sz="2400" b="1" dirty="0">
                <a:solidFill>
                  <a:srgbClr val="0000CC"/>
                </a:solidFill>
                <a:latin typeface="+mn-lt"/>
                <a:ea typeface="黑体" panose="02010609060101010101" pitchFamily="2" charset="-122"/>
              </a:rPr>
              <a:t>因为</a:t>
            </a:r>
            <a:r>
              <a:rPr kumimoji="1" lang="zh-CN" altLang="en-US" sz="2400" b="1" dirty="0" smtClean="0">
                <a:solidFill>
                  <a:srgbClr val="0000CC"/>
                </a:solidFill>
                <a:latin typeface="+mn-lt"/>
                <a:ea typeface="黑体" panose="02010609060101010101" pitchFamily="2" charset="-122"/>
              </a:rPr>
              <a:t>这时  </a:t>
            </a:r>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2</a:t>
            </a:r>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并</a:t>
            </a:r>
            <a:r>
              <a:rPr kumimoji="1" lang="zh-CN" altLang="en-US" sz="2400" b="1" dirty="0" smtClean="0">
                <a:solidFill>
                  <a:srgbClr val="0000CC"/>
                </a:solidFill>
                <a:latin typeface="+mn-lt"/>
                <a:ea typeface="黑体" panose="02010609060101010101" pitchFamily="2" charset="-122"/>
              </a:rPr>
              <a:t>不知道  </a:t>
            </a:r>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1</a:t>
            </a:r>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出了故障。</a:t>
            </a:r>
            <a:endParaRPr kumimoji="1" lang="zh-CN" altLang="en-US" sz="2400" b="1" dirty="0">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65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663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576618"/>
                                        </p:tgtEl>
                                        <p:attrNameLst>
                                          <p:attrName>style.visibility</p:attrName>
                                        </p:attrNameLst>
                                      </p:cBhvr>
                                      <p:to>
                                        <p:strVal val="visible"/>
                                      </p:to>
                                    </p:set>
                                  </p:childTnLst>
                                </p:cTn>
                              </p:par>
                            </p:childTnLst>
                          </p:cTn>
                        </p:par>
                        <p:par>
                          <p:cTn id="14" fill="hold">
                            <p:stCondLst>
                              <p:cond delay="500"/>
                            </p:stCondLst>
                            <p:childTnLst>
                              <p:par>
                                <p:cTn id="15" presetID="35" presetClass="emph" presetSubtype="0" repeatCount="3000" fill="hold" nodeType="afterEffect">
                                  <p:stCondLst>
                                    <p:cond delay="500"/>
                                  </p:stCondLst>
                                  <p:childTnLst>
                                    <p:anim calcmode="discrete" valueType="str">
                                      <p:cBhvr>
                                        <p:cTn id="16" dur="1000" fill="hold"/>
                                        <p:tgtEl>
                                          <p:spTgt spid="576618"/>
                                        </p:tgtEl>
                                        <p:attrNameLst>
                                          <p:attrName>style.visibility</p:attrName>
                                        </p:attrNameLst>
                                      </p:cBhvr>
                                      <p:tavLst>
                                        <p:tav tm="0">
                                          <p:val>
                                            <p:strVal val="hidden"/>
                                          </p:val>
                                        </p:tav>
                                        <p:tav tm="50000">
                                          <p:val>
                                            <p:strVal val="visible"/>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663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500"/>
                                  </p:stCondLst>
                                  <p:childTnLst>
                                    <p:set>
                                      <p:cBhvr>
                                        <p:cTn id="23" dur="1" fill="hold">
                                          <p:stCondLst>
                                            <p:cond delay="0"/>
                                          </p:stCondLst>
                                        </p:cTn>
                                        <p:tgtEl>
                                          <p:spTgt spid="576627"/>
                                        </p:tgtEl>
                                        <p:attrNameLst>
                                          <p:attrName>style.visibility</p:attrName>
                                        </p:attrNameLst>
                                      </p:cBhvr>
                                      <p:to>
                                        <p:strVal val="visible"/>
                                      </p:to>
                                    </p:set>
                                  </p:childTnLst>
                                </p:cTn>
                              </p:par>
                            </p:childTnLst>
                          </p:cTn>
                        </p:par>
                        <p:par>
                          <p:cTn id="24" fill="hold">
                            <p:stCondLst>
                              <p:cond delay="500"/>
                            </p:stCondLst>
                            <p:childTnLst>
                              <p:par>
                                <p:cTn id="25" presetID="35" presetClass="emph" presetSubtype="0" repeatCount="3000" fill="hold" nodeType="afterEffect">
                                  <p:stCondLst>
                                    <p:cond delay="500"/>
                                  </p:stCondLst>
                                  <p:childTnLst>
                                    <p:anim calcmode="discrete" valueType="str">
                                      <p:cBhvr>
                                        <p:cTn id="26" dur="1000" fill="hold"/>
                                        <p:tgtEl>
                                          <p:spTgt spid="5766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632" grpId="0" animBg="1"/>
      <p:bldP spid="5766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第</a:t>
            </a:r>
            <a:r>
              <a:rPr lang="en-US" altLang="zh-CN" dirty="0" smtClean="0"/>
              <a:t> 4 </a:t>
            </a:r>
            <a:r>
              <a:rPr lang="zh-CN" altLang="zh-CN" dirty="0" smtClean="0"/>
              <a:t>章</a:t>
            </a:r>
            <a:r>
              <a:rPr lang="en-US" altLang="zh-CN" dirty="0" smtClean="0"/>
              <a:t>  </a:t>
            </a:r>
            <a:r>
              <a:rPr lang="zh-CN" altLang="en-US" dirty="0" smtClean="0"/>
              <a:t>网络</a:t>
            </a:r>
            <a:r>
              <a:rPr lang="zh-CN" altLang="zh-CN" dirty="0" smtClean="0"/>
              <a:t>层</a:t>
            </a:r>
            <a:endParaRPr lang="zh-CN" altLang="en-US" dirty="0"/>
          </a:p>
        </p:txBody>
      </p:sp>
      <p:sp>
        <p:nvSpPr>
          <p:cNvPr id="3" name="内容占位符 2"/>
          <p:cNvSpPr>
            <a:spLocks noGrp="1"/>
          </p:cNvSpPr>
          <p:nvPr>
            <p:ph idx="1"/>
          </p:nvPr>
        </p:nvSpPr>
        <p:spPr/>
        <p:txBody>
          <a:bodyPr/>
          <a:lstStyle/>
          <a:p>
            <a:pPr>
              <a:lnSpc>
                <a:spcPct val="100000"/>
              </a:lnSpc>
            </a:pPr>
            <a:r>
              <a:rPr lang="en-US" altLang="zh-CN" dirty="0" smtClean="0"/>
              <a:t>4.1  </a:t>
            </a:r>
            <a:r>
              <a:rPr lang="zh-CN" altLang="zh-CN" dirty="0"/>
              <a:t>网络层提供的两种服务</a:t>
            </a:r>
            <a:endParaRPr lang="zh-CN" altLang="zh-CN" dirty="0"/>
          </a:p>
          <a:p>
            <a:pPr>
              <a:lnSpc>
                <a:spcPct val="100000"/>
              </a:lnSpc>
            </a:pPr>
            <a:r>
              <a:rPr lang="en-US" altLang="zh-CN" dirty="0" smtClean="0"/>
              <a:t>4.2  </a:t>
            </a:r>
            <a:r>
              <a:rPr lang="zh-CN" altLang="zh-CN" dirty="0" smtClean="0"/>
              <a:t>网际协议</a:t>
            </a:r>
            <a:r>
              <a:rPr lang="en-US" altLang="zh-CN" dirty="0" smtClean="0"/>
              <a:t> IP</a:t>
            </a:r>
            <a:endParaRPr lang="zh-CN" altLang="zh-CN" dirty="0"/>
          </a:p>
          <a:p>
            <a:pPr>
              <a:lnSpc>
                <a:spcPct val="100000"/>
              </a:lnSpc>
            </a:pPr>
            <a:r>
              <a:rPr lang="en-US" altLang="zh-CN" dirty="0" smtClean="0"/>
              <a:t>4.3  </a:t>
            </a:r>
            <a:r>
              <a:rPr lang="zh-CN" altLang="zh-CN" dirty="0"/>
              <a:t>划分子网和构造超网</a:t>
            </a:r>
            <a:endParaRPr lang="zh-CN" altLang="zh-CN" dirty="0"/>
          </a:p>
          <a:p>
            <a:pPr>
              <a:lnSpc>
                <a:spcPct val="100000"/>
              </a:lnSpc>
            </a:pPr>
            <a:r>
              <a:rPr lang="en-US" altLang="zh-CN" dirty="0" smtClean="0"/>
              <a:t>4.4  </a:t>
            </a:r>
            <a:r>
              <a:rPr lang="zh-CN" altLang="zh-CN" dirty="0"/>
              <a:t>网际控制报文</a:t>
            </a:r>
            <a:r>
              <a:rPr lang="zh-CN" altLang="zh-CN" dirty="0" smtClean="0"/>
              <a:t>协议</a:t>
            </a:r>
            <a:r>
              <a:rPr lang="en-US" altLang="zh-CN" dirty="0" smtClean="0"/>
              <a:t> ICMP</a:t>
            </a:r>
            <a:endParaRPr lang="zh-CN" altLang="zh-CN" dirty="0"/>
          </a:p>
          <a:p>
            <a:pPr>
              <a:lnSpc>
                <a:spcPct val="100000"/>
              </a:lnSpc>
            </a:pPr>
            <a:r>
              <a:rPr lang="en-US" altLang="zh-CN" dirty="0" smtClean="0"/>
              <a:t>4.5  </a:t>
            </a:r>
            <a:r>
              <a:rPr lang="zh-CN" altLang="zh-CN" dirty="0"/>
              <a:t>互联网的路由选择协议</a:t>
            </a:r>
            <a:endParaRPr lang="zh-CN" altLang="zh-CN" dirty="0"/>
          </a:p>
          <a:p>
            <a:pPr>
              <a:lnSpc>
                <a:spcPct val="100000"/>
              </a:lnSpc>
            </a:pPr>
            <a:r>
              <a:rPr lang="en-US" altLang="zh-CN" dirty="0" smtClean="0"/>
              <a:t>4.6  </a:t>
            </a:r>
            <a:r>
              <a:rPr lang="en-US" altLang="zh-CN" dirty="0"/>
              <a:t>IPv6</a:t>
            </a:r>
            <a:endParaRPr lang="zh-CN" altLang="zh-CN" dirty="0"/>
          </a:p>
          <a:p>
            <a:pPr>
              <a:lnSpc>
                <a:spcPct val="100000"/>
              </a:lnSpc>
            </a:pPr>
            <a:r>
              <a:rPr lang="en-US" altLang="zh-CN" dirty="0" smtClean="0"/>
              <a:t>4.7  IP </a:t>
            </a:r>
            <a:r>
              <a:rPr lang="zh-CN" altLang="zh-CN" dirty="0" smtClean="0"/>
              <a:t>多</a:t>
            </a:r>
            <a:r>
              <a:rPr lang="zh-CN" altLang="zh-CN" dirty="0"/>
              <a:t>播</a:t>
            </a:r>
            <a:endParaRPr lang="zh-CN" altLang="zh-CN" dirty="0"/>
          </a:p>
          <a:p>
            <a:pPr>
              <a:lnSpc>
                <a:spcPct val="100000"/>
              </a:lnSpc>
            </a:pPr>
            <a:r>
              <a:rPr lang="en-US" altLang="zh-CN" dirty="0" smtClean="0"/>
              <a:t>4.8  </a:t>
            </a:r>
            <a:r>
              <a:rPr lang="zh-CN" altLang="zh-CN" dirty="0"/>
              <a:t>虚拟</a:t>
            </a:r>
            <a:r>
              <a:rPr lang="zh-CN" altLang="zh-CN" dirty="0" smtClean="0"/>
              <a:t>专用网</a:t>
            </a:r>
            <a:r>
              <a:rPr lang="en-US" altLang="zh-CN" dirty="0" smtClean="0"/>
              <a:t> VPN </a:t>
            </a:r>
            <a:r>
              <a:rPr lang="zh-CN" altLang="zh-CN" dirty="0" smtClean="0"/>
              <a:t>和</a:t>
            </a:r>
            <a:r>
              <a:rPr lang="zh-CN" altLang="zh-CN" dirty="0"/>
              <a:t>网络</a:t>
            </a:r>
            <a:r>
              <a:rPr lang="zh-CN" altLang="zh-CN" dirty="0" smtClean="0"/>
              <a:t>地址转换</a:t>
            </a:r>
            <a:r>
              <a:rPr lang="en-US" altLang="zh-CN" dirty="0" smtClean="0"/>
              <a:t> NAT</a:t>
            </a:r>
            <a:endParaRPr lang="zh-CN" altLang="zh-CN" dirty="0"/>
          </a:p>
          <a:p>
            <a:pPr>
              <a:lnSpc>
                <a:spcPct val="100000"/>
              </a:lnSpc>
            </a:pPr>
            <a:r>
              <a:rPr lang="en-US" altLang="zh-CN" dirty="0" smtClean="0"/>
              <a:t>4.9  </a:t>
            </a:r>
            <a:r>
              <a:rPr lang="zh-CN" altLang="zh-CN" dirty="0"/>
              <a:t>多协议标记</a:t>
            </a:r>
            <a:r>
              <a:rPr lang="zh-CN" altLang="zh-CN" dirty="0" smtClean="0"/>
              <a:t>交换</a:t>
            </a:r>
            <a:r>
              <a:rPr lang="en-US" altLang="zh-CN" dirty="0" smtClean="0"/>
              <a:t> MPLS</a:t>
            </a:r>
            <a:endParaRPr lang="zh-CN" altLang="zh-C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Rectangle 2"/>
          <p:cNvSpPr>
            <a:spLocks noGrp="1" noChangeArrowheads="1"/>
          </p:cNvSpPr>
          <p:nvPr>
            <p:ph type="title"/>
          </p:nvPr>
        </p:nvSpPr>
        <p:spPr/>
        <p:txBody>
          <a:bodyPr/>
          <a:lstStyle/>
          <a:p>
            <a:pPr algn="ctr"/>
            <a:r>
              <a:rPr lang="zh-CN" altLang="en-US" sz="4000"/>
              <a:t>从网络层看 </a:t>
            </a:r>
            <a:r>
              <a:rPr lang="en-US" altLang="zh-CN" sz="4000"/>
              <a:t>IP </a:t>
            </a:r>
            <a:r>
              <a:rPr lang="zh-CN" altLang="en-US" sz="4000"/>
              <a:t>数据报的传送 </a:t>
            </a:r>
            <a:endParaRPr lang="zh-CN" altLang="en-US" sz="4000"/>
          </a:p>
        </p:txBody>
      </p:sp>
      <p:sp>
        <p:nvSpPr>
          <p:cNvPr id="972803" name="Rectangle 3"/>
          <p:cNvSpPr>
            <a:spLocks noGrp="1" noChangeArrowheads="1"/>
          </p:cNvSpPr>
          <p:nvPr>
            <p:ph idx="1"/>
          </p:nvPr>
        </p:nvSpPr>
        <p:spPr/>
        <p:txBody>
          <a:bodyPr/>
          <a:lstStyle/>
          <a:p>
            <a:r>
              <a:rPr lang="zh-CN" altLang="en-US"/>
              <a:t>如果我们只从网络层考虑问题，那么 </a:t>
            </a:r>
            <a:r>
              <a:rPr lang="en-US" altLang="zh-CN"/>
              <a:t>IP </a:t>
            </a:r>
            <a:r>
              <a:rPr lang="zh-CN" altLang="en-US"/>
              <a:t>数据报就可以想象是在网络层中传送。</a:t>
            </a:r>
            <a:endParaRPr lang="zh-CN" altLang="en-US"/>
          </a:p>
        </p:txBody>
      </p:sp>
      <p:grpSp>
        <p:nvGrpSpPr>
          <p:cNvPr id="2" name="组合 1"/>
          <p:cNvGrpSpPr/>
          <p:nvPr/>
        </p:nvGrpSpPr>
        <p:grpSpPr>
          <a:xfrm>
            <a:off x="701104" y="2620704"/>
            <a:ext cx="8788400" cy="1384360"/>
            <a:chOff x="701104" y="2620704"/>
            <a:chExt cx="8788400" cy="1384360"/>
          </a:xfrm>
        </p:grpSpPr>
        <p:sp>
          <p:nvSpPr>
            <p:cNvPr id="40" name="Line 4"/>
            <p:cNvSpPr>
              <a:spLocks noChangeShapeType="1"/>
            </p:cNvSpPr>
            <p:nvPr/>
          </p:nvSpPr>
          <p:spPr bwMode="auto">
            <a:xfrm>
              <a:off x="1277366" y="3485892"/>
              <a:ext cx="7704138"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1" name="Rectangle 5"/>
            <p:cNvSpPr>
              <a:spLocks noChangeArrowheads="1"/>
            </p:cNvSpPr>
            <p:nvPr/>
          </p:nvSpPr>
          <p:spPr bwMode="auto">
            <a:xfrm>
              <a:off x="701104" y="3269992"/>
              <a:ext cx="792162" cy="360362"/>
            </a:xfrm>
            <a:prstGeom prst="rect">
              <a:avLst/>
            </a:prstGeom>
            <a:solidFill>
              <a:srgbClr val="FFCCCC"/>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网络层</a:t>
              </a: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2" name="Rectangle 6"/>
            <p:cNvSpPr>
              <a:spLocks noChangeArrowheads="1"/>
            </p:cNvSpPr>
            <p:nvPr/>
          </p:nvSpPr>
          <p:spPr bwMode="auto">
            <a:xfrm>
              <a:off x="2033016" y="3269992"/>
              <a:ext cx="792163" cy="360362"/>
            </a:xfrm>
            <a:prstGeom prst="rect">
              <a:avLst/>
            </a:prstGeom>
            <a:solidFill>
              <a:srgbClr val="FFCCCC"/>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网络层</a:t>
              </a: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3" name="Rectangle 7"/>
            <p:cNvSpPr>
              <a:spLocks noChangeArrowheads="1"/>
            </p:cNvSpPr>
            <p:nvPr/>
          </p:nvSpPr>
          <p:spPr bwMode="auto">
            <a:xfrm>
              <a:off x="4698429" y="3269992"/>
              <a:ext cx="792162" cy="360362"/>
            </a:xfrm>
            <a:prstGeom prst="rect">
              <a:avLst/>
            </a:prstGeom>
            <a:solidFill>
              <a:srgbClr val="FFCCCC"/>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网络层</a:t>
              </a: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4" name="Rectangle 8"/>
            <p:cNvSpPr>
              <a:spLocks noChangeArrowheads="1"/>
            </p:cNvSpPr>
            <p:nvPr/>
          </p:nvSpPr>
          <p:spPr bwMode="auto">
            <a:xfrm>
              <a:off x="6031929" y="3269992"/>
              <a:ext cx="792162" cy="360362"/>
            </a:xfrm>
            <a:prstGeom prst="rect">
              <a:avLst/>
            </a:prstGeom>
            <a:solidFill>
              <a:srgbClr val="FFCCCC"/>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网络层</a:t>
              </a: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5" name="Rectangle 9"/>
            <p:cNvSpPr>
              <a:spLocks noChangeArrowheads="1"/>
            </p:cNvSpPr>
            <p:nvPr/>
          </p:nvSpPr>
          <p:spPr bwMode="auto">
            <a:xfrm>
              <a:off x="7363841" y="3269992"/>
              <a:ext cx="792163" cy="360362"/>
            </a:xfrm>
            <a:prstGeom prst="rect">
              <a:avLst/>
            </a:prstGeom>
            <a:solidFill>
              <a:srgbClr val="FFCCCC"/>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网络层</a:t>
              </a: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6" name="Rectangle 10"/>
            <p:cNvSpPr>
              <a:spLocks noChangeArrowheads="1"/>
            </p:cNvSpPr>
            <p:nvPr/>
          </p:nvSpPr>
          <p:spPr bwMode="auto">
            <a:xfrm>
              <a:off x="8697341" y="3269992"/>
              <a:ext cx="792163" cy="360362"/>
            </a:xfrm>
            <a:prstGeom prst="rect">
              <a:avLst/>
            </a:prstGeom>
            <a:solidFill>
              <a:srgbClr val="FFCCCC"/>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网络层</a:t>
              </a: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7" name="Rectangle 11"/>
            <p:cNvSpPr>
              <a:spLocks noChangeArrowheads="1"/>
            </p:cNvSpPr>
            <p:nvPr/>
          </p:nvSpPr>
          <p:spPr bwMode="auto">
            <a:xfrm>
              <a:off x="3366516" y="3269992"/>
              <a:ext cx="792163" cy="360362"/>
            </a:xfrm>
            <a:prstGeom prst="rect">
              <a:avLst/>
            </a:prstGeom>
            <a:solidFill>
              <a:srgbClr val="FFCCCC"/>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网络层</a:t>
              </a: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8" name="Text Box 12"/>
            <p:cNvSpPr txBox="1">
              <a:spLocks noChangeArrowheads="1"/>
            </p:cNvSpPr>
            <p:nvPr/>
          </p:nvSpPr>
          <p:spPr bwMode="auto">
            <a:xfrm>
              <a:off x="1085786" y="2620704"/>
              <a:ext cx="12715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000099"/>
                  </a:solidFill>
                  <a:effectLst/>
                  <a:uLnTx/>
                  <a:uFillTx/>
                  <a:latin typeface="+mn-lt"/>
                  <a:ea typeface="黑体" panose="02010609060101010101" pitchFamily="2" charset="-122"/>
                </a:rPr>
                <a:t>IP </a:t>
              </a: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数据报</a:t>
              </a:r>
              <a:endPar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endParaRPr>
            </a:p>
          </p:txBody>
        </p:sp>
        <p:sp>
          <p:nvSpPr>
            <p:cNvPr id="49" name="Text Box 13"/>
            <p:cNvSpPr txBox="1">
              <a:spLocks noChangeArrowheads="1"/>
            </p:cNvSpPr>
            <p:nvPr/>
          </p:nvSpPr>
          <p:spPr bwMode="auto">
            <a:xfrm>
              <a:off x="877316" y="360495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mn-lt"/>
                  <a:ea typeface="黑体" panose="02010609060101010101" pitchFamily="2" charset="-122"/>
                </a:rPr>
                <a:t>H</a:t>
              </a:r>
              <a:r>
                <a:rPr kumimoji="0" lang="en-US" altLang="zh-CN" sz="2000" b="1" i="0" u="none" strike="noStrike" kern="0" cap="none" spc="0" normalizeH="0" baseline="-25000" noProof="0" dirty="0">
                  <a:ln>
                    <a:noFill/>
                  </a:ln>
                  <a:solidFill>
                    <a:srgbClr val="C00000"/>
                  </a:solidFill>
                  <a:effectLst/>
                  <a:uLnTx/>
                  <a:uFillTx/>
                  <a:latin typeface="+mn-lt"/>
                  <a:ea typeface="黑体" panose="02010609060101010101" pitchFamily="2" charset="-122"/>
                </a:rPr>
                <a:t>1</a:t>
              </a:r>
              <a:endParaRPr kumimoji="0" lang="en-US" altLang="zh-CN" sz="2000" b="1" i="0" u="none" strike="noStrike" kern="0" cap="none" spc="0" normalizeH="0" baseline="-25000" noProof="0" dirty="0">
                <a:ln>
                  <a:noFill/>
                </a:ln>
                <a:solidFill>
                  <a:srgbClr val="C00000"/>
                </a:solidFill>
                <a:effectLst/>
                <a:uLnTx/>
                <a:uFillTx/>
                <a:latin typeface="+mn-lt"/>
                <a:ea typeface="黑体" panose="02010609060101010101" pitchFamily="2" charset="-122"/>
              </a:endParaRPr>
            </a:p>
          </p:txBody>
        </p:sp>
        <p:sp>
          <p:nvSpPr>
            <p:cNvPr id="50" name="Text Box 14"/>
            <p:cNvSpPr txBox="1">
              <a:spLocks noChangeArrowheads="1"/>
            </p:cNvSpPr>
            <p:nvPr/>
          </p:nvSpPr>
          <p:spPr bwMode="auto">
            <a:xfrm>
              <a:off x="2225104" y="360495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R</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1</a:t>
              </a:r>
              <a:endPar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sp>
          <p:nvSpPr>
            <p:cNvPr id="51" name="Text Box 15"/>
            <p:cNvSpPr txBox="1">
              <a:spLocks noChangeArrowheads="1"/>
            </p:cNvSpPr>
            <p:nvPr/>
          </p:nvSpPr>
          <p:spPr bwMode="auto">
            <a:xfrm>
              <a:off x="3561779" y="360495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R</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2</a:t>
              </a:r>
              <a:endPar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sp>
          <p:nvSpPr>
            <p:cNvPr id="52" name="Text Box 16"/>
            <p:cNvSpPr txBox="1">
              <a:spLocks noChangeArrowheads="1"/>
            </p:cNvSpPr>
            <p:nvPr/>
          </p:nvSpPr>
          <p:spPr bwMode="auto">
            <a:xfrm>
              <a:off x="4898454" y="360495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000099"/>
                  </a:solidFill>
                  <a:effectLst/>
                  <a:uLnTx/>
                  <a:uFillTx/>
                  <a:latin typeface="+mn-lt"/>
                  <a:ea typeface="黑体" panose="02010609060101010101" pitchFamily="2" charset="-122"/>
                </a:rPr>
                <a:t>R</a:t>
              </a:r>
              <a:r>
                <a:rPr kumimoji="0" lang="en-US" altLang="zh-CN" sz="2000" b="1" i="0" u="none" strike="noStrike" kern="0" cap="none" spc="0" normalizeH="0" baseline="-25000" noProof="0" dirty="0">
                  <a:ln>
                    <a:noFill/>
                  </a:ln>
                  <a:solidFill>
                    <a:srgbClr val="000099"/>
                  </a:solidFill>
                  <a:effectLst/>
                  <a:uLnTx/>
                  <a:uFillTx/>
                  <a:latin typeface="+mn-lt"/>
                  <a:ea typeface="黑体" panose="02010609060101010101" pitchFamily="2" charset="-122"/>
                </a:rPr>
                <a:t>3</a:t>
              </a:r>
              <a:endParaRPr kumimoji="0" lang="en-US" altLang="zh-CN" sz="2000" b="1" i="0" u="none" strike="noStrike" kern="0" cap="none" spc="0" normalizeH="0" baseline="-25000" noProof="0" dirty="0">
                <a:ln>
                  <a:noFill/>
                </a:ln>
                <a:solidFill>
                  <a:srgbClr val="000099"/>
                </a:solidFill>
                <a:effectLst/>
                <a:uLnTx/>
                <a:uFillTx/>
                <a:latin typeface="+mn-lt"/>
                <a:ea typeface="黑体" panose="02010609060101010101" pitchFamily="2" charset="-122"/>
              </a:endParaRPr>
            </a:p>
          </p:txBody>
        </p:sp>
        <p:sp>
          <p:nvSpPr>
            <p:cNvPr id="53" name="Text Box 17"/>
            <p:cNvSpPr txBox="1">
              <a:spLocks noChangeArrowheads="1"/>
            </p:cNvSpPr>
            <p:nvPr/>
          </p:nvSpPr>
          <p:spPr bwMode="auto">
            <a:xfrm>
              <a:off x="6235129" y="360495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R</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4</a:t>
              </a:r>
              <a:endPar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sp>
          <p:nvSpPr>
            <p:cNvPr id="54" name="Text Box 18"/>
            <p:cNvSpPr txBox="1">
              <a:spLocks noChangeArrowheads="1"/>
            </p:cNvSpPr>
            <p:nvPr/>
          </p:nvSpPr>
          <p:spPr bwMode="auto">
            <a:xfrm>
              <a:off x="7571804" y="360495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R</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5</a:t>
              </a:r>
              <a:endPar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sp>
          <p:nvSpPr>
            <p:cNvPr id="55" name="Text Box 19"/>
            <p:cNvSpPr txBox="1">
              <a:spLocks noChangeArrowheads="1"/>
            </p:cNvSpPr>
            <p:nvPr/>
          </p:nvSpPr>
          <p:spPr bwMode="auto">
            <a:xfrm>
              <a:off x="8910066" y="360495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mn-lt"/>
                  <a:ea typeface="黑体" panose="02010609060101010101" pitchFamily="2" charset="-122"/>
                </a:rPr>
                <a:t>H</a:t>
              </a:r>
              <a:r>
                <a:rPr kumimoji="0" lang="en-US" altLang="zh-CN" sz="2000" b="1" i="0" u="none" strike="noStrike" kern="0" cap="none" spc="0" normalizeH="0" baseline="-25000" noProof="0" dirty="0">
                  <a:ln>
                    <a:noFill/>
                  </a:ln>
                  <a:solidFill>
                    <a:srgbClr val="C00000"/>
                  </a:solidFill>
                  <a:effectLst/>
                  <a:uLnTx/>
                  <a:uFillTx/>
                  <a:latin typeface="+mn-lt"/>
                  <a:ea typeface="黑体" panose="02010609060101010101" pitchFamily="2" charset="-122"/>
                </a:rPr>
                <a:t>2</a:t>
              </a:r>
              <a:endParaRPr kumimoji="0" lang="en-US" altLang="zh-CN" sz="2000" b="1" i="0" u="none" strike="noStrike" kern="0" cap="none" spc="0" normalizeH="0" baseline="-25000" noProof="0" dirty="0">
                <a:ln>
                  <a:noFill/>
                </a:ln>
                <a:solidFill>
                  <a:srgbClr val="C00000"/>
                </a:solidFill>
                <a:effectLst/>
                <a:uLnTx/>
                <a:uFillTx/>
                <a:latin typeface="+mn-lt"/>
                <a:ea typeface="黑体" panose="02010609060101010101" pitchFamily="2" charset="-122"/>
              </a:endParaRPr>
            </a:p>
          </p:txBody>
        </p:sp>
        <p:grpSp>
          <p:nvGrpSpPr>
            <p:cNvPr id="56" name="Group 20"/>
            <p:cNvGrpSpPr/>
            <p:nvPr/>
          </p:nvGrpSpPr>
          <p:grpSpPr bwMode="auto">
            <a:xfrm>
              <a:off x="1493266" y="2982654"/>
              <a:ext cx="720725" cy="215900"/>
              <a:chOff x="1156" y="2432"/>
              <a:chExt cx="454" cy="136"/>
            </a:xfrm>
          </p:grpSpPr>
          <p:sp>
            <p:nvSpPr>
              <p:cNvPr id="57" name="Rectangle 21"/>
              <p:cNvSpPr>
                <a:spLocks noChangeArrowheads="1"/>
              </p:cNvSpPr>
              <p:nvPr/>
            </p:nvSpPr>
            <p:spPr bwMode="auto">
              <a:xfrm>
                <a:off x="1156" y="2432"/>
                <a:ext cx="318" cy="13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8" name="Line 22"/>
              <p:cNvSpPr>
                <a:spLocks noChangeShapeType="1"/>
              </p:cNvSpPr>
              <p:nvPr/>
            </p:nvSpPr>
            <p:spPr bwMode="auto">
              <a:xfrm>
                <a:off x="1429" y="2500"/>
                <a:ext cx="181" cy="0"/>
              </a:xfrm>
              <a:prstGeom prst="line">
                <a:avLst/>
              </a:prstGeom>
              <a:noFill/>
              <a:ln w="2857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59" name="Group 23"/>
            <p:cNvGrpSpPr/>
            <p:nvPr/>
          </p:nvGrpSpPr>
          <p:grpSpPr bwMode="auto">
            <a:xfrm>
              <a:off x="2831529" y="2982654"/>
              <a:ext cx="720725" cy="215900"/>
              <a:chOff x="1156" y="2432"/>
              <a:chExt cx="454" cy="136"/>
            </a:xfrm>
          </p:grpSpPr>
          <p:sp>
            <p:nvSpPr>
              <p:cNvPr id="60" name="Rectangle 24"/>
              <p:cNvSpPr>
                <a:spLocks noChangeArrowheads="1"/>
              </p:cNvSpPr>
              <p:nvPr/>
            </p:nvSpPr>
            <p:spPr bwMode="auto">
              <a:xfrm>
                <a:off x="1156" y="2432"/>
                <a:ext cx="318" cy="13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1" name="Line 25"/>
              <p:cNvSpPr>
                <a:spLocks noChangeShapeType="1"/>
              </p:cNvSpPr>
              <p:nvPr/>
            </p:nvSpPr>
            <p:spPr bwMode="auto">
              <a:xfrm>
                <a:off x="1429" y="2500"/>
                <a:ext cx="181" cy="0"/>
              </a:xfrm>
              <a:prstGeom prst="line">
                <a:avLst/>
              </a:prstGeom>
              <a:noFill/>
              <a:ln w="2857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62" name="Group 26"/>
            <p:cNvGrpSpPr/>
            <p:nvPr/>
          </p:nvGrpSpPr>
          <p:grpSpPr bwMode="auto">
            <a:xfrm>
              <a:off x="4171379" y="2982654"/>
              <a:ext cx="720725" cy="215900"/>
              <a:chOff x="1156" y="2432"/>
              <a:chExt cx="454" cy="136"/>
            </a:xfrm>
          </p:grpSpPr>
          <p:sp>
            <p:nvSpPr>
              <p:cNvPr id="63" name="Rectangle 27"/>
              <p:cNvSpPr>
                <a:spLocks noChangeArrowheads="1"/>
              </p:cNvSpPr>
              <p:nvPr/>
            </p:nvSpPr>
            <p:spPr bwMode="auto">
              <a:xfrm>
                <a:off x="1156" y="2432"/>
                <a:ext cx="318" cy="13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4" name="Line 28"/>
              <p:cNvSpPr>
                <a:spLocks noChangeShapeType="1"/>
              </p:cNvSpPr>
              <p:nvPr/>
            </p:nvSpPr>
            <p:spPr bwMode="auto">
              <a:xfrm>
                <a:off x="1429" y="2500"/>
                <a:ext cx="181" cy="0"/>
              </a:xfrm>
              <a:prstGeom prst="line">
                <a:avLst/>
              </a:prstGeom>
              <a:noFill/>
              <a:ln w="2857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65" name="Group 29"/>
            <p:cNvGrpSpPr/>
            <p:nvPr/>
          </p:nvGrpSpPr>
          <p:grpSpPr bwMode="auto">
            <a:xfrm>
              <a:off x="5509641" y="2982654"/>
              <a:ext cx="720725" cy="215900"/>
              <a:chOff x="1156" y="2432"/>
              <a:chExt cx="454" cy="136"/>
            </a:xfrm>
          </p:grpSpPr>
          <p:sp>
            <p:nvSpPr>
              <p:cNvPr id="66" name="Rectangle 30"/>
              <p:cNvSpPr>
                <a:spLocks noChangeArrowheads="1"/>
              </p:cNvSpPr>
              <p:nvPr/>
            </p:nvSpPr>
            <p:spPr bwMode="auto">
              <a:xfrm>
                <a:off x="1156" y="2432"/>
                <a:ext cx="318" cy="13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7" name="Line 31"/>
              <p:cNvSpPr>
                <a:spLocks noChangeShapeType="1"/>
              </p:cNvSpPr>
              <p:nvPr/>
            </p:nvSpPr>
            <p:spPr bwMode="auto">
              <a:xfrm>
                <a:off x="1429" y="2500"/>
                <a:ext cx="181" cy="0"/>
              </a:xfrm>
              <a:prstGeom prst="line">
                <a:avLst/>
              </a:prstGeom>
              <a:noFill/>
              <a:ln w="2857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68" name="Group 32"/>
            <p:cNvGrpSpPr/>
            <p:nvPr/>
          </p:nvGrpSpPr>
          <p:grpSpPr bwMode="auto">
            <a:xfrm>
              <a:off x="6849491" y="2982654"/>
              <a:ext cx="720725" cy="215900"/>
              <a:chOff x="1156" y="2432"/>
              <a:chExt cx="454" cy="136"/>
            </a:xfrm>
          </p:grpSpPr>
          <p:sp>
            <p:nvSpPr>
              <p:cNvPr id="69" name="Rectangle 33"/>
              <p:cNvSpPr>
                <a:spLocks noChangeArrowheads="1"/>
              </p:cNvSpPr>
              <p:nvPr/>
            </p:nvSpPr>
            <p:spPr bwMode="auto">
              <a:xfrm>
                <a:off x="1156" y="2432"/>
                <a:ext cx="318" cy="13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0" name="Line 34"/>
              <p:cNvSpPr>
                <a:spLocks noChangeShapeType="1"/>
              </p:cNvSpPr>
              <p:nvPr/>
            </p:nvSpPr>
            <p:spPr bwMode="auto">
              <a:xfrm>
                <a:off x="1429" y="2500"/>
                <a:ext cx="181" cy="0"/>
              </a:xfrm>
              <a:prstGeom prst="line">
                <a:avLst/>
              </a:prstGeom>
              <a:noFill/>
              <a:ln w="2857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71" name="Group 35"/>
            <p:cNvGrpSpPr/>
            <p:nvPr/>
          </p:nvGrpSpPr>
          <p:grpSpPr bwMode="auto">
            <a:xfrm>
              <a:off x="8189341" y="2982654"/>
              <a:ext cx="720725" cy="215900"/>
              <a:chOff x="1156" y="2432"/>
              <a:chExt cx="454" cy="136"/>
            </a:xfrm>
          </p:grpSpPr>
          <p:sp>
            <p:nvSpPr>
              <p:cNvPr id="72" name="Rectangle 36"/>
              <p:cNvSpPr>
                <a:spLocks noChangeArrowheads="1"/>
              </p:cNvSpPr>
              <p:nvPr/>
            </p:nvSpPr>
            <p:spPr bwMode="auto">
              <a:xfrm>
                <a:off x="1156" y="2432"/>
                <a:ext cx="318" cy="13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3" name="Line 37"/>
              <p:cNvSpPr>
                <a:spLocks noChangeShapeType="1"/>
              </p:cNvSpPr>
              <p:nvPr/>
            </p:nvSpPr>
            <p:spPr bwMode="auto">
              <a:xfrm>
                <a:off x="1429" y="2500"/>
                <a:ext cx="181" cy="0"/>
              </a:xfrm>
              <a:prstGeom prst="line">
                <a:avLst/>
              </a:prstGeom>
              <a:noFill/>
              <a:ln w="2857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Line 2"/>
          <p:cNvSpPr>
            <a:spLocks noChangeShapeType="1"/>
          </p:cNvSpPr>
          <p:nvPr/>
        </p:nvSpPr>
        <p:spPr bwMode="auto">
          <a:xfrm>
            <a:off x="1785144" y="1064185"/>
            <a:ext cx="701159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577539" name="Picture 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13580" y="908611"/>
            <a:ext cx="78938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77540" name="Text Box 4"/>
          <p:cNvSpPr txBox="1">
            <a:spLocks noChangeArrowheads="1"/>
          </p:cNvSpPr>
          <p:nvPr/>
        </p:nvSpPr>
        <p:spPr bwMode="auto">
          <a:xfrm>
            <a:off x="6944519" y="11578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77541" name="Text Box 5"/>
          <p:cNvSpPr txBox="1">
            <a:spLocks noChangeArrowheads="1"/>
          </p:cNvSpPr>
          <p:nvPr/>
        </p:nvSpPr>
        <p:spPr bwMode="auto">
          <a:xfrm>
            <a:off x="3047471" y="11578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pic>
        <p:nvPicPr>
          <p:cNvPr id="577542" name="Picture 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08908" y="908611"/>
            <a:ext cx="791104"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77543" name="Group 7"/>
          <p:cNvGrpSpPr/>
          <p:nvPr/>
        </p:nvGrpSpPr>
        <p:grpSpPr bwMode="auto">
          <a:xfrm>
            <a:off x="768747" y="632386"/>
            <a:ext cx="1277805" cy="858837"/>
            <a:chOff x="4830" y="1752"/>
            <a:chExt cx="667" cy="477"/>
          </a:xfrm>
        </p:grpSpPr>
        <p:grpSp>
          <p:nvGrpSpPr>
            <p:cNvPr id="577544" name="Group 8"/>
            <p:cNvGrpSpPr/>
            <p:nvPr/>
          </p:nvGrpSpPr>
          <p:grpSpPr bwMode="auto">
            <a:xfrm>
              <a:off x="4830" y="1752"/>
              <a:ext cx="667" cy="477"/>
              <a:chOff x="2949" y="196"/>
              <a:chExt cx="941" cy="598"/>
            </a:xfrm>
          </p:grpSpPr>
          <p:sp>
            <p:nvSpPr>
              <p:cNvPr id="577545" name="Oval 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46"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47"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48" name="Oval 1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49" name="Oval 1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50"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51" name="Oval 1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52" name="Oval 1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53" name="Freeform 1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554" name="Freeform 1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555" name="Freeform 1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7556" name="Text Box 20"/>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grpSp>
      <p:grpSp>
        <p:nvGrpSpPr>
          <p:cNvPr id="577557" name="Group 21"/>
          <p:cNvGrpSpPr/>
          <p:nvPr/>
        </p:nvGrpSpPr>
        <p:grpSpPr bwMode="auto">
          <a:xfrm>
            <a:off x="8356468" y="632386"/>
            <a:ext cx="1277805" cy="858837"/>
            <a:chOff x="4830" y="1752"/>
            <a:chExt cx="667" cy="477"/>
          </a:xfrm>
        </p:grpSpPr>
        <p:grpSp>
          <p:nvGrpSpPr>
            <p:cNvPr id="577558" name="Group 22"/>
            <p:cNvGrpSpPr/>
            <p:nvPr/>
          </p:nvGrpSpPr>
          <p:grpSpPr bwMode="auto">
            <a:xfrm>
              <a:off x="4830" y="1752"/>
              <a:ext cx="667" cy="477"/>
              <a:chOff x="2949" y="196"/>
              <a:chExt cx="941" cy="598"/>
            </a:xfrm>
          </p:grpSpPr>
          <p:sp>
            <p:nvSpPr>
              <p:cNvPr id="577559" name="Oval 23"/>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60"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61"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62" name="Oval 26"/>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63" name="Oval 27"/>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64"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65" name="Oval 29"/>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66" name="Oval 30"/>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67" name="Freeform 3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568" name="Freeform 3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569" name="Freeform 3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7570" name="Text Box 34"/>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grpSp>
      <p:grpSp>
        <p:nvGrpSpPr>
          <p:cNvPr id="577571" name="Group 35"/>
          <p:cNvGrpSpPr/>
          <p:nvPr/>
        </p:nvGrpSpPr>
        <p:grpSpPr bwMode="auto">
          <a:xfrm>
            <a:off x="4531651" y="632386"/>
            <a:ext cx="1277805" cy="858837"/>
            <a:chOff x="4830" y="1752"/>
            <a:chExt cx="667" cy="477"/>
          </a:xfrm>
        </p:grpSpPr>
        <p:grpSp>
          <p:nvGrpSpPr>
            <p:cNvPr id="577572" name="Group 36"/>
            <p:cNvGrpSpPr/>
            <p:nvPr/>
          </p:nvGrpSpPr>
          <p:grpSpPr bwMode="auto">
            <a:xfrm>
              <a:off x="4830" y="1752"/>
              <a:ext cx="667" cy="477"/>
              <a:chOff x="2949" y="196"/>
              <a:chExt cx="941" cy="598"/>
            </a:xfrm>
          </p:grpSpPr>
          <p:sp>
            <p:nvSpPr>
              <p:cNvPr id="577573" name="Oval 3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74"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75"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76" name="Oval 4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77" name="Oval 4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78"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79" name="Oval 4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80" name="Oval 4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81" name="Freeform 4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582" name="Freeform 4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583" name="Freeform 4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7584" name="Text Box 48"/>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grpSp>
      <p:grpSp>
        <p:nvGrpSpPr>
          <p:cNvPr id="577585" name="Group 49"/>
          <p:cNvGrpSpPr/>
          <p:nvPr/>
        </p:nvGrpSpPr>
        <p:grpSpPr bwMode="auto">
          <a:xfrm>
            <a:off x="612246" y="1916832"/>
            <a:ext cx="9022027" cy="1522412"/>
            <a:chOff x="356" y="1253"/>
            <a:chExt cx="5246" cy="959"/>
          </a:xfrm>
        </p:grpSpPr>
        <p:sp>
          <p:nvSpPr>
            <p:cNvPr id="577586" name="Line 50"/>
            <p:cNvSpPr>
              <a:spLocks noChangeShapeType="1"/>
            </p:cNvSpPr>
            <p:nvPr/>
          </p:nvSpPr>
          <p:spPr bwMode="auto">
            <a:xfrm>
              <a:off x="1038" y="1581"/>
              <a:ext cx="407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577587" name="Picture 5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36" y="1484"/>
              <a:ext cx="45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77588" name="Text Box 52"/>
            <p:cNvSpPr txBox="1">
              <a:spLocks noChangeArrowheads="1"/>
            </p:cNvSpPr>
            <p:nvPr/>
          </p:nvSpPr>
          <p:spPr bwMode="auto">
            <a:xfrm>
              <a:off x="4038" y="1640"/>
              <a:ext cx="2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77589" name="Text Box 53"/>
            <p:cNvSpPr txBox="1">
              <a:spLocks noChangeArrowheads="1"/>
            </p:cNvSpPr>
            <p:nvPr/>
          </p:nvSpPr>
          <p:spPr bwMode="auto">
            <a:xfrm>
              <a:off x="1772" y="1640"/>
              <a:ext cx="2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pic>
          <p:nvPicPr>
            <p:cNvPr id="577590" name="Picture 5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01" y="1484"/>
              <a:ext cx="460"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77591" name="Group 55"/>
            <p:cNvGrpSpPr/>
            <p:nvPr/>
          </p:nvGrpSpPr>
          <p:grpSpPr bwMode="auto">
            <a:xfrm>
              <a:off x="447" y="1309"/>
              <a:ext cx="743" cy="541"/>
              <a:chOff x="4830" y="1752"/>
              <a:chExt cx="667" cy="477"/>
            </a:xfrm>
          </p:grpSpPr>
          <p:grpSp>
            <p:nvGrpSpPr>
              <p:cNvPr id="577592" name="Group 56"/>
              <p:cNvGrpSpPr/>
              <p:nvPr/>
            </p:nvGrpSpPr>
            <p:grpSpPr bwMode="auto">
              <a:xfrm>
                <a:off x="4830" y="1752"/>
                <a:ext cx="667" cy="477"/>
                <a:chOff x="2949" y="196"/>
                <a:chExt cx="941" cy="598"/>
              </a:xfrm>
            </p:grpSpPr>
            <p:sp>
              <p:nvSpPr>
                <p:cNvPr id="577593" name="Oval 5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94" name="Oval 5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95" name="Oval 5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96" name="Oval 6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97" name="Oval 6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98" name="Oval 6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99" name="Oval 6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00" name="Oval 6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01" name="Freeform 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602" name="Freeform 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603" name="Freeform 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7604" name="Text Box 68"/>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grpSp>
        <p:grpSp>
          <p:nvGrpSpPr>
            <p:cNvPr id="577605" name="Group 69"/>
            <p:cNvGrpSpPr/>
            <p:nvPr/>
          </p:nvGrpSpPr>
          <p:grpSpPr bwMode="auto">
            <a:xfrm>
              <a:off x="4859" y="1309"/>
              <a:ext cx="743" cy="541"/>
              <a:chOff x="4830" y="1752"/>
              <a:chExt cx="667" cy="477"/>
            </a:xfrm>
          </p:grpSpPr>
          <p:grpSp>
            <p:nvGrpSpPr>
              <p:cNvPr id="577606" name="Group 70"/>
              <p:cNvGrpSpPr/>
              <p:nvPr/>
            </p:nvGrpSpPr>
            <p:grpSpPr bwMode="auto">
              <a:xfrm>
                <a:off x="4830" y="1752"/>
                <a:ext cx="667" cy="477"/>
                <a:chOff x="2949" y="196"/>
                <a:chExt cx="941" cy="598"/>
              </a:xfrm>
            </p:grpSpPr>
            <p:sp>
              <p:nvSpPr>
                <p:cNvPr id="577607" name="Oval 71"/>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08" name="Oval 72"/>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09" name="Oval 73"/>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10" name="Oval 74"/>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11" name="Oval 75"/>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12" name="Oval 76"/>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13" name="Oval 77"/>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14" name="Oval 78"/>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15" name="Freeform 7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616" name="Freeform 8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617" name="Freeform 8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7618" name="Text Box 82"/>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grpSp>
        <p:grpSp>
          <p:nvGrpSpPr>
            <p:cNvPr id="577619" name="Group 83"/>
            <p:cNvGrpSpPr/>
            <p:nvPr/>
          </p:nvGrpSpPr>
          <p:grpSpPr bwMode="auto">
            <a:xfrm>
              <a:off x="2635" y="1309"/>
              <a:ext cx="743" cy="541"/>
              <a:chOff x="4830" y="1752"/>
              <a:chExt cx="667" cy="477"/>
            </a:xfrm>
          </p:grpSpPr>
          <p:grpSp>
            <p:nvGrpSpPr>
              <p:cNvPr id="577620" name="Group 84"/>
              <p:cNvGrpSpPr/>
              <p:nvPr/>
            </p:nvGrpSpPr>
            <p:grpSpPr bwMode="auto">
              <a:xfrm>
                <a:off x="4830" y="1752"/>
                <a:ext cx="667" cy="477"/>
                <a:chOff x="2949" y="196"/>
                <a:chExt cx="941" cy="598"/>
              </a:xfrm>
            </p:grpSpPr>
            <p:sp>
              <p:nvSpPr>
                <p:cNvPr id="577621" name="Oval 85"/>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22" name="Oval 86"/>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23" name="Oval 87"/>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24" name="Oval 88"/>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25" name="Oval 89"/>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26" name="Oval 90"/>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27" name="Oval 91"/>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28" name="Oval 92"/>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29" name="Freeform 9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630" name="Freeform 9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631" name="Freeform 9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7632" name="Text Box 96"/>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grpSp>
        <p:grpSp>
          <p:nvGrpSpPr>
            <p:cNvPr id="577633" name="Group 97"/>
            <p:cNvGrpSpPr/>
            <p:nvPr/>
          </p:nvGrpSpPr>
          <p:grpSpPr bwMode="auto">
            <a:xfrm>
              <a:off x="434" y="1253"/>
              <a:ext cx="755" cy="612"/>
              <a:chOff x="434" y="1298"/>
              <a:chExt cx="755" cy="612"/>
            </a:xfrm>
          </p:grpSpPr>
          <p:sp>
            <p:nvSpPr>
              <p:cNvPr id="577634" name="Line 98"/>
              <p:cNvSpPr>
                <a:spLocks noChangeShapeType="1"/>
              </p:cNvSpPr>
              <p:nvPr/>
            </p:nvSpPr>
            <p:spPr bwMode="auto">
              <a:xfrm>
                <a:off x="434" y="1298"/>
                <a:ext cx="755" cy="612"/>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635" name="Line 99"/>
              <p:cNvSpPr>
                <a:spLocks noChangeShapeType="1"/>
              </p:cNvSpPr>
              <p:nvPr/>
            </p:nvSpPr>
            <p:spPr bwMode="auto">
              <a:xfrm flipH="1">
                <a:off x="434" y="1298"/>
                <a:ext cx="755" cy="612"/>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7636" name="Text Box 100"/>
            <p:cNvSpPr txBox="1">
              <a:spLocks noChangeArrowheads="1"/>
            </p:cNvSpPr>
            <p:nvPr/>
          </p:nvSpPr>
          <p:spPr bwMode="auto">
            <a:xfrm>
              <a:off x="356" y="1979"/>
              <a:ext cx="97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000" b="1">
                  <a:solidFill>
                    <a:srgbClr val="0000CC"/>
                  </a:solidFill>
                  <a:latin typeface="+mn-lt"/>
                  <a:ea typeface="黑体" panose="02010609060101010101" pitchFamily="2" charset="-122"/>
                </a:rPr>
                <a:t>网</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1</a:t>
              </a:r>
              <a:r>
                <a:rPr kumimoji="1" lang="zh-CN" altLang="en-US" sz="2000" b="1">
                  <a:solidFill>
                    <a:srgbClr val="0000CC"/>
                  </a:solidFill>
                  <a:latin typeface="+mn-lt"/>
                  <a:ea typeface="黑体" panose="02010609060101010101" pitchFamily="2" charset="-122"/>
                </a:rPr>
                <a:t>出了故障</a:t>
              </a:r>
              <a:endParaRPr kumimoji="1" lang="zh-CN" altLang="en-US" sz="2000" b="1">
                <a:solidFill>
                  <a:srgbClr val="0000CC"/>
                </a:solidFill>
                <a:latin typeface="+mn-lt"/>
                <a:ea typeface="黑体" panose="02010609060101010101" pitchFamily="2" charset="-122"/>
              </a:endParaRPr>
            </a:p>
          </p:txBody>
        </p:sp>
      </p:grpSp>
      <p:sp>
        <p:nvSpPr>
          <p:cNvPr id="577637" name="Text Box 101"/>
          <p:cNvSpPr txBox="1">
            <a:spLocks noChangeArrowheads="1"/>
          </p:cNvSpPr>
          <p:nvPr/>
        </p:nvSpPr>
        <p:spPr bwMode="auto">
          <a:xfrm>
            <a:off x="266568" y="305361"/>
            <a:ext cx="44114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正</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常</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情</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况</a:t>
            </a:r>
            <a:endParaRPr kumimoji="1" lang="zh-CN" altLang="en-US" sz="2000" b="1">
              <a:solidFill>
                <a:srgbClr val="0000CC"/>
              </a:solidFill>
              <a:latin typeface="+mn-lt"/>
              <a:ea typeface="黑体" panose="02010609060101010101" pitchFamily="2" charset="-122"/>
            </a:endParaRPr>
          </a:p>
        </p:txBody>
      </p:sp>
      <p:grpSp>
        <p:nvGrpSpPr>
          <p:cNvPr id="577638" name="Group 102"/>
          <p:cNvGrpSpPr/>
          <p:nvPr/>
        </p:nvGrpSpPr>
        <p:grpSpPr bwMode="auto">
          <a:xfrm>
            <a:off x="2436946" y="499036"/>
            <a:ext cx="1594246" cy="312737"/>
            <a:chOff x="1491" y="212"/>
            <a:chExt cx="853" cy="240"/>
          </a:xfrm>
        </p:grpSpPr>
        <p:sp>
          <p:nvSpPr>
            <p:cNvPr id="577639" name="AutoShape 103"/>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40" name="Rectangle 104"/>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7641" name="Text Box 105"/>
          <p:cNvSpPr txBox="1">
            <a:spLocks noChangeArrowheads="1"/>
          </p:cNvSpPr>
          <p:nvPr/>
        </p:nvSpPr>
        <p:spPr bwMode="auto">
          <a:xfrm>
            <a:off x="2457583" y="573648"/>
            <a:ext cx="89319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1  1  </a:t>
            </a:r>
            <a:r>
              <a:rPr kumimoji="1" lang="en-US" altLang="zh-CN" sz="2000" b="1">
                <a:solidFill>
                  <a:srgbClr val="0000CC"/>
                </a:solidFill>
                <a:latin typeface="+mn-lt"/>
                <a:ea typeface="黑体" panose="02010609060101010101" pitchFamily="2" charset="-122"/>
                <a:sym typeface="Symbol" panose="05050102010706020507" pitchFamily="18" charset="2"/>
              </a:rPr>
              <a:t></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nvGrpSpPr>
          <p:cNvPr id="577642" name="Group 106"/>
          <p:cNvGrpSpPr/>
          <p:nvPr/>
        </p:nvGrpSpPr>
        <p:grpSpPr bwMode="auto">
          <a:xfrm>
            <a:off x="2693194" y="3140793"/>
            <a:ext cx="1633802" cy="312738"/>
            <a:chOff x="1566" y="2024"/>
            <a:chExt cx="950" cy="197"/>
          </a:xfrm>
        </p:grpSpPr>
        <p:grpSp>
          <p:nvGrpSpPr>
            <p:cNvPr id="577643" name="Group 107"/>
            <p:cNvGrpSpPr/>
            <p:nvPr/>
          </p:nvGrpSpPr>
          <p:grpSpPr bwMode="auto">
            <a:xfrm>
              <a:off x="1589" y="2024"/>
              <a:ext cx="927" cy="197"/>
              <a:chOff x="1491" y="212"/>
              <a:chExt cx="853" cy="240"/>
            </a:xfrm>
          </p:grpSpPr>
          <p:sp>
            <p:nvSpPr>
              <p:cNvPr id="577644" name="AutoShape 108"/>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45" name="Rectangle 109"/>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7646" name="Text Box 110"/>
            <p:cNvSpPr txBox="1">
              <a:spLocks noChangeArrowheads="1"/>
            </p:cNvSpPr>
            <p:nvPr/>
          </p:nvSpPr>
          <p:spPr bwMode="auto">
            <a:xfrm>
              <a:off x="1566" y="2066"/>
              <a:ext cx="602"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1  16  </a:t>
              </a:r>
              <a:r>
                <a:rPr kumimoji="1" lang="en-US" altLang="zh-CN" sz="2000" b="1">
                  <a:solidFill>
                    <a:srgbClr val="0000CC"/>
                  </a:solidFill>
                  <a:latin typeface="+mn-lt"/>
                  <a:ea typeface="黑体" panose="02010609060101010101" pitchFamily="2" charset="-122"/>
                  <a:sym typeface="Symbol" panose="05050102010706020507" pitchFamily="18" charset="2"/>
                </a:rPr>
                <a:t></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grpSp>
        <p:nvGrpSpPr>
          <p:cNvPr id="577647" name="Group 111"/>
          <p:cNvGrpSpPr/>
          <p:nvPr/>
        </p:nvGrpSpPr>
        <p:grpSpPr bwMode="auto">
          <a:xfrm flipH="1">
            <a:off x="6045068" y="521261"/>
            <a:ext cx="1594246" cy="312737"/>
            <a:chOff x="1491" y="212"/>
            <a:chExt cx="853" cy="240"/>
          </a:xfrm>
          <a:solidFill>
            <a:srgbClr val="66FF66"/>
          </a:solidFill>
        </p:grpSpPr>
        <p:sp>
          <p:nvSpPr>
            <p:cNvPr id="577648" name="AutoShape 112"/>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49" name="Rectangle 113"/>
            <p:cNvSpPr>
              <a:spLocks noChangeArrowheads="1"/>
            </p:cNvSpPr>
            <p:nvPr/>
          </p:nvSpPr>
          <p:spPr bwMode="auto">
            <a:xfrm>
              <a:off x="1491" y="212"/>
              <a:ext cx="632" cy="24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7650" name="Text Box 114"/>
          <p:cNvSpPr txBox="1">
            <a:spLocks noChangeArrowheads="1"/>
          </p:cNvSpPr>
          <p:nvPr/>
        </p:nvSpPr>
        <p:spPr bwMode="auto">
          <a:xfrm>
            <a:off x="6468137" y="616511"/>
            <a:ext cx="1032655" cy="246221"/>
          </a:xfrm>
          <a:prstGeom prst="rect">
            <a:avLst/>
          </a:prstGeom>
          <a:noFill/>
          <a:ln>
            <a:noFill/>
          </a:ln>
          <a:effectLst/>
        </p:spPr>
        <p:txBody>
          <a:bodyPr wrap="none">
            <a:spAutoFit/>
          </a:bodyPr>
          <a:lstStyle/>
          <a:p>
            <a:pPr>
              <a:lnSpc>
                <a:spcPct val="50000"/>
              </a:lnSpc>
            </a:pPr>
            <a:r>
              <a:rPr kumimoji="1" lang="en-US" altLang="zh-CN" sz="2000" b="1" dirty="0">
                <a:solidFill>
                  <a:srgbClr val="0000CC"/>
                </a:solidFill>
                <a:latin typeface="+mn-lt"/>
                <a:ea typeface="黑体" panose="02010609060101010101" pitchFamily="2" charset="-122"/>
              </a:rPr>
              <a:t>1  2  </a:t>
            </a:r>
            <a:r>
              <a:rPr kumimoji="1" lang="en-US" altLang="zh-CN" sz="2000" b="1" dirty="0">
                <a:solidFill>
                  <a:srgbClr val="0000CC"/>
                </a:solidFill>
                <a:latin typeface="+mn-lt"/>
                <a:ea typeface="黑体" panose="02010609060101010101" pitchFamily="2" charset="-122"/>
                <a:sym typeface="Symbol" panose="05050102010706020507" pitchFamily="18" charset="2"/>
              </a:rPr>
              <a:t>R</a:t>
            </a:r>
            <a:r>
              <a:rPr kumimoji="1" lang="en-US" altLang="zh-CN" sz="2000" b="1" baseline="-25000" dirty="0">
                <a:solidFill>
                  <a:srgbClr val="0000CC"/>
                </a:solidFill>
                <a:latin typeface="+mn-lt"/>
                <a:ea typeface="黑体" panose="02010609060101010101" pitchFamily="2" charset="-122"/>
                <a:sym typeface="Symbol" panose="05050102010706020507" pitchFamily="18" charset="2"/>
              </a:rPr>
              <a:t>1</a:t>
            </a:r>
            <a:endParaRPr kumimoji="1" lang="en-US" altLang="zh-CN" sz="2000" b="1" baseline="-25000" dirty="0">
              <a:solidFill>
                <a:srgbClr val="0000CC"/>
              </a:solidFill>
              <a:latin typeface="+mn-lt"/>
              <a:ea typeface="黑体" panose="02010609060101010101" pitchFamily="2" charset="-122"/>
              <a:sym typeface="Symbol" panose="05050102010706020507" pitchFamily="18" charset="2"/>
            </a:endParaRPr>
          </a:p>
        </p:txBody>
      </p:sp>
      <p:grpSp>
        <p:nvGrpSpPr>
          <p:cNvPr id="577651" name="Group 115"/>
          <p:cNvGrpSpPr/>
          <p:nvPr/>
        </p:nvGrpSpPr>
        <p:grpSpPr bwMode="auto">
          <a:xfrm>
            <a:off x="6045068" y="3088412"/>
            <a:ext cx="1594246" cy="341313"/>
            <a:chOff x="3515" y="1991"/>
            <a:chExt cx="927" cy="215"/>
          </a:xfrm>
          <a:solidFill>
            <a:srgbClr val="66FF66"/>
          </a:solidFill>
        </p:grpSpPr>
        <p:grpSp>
          <p:nvGrpSpPr>
            <p:cNvPr id="577652" name="Group 116"/>
            <p:cNvGrpSpPr/>
            <p:nvPr/>
          </p:nvGrpSpPr>
          <p:grpSpPr bwMode="auto">
            <a:xfrm flipH="1">
              <a:off x="3515" y="1991"/>
              <a:ext cx="927" cy="197"/>
              <a:chOff x="1491" y="212"/>
              <a:chExt cx="853" cy="240"/>
            </a:xfrm>
            <a:grpFill/>
          </p:grpSpPr>
          <p:sp>
            <p:nvSpPr>
              <p:cNvPr id="577653"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54" name="Rectangle 118"/>
              <p:cNvSpPr>
                <a:spLocks noChangeArrowheads="1"/>
              </p:cNvSpPr>
              <p:nvPr/>
            </p:nvSpPr>
            <p:spPr bwMode="auto">
              <a:xfrm>
                <a:off x="1491" y="212"/>
                <a:ext cx="632" cy="24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7655" name="Text Box 119"/>
            <p:cNvSpPr txBox="1">
              <a:spLocks noChangeArrowheads="1"/>
            </p:cNvSpPr>
            <p:nvPr/>
          </p:nvSpPr>
          <p:spPr bwMode="auto">
            <a:xfrm>
              <a:off x="3761" y="2051"/>
              <a:ext cx="600" cy="15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dirty="0">
                  <a:solidFill>
                    <a:srgbClr val="0000CC"/>
                  </a:solidFill>
                  <a:latin typeface="+mn-lt"/>
                  <a:ea typeface="黑体" panose="02010609060101010101" pitchFamily="2" charset="-122"/>
                </a:rPr>
                <a:t>1  2  </a:t>
              </a:r>
              <a:r>
                <a:rPr kumimoji="1" lang="en-US" altLang="zh-CN" sz="2000" b="1" dirty="0">
                  <a:solidFill>
                    <a:srgbClr val="0000CC"/>
                  </a:solidFill>
                  <a:latin typeface="+mn-lt"/>
                  <a:ea typeface="黑体" panose="02010609060101010101" pitchFamily="2" charset="-122"/>
                  <a:sym typeface="Symbol" panose="05050102010706020507" pitchFamily="18" charset="2"/>
                </a:rPr>
                <a:t>R</a:t>
              </a:r>
              <a:r>
                <a:rPr kumimoji="1" lang="en-US" altLang="zh-CN" sz="2000" b="1" baseline="-25000" dirty="0">
                  <a:solidFill>
                    <a:srgbClr val="0000CC"/>
                  </a:solidFill>
                  <a:latin typeface="+mn-lt"/>
                  <a:ea typeface="黑体" panose="02010609060101010101" pitchFamily="2" charset="-122"/>
                  <a:sym typeface="Symbol" panose="05050102010706020507" pitchFamily="18" charset="2"/>
                </a:rPr>
                <a:t>1</a:t>
              </a:r>
              <a:endParaRPr kumimoji="1" lang="en-US" altLang="zh-CN" sz="2000" b="1" baseline="-25000" dirty="0">
                <a:solidFill>
                  <a:srgbClr val="0000CC"/>
                </a:solidFill>
                <a:latin typeface="+mn-lt"/>
                <a:ea typeface="黑体" panose="02010609060101010101" pitchFamily="2" charset="-122"/>
                <a:sym typeface="Symbol" panose="05050102010706020507" pitchFamily="18" charset="2"/>
              </a:endParaRPr>
            </a:p>
          </p:txBody>
        </p:sp>
      </p:grpSp>
      <p:sp>
        <p:nvSpPr>
          <p:cNvPr id="577656" name="Text Box 120"/>
          <p:cNvSpPr txBox="1">
            <a:spLocks noChangeArrowheads="1"/>
          </p:cNvSpPr>
          <p:nvPr/>
        </p:nvSpPr>
        <p:spPr bwMode="auto">
          <a:xfrm>
            <a:off x="758345" y="4149080"/>
            <a:ext cx="6418346" cy="1569660"/>
          </a:xfrm>
          <a:prstGeom prst="rect">
            <a:avLst/>
          </a:prstGeom>
          <a:solidFill>
            <a:srgbClr val="FFFF99"/>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1 </a:t>
            </a:r>
            <a:r>
              <a:rPr kumimoji="1" lang="zh-CN" altLang="en-US" sz="2400" b="1" dirty="0">
                <a:solidFill>
                  <a:srgbClr val="0000CC"/>
                </a:solidFill>
                <a:latin typeface="+mn-lt"/>
                <a:ea typeface="黑体" panose="02010609060101010101" pitchFamily="2" charset="-122"/>
              </a:rPr>
              <a:t>收到 </a:t>
            </a:r>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2 </a:t>
            </a:r>
            <a:r>
              <a:rPr kumimoji="1" lang="zh-CN" altLang="en-US" sz="2400" b="1" dirty="0">
                <a:solidFill>
                  <a:srgbClr val="0000CC"/>
                </a:solidFill>
                <a:latin typeface="+mn-lt"/>
                <a:ea typeface="黑体" panose="02010609060101010101" pitchFamily="2" charset="-122"/>
              </a:rPr>
              <a:t>的更新报文后，误认为可经过 </a:t>
            </a:r>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2</a:t>
            </a:r>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到达</a:t>
            </a:r>
            <a:r>
              <a:rPr kumimoji="1" lang="zh-CN" altLang="en-US" sz="2400" b="1" dirty="0" smtClean="0">
                <a:solidFill>
                  <a:srgbClr val="0000CC"/>
                </a:solidFill>
                <a:latin typeface="+mn-lt"/>
                <a:ea typeface="黑体" panose="02010609060101010101" pitchFamily="2" charset="-122"/>
              </a:rPr>
              <a:t>网 </a:t>
            </a:r>
            <a:r>
              <a:rPr kumimoji="1" lang="en-US" altLang="zh-CN" sz="2400" b="1" dirty="0" smtClean="0">
                <a:solidFill>
                  <a:srgbClr val="0000CC"/>
                </a:solidFill>
                <a:latin typeface="+mn-lt"/>
                <a:ea typeface="黑体" panose="02010609060101010101" pitchFamily="2" charset="-122"/>
              </a:rPr>
              <a:t>1</a:t>
            </a:r>
            <a:r>
              <a:rPr kumimoji="1" lang="zh-CN" altLang="en-US" sz="2400" b="1" dirty="0">
                <a:solidFill>
                  <a:srgbClr val="0000CC"/>
                </a:solidFill>
                <a:latin typeface="+mn-lt"/>
                <a:ea typeface="黑体" panose="02010609060101010101" pitchFamily="2" charset="-122"/>
              </a:rPr>
              <a:t>，于是更新自己的路由表，说：“我到网 </a:t>
            </a:r>
            <a:r>
              <a:rPr kumimoji="1" lang="en-US" altLang="zh-CN" sz="2400" b="1" dirty="0">
                <a:solidFill>
                  <a:srgbClr val="0000CC"/>
                </a:solidFill>
                <a:latin typeface="+mn-lt"/>
                <a:ea typeface="黑体" panose="02010609060101010101" pitchFamily="2" charset="-122"/>
              </a:rPr>
              <a:t>1 </a:t>
            </a:r>
            <a:r>
              <a:rPr kumimoji="1" lang="zh-CN" altLang="en-US" sz="2400" b="1" dirty="0">
                <a:solidFill>
                  <a:srgbClr val="0000CC"/>
                </a:solidFill>
                <a:latin typeface="+mn-lt"/>
                <a:ea typeface="黑体" panose="02010609060101010101" pitchFamily="2" charset="-122"/>
              </a:rPr>
              <a:t>的距离是 </a:t>
            </a:r>
            <a:r>
              <a:rPr kumimoji="1" lang="en-US" altLang="zh-CN" sz="2400" b="1" dirty="0">
                <a:solidFill>
                  <a:srgbClr val="0000CC"/>
                </a:solidFill>
                <a:latin typeface="+mn-lt"/>
                <a:ea typeface="黑体" panose="02010609060101010101" pitchFamily="2" charset="-122"/>
              </a:rPr>
              <a:t>3</a:t>
            </a:r>
            <a:r>
              <a:rPr kumimoji="1" lang="zh-CN" altLang="en-US" sz="2400" b="1" dirty="0">
                <a:solidFill>
                  <a:srgbClr val="0000CC"/>
                </a:solidFill>
                <a:latin typeface="+mn-lt"/>
                <a:ea typeface="黑体" panose="02010609060101010101" pitchFamily="2" charset="-122"/>
              </a:rPr>
              <a:t>，下一跳经过 </a:t>
            </a:r>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2</a:t>
            </a:r>
            <a:r>
              <a:rPr kumimoji="1" lang="en-US" altLang="zh-CN" sz="2400" b="1" dirty="0">
                <a:solidFill>
                  <a:srgbClr val="0000CC"/>
                </a:solidFill>
                <a:latin typeface="+mn-lt"/>
                <a:ea typeface="黑体" panose="02010609060101010101" pitchFamily="2" charset="-122"/>
              </a:rPr>
              <a:t>”</a:t>
            </a:r>
            <a:r>
              <a:rPr kumimoji="1" lang="zh-CN" altLang="en-US" sz="2400" b="1" dirty="0">
                <a:solidFill>
                  <a:srgbClr val="0000CC"/>
                </a:solidFill>
                <a:latin typeface="+mn-lt"/>
                <a:ea typeface="黑体" panose="02010609060101010101" pitchFamily="2" charset="-122"/>
              </a:rPr>
              <a:t>。然后将此更新信息发送给 </a:t>
            </a:r>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2</a:t>
            </a:r>
            <a:r>
              <a:rPr kumimoji="1" lang="zh-CN" altLang="en-US" sz="2400" b="1" dirty="0">
                <a:solidFill>
                  <a:srgbClr val="0000CC"/>
                </a:solidFill>
                <a:latin typeface="+mn-lt"/>
                <a:ea typeface="黑体" panose="02010609060101010101" pitchFamily="2" charset="-122"/>
              </a:rPr>
              <a:t>。</a:t>
            </a:r>
            <a:endParaRPr kumimoji="1" lang="zh-CN" altLang="en-US" sz="2400" b="1" dirty="0">
              <a:solidFill>
                <a:srgbClr val="0000CC"/>
              </a:solidFill>
              <a:latin typeface="+mn-lt"/>
              <a:ea typeface="黑体" panose="02010609060101010101" pitchFamily="2" charset="-122"/>
            </a:endParaRPr>
          </a:p>
        </p:txBody>
      </p:sp>
      <p:grpSp>
        <p:nvGrpSpPr>
          <p:cNvPr id="577657" name="Group 121"/>
          <p:cNvGrpSpPr/>
          <p:nvPr/>
        </p:nvGrpSpPr>
        <p:grpSpPr bwMode="auto">
          <a:xfrm>
            <a:off x="2691475" y="3644032"/>
            <a:ext cx="1635521" cy="312737"/>
            <a:chOff x="1565" y="2478"/>
            <a:chExt cx="951" cy="197"/>
          </a:xfrm>
        </p:grpSpPr>
        <p:grpSp>
          <p:nvGrpSpPr>
            <p:cNvPr id="577658" name="Group 122"/>
            <p:cNvGrpSpPr/>
            <p:nvPr/>
          </p:nvGrpSpPr>
          <p:grpSpPr bwMode="auto">
            <a:xfrm>
              <a:off x="1589" y="2478"/>
              <a:ext cx="927" cy="197"/>
              <a:chOff x="1491" y="212"/>
              <a:chExt cx="853" cy="240"/>
            </a:xfrm>
          </p:grpSpPr>
          <p:sp>
            <p:nvSpPr>
              <p:cNvPr id="577659" name="AutoShape 123"/>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60" name="Rectangle 124"/>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7661" name="Text Box 125"/>
            <p:cNvSpPr txBox="1">
              <a:spLocks noChangeArrowheads="1"/>
            </p:cNvSpPr>
            <p:nvPr/>
          </p:nvSpPr>
          <p:spPr bwMode="auto">
            <a:xfrm>
              <a:off x="1565" y="2518"/>
              <a:ext cx="600"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1  3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2</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765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77657"/>
                                        </p:tgtEl>
                                        <p:attrNameLst>
                                          <p:attrName>style.visibility</p:attrName>
                                        </p:attrNameLst>
                                      </p:cBhvr>
                                      <p:to>
                                        <p:strVal val="visible"/>
                                      </p:to>
                                    </p:set>
                                  </p:childTnLst>
                                </p:cTn>
                              </p:par>
                            </p:childTnLst>
                          </p:cTn>
                        </p:par>
                        <p:par>
                          <p:cTn id="10" fill="hold">
                            <p:stCondLst>
                              <p:cond delay="0"/>
                            </p:stCondLst>
                            <p:childTnLst>
                              <p:par>
                                <p:cTn id="11" presetID="35" presetClass="emph" presetSubtype="0" repeatCount="3000" fill="hold" nodeType="afterEffect">
                                  <p:stCondLst>
                                    <p:cond delay="0"/>
                                  </p:stCondLst>
                                  <p:childTnLst>
                                    <p:anim calcmode="discrete" valueType="str">
                                      <p:cBhvr>
                                        <p:cTn id="12" dur="1000" fill="hold"/>
                                        <p:tgtEl>
                                          <p:spTgt spid="5776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656"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Line 2"/>
          <p:cNvSpPr>
            <a:spLocks noChangeShapeType="1"/>
          </p:cNvSpPr>
          <p:nvPr/>
        </p:nvSpPr>
        <p:spPr bwMode="auto">
          <a:xfrm>
            <a:off x="1785144" y="1064185"/>
            <a:ext cx="701159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578563" name="Picture 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13580" y="908611"/>
            <a:ext cx="78938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78564" name="Text Box 4"/>
          <p:cNvSpPr txBox="1">
            <a:spLocks noChangeArrowheads="1"/>
          </p:cNvSpPr>
          <p:nvPr/>
        </p:nvSpPr>
        <p:spPr bwMode="auto">
          <a:xfrm>
            <a:off x="6944519" y="11578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78565" name="Text Box 5"/>
          <p:cNvSpPr txBox="1">
            <a:spLocks noChangeArrowheads="1"/>
          </p:cNvSpPr>
          <p:nvPr/>
        </p:nvSpPr>
        <p:spPr bwMode="auto">
          <a:xfrm>
            <a:off x="3047471" y="11578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pic>
        <p:nvPicPr>
          <p:cNvPr id="578566" name="Picture 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08908" y="908611"/>
            <a:ext cx="791104"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78567" name="Group 7"/>
          <p:cNvGrpSpPr/>
          <p:nvPr/>
        </p:nvGrpSpPr>
        <p:grpSpPr bwMode="auto">
          <a:xfrm>
            <a:off x="768747" y="632386"/>
            <a:ext cx="1277805" cy="858837"/>
            <a:chOff x="4830" y="1752"/>
            <a:chExt cx="667" cy="477"/>
          </a:xfrm>
        </p:grpSpPr>
        <p:grpSp>
          <p:nvGrpSpPr>
            <p:cNvPr id="578568" name="Group 8"/>
            <p:cNvGrpSpPr/>
            <p:nvPr/>
          </p:nvGrpSpPr>
          <p:grpSpPr bwMode="auto">
            <a:xfrm>
              <a:off x="4830" y="1752"/>
              <a:ext cx="667" cy="477"/>
              <a:chOff x="2949" y="196"/>
              <a:chExt cx="941" cy="598"/>
            </a:xfrm>
          </p:grpSpPr>
          <p:sp>
            <p:nvSpPr>
              <p:cNvPr id="578569" name="Oval 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70"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71"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72" name="Oval 1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73" name="Oval 1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74"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75" name="Oval 1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76" name="Oval 1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77" name="Freeform 1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578" name="Freeform 1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579" name="Freeform 1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8580" name="Text Box 20"/>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grpSp>
      <p:grpSp>
        <p:nvGrpSpPr>
          <p:cNvPr id="578581" name="Group 21"/>
          <p:cNvGrpSpPr/>
          <p:nvPr/>
        </p:nvGrpSpPr>
        <p:grpSpPr bwMode="auto">
          <a:xfrm>
            <a:off x="8356468" y="632386"/>
            <a:ext cx="1277805" cy="858837"/>
            <a:chOff x="4830" y="1752"/>
            <a:chExt cx="667" cy="477"/>
          </a:xfrm>
        </p:grpSpPr>
        <p:grpSp>
          <p:nvGrpSpPr>
            <p:cNvPr id="578582" name="Group 22"/>
            <p:cNvGrpSpPr/>
            <p:nvPr/>
          </p:nvGrpSpPr>
          <p:grpSpPr bwMode="auto">
            <a:xfrm>
              <a:off x="4830" y="1752"/>
              <a:ext cx="667" cy="477"/>
              <a:chOff x="2949" y="196"/>
              <a:chExt cx="941" cy="598"/>
            </a:xfrm>
          </p:grpSpPr>
          <p:sp>
            <p:nvSpPr>
              <p:cNvPr id="578583" name="Oval 23"/>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84"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85"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86" name="Oval 26"/>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87" name="Oval 27"/>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88"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89" name="Oval 29"/>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90" name="Oval 30"/>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91" name="Freeform 3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592" name="Freeform 3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593" name="Freeform 3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8594" name="Text Box 34"/>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grpSp>
      <p:grpSp>
        <p:nvGrpSpPr>
          <p:cNvPr id="578595" name="Group 35"/>
          <p:cNvGrpSpPr/>
          <p:nvPr/>
        </p:nvGrpSpPr>
        <p:grpSpPr bwMode="auto">
          <a:xfrm>
            <a:off x="4531651" y="632386"/>
            <a:ext cx="1277805" cy="858837"/>
            <a:chOff x="4830" y="1752"/>
            <a:chExt cx="667" cy="477"/>
          </a:xfrm>
        </p:grpSpPr>
        <p:grpSp>
          <p:nvGrpSpPr>
            <p:cNvPr id="578596" name="Group 36"/>
            <p:cNvGrpSpPr/>
            <p:nvPr/>
          </p:nvGrpSpPr>
          <p:grpSpPr bwMode="auto">
            <a:xfrm>
              <a:off x="4830" y="1752"/>
              <a:ext cx="667" cy="477"/>
              <a:chOff x="2949" y="196"/>
              <a:chExt cx="941" cy="598"/>
            </a:xfrm>
          </p:grpSpPr>
          <p:sp>
            <p:nvSpPr>
              <p:cNvPr id="578597" name="Oval 3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98"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99"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00" name="Oval 4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01" name="Oval 4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02"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03" name="Oval 4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04" name="Oval 4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05" name="Freeform 4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606" name="Freeform 4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607" name="Freeform 4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8608" name="Text Box 48"/>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grpSp>
      <p:grpSp>
        <p:nvGrpSpPr>
          <p:cNvPr id="578609" name="Group 49"/>
          <p:cNvGrpSpPr/>
          <p:nvPr/>
        </p:nvGrpSpPr>
        <p:grpSpPr bwMode="auto">
          <a:xfrm>
            <a:off x="612246" y="1916832"/>
            <a:ext cx="9022027" cy="1522412"/>
            <a:chOff x="356" y="1253"/>
            <a:chExt cx="5246" cy="959"/>
          </a:xfrm>
        </p:grpSpPr>
        <p:sp>
          <p:nvSpPr>
            <p:cNvPr id="578610" name="Line 50"/>
            <p:cNvSpPr>
              <a:spLocks noChangeShapeType="1"/>
            </p:cNvSpPr>
            <p:nvPr/>
          </p:nvSpPr>
          <p:spPr bwMode="auto">
            <a:xfrm>
              <a:off x="1038" y="1581"/>
              <a:ext cx="407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578611" name="Picture 5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36" y="1484"/>
              <a:ext cx="45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78612" name="Text Box 52"/>
            <p:cNvSpPr txBox="1">
              <a:spLocks noChangeArrowheads="1"/>
            </p:cNvSpPr>
            <p:nvPr/>
          </p:nvSpPr>
          <p:spPr bwMode="auto">
            <a:xfrm>
              <a:off x="4038" y="1640"/>
              <a:ext cx="2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78613" name="Text Box 53"/>
            <p:cNvSpPr txBox="1">
              <a:spLocks noChangeArrowheads="1"/>
            </p:cNvSpPr>
            <p:nvPr/>
          </p:nvSpPr>
          <p:spPr bwMode="auto">
            <a:xfrm>
              <a:off x="1772" y="1640"/>
              <a:ext cx="2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pic>
          <p:nvPicPr>
            <p:cNvPr id="578614" name="Picture 5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01" y="1484"/>
              <a:ext cx="460"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78615" name="Group 55"/>
            <p:cNvGrpSpPr/>
            <p:nvPr/>
          </p:nvGrpSpPr>
          <p:grpSpPr bwMode="auto">
            <a:xfrm>
              <a:off x="447" y="1309"/>
              <a:ext cx="743" cy="541"/>
              <a:chOff x="4830" y="1752"/>
              <a:chExt cx="667" cy="477"/>
            </a:xfrm>
          </p:grpSpPr>
          <p:grpSp>
            <p:nvGrpSpPr>
              <p:cNvPr id="578616" name="Group 56"/>
              <p:cNvGrpSpPr/>
              <p:nvPr/>
            </p:nvGrpSpPr>
            <p:grpSpPr bwMode="auto">
              <a:xfrm>
                <a:off x="4830" y="1752"/>
                <a:ext cx="667" cy="477"/>
                <a:chOff x="2949" y="196"/>
                <a:chExt cx="941" cy="598"/>
              </a:xfrm>
            </p:grpSpPr>
            <p:sp>
              <p:nvSpPr>
                <p:cNvPr id="578617" name="Oval 5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18" name="Oval 5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19" name="Oval 5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20" name="Oval 6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21" name="Oval 6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22" name="Oval 6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23" name="Oval 6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24" name="Oval 6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25" name="Freeform 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626" name="Freeform 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627" name="Freeform 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8628" name="Text Box 68"/>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grpSp>
        <p:grpSp>
          <p:nvGrpSpPr>
            <p:cNvPr id="578629" name="Group 69"/>
            <p:cNvGrpSpPr/>
            <p:nvPr/>
          </p:nvGrpSpPr>
          <p:grpSpPr bwMode="auto">
            <a:xfrm>
              <a:off x="4859" y="1309"/>
              <a:ext cx="743" cy="541"/>
              <a:chOff x="4830" y="1752"/>
              <a:chExt cx="667" cy="477"/>
            </a:xfrm>
          </p:grpSpPr>
          <p:grpSp>
            <p:nvGrpSpPr>
              <p:cNvPr id="578630" name="Group 70"/>
              <p:cNvGrpSpPr/>
              <p:nvPr/>
            </p:nvGrpSpPr>
            <p:grpSpPr bwMode="auto">
              <a:xfrm>
                <a:off x="4830" y="1752"/>
                <a:ext cx="667" cy="477"/>
                <a:chOff x="2949" y="196"/>
                <a:chExt cx="941" cy="598"/>
              </a:xfrm>
            </p:grpSpPr>
            <p:sp>
              <p:nvSpPr>
                <p:cNvPr id="578631" name="Oval 71"/>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32" name="Oval 72"/>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33" name="Oval 73"/>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34" name="Oval 74"/>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35" name="Oval 75"/>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36" name="Oval 76"/>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37" name="Oval 77"/>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38" name="Oval 78"/>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39" name="Freeform 7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640" name="Freeform 8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641" name="Freeform 8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8642" name="Text Box 82"/>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grpSp>
        <p:grpSp>
          <p:nvGrpSpPr>
            <p:cNvPr id="578643" name="Group 83"/>
            <p:cNvGrpSpPr/>
            <p:nvPr/>
          </p:nvGrpSpPr>
          <p:grpSpPr bwMode="auto">
            <a:xfrm>
              <a:off x="2635" y="1309"/>
              <a:ext cx="743" cy="541"/>
              <a:chOff x="4830" y="1752"/>
              <a:chExt cx="667" cy="477"/>
            </a:xfrm>
          </p:grpSpPr>
          <p:grpSp>
            <p:nvGrpSpPr>
              <p:cNvPr id="578644" name="Group 84"/>
              <p:cNvGrpSpPr/>
              <p:nvPr/>
            </p:nvGrpSpPr>
            <p:grpSpPr bwMode="auto">
              <a:xfrm>
                <a:off x="4830" y="1752"/>
                <a:ext cx="667" cy="477"/>
                <a:chOff x="2949" y="196"/>
                <a:chExt cx="941" cy="598"/>
              </a:xfrm>
            </p:grpSpPr>
            <p:sp>
              <p:nvSpPr>
                <p:cNvPr id="578645" name="Oval 85"/>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46" name="Oval 86"/>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47" name="Oval 87"/>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48" name="Oval 88"/>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49" name="Oval 89"/>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50" name="Oval 90"/>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51" name="Oval 91"/>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52" name="Oval 92"/>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53" name="Freeform 9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654" name="Freeform 9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655" name="Freeform 9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8656" name="Text Box 96"/>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grpSp>
        <p:grpSp>
          <p:nvGrpSpPr>
            <p:cNvPr id="578657" name="Group 97"/>
            <p:cNvGrpSpPr/>
            <p:nvPr/>
          </p:nvGrpSpPr>
          <p:grpSpPr bwMode="auto">
            <a:xfrm>
              <a:off x="434" y="1253"/>
              <a:ext cx="755" cy="612"/>
              <a:chOff x="434" y="1298"/>
              <a:chExt cx="755" cy="612"/>
            </a:xfrm>
          </p:grpSpPr>
          <p:sp>
            <p:nvSpPr>
              <p:cNvPr id="578658" name="Line 98"/>
              <p:cNvSpPr>
                <a:spLocks noChangeShapeType="1"/>
              </p:cNvSpPr>
              <p:nvPr/>
            </p:nvSpPr>
            <p:spPr bwMode="auto">
              <a:xfrm>
                <a:off x="434" y="1298"/>
                <a:ext cx="755" cy="612"/>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659" name="Line 99"/>
              <p:cNvSpPr>
                <a:spLocks noChangeShapeType="1"/>
              </p:cNvSpPr>
              <p:nvPr/>
            </p:nvSpPr>
            <p:spPr bwMode="auto">
              <a:xfrm flipH="1">
                <a:off x="434" y="1298"/>
                <a:ext cx="755" cy="612"/>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8660" name="Text Box 100"/>
            <p:cNvSpPr txBox="1">
              <a:spLocks noChangeArrowheads="1"/>
            </p:cNvSpPr>
            <p:nvPr/>
          </p:nvSpPr>
          <p:spPr bwMode="auto">
            <a:xfrm>
              <a:off x="356" y="1979"/>
              <a:ext cx="97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000" b="1">
                  <a:solidFill>
                    <a:srgbClr val="0000CC"/>
                  </a:solidFill>
                  <a:latin typeface="+mn-lt"/>
                  <a:ea typeface="黑体" panose="02010609060101010101" pitchFamily="2" charset="-122"/>
                </a:rPr>
                <a:t>网</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1</a:t>
              </a:r>
              <a:r>
                <a:rPr kumimoji="1" lang="zh-CN" altLang="en-US" sz="2000" b="1">
                  <a:solidFill>
                    <a:srgbClr val="0000CC"/>
                  </a:solidFill>
                  <a:latin typeface="+mn-lt"/>
                  <a:ea typeface="黑体" panose="02010609060101010101" pitchFamily="2" charset="-122"/>
                </a:rPr>
                <a:t>出了故障</a:t>
              </a:r>
              <a:endParaRPr kumimoji="1" lang="zh-CN" altLang="en-US" sz="2000" b="1">
                <a:solidFill>
                  <a:srgbClr val="0000CC"/>
                </a:solidFill>
                <a:latin typeface="+mn-lt"/>
                <a:ea typeface="黑体" panose="02010609060101010101" pitchFamily="2" charset="-122"/>
              </a:endParaRPr>
            </a:p>
          </p:txBody>
        </p:sp>
      </p:grpSp>
      <p:sp>
        <p:nvSpPr>
          <p:cNvPr id="578661" name="Text Box 101"/>
          <p:cNvSpPr txBox="1">
            <a:spLocks noChangeArrowheads="1"/>
          </p:cNvSpPr>
          <p:nvPr/>
        </p:nvSpPr>
        <p:spPr bwMode="auto">
          <a:xfrm>
            <a:off x="266568" y="305361"/>
            <a:ext cx="44114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正</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常</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情</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况</a:t>
            </a:r>
            <a:endParaRPr kumimoji="1" lang="zh-CN" altLang="en-US" sz="2000" b="1">
              <a:solidFill>
                <a:srgbClr val="0000CC"/>
              </a:solidFill>
              <a:latin typeface="+mn-lt"/>
              <a:ea typeface="黑体" panose="02010609060101010101" pitchFamily="2" charset="-122"/>
            </a:endParaRPr>
          </a:p>
        </p:txBody>
      </p:sp>
      <p:grpSp>
        <p:nvGrpSpPr>
          <p:cNvPr id="578662" name="Group 102"/>
          <p:cNvGrpSpPr/>
          <p:nvPr/>
        </p:nvGrpSpPr>
        <p:grpSpPr bwMode="auto">
          <a:xfrm>
            <a:off x="2436946" y="499036"/>
            <a:ext cx="1594246" cy="312737"/>
            <a:chOff x="1491" y="212"/>
            <a:chExt cx="853" cy="240"/>
          </a:xfrm>
        </p:grpSpPr>
        <p:sp>
          <p:nvSpPr>
            <p:cNvPr id="578663" name="AutoShape 103"/>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64" name="Rectangle 104"/>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8665" name="Text Box 105"/>
          <p:cNvSpPr txBox="1">
            <a:spLocks noChangeArrowheads="1"/>
          </p:cNvSpPr>
          <p:nvPr/>
        </p:nvSpPr>
        <p:spPr bwMode="auto">
          <a:xfrm>
            <a:off x="2457583" y="573648"/>
            <a:ext cx="893193" cy="26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1  1  </a:t>
            </a:r>
            <a:r>
              <a:rPr kumimoji="1" lang="en-US" altLang="zh-CN" sz="2000" b="1">
                <a:solidFill>
                  <a:srgbClr val="0000CC"/>
                </a:solidFill>
                <a:latin typeface="+mn-lt"/>
                <a:ea typeface="黑体" panose="02010609060101010101" pitchFamily="2" charset="-122"/>
                <a:sym typeface="Symbol" panose="05050102010706020507" pitchFamily="18" charset="2"/>
              </a:rPr>
              <a:t></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nvGrpSpPr>
          <p:cNvPr id="578666" name="Group 106"/>
          <p:cNvGrpSpPr/>
          <p:nvPr/>
        </p:nvGrpSpPr>
        <p:grpSpPr bwMode="auto">
          <a:xfrm>
            <a:off x="2693194" y="3140793"/>
            <a:ext cx="1633802" cy="331788"/>
            <a:chOff x="1566" y="2024"/>
            <a:chExt cx="950" cy="209"/>
          </a:xfrm>
        </p:grpSpPr>
        <p:grpSp>
          <p:nvGrpSpPr>
            <p:cNvPr id="578667" name="Group 107"/>
            <p:cNvGrpSpPr/>
            <p:nvPr/>
          </p:nvGrpSpPr>
          <p:grpSpPr bwMode="auto">
            <a:xfrm>
              <a:off x="1589" y="2024"/>
              <a:ext cx="927" cy="197"/>
              <a:chOff x="1491" y="212"/>
              <a:chExt cx="853" cy="240"/>
            </a:xfrm>
          </p:grpSpPr>
          <p:sp>
            <p:nvSpPr>
              <p:cNvPr id="578668" name="AutoShape 108"/>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69" name="Rectangle 109"/>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8670" name="Text Box 110"/>
            <p:cNvSpPr txBox="1">
              <a:spLocks noChangeArrowheads="1"/>
            </p:cNvSpPr>
            <p:nvPr/>
          </p:nvSpPr>
          <p:spPr bwMode="auto">
            <a:xfrm>
              <a:off x="1566" y="2066"/>
              <a:ext cx="602" cy="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1  16  </a:t>
              </a:r>
              <a:r>
                <a:rPr kumimoji="1" lang="en-US" altLang="zh-CN" sz="2000" b="1">
                  <a:solidFill>
                    <a:srgbClr val="0000CC"/>
                  </a:solidFill>
                  <a:latin typeface="+mn-lt"/>
                  <a:ea typeface="黑体" panose="02010609060101010101" pitchFamily="2" charset="-122"/>
                  <a:sym typeface="Symbol" panose="05050102010706020507" pitchFamily="18" charset="2"/>
                </a:rPr>
                <a:t></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grpSp>
        <p:nvGrpSpPr>
          <p:cNvPr id="578671" name="Group 111"/>
          <p:cNvGrpSpPr/>
          <p:nvPr/>
        </p:nvGrpSpPr>
        <p:grpSpPr bwMode="auto">
          <a:xfrm flipH="1">
            <a:off x="6045068" y="521261"/>
            <a:ext cx="1594246" cy="312737"/>
            <a:chOff x="1491" y="212"/>
            <a:chExt cx="853" cy="240"/>
          </a:xfrm>
          <a:solidFill>
            <a:srgbClr val="66FF66"/>
          </a:solidFill>
        </p:grpSpPr>
        <p:sp>
          <p:nvSpPr>
            <p:cNvPr id="578672" name="AutoShape 112"/>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73" name="Rectangle 113"/>
            <p:cNvSpPr>
              <a:spLocks noChangeArrowheads="1"/>
            </p:cNvSpPr>
            <p:nvPr/>
          </p:nvSpPr>
          <p:spPr bwMode="auto">
            <a:xfrm>
              <a:off x="1491" y="212"/>
              <a:ext cx="632" cy="24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8674" name="Text Box 114"/>
          <p:cNvSpPr txBox="1">
            <a:spLocks noChangeArrowheads="1"/>
          </p:cNvSpPr>
          <p:nvPr/>
        </p:nvSpPr>
        <p:spPr bwMode="auto">
          <a:xfrm>
            <a:off x="6468137" y="616511"/>
            <a:ext cx="1032655" cy="26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1  2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1</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nvGrpSpPr>
          <p:cNvPr id="578675" name="Group 115"/>
          <p:cNvGrpSpPr/>
          <p:nvPr/>
        </p:nvGrpSpPr>
        <p:grpSpPr bwMode="auto">
          <a:xfrm>
            <a:off x="6045068" y="3088416"/>
            <a:ext cx="1594246" cy="361951"/>
            <a:chOff x="3515" y="1991"/>
            <a:chExt cx="927" cy="228"/>
          </a:xfrm>
          <a:solidFill>
            <a:srgbClr val="66FF66"/>
          </a:solidFill>
        </p:grpSpPr>
        <p:grpSp>
          <p:nvGrpSpPr>
            <p:cNvPr id="578676" name="Group 116"/>
            <p:cNvGrpSpPr/>
            <p:nvPr/>
          </p:nvGrpSpPr>
          <p:grpSpPr bwMode="auto">
            <a:xfrm flipH="1">
              <a:off x="3515" y="1991"/>
              <a:ext cx="927" cy="197"/>
              <a:chOff x="1491" y="212"/>
              <a:chExt cx="853" cy="240"/>
            </a:xfrm>
            <a:grpFill/>
          </p:grpSpPr>
          <p:sp>
            <p:nvSpPr>
              <p:cNvPr id="578677"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78" name="Rectangle 118"/>
              <p:cNvSpPr>
                <a:spLocks noChangeArrowheads="1"/>
              </p:cNvSpPr>
              <p:nvPr/>
            </p:nvSpPr>
            <p:spPr bwMode="auto">
              <a:xfrm>
                <a:off x="1491" y="212"/>
                <a:ext cx="632" cy="24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8679" name="Text Box 119"/>
            <p:cNvSpPr txBox="1">
              <a:spLocks noChangeArrowheads="1"/>
            </p:cNvSpPr>
            <p:nvPr/>
          </p:nvSpPr>
          <p:spPr bwMode="auto">
            <a:xfrm>
              <a:off x="3761" y="2051"/>
              <a:ext cx="600" cy="16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dirty="0">
                  <a:solidFill>
                    <a:srgbClr val="0000CC"/>
                  </a:solidFill>
                  <a:latin typeface="+mn-lt"/>
                  <a:ea typeface="黑体" panose="02010609060101010101" pitchFamily="2" charset="-122"/>
                </a:rPr>
                <a:t>1  2  </a:t>
              </a:r>
              <a:r>
                <a:rPr kumimoji="1" lang="en-US" altLang="zh-CN" sz="2000" b="1" dirty="0">
                  <a:solidFill>
                    <a:srgbClr val="0000CC"/>
                  </a:solidFill>
                  <a:latin typeface="+mn-lt"/>
                  <a:ea typeface="黑体" panose="02010609060101010101" pitchFamily="2" charset="-122"/>
                  <a:sym typeface="Symbol" panose="05050102010706020507" pitchFamily="18" charset="2"/>
                </a:rPr>
                <a:t>R</a:t>
              </a:r>
              <a:r>
                <a:rPr kumimoji="1" lang="en-US" altLang="zh-CN" sz="2000" b="1" baseline="-25000" dirty="0">
                  <a:solidFill>
                    <a:srgbClr val="0000CC"/>
                  </a:solidFill>
                  <a:latin typeface="+mn-lt"/>
                  <a:ea typeface="黑体" panose="02010609060101010101" pitchFamily="2" charset="-122"/>
                  <a:sym typeface="Symbol" panose="05050102010706020507" pitchFamily="18" charset="2"/>
                </a:rPr>
                <a:t>1</a:t>
              </a:r>
              <a:endParaRPr kumimoji="1" lang="en-US" altLang="zh-CN" sz="2000" b="1" baseline="-25000" dirty="0">
                <a:solidFill>
                  <a:srgbClr val="0000CC"/>
                </a:solidFill>
                <a:latin typeface="+mn-lt"/>
                <a:ea typeface="黑体" panose="02010609060101010101" pitchFamily="2" charset="-122"/>
                <a:sym typeface="Symbol" panose="05050102010706020507" pitchFamily="18" charset="2"/>
              </a:endParaRPr>
            </a:p>
          </p:txBody>
        </p:sp>
      </p:grpSp>
      <p:sp>
        <p:nvSpPr>
          <p:cNvPr id="578680" name="Text Box 120"/>
          <p:cNvSpPr txBox="1">
            <a:spLocks noChangeArrowheads="1"/>
          </p:cNvSpPr>
          <p:nvPr/>
        </p:nvSpPr>
        <p:spPr bwMode="auto">
          <a:xfrm>
            <a:off x="3027547" y="4437112"/>
            <a:ext cx="6373844" cy="830997"/>
          </a:xfrm>
          <a:prstGeom prst="rect">
            <a:avLst/>
          </a:prstGeom>
          <a:solidFill>
            <a:srgbClr val="FFFF99"/>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2 </a:t>
            </a:r>
            <a:r>
              <a:rPr kumimoji="1" lang="zh-CN" altLang="en-US" sz="2400" b="1" dirty="0">
                <a:solidFill>
                  <a:srgbClr val="0000CC"/>
                </a:solidFill>
                <a:latin typeface="+mn-lt"/>
                <a:ea typeface="黑体" panose="02010609060101010101" pitchFamily="2" charset="-122"/>
              </a:rPr>
              <a:t>以后又更新自己的路由表为“</a:t>
            </a:r>
            <a:r>
              <a:rPr kumimoji="1" lang="en-US" altLang="zh-CN" sz="2400" b="1" dirty="0">
                <a:solidFill>
                  <a:srgbClr val="0000CC"/>
                </a:solidFill>
                <a:latin typeface="+mn-lt"/>
                <a:ea typeface="黑体" panose="02010609060101010101" pitchFamily="2" charset="-122"/>
              </a:rPr>
              <a:t>1, 4, R</a:t>
            </a:r>
            <a:r>
              <a:rPr kumimoji="1" lang="en-US" altLang="zh-CN" sz="2400" b="1" baseline="-25000" dirty="0">
                <a:solidFill>
                  <a:srgbClr val="0000CC"/>
                </a:solidFill>
                <a:latin typeface="+mn-lt"/>
                <a:ea typeface="黑体" panose="02010609060101010101" pitchFamily="2" charset="-122"/>
              </a:rPr>
              <a:t>1</a:t>
            </a:r>
            <a:r>
              <a:rPr kumimoji="1" lang="en-US" altLang="zh-CN" sz="2400" b="1" dirty="0">
                <a:solidFill>
                  <a:srgbClr val="0000CC"/>
                </a:solidFill>
                <a:latin typeface="+mn-lt"/>
                <a:ea typeface="黑体" panose="02010609060101010101" pitchFamily="2" charset="-122"/>
              </a:rPr>
              <a:t>”</a:t>
            </a:r>
            <a:r>
              <a:rPr kumimoji="1" lang="zh-CN" altLang="en-US" sz="2400" b="1" dirty="0">
                <a:solidFill>
                  <a:srgbClr val="0000CC"/>
                </a:solidFill>
                <a:latin typeface="+mn-lt"/>
                <a:ea typeface="黑体" panose="02010609060101010101" pitchFamily="2" charset="-122"/>
              </a:rPr>
              <a:t>，表明 “我到网 </a:t>
            </a:r>
            <a:r>
              <a:rPr kumimoji="1" lang="en-US" altLang="zh-CN" sz="2400" b="1" dirty="0">
                <a:solidFill>
                  <a:srgbClr val="0000CC"/>
                </a:solidFill>
                <a:latin typeface="+mn-lt"/>
                <a:ea typeface="黑体" panose="02010609060101010101" pitchFamily="2" charset="-122"/>
              </a:rPr>
              <a:t>1 </a:t>
            </a:r>
            <a:r>
              <a:rPr kumimoji="1" lang="zh-CN" altLang="en-US" sz="2400" b="1" dirty="0">
                <a:solidFill>
                  <a:srgbClr val="0000CC"/>
                </a:solidFill>
                <a:latin typeface="+mn-lt"/>
                <a:ea typeface="黑体" panose="02010609060101010101" pitchFamily="2" charset="-122"/>
              </a:rPr>
              <a:t>距离是 </a:t>
            </a:r>
            <a:r>
              <a:rPr kumimoji="1" lang="en-US" altLang="zh-CN" sz="2400" b="1" dirty="0">
                <a:solidFill>
                  <a:srgbClr val="0000CC"/>
                </a:solidFill>
                <a:latin typeface="+mn-lt"/>
                <a:ea typeface="黑体" panose="02010609060101010101" pitchFamily="2" charset="-122"/>
              </a:rPr>
              <a:t>4</a:t>
            </a:r>
            <a:r>
              <a:rPr kumimoji="1" lang="zh-CN" altLang="en-US" sz="2400" b="1" dirty="0">
                <a:solidFill>
                  <a:srgbClr val="0000CC"/>
                </a:solidFill>
                <a:latin typeface="+mn-lt"/>
                <a:ea typeface="黑体" panose="02010609060101010101" pitchFamily="2" charset="-122"/>
              </a:rPr>
              <a:t>，下一跳经过 </a:t>
            </a:r>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1</a:t>
            </a:r>
            <a:r>
              <a:rPr kumimoji="1" lang="en-US" altLang="zh-CN" sz="2400" b="1" dirty="0">
                <a:solidFill>
                  <a:srgbClr val="0000CC"/>
                </a:solidFill>
                <a:latin typeface="+mn-lt"/>
                <a:ea typeface="黑体" panose="02010609060101010101" pitchFamily="2" charset="-122"/>
              </a:rPr>
              <a:t>”</a:t>
            </a:r>
            <a:r>
              <a:rPr kumimoji="1" lang="zh-CN" altLang="en-US" sz="2400" b="1" dirty="0">
                <a:solidFill>
                  <a:srgbClr val="0000CC"/>
                </a:solidFill>
                <a:latin typeface="+mn-lt"/>
                <a:ea typeface="黑体" panose="02010609060101010101" pitchFamily="2" charset="-122"/>
              </a:rPr>
              <a:t>。 </a:t>
            </a:r>
            <a:endParaRPr kumimoji="1" lang="zh-CN" altLang="en-US" sz="2400" b="1" dirty="0">
              <a:solidFill>
                <a:srgbClr val="0000CC"/>
              </a:solidFill>
              <a:latin typeface="+mn-lt"/>
              <a:ea typeface="黑体" panose="02010609060101010101" pitchFamily="2" charset="-122"/>
            </a:endParaRPr>
          </a:p>
        </p:txBody>
      </p:sp>
      <p:grpSp>
        <p:nvGrpSpPr>
          <p:cNvPr id="578681" name="Group 121"/>
          <p:cNvGrpSpPr/>
          <p:nvPr/>
        </p:nvGrpSpPr>
        <p:grpSpPr bwMode="auto">
          <a:xfrm>
            <a:off x="2691475" y="3644026"/>
            <a:ext cx="1635521" cy="330199"/>
            <a:chOff x="1565" y="2478"/>
            <a:chExt cx="951" cy="208"/>
          </a:xfrm>
        </p:grpSpPr>
        <p:grpSp>
          <p:nvGrpSpPr>
            <p:cNvPr id="578682" name="Group 122"/>
            <p:cNvGrpSpPr/>
            <p:nvPr/>
          </p:nvGrpSpPr>
          <p:grpSpPr bwMode="auto">
            <a:xfrm>
              <a:off x="1589" y="2478"/>
              <a:ext cx="927" cy="197"/>
              <a:chOff x="1491" y="212"/>
              <a:chExt cx="853" cy="240"/>
            </a:xfrm>
          </p:grpSpPr>
          <p:sp>
            <p:nvSpPr>
              <p:cNvPr id="578683" name="AutoShape 123"/>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84" name="Rectangle 124"/>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8685" name="Text Box 125"/>
            <p:cNvSpPr txBox="1">
              <a:spLocks noChangeArrowheads="1"/>
            </p:cNvSpPr>
            <p:nvPr/>
          </p:nvSpPr>
          <p:spPr bwMode="auto">
            <a:xfrm>
              <a:off x="1565" y="2518"/>
              <a:ext cx="600"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1  3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2</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grpSp>
        <p:nvGrpSpPr>
          <p:cNvPr id="578686" name="Group 126"/>
          <p:cNvGrpSpPr/>
          <p:nvPr/>
        </p:nvGrpSpPr>
        <p:grpSpPr bwMode="auto">
          <a:xfrm>
            <a:off x="6045068" y="3932970"/>
            <a:ext cx="1594246" cy="349251"/>
            <a:chOff x="3515" y="2704"/>
            <a:chExt cx="927" cy="220"/>
          </a:xfrm>
          <a:solidFill>
            <a:srgbClr val="66FF66"/>
          </a:solidFill>
        </p:grpSpPr>
        <p:grpSp>
          <p:nvGrpSpPr>
            <p:cNvPr id="578687" name="Group 127"/>
            <p:cNvGrpSpPr/>
            <p:nvPr/>
          </p:nvGrpSpPr>
          <p:grpSpPr bwMode="auto">
            <a:xfrm flipH="1">
              <a:off x="3515" y="2704"/>
              <a:ext cx="927" cy="197"/>
              <a:chOff x="1491" y="212"/>
              <a:chExt cx="853" cy="240"/>
            </a:xfrm>
            <a:grpFill/>
          </p:grpSpPr>
          <p:sp>
            <p:nvSpPr>
              <p:cNvPr id="578688" name="AutoShape 128"/>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89" name="Rectangle 129"/>
              <p:cNvSpPr>
                <a:spLocks noChangeArrowheads="1"/>
              </p:cNvSpPr>
              <p:nvPr/>
            </p:nvSpPr>
            <p:spPr bwMode="auto">
              <a:xfrm>
                <a:off x="1491" y="212"/>
                <a:ext cx="632" cy="24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8690" name="Text Box 130"/>
            <p:cNvSpPr txBox="1">
              <a:spLocks noChangeArrowheads="1"/>
            </p:cNvSpPr>
            <p:nvPr/>
          </p:nvSpPr>
          <p:spPr bwMode="auto">
            <a:xfrm>
              <a:off x="3771" y="2756"/>
              <a:ext cx="600" cy="16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dirty="0">
                  <a:solidFill>
                    <a:srgbClr val="0000CC"/>
                  </a:solidFill>
                  <a:latin typeface="+mn-lt"/>
                  <a:ea typeface="黑体" panose="02010609060101010101" pitchFamily="2" charset="-122"/>
                </a:rPr>
                <a:t>1  4  </a:t>
              </a:r>
              <a:r>
                <a:rPr kumimoji="1" lang="en-US" altLang="zh-CN" sz="2000" b="1" dirty="0">
                  <a:solidFill>
                    <a:srgbClr val="0000CC"/>
                  </a:solidFill>
                  <a:latin typeface="+mn-lt"/>
                  <a:ea typeface="黑体" panose="02010609060101010101" pitchFamily="2" charset="-122"/>
                  <a:sym typeface="Symbol" panose="05050102010706020507" pitchFamily="18" charset="2"/>
                </a:rPr>
                <a:t>R</a:t>
              </a:r>
              <a:r>
                <a:rPr kumimoji="1" lang="en-US" altLang="zh-CN" sz="2000" b="1" baseline="-25000" dirty="0">
                  <a:solidFill>
                    <a:srgbClr val="0000CC"/>
                  </a:solidFill>
                  <a:latin typeface="+mn-lt"/>
                  <a:ea typeface="黑体" panose="02010609060101010101" pitchFamily="2" charset="-122"/>
                  <a:sym typeface="Symbol" panose="05050102010706020507" pitchFamily="18" charset="2"/>
                </a:rPr>
                <a:t>1</a:t>
              </a:r>
              <a:endParaRPr kumimoji="1" lang="en-US" altLang="zh-CN" sz="2000" b="1" baseline="-25000" dirty="0">
                <a:solidFill>
                  <a:srgbClr val="0000CC"/>
                </a:solidFill>
                <a:latin typeface="+mn-lt"/>
                <a:ea typeface="黑体" panose="02010609060101010101" pitchFamily="2" charset="-122"/>
                <a:sym typeface="Symbol" panose="05050102010706020507" pitchFamily="18" charset="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78686"/>
                                        </p:tgtEl>
                                        <p:attrNameLst>
                                          <p:attrName>style.visibility</p:attrName>
                                        </p:attrNameLst>
                                      </p:cBhvr>
                                      <p:to>
                                        <p:strVal val="visible"/>
                                      </p:to>
                                    </p:set>
                                  </p:childTnLst>
                                </p:cTn>
                              </p:par>
                            </p:childTnLst>
                          </p:cTn>
                        </p:par>
                        <p:par>
                          <p:cTn id="7" fill="hold">
                            <p:stCondLst>
                              <p:cond delay="500"/>
                            </p:stCondLst>
                            <p:childTnLst>
                              <p:par>
                                <p:cTn id="8" presetID="35" presetClass="emph" presetSubtype="0" repeatCount="3000" fill="hold" nodeType="afterEffect">
                                  <p:stCondLst>
                                    <p:cond delay="500"/>
                                  </p:stCondLst>
                                  <p:childTnLst>
                                    <p:anim calcmode="discrete" valueType="str">
                                      <p:cBhvr>
                                        <p:cTn id="9" dur="1000" fill="hold"/>
                                        <p:tgtEl>
                                          <p:spTgt spid="57868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Line 2"/>
          <p:cNvSpPr>
            <a:spLocks noChangeShapeType="1"/>
          </p:cNvSpPr>
          <p:nvPr/>
        </p:nvSpPr>
        <p:spPr bwMode="auto">
          <a:xfrm>
            <a:off x="1785144" y="1064185"/>
            <a:ext cx="701159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579587" name="Picture 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13580" y="908611"/>
            <a:ext cx="78938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79588" name="Text Box 4"/>
          <p:cNvSpPr txBox="1">
            <a:spLocks noChangeArrowheads="1"/>
          </p:cNvSpPr>
          <p:nvPr/>
        </p:nvSpPr>
        <p:spPr bwMode="auto">
          <a:xfrm>
            <a:off x="6944519" y="11578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79589" name="Text Box 5"/>
          <p:cNvSpPr txBox="1">
            <a:spLocks noChangeArrowheads="1"/>
          </p:cNvSpPr>
          <p:nvPr/>
        </p:nvSpPr>
        <p:spPr bwMode="auto">
          <a:xfrm>
            <a:off x="3047471" y="11578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pic>
        <p:nvPicPr>
          <p:cNvPr id="579590" name="Picture 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08908" y="908611"/>
            <a:ext cx="791104"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79591" name="Group 7"/>
          <p:cNvGrpSpPr/>
          <p:nvPr/>
        </p:nvGrpSpPr>
        <p:grpSpPr bwMode="auto">
          <a:xfrm>
            <a:off x="768747" y="632386"/>
            <a:ext cx="1277805" cy="858837"/>
            <a:chOff x="4830" y="1752"/>
            <a:chExt cx="667" cy="477"/>
          </a:xfrm>
        </p:grpSpPr>
        <p:grpSp>
          <p:nvGrpSpPr>
            <p:cNvPr id="579592" name="Group 8"/>
            <p:cNvGrpSpPr/>
            <p:nvPr/>
          </p:nvGrpSpPr>
          <p:grpSpPr bwMode="auto">
            <a:xfrm>
              <a:off x="4830" y="1752"/>
              <a:ext cx="667" cy="477"/>
              <a:chOff x="2949" y="196"/>
              <a:chExt cx="941" cy="598"/>
            </a:xfrm>
          </p:grpSpPr>
          <p:sp>
            <p:nvSpPr>
              <p:cNvPr id="579593" name="Oval 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594"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595"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596" name="Oval 1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597" name="Oval 1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598"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599" name="Oval 1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00" name="Oval 1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01" name="Freeform 1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02" name="Freeform 1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03" name="Freeform 1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9604" name="Text Box 20"/>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grpSp>
      <p:grpSp>
        <p:nvGrpSpPr>
          <p:cNvPr id="579605" name="Group 21"/>
          <p:cNvGrpSpPr/>
          <p:nvPr/>
        </p:nvGrpSpPr>
        <p:grpSpPr bwMode="auto">
          <a:xfrm>
            <a:off x="8356468" y="632386"/>
            <a:ext cx="1277805" cy="858837"/>
            <a:chOff x="4830" y="1752"/>
            <a:chExt cx="667" cy="477"/>
          </a:xfrm>
        </p:grpSpPr>
        <p:grpSp>
          <p:nvGrpSpPr>
            <p:cNvPr id="579606" name="Group 22"/>
            <p:cNvGrpSpPr/>
            <p:nvPr/>
          </p:nvGrpSpPr>
          <p:grpSpPr bwMode="auto">
            <a:xfrm>
              <a:off x="4830" y="1752"/>
              <a:ext cx="667" cy="477"/>
              <a:chOff x="2949" y="196"/>
              <a:chExt cx="941" cy="598"/>
            </a:xfrm>
          </p:grpSpPr>
          <p:sp>
            <p:nvSpPr>
              <p:cNvPr id="579607" name="Oval 23"/>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08"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09"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10" name="Oval 26"/>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11" name="Oval 27"/>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12"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13" name="Oval 29"/>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14" name="Oval 30"/>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15" name="Freeform 3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16" name="Freeform 3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17" name="Freeform 3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9618" name="Text Box 34"/>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grpSp>
      <p:grpSp>
        <p:nvGrpSpPr>
          <p:cNvPr id="579619" name="Group 35"/>
          <p:cNvGrpSpPr/>
          <p:nvPr/>
        </p:nvGrpSpPr>
        <p:grpSpPr bwMode="auto">
          <a:xfrm>
            <a:off x="4531651" y="632386"/>
            <a:ext cx="1277805" cy="858837"/>
            <a:chOff x="4830" y="1752"/>
            <a:chExt cx="667" cy="477"/>
          </a:xfrm>
        </p:grpSpPr>
        <p:grpSp>
          <p:nvGrpSpPr>
            <p:cNvPr id="579620" name="Group 36"/>
            <p:cNvGrpSpPr/>
            <p:nvPr/>
          </p:nvGrpSpPr>
          <p:grpSpPr bwMode="auto">
            <a:xfrm>
              <a:off x="4830" y="1752"/>
              <a:ext cx="667" cy="477"/>
              <a:chOff x="2949" y="196"/>
              <a:chExt cx="941" cy="598"/>
            </a:xfrm>
          </p:grpSpPr>
          <p:sp>
            <p:nvSpPr>
              <p:cNvPr id="579621" name="Oval 3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22"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23"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24" name="Oval 4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25" name="Oval 4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26"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27" name="Oval 4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28" name="Oval 4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29" name="Freeform 4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30" name="Freeform 4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31" name="Freeform 4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9632" name="Text Box 48"/>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grpSp>
      <p:sp>
        <p:nvSpPr>
          <p:cNvPr id="579633" name="Line 49"/>
          <p:cNvSpPr>
            <a:spLocks noChangeShapeType="1"/>
          </p:cNvSpPr>
          <p:nvPr/>
        </p:nvSpPr>
        <p:spPr bwMode="auto">
          <a:xfrm>
            <a:off x="1785144" y="2437532"/>
            <a:ext cx="701159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579634" name="Picture 5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13580" y="2283544"/>
            <a:ext cx="78938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79635" name="Text Box 51"/>
          <p:cNvSpPr txBox="1">
            <a:spLocks noChangeArrowheads="1"/>
          </p:cNvSpPr>
          <p:nvPr/>
        </p:nvSpPr>
        <p:spPr bwMode="auto">
          <a:xfrm>
            <a:off x="6944519" y="2531195"/>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79636" name="Text Box 52"/>
          <p:cNvSpPr txBox="1">
            <a:spLocks noChangeArrowheads="1"/>
          </p:cNvSpPr>
          <p:nvPr/>
        </p:nvSpPr>
        <p:spPr bwMode="auto">
          <a:xfrm>
            <a:off x="3047471" y="2531195"/>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pic>
        <p:nvPicPr>
          <p:cNvPr id="579637" name="Picture 5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08908" y="2283544"/>
            <a:ext cx="791104"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79638" name="Group 54"/>
          <p:cNvGrpSpPr/>
          <p:nvPr/>
        </p:nvGrpSpPr>
        <p:grpSpPr bwMode="auto">
          <a:xfrm>
            <a:off x="768747" y="2005733"/>
            <a:ext cx="1277805" cy="858837"/>
            <a:chOff x="4830" y="1752"/>
            <a:chExt cx="667" cy="477"/>
          </a:xfrm>
        </p:grpSpPr>
        <p:grpSp>
          <p:nvGrpSpPr>
            <p:cNvPr id="579639" name="Group 55"/>
            <p:cNvGrpSpPr/>
            <p:nvPr/>
          </p:nvGrpSpPr>
          <p:grpSpPr bwMode="auto">
            <a:xfrm>
              <a:off x="4830" y="1752"/>
              <a:ext cx="667" cy="477"/>
              <a:chOff x="2949" y="196"/>
              <a:chExt cx="941" cy="598"/>
            </a:xfrm>
          </p:grpSpPr>
          <p:sp>
            <p:nvSpPr>
              <p:cNvPr id="579640" name="Oval 5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41" name="Oval 5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42" name="Oval 5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43" name="Oval 5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44" name="Oval 6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45" name="Oval 6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46" name="Oval 6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47" name="Oval 6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9651" name="Text Box 67"/>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grpSp>
      <p:grpSp>
        <p:nvGrpSpPr>
          <p:cNvPr id="579652" name="Group 68"/>
          <p:cNvGrpSpPr/>
          <p:nvPr/>
        </p:nvGrpSpPr>
        <p:grpSpPr bwMode="auto">
          <a:xfrm>
            <a:off x="8356468" y="2005733"/>
            <a:ext cx="1277805" cy="858837"/>
            <a:chOff x="4830" y="1752"/>
            <a:chExt cx="667" cy="477"/>
          </a:xfrm>
        </p:grpSpPr>
        <p:grpSp>
          <p:nvGrpSpPr>
            <p:cNvPr id="579653" name="Group 69"/>
            <p:cNvGrpSpPr/>
            <p:nvPr/>
          </p:nvGrpSpPr>
          <p:grpSpPr bwMode="auto">
            <a:xfrm>
              <a:off x="4830" y="1752"/>
              <a:ext cx="667" cy="477"/>
              <a:chOff x="2949" y="196"/>
              <a:chExt cx="941" cy="598"/>
            </a:xfrm>
          </p:grpSpPr>
          <p:sp>
            <p:nvSpPr>
              <p:cNvPr id="579654" name="Oval 7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55" name="Oval 7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56" name="Oval 7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57" name="Oval 7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58" name="Oval 7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59" name="Oval 7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60" name="Oval 7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61" name="Oval 7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62" name="Freeform 7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63" name="Freeform 7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64" name="Freeform 8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9665" name="Text Box 81"/>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grpSp>
      <p:grpSp>
        <p:nvGrpSpPr>
          <p:cNvPr id="579666" name="Group 82"/>
          <p:cNvGrpSpPr/>
          <p:nvPr/>
        </p:nvGrpSpPr>
        <p:grpSpPr bwMode="auto">
          <a:xfrm>
            <a:off x="4531651" y="2005733"/>
            <a:ext cx="1277805" cy="858837"/>
            <a:chOff x="4830" y="1752"/>
            <a:chExt cx="667" cy="477"/>
          </a:xfrm>
        </p:grpSpPr>
        <p:grpSp>
          <p:nvGrpSpPr>
            <p:cNvPr id="579667" name="Group 83"/>
            <p:cNvGrpSpPr/>
            <p:nvPr/>
          </p:nvGrpSpPr>
          <p:grpSpPr bwMode="auto">
            <a:xfrm>
              <a:off x="4830" y="1752"/>
              <a:ext cx="667" cy="477"/>
              <a:chOff x="2949" y="196"/>
              <a:chExt cx="941" cy="598"/>
            </a:xfrm>
          </p:grpSpPr>
          <p:sp>
            <p:nvSpPr>
              <p:cNvPr id="579668" name="Oval 84"/>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69"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70"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71" name="Oval 87"/>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72" name="Oval 88"/>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73"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74" name="Oval 90"/>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75" name="Oval 91"/>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76" name="Freeform 9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77" name="Freeform 9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78" name="Freeform 9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9679" name="Text Box 95"/>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grpSp>
      <p:grpSp>
        <p:nvGrpSpPr>
          <p:cNvPr id="579680" name="Group 96"/>
          <p:cNvGrpSpPr/>
          <p:nvPr/>
        </p:nvGrpSpPr>
        <p:grpSpPr bwMode="auto">
          <a:xfrm>
            <a:off x="746390" y="1916832"/>
            <a:ext cx="1298443" cy="971550"/>
            <a:chOff x="434" y="1298"/>
            <a:chExt cx="755" cy="612"/>
          </a:xfrm>
        </p:grpSpPr>
        <p:sp>
          <p:nvSpPr>
            <p:cNvPr id="579681" name="Line 97"/>
            <p:cNvSpPr>
              <a:spLocks noChangeShapeType="1"/>
            </p:cNvSpPr>
            <p:nvPr/>
          </p:nvSpPr>
          <p:spPr bwMode="auto">
            <a:xfrm>
              <a:off x="434" y="1298"/>
              <a:ext cx="755" cy="612"/>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82" name="Line 98"/>
            <p:cNvSpPr>
              <a:spLocks noChangeShapeType="1"/>
            </p:cNvSpPr>
            <p:nvPr/>
          </p:nvSpPr>
          <p:spPr bwMode="auto">
            <a:xfrm flipH="1">
              <a:off x="434" y="1298"/>
              <a:ext cx="755" cy="612"/>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9683" name="Text Box 99"/>
          <p:cNvSpPr txBox="1">
            <a:spLocks noChangeArrowheads="1"/>
          </p:cNvSpPr>
          <p:nvPr/>
        </p:nvSpPr>
        <p:spPr bwMode="auto">
          <a:xfrm>
            <a:off x="612246" y="3069357"/>
            <a:ext cx="16690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000" b="1">
                <a:solidFill>
                  <a:srgbClr val="0000CC"/>
                </a:solidFill>
                <a:latin typeface="+mn-lt"/>
                <a:ea typeface="黑体" panose="02010609060101010101" pitchFamily="2" charset="-122"/>
              </a:rPr>
              <a:t>网</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1</a:t>
            </a:r>
            <a:r>
              <a:rPr kumimoji="1" lang="zh-CN" altLang="en-US" sz="2000" b="1">
                <a:solidFill>
                  <a:srgbClr val="0000CC"/>
                </a:solidFill>
                <a:latin typeface="+mn-lt"/>
                <a:ea typeface="黑体" panose="02010609060101010101" pitchFamily="2" charset="-122"/>
              </a:rPr>
              <a:t>出了故障</a:t>
            </a:r>
            <a:endParaRPr kumimoji="1" lang="zh-CN" altLang="en-US" sz="2000" b="1">
              <a:solidFill>
                <a:srgbClr val="0000CC"/>
              </a:solidFill>
              <a:latin typeface="+mn-lt"/>
              <a:ea typeface="黑体" panose="02010609060101010101" pitchFamily="2" charset="-122"/>
            </a:endParaRPr>
          </a:p>
        </p:txBody>
      </p:sp>
      <p:sp>
        <p:nvSpPr>
          <p:cNvPr id="579684" name="Text Box 100"/>
          <p:cNvSpPr txBox="1">
            <a:spLocks noChangeArrowheads="1"/>
          </p:cNvSpPr>
          <p:nvPr/>
        </p:nvSpPr>
        <p:spPr bwMode="auto">
          <a:xfrm>
            <a:off x="266568" y="305361"/>
            <a:ext cx="44114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正</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常</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情</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况</a:t>
            </a:r>
            <a:endParaRPr kumimoji="1" lang="zh-CN" altLang="en-US" sz="2000" b="1">
              <a:solidFill>
                <a:srgbClr val="0000CC"/>
              </a:solidFill>
              <a:latin typeface="+mn-lt"/>
              <a:ea typeface="黑体" panose="02010609060101010101" pitchFamily="2" charset="-122"/>
            </a:endParaRPr>
          </a:p>
        </p:txBody>
      </p:sp>
      <p:grpSp>
        <p:nvGrpSpPr>
          <p:cNvPr id="579685" name="Group 101"/>
          <p:cNvGrpSpPr/>
          <p:nvPr/>
        </p:nvGrpSpPr>
        <p:grpSpPr bwMode="auto">
          <a:xfrm>
            <a:off x="2436946" y="499036"/>
            <a:ext cx="1594246" cy="312737"/>
            <a:chOff x="1491" y="212"/>
            <a:chExt cx="853" cy="240"/>
          </a:xfrm>
        </p:grpSpPr>
        <p:sp>
          <p:nvSpPr>
            <p:cNvPr id="579686" name="AutoShape 102"/>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87" name="Rectangle 103"/>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9688" name="Text Box 104"/>
          <p:cNvSpPr txBox="1">
            <a:spLocks noChangeArrowheads="1"/>
          </p:cNvSpPr>
          <p:nvPr/>
        </p:nvSpPr>
        <p:spPr bwMode="auto">
          <a:xfrm>
            <a:off x="2457583" y="573648"/>
            <a:ext cx="89319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1  1  </a:t>
            </a:r>
            <a:r>
              <a:rPr kumimoji="1" lang="en-US" altLang="zh-CN" sz="2000" b="1">
                <a:solidFill>
                  <a:srgbClr val="0000CC"/>
                </a:solidFill>
                <a:latin typeface="+mn-lt"/>
                <a:ea typeface="黑体" panose="02010609060101010101" pitchFamily="2" charset="-122"/>
                <a:sym typeface="Symbol" panose="05050102010706020507" pitchFamily="18" charset="2"/>
              </a:rPr>
              <a:t></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sp>
        <p:nvSpPr>
          <p:cNvPr id="579689" name="Text Box 105"/>
          <p:cNvSpPr txBox="1">
            <a:spLocks noChangeArrowheads="1"/>
          </p:cNvSpPr>
          <p:nvPr/>
        </p:nvSpPr>
        <p:spPr bwMode="auto">
          <a:xfrm rot="5400000">
            <a:off x="6899290" y="4594428"/>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a:t>
            </a:r>
            <a:endParaRPr kumimoji="1" lang="en-US" altLang="zh-CN" b="1" dirty="0">
              <a:solidFill>
                <a:srgbClr val="0000CC"/>
              </a:solidFill>
              <a:latin typeface="+mn-lt"/>
              <a:ea typeface="黑体" panose="02010609060101010101" pitchFamily="2" charset="-122"/>
            </a:endParaRPr>
          </a:p>
        </p:txBody>
      </p:sp>
      <p:grpSp>
        <p:nvGrpSpPr>
          <p:cNvPr id="579690" name="Group 106"/>
          <p:cNvGrpSpPr/>
          <p:nvPr/>
        </p:nvGrpSpPr>
        <p:grpSpPr bwMode="auto">
          <a:xfrm>
            <a:off x="2732750" y="4220294"/>
            <a:ext cx="1594246" cy="312738"/>
            <a:chOff x="1491" y="212"/>
            <a:chExt cx="853" cy="240"/>
          </a:xfrm>
        </p:grpSpPr>
        <p:sp>
          <p:nvSpPr>
            <p:cNvPr id="579691" name="AutoShape 107"/>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92" name="Rectangle 108"/>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579693" name="Group 109"/>
          <p:cNvGrpSpPr/>
          <p:nvPr/>
        </p:nvGrpSpPr>
        <p:grpSpPr bwMode="auto">
          <a:xfrm>
            <a:off x="2732750" y="3140794"/>
            <a:ext cx="1594246" cy="312738"/>
            <a:chOff x="1491" y="212"/>
            <a:chExt cx="853" cy="240"/>
          </a:xfrm>
        </p:grpSpPr>
        <p:sp>
          <p:nvSpPr>
            <p:cNvPr id="579694" name="AutoShape 110"/>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95" name="Rectangle 111"/>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9696" name="Text Box 112"/>
          <p:cNvSpPr txBox="1">
            <a:spLocks noChangeArrowheads="1"/>
          </p:cNvSpPr>
          <p:nvPr/>
        </p:nvSpPr>
        <p:spPr bwMode="auto">
          <a:xfrm>
            <a:off x="2693194" y="3207470"/>
            <a:ext cx="103586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1  16  </a:t>
            </a:r>
            <a:r>
              <a:rPr kumimoji="1" lang="en-US" altLang="zh-CN" sz="2000" b="1">
                <a:solidFill>
                  <a:srgbClr val="0000CC"/>
                </a:solidFill>
                <a:latin typeface="+mn-lt"/>
                <a:ea typeface="黑体" panose="02010609060101010101" pitchFamily="2" charset="-122"/>
                <a:sym typeface="Symbol" panose="05050102010706020507" pitchFamily="18" charset="2"/>
              </a:rPr>
              <a:t></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nvGrpSpPr>
          <p:cNvPr id="579697" name="Group 113"/>
          <p:cNvGrpSpPr/>
          <p:nvPr/>
        </p:nvGrpSpPr>
        <p:grpSpPr bwMode="auto">
          <a:xfrm>
            <a:off x="2691475" y="3644033"/>
            <a:ext cx="1635521" cy="312737"/>
            <a:chOff x="1565" y="2478"/>
            <a:chExt cx="951" cy="197"/>
          </a:xfrm>
        </p:grpSpPr>
        <p:grpSp>
          <p:nvGrpSpPr>
            <p:cNvPr id="579698" name="Group 114"/>
            <p:cNvGrpSpPr/>
            <p:nvPr/>
          </p:nvGrpSpPr>
          <p:grpSpPr bwMode="auto">
            <a:xfrm>
              <a:off x="1589" y="2478"/>
              <a:ext cx="927" cy="197"/>
              <a:chOff x="1491" y="212"/>
              <a:chExt cx="853" cy="240"/>
            </a:xfrm>
          </p:grpSpPr>
          <p:sp>
            <p:nvSpPr>
              <p:cNvPr id="579699" name="AutoShape 115"/>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700" name="Rectangle 116"/>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9701" name="Text Box 117"/>
            <p:cNvSpPr txBox="1">
              <a:spLocks noChangeArrowheads="1"/>
            </p:cNvSpPr>
            <p:nvPr/>
          </p:nvSpPr>
          <p:spPr bwMode="auto">
            <a:xfrm>
              <a:off x="1565" y="2518"/>
              <a:ext cx="600"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1  3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2</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sp>
        <p:nvSpPr>
          <p:cNvPr id="579702" name="Text Box 118"/>
          <p:cNvSpPr txBox="1">
            <a:spLocks noChangeArrowheads="1"/>
          </p:cNvSpPr>
          <p:nvPr/>
        </p:nvSpPr>
        <p:spPr bwMode="auto">
          <a:xfrm>
            <a:off x="2725870" y="4298083"/>
            <a:ext cx="103265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1  5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2</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nvGrpSpPr>
          <p:cNvPr id="579703" name="Group 119"/>
          <p:cNvGrpSpPr/>
          <p:nvPr/>
        </p:nvGrpSpPr>
        <p:grpSpPr bwMode="auto">
          <a:xfrm>
            <a:off x="2701794" y="5085490"/>
            <a:ext cx="1625203" cy="331788"/>
            <a:chOff x="1571" y="3313"/>
            <a:chExt cx="945" cy="209"/>
          </a:xfrm>
        </p:grpSpPr>
        <p:grpSp>
          <p:nvGrpSpPr>
            <p:cNvPr id="579704" name="Group 120"/>
            <p:cNvGrpSpPr/>
            <p:nvPr/>
          </p:nvGrpSpPr>
          <p:grpSpPr bwMode="auto">
            <a:xfrm>
              <a:off x="1589" y="3313"/>
              <a:ext cx="927" cy="197"/>
              <a:chOff x="1491" y="212"/>
              <a:chExt cx="853" cy="240"/>
            </a:xfrm>
          </p:grpSpPr>
          <p:sp>
            <p:nvSpPr>
              <p:cNvPr id="579705" name="AutoShape 121"/>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706" name="Rectangle 122"/>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9707" name="Text Box 123"/>
            <p:cNvSpPr txBox="1">
              <a:spLocks noChangeArrowheads="1"/>
            </p:cNvSpPr>
            <p:nvPr/>
          </p:nvSpPr>
          <p:spPr bwMode="auto">
            <a:xfrm>
              <a:off x="1571" y="3367"/>
              <a:ext cx="683"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1  16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2</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grpSp>
        <p:nvGrpSpPr>
          <p:cNvPr id="579708" name="Group 124"/>
          <p:cNvGrpSpPr/>
          <p:nvPr/>
        </p:nvGrpSpPr>
        <p:grpSpPr bwMode="auto">
          <a:xfrm flipH="1">
            <a:off x="6045068" y="521261"/>
            <a:ext cx="1594246" cy="312737"/>
            <a:chOff x="1491" y="212"/>
            <a:chExt cx="853" cy="240"/>
          </a:xfrm>
          <a:solidFill>
            <a:srgbClr val="66FF66"/>
          </a:solidFill>
        </p:grpSpPr>
        <p:sp>
          <p:nvSpPr>
            <p:cNvPr id="579709" name="AutoShape 125"/>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710" name="Rectangle 126"/>
            <p:cNvSpPr>
              <a:spLocks noChangeArrowheads="1"/>
            </p:cNvSpPr>
            <p:nvPr/>
          </p:nvSpPr>
          <p:spPr bwMode="auto">
            <a:xfrm>
              <a:off x="1491" y="212"/>
              <a:ext cx="632" cy="24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9711" name="Text Box 127"/>
          <p:cNvSpPr txBox="1">
            <a:spLocks noChangeArrowheads="1"/>
          </p:cNvSpPr>
          <p:nvPr/>
        </p:nvSpPr>
        <p:spPr bwMode="auto">
          <a:xfrm>
            <a:off x="6468137" y="616511"/>
            <a:ext cx="103265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1  2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1</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nvGrpSpPr>
          <p:cNvPr id="579712" name="Group 128"/>
          <p:cNvGrpSpPr/>
          <p:nvPr/>
        </p:nvGrpSpPr>
        <p:grpSpPr bwMode="auto">
          <a:xfrm flipH="1">
            <a:off x="6045068" y="3088408"/>
            <a:ext cx="1594246" cy="312737"/>
            <a:chOff x="1491" y="212"/>
            <a:chExt cx="853" cy="240"/>
          </a:xfrm>
          <a:solidFill>
            <a:srgbClr val="66FF66"/>
          </a:solidFill>
        </p:grpSpPr>
        <p:sp>
          <p:nvSpPr>
            <p:cNvPr id="579713" name="AutoShape 129"/>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714" name="Rectangle 130"/>
            <p:cNvSpPr>
              <a:spLocks noChangeArrowheads="1"/>
            </p:cNvSpPr>
            <p:nvPr/>
          </p:nvSpPr>
          <p:spPr bwMode="auto">
            <a:xfrm>
              <a:off x="1491" y="212"/>
              <a:ext cx="632" cy="24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9715" name="Text Box 131"/>
          <p:cNvSpPr txBox="1">
            <a:spLocks noChangeArrowheads="1"/>
          </p:cNvSpPr>
          <p:nvPr/>
        </p:nvSpPr>
        <p:spPr bwMode="auto">
          <a:xfrm>
            <a:off x="6468137" y="3183658"/>
            <a:ext cx="103265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1  2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1</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nvGrpSpPr>
          <p:cNvPr id="579716" name="Group 132"/>
          <p:cNvGrpSpPr/>
          <p:nvPr/>
        </p:nvGrpSpPr>
        <p:grpSpPr bwMode="auto">
          <a:xfrm>
            <a:off x="6045068" y="3932965"/>
            <a:ext cx="1594246" cy="328613"/>
            <a:chOff x="3515" y="2704"/>
            <a:chExt cx="927" cy="207"/>
          </a:xfrm>
          <a:solidFill>
            <a:srgbClr val="66FF66"/>
          </a:solidFill>
        </p:grpSpPr>
        <p:grpSp>
          <p:nvGrpSpPr>
            <p:cNvPr id="579717" name="Group 133"/>
            <p:cNvGrpSpPr/>
            <p:nvPr/>
          </p:nvGrpSpPr>
          <p:grpSpPr bwMode="auto">
            <a:xfrm flipH="1">
              <a:off x="3515" y="2704"/>
              <a:ext cx="927" cy="197"/>
              <a:chOff x="1491" y="212"/>
              <a:chExt cx="853" cy="240"/>
            </a:xfrm>
            <a:grpFill/>
          </p:grpSpPr>
          <p:sp>
            <p:nvSpPr>
              <p:cNvPr id="579718" name="AutoShape 134"/>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719" name="Rectangle 135"/>
              <p:cNvSpPr>
                <a:spLocks noChangeArrowheads="1"/>
              </p:cNvSpPr>
              <p:nvPr/>
            </p:nvSpPr>
            <p:spPr bwMode="auto">
              <a:xfrm>
                <a:off x="1491" y="212"/>
                <a:ext cx="632" cy="24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9720" name="Text Box 136"/>
            <p:cNvSpPr txBox="1">
              <a:spLocks noChangeArrowheads="1"/>
            </p:cNvSpPr>
            <p:nvPr/>
          </p:nvSpPr>
          <p:spPr bwMode="auto">
            <a:xfrm>
              <a:off x="3771" y="2756"/>
              <a:ext cx="600" cy="15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dirty="0">
                  <a:solidFill>
                    <a:srgbClr val="0000CC"/>
                  </a:solidFill>
                  <a:latin typeface="+mn-lt"/>
                  <a:ea typeface="黑体" panose="02010609060101010101" pitchFamily="2" charset="-122"/>
                </a:rPr>
                <a:t>1  4  </a:t>
              </a:r>
              <a:r>
                <a:rPr kumimoji="1" lang="en-US" altLang="zh-CN" sz="2000" b="1" dirty="0">
                  <a:solidFill>
                    <a:srgbClr val="0000CC"/>
                  </a:solidFill>
                  <a:latin typeface="+mn-lt"/>
                  <a:ea typeface="黑体" panose="02010609060101010101" pitchFamily="2" charset="-122"/>
                  <a:sym typeface="Symbol" panose="05050102010706020507" pitchFamily="18" charset="2"/>
                </a:rPr>
                <a:t>R</a:t>
              </a:r>
              <a:r>
                <a:rPr kumimoji="1" lang="en-US" altLang="zh-CN" sz="2000" b="1" baseline="-25000" dirty="0">
                  <a:solidFill>
                    <a:srgbClr val="0000CC"/>
                  </a:solidFill>
                  <a:latin typeface="+mn-lt"/>
                  <a:ea typeface="黑体" panose="02010609060101010101" pitchFamily="2" charset="-122"/>
                  <a:sym typeface="Symbol" panose="05050102010706020507" pitchFamily="18" charset="2"/>
                </a:rPr>
                <a:t>1</a:t>
              </a:r>
              <a:endParaRPr kumimoji="1" lang="en-US" altLang="zh-CN" sz="2000" b="1" baseline="-25000" dirty="0">
                <a:solidFill>
                  <a:srgbClr val="0000CC"/>
                </a:solidFill>
                <a:latin typeface="+mn-lt"/>
                <a:ea typeface="黑体" panose="02010609060101010101" pitchFamily="2" charset="-122"/>
                <a:sym typeface="Symbol" panose="05050102010706020507" pitchFamily="18" charset="2"/>
              </a:endParaRPr>
            </a:p>
          </p:txBody>
        </p:sp>
      </p:grpSp>
      <p:grpSp>
        <p:nvGrpSpPr>
          <p:cNvPr id="579721" name="Group 137"/>
          <p:cNvGrpSpPr/>
          <p:nvPr/>
        </p:nvGrpSpPr>
        <p:grpSpPr bwMode="auto">
          <a:xfrm>
            <a:off x="6045069" y="5085491"/>
            <a:ext cx="1594247" cy="319088"/>
            <a:chOff x="3515" y="3540"/>
            <a:chExt cx="927" cy="201"/>
          </a:xfrm>
          <a:solidFill>
            <a:srgbClr val="66FF66"/>
          </a:solidFill>
        </p:grpSpPr>
        <p:grpSp>
          <p:nvGrpSpPr>
            <p:cNvPr id="579722" name="Group 138"/>
            <p:cNvGrpSpPr/>
            <p:nvPr/>
          </p:nvGrpSpPr>
          <p:grpSpPr bwMode="auto">
            <a:xfrm flipH="1">
              <a:off x="3515" y="3540"/>
              <a:ext cx="927" cy="197"/>
              <a:chOff x="1491" y="212"/>
              <a:chExt cx="853" cy="240"/>
            </a:xfrm>
            <a:grpFill/>
          </p:grpSpPr>
          <p:sp>
            <p:nvSpPr>
              <p:cNvPr id="579723" name="AutoShape 139"/>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724" name="Rectangle 140"/>
              <p:cNvSpPr>
                <a:spLocks noChangeArrowheads="1"/>
              </p:cNvSpPr>
              <p:nvPr/>
            </p:nvSpPr>
            <p:spPr bwMode="auto">
              <a:xfrm>
                <a:off x="1491" y="212"/>
                <a:ext cx="632" cy="24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9725" name="Text Box 141"/>
            <p:cNvSpPr txBox="1">
              <a:spLocks noChangeArrowheads="1"/>
            </p:cNvSpPr>
            <p:nvPr/>
          </p:nvSpPr>
          <p:spPr bwMode="auto">
            <a:xfrm>
              <a:off x="3748" y="3586"/>
              <a:ext cx="683" cy="15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dirty="0">
                  <a:solidFill>
                    <a:srgbClr val="0000CC"/>
                  </a:solidFill>
                  <a:latin typeface="+mn-lt"/>
                  <a:ea typeface="黑体" panose="02010609060101010101" pitchFamily="2" charset="-122"/>
                </a:rPr>
                <a:t>1  16  </a:t>
              </a:r>
              <a:r>
                <a:rPr kumimoji="1" lang="en-US" altLang="zh-CN" sz="2000" b="1" dirty="0">
                  <a:solidFill>
                    <a:srgbClr val="0000CC"/>
                  </a:solidFill>
                  <a:latin typeface="+mn-lt"/>
                  <a:ea typeface="黑体" panose="02010609060101010101" pitchFamily="2" charset="-122"/>
                  <a:sym typeface="Symbol" panose="05050102010706020507" pitchFamily="18" charset="2"/>
                </a:rPr>
                <a:t>R</a:t>
              </a:r>
              <a:r>
                <a:rPr kumimoji="1" lang="en-US" altLang="zh-CN" sz="2000" b="1" baseline="-25000" dirty="0">
                  <a:solidFill>
                    <a:srgbClr val="0000CC"/>
                  </a:solidFill>
                  <a:latin typeface="+mn-lt"/>
                  <a:ea typeface="黑体" panose="02010609060101010101" pitchFamily="2" charset="-122"/>
                  <a:sym typeface="Symbol" panose="05050102010706020507" pitchFamily="18" charset="2"/>
                </a:rPr>
                <a:t>1</a:t>
              </a:r>
              <a:endParaRPr kumimoji="1" lang="en-US" altLang="zh-CN" sz="2000" b="1" baseline="-25000" dirty="0">
                <a:solidFill>
                  <a:srgbClr val="0000CC"/>
                </a:solidFill>
                <a:latin typeface="+mn-lt"/>
                <a:ea typeface="黑体" panose="02010609060101010101" pitchFamily="2" charset="-122"/>
                <a:sym typeface="Symbol" panose="05050102010706020507" pitchFamily="18" charset="2"/>
              </a:endParaRPr>
            </a:p>
          </p:txBody>
        </p:sp>
      </p:grpSp>
      <p:sp>
        <p:nvSpPr>
          <p:cNvPr id="579726" name="Text Box 142"/>
          <p:cNvSpPr txBox="1">
            <a:spLocks noChangeArrowheads="1"/>
          </p:cNvSpPr>
          <p:nvPr/>
        </p:nvSpPr>
        <p:spPr bwMode="auto">
          <a:xfrm rot="5400000">
            <a:off x="3153584" y="4594428"/>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CC"/>
                </a:solidFill>
                <a:latin typeface="+mn-lt"/>
                <a:ea typeface="黑体" panose="02010609060101010101" pitchFamily="2" charset="-122"/>
              </a:rPr>
              <a:t>…</a:t>
            </a:r>
            <a:endParaRPr kumimoji="1" lang="en-US" altLang="zh-CN" b="1">
              <a:solidFill>
                <a:srgbClr val="0000CC"/>
              </a:solidFill>
              <a:latin typeface="+mn-lt"/>
              <a:ea typeface="黑体" panose="02010609060101010101" pitchFamily="2" charset="-122"/>
            </a:endParaRPr>
          </a:p>
        </p:txBody>
      </p:sp>
      <p:sp>
        <p:nvSpPr>
          <p:cNvPr id="579727" name="Text Box 143"/>
          <p:cNvSpPr txBox="1">
            <a:spLocks noChangeArrowheads="1"/>
          </p:cNvSpPr>
          <p:nvPr/>
        </p:nvSpPr>
        <p:spPr bwMode="auto">
          <a:xfrm>
            <a:off x="338790" y="5589240"/>
            <a:ext cx="9510754" cy="954107"/>
          </a:xfrm>
          <a:prstGeom prst="rect">
            <a:avLst/>
          </a:prstGeom>
          <a:solidFill>
            <a:srgbClr val="FFFF66"/>
          </a:solidFill>
          <a:ln w="9525">
            <a:solidFill>
              <a:schemeClr val="tx2"/>
            </a:solidFill>
            <a:miter lim="800000"/>
          </a:ln>
          <a:effectLst/>
        </p:spPr>
        <p:txBody>
          <a:bodyPr wrap="square">
            <a:spAutoFit/>
          </a:bodyPr>
          <a:lstStyle/>
          <a:p>
            <a:pPr algn="just"/>
            <a:r>
              <a:rPr kumimoji="1" lang="zh-CN" altLang="en-US" sz="2800" b="1" dirty="0">
                <a:solidFill>
                  <a:srgbClr val="0000CC"/>
                </a:solidFill>
                <a:latin typeface="+mn-lt"/>
                <a:ea typeface="黑体" panose="02010609060101010101" pitchFamily="2" charset="-122"/>
              </a:rPr>
              <a:t>这样不断更新下去，直到 </a:t>
            </a:r>
            <a:r>
              <a:rPr kumimoji="1" lang="en-US" altLang="zh-CN" sz="2800" b="1" dirty="0">
                <a:solidFill>
                  <a:srgbClr val="0000CC"/>
                </a:solidFill>
                <a:latin typeface="+mn-lt"/>
                <a:ea typeface="黑体" panose="02010609060101010101" pitchFamily="2" charset="-122"/>
              </a:rPr>
              <a:t>R</a:t>
            </a:r>
            <a:r>
              <a:rPr kumimoji="1" lang="en-US" altLang="zh-CN" sz="2800" b="1" baseline="-25000" dirty="0">
                <a:solidFill>
                  <a:srgbClr val="0000CC"/>
                </a:solidFill>
                <a:latin typeface="+mn-lt"/>
                <a:ea typeface="黑体" panose="02010609060101010101" pitchFamily="2" charset="-122"/>
              </a:rPr>
              <a:t>1 </a:t>
            </a:r>
            <a:r>
              <a:rPr kumimoji="1" lang="zh-CN" altLang="en-US" sz="2800" b="1" dirty="0">
                <a:solidFill>
                  <a:srgbClr val="0000CC"/>
                </a:solidFill>
                <a:latin typeface="+mn-lt"/>
                <a:ea typeface="黑体" panose="02010609060101010101" pitchFamily="2" charset="-122"/>
              </a:rPr>
              <a:t>和 </a:t>
            </a:r>
            <a:r>
              <a:rPr kumimoji="1" lang="en-US" altLang="zh-CN" sz="2800" b="1" dirty="0">
                <a:solidFill>
                  <a:srgbClr val="0000CC"/>
                </a:solidFill>
                <a:latin typeface="+mn-lt"/>
                <a:ea typeface="黑体" panose="02010609060101010101" pitchFamily="2" charset="-122"/>
              </a:rPr>
              <a:t>R</a:t>
            </a:r>
            <a:r>
              <a:rPr kumimoji="1" lang="en-US" altLang="zh-CN" sz="2800" b="1" baseline="-25000" dirty="0">
                <a:solidFill>
                  <a:srgbClr val="0000CC"/>
                </a:solidFill>
                <a:latin typeface="+mn-lt"/>
                <a:ea typeface="黑体" panose="02010609060101010101" pitchFamily="2" charset="-122"/>
              </a:rPr>
              <a:t>2 </a:t>
            </a:r>
            <a:r>
              <a:rPr kumimoji="1" lang="zh-CN" altLang="en-US" sz="2800" b="1" dirty="0">
                <a:solidFill>
                  <a:srgbClr val="0000CC"/>
                </a:solidFill>
                <a:latin typeface="+mn-lt"/>
                <a:ea typeface="黑体" panose="02010609060101010101" pitchFamily="2" charset="-122"/>
              </a:rPr>
              <a:t>到网 </a:t>
            </a:r>
            <a:r>
              <a:rPr kumimoji="1" lang="en-US" altLang="zh-CN" sz="2800" b="1" dirty="0">
                <a:solidFill>
                  <a:srgbClr val="0000CC"/>
                </a:solidFill>
                <a:latin typeface="+mn-lt"/>
                <a:ea typeface="黑体" panose="02010609060101010101" pitchFamily="2" charset="-122"/>
              </a:rPr>
              <a:t>1 </a:t>
            </a:r>
            <a:r>
              <a:rPr kumimoji="1" lang="zh-CN" altLang="en-US" sz="2800" b="1" dirty="0">
                <a:solidFill>
                  <a:srgbClr val="0000CC"/>
                </a:solidFill>
                <a:latin typeface="+mn-lt"/>
                <a:ea typeface="黑体" panose="02010609060101010101" pitchFamily="2" charset="-122"/>
              </a:rPr>
              <a:t>的距离都增大到 </a:t>
            </a:r>
            <a:r>
              <a:rPr kumimoji="1" lang="en-US" altLang="zh-CN" sz="2800" b="1" dirty="0">
                <a:solidFill>
                  <a:srgbClr val="0000CC"/>
                </a:solidFill>
                <a:latin typeface="+mn-lt"/>
                <a:ea typeface="黑体" panose="02010609060101010101" pitchFamily="2" charset="-122"/>
              </a:rPr>
              <a:t>16 </a:t>
            </a:r>
            <a:r>
              <a:rPr kumimoji="1" lang="zh-CN" altLang="en-US" sz="2800" b="1" dirty="0">
                <a:solidFill>
                  <a:srgbClr val="0000CC"/>
                </a:solidFill>
                <a:latin typeface="+mn-lt"/>
                <a:ea typeface="黑体" panose="02010609060101010101" pitchFamily="2" charset="-122"/>
              </a:rPr>
              <a:t>时，</a:t>
            </a:r>
            <a:r>
              <a:rPr kumimoji="1" lang="en-US" altLang="zh-CN" sz="2800" b="1" dirty="0">
                <a:solidFill>
                  <a:srgbClr val="0000CC"/>
                </a:solidFill>
                <a:latin typeface="+mn-lt"/>
                <a:ea typeface="黑体" panose="02010609060101010101" pitchFamily="2" charset="-122"/>
              </a:rPr>
              <a:t>R</a:t>
            </a:r>
            <a:r>
              <a:rPr kumimoji="1" lang="en-US" altLang="zh-CN" sz="2800" b="1" baseline="-25000" dirty="0">
                <a:solidFill>
                  <a:srgbClr val="0000CC"/>
                </a:solidFill>
                <a:latin typeface="+mn-lt"/>
                <a:ea typeface="黑体" panose="02010609060101010101" pitchFamily="2" charset="-122"/>
              </a:rPr>
              <a:t>1 </a:t>
            </a:r>
            <a:r>
              <a:rPr kumimoji="1" lang="zh-CN" altLang="en-US" sz="2800" b="1" dirty="0">
                <a:solidFill>
                  <a:srgbClr val="0000CC"/>
                </a:solidFill>
                <a:latin typeface="+mn-lt"/>
                <a:ea typeface="黑体" panose="02010609060101010101" pitchFamily="2" charset="-122"/>
              </a:rPr>
              <a:t>和 </a:t>
            </a:r>
            <a:r>
              <a:rPr kumimoji="1" lang="en-US" altLang="zh-CN" sz="2800" b="1" dirty="0">
                <a:solidFill>
                  <a:srgbClr val="0000CC"/>
                </a:solidFill>
                <a:latin typeface="+mn-lt"/>
                <a:ea typeface="黑体" panose="02010609060101010101" pitchFamily="2" charset="-122"/>
              </a:rPr>
              <a:t>R</a:t>
            </a:r>
            <a:r>
              <a:rPr kumimoji="1" lang="en-US" altLang="zh-CN" sz="2800" b="1" baseline="-25000" dirty="0">
                <a:solidFill>
                  <a:srgbClr val="0000CC"/>
                </a:solidFill>
                <a:latin typeface="+mn-lt"/>
                <a:ea typeface="黑体" panose="02010609060101010101" pitchFamily="2" charset="-122"/>
              </a:rPr>
              <a:t>2 </a:t>
            </a:r>
            <a:r>
              <a:rPr kumimoji="1" lang="zh-CN" altLang="en-US" sz="2800" b="1" dirty="0">
                <a:solidFill>
                  <a:srgbClr val="0000CC"/>
                </a:solidFill>
                <a:latin typeface="+mn-lt"/>
                <a:ea typeface="黑体" panose="02010609060101010101" pitchFamily="2" charset="-122"/>
              </a:rPr>
              <a:t>才知道网 </a:t>
            </a:r>
            <a:r>
              <a:rPr kumimoji="1" lang="en-US" altLang="zh-CN" sz="2800" b="1" dirty="0">
                <a:solidFill>
                  <a:srgbClr val="0000CC"/>
                </a:solidFill>
                <a:latin typeface="+mn-lt"/>
                <a:ea typeface="黑体" panose="02010609060101010101" pitchFamily="2" charset="-122"/>
              </a:rPr>
              <a:t>1 </a:t>
            </a:r>
            <a:r>
              <a:rPr kumimoji="1" lang="zh-CN" altLang="en-US" sz="2800" b="1" dirty="0">
                <a:solidFill>
                  <a:srgbClr val="0000CC"/>
                </a:solidFill>
                <a:latin typeface="+mn-lt"/>
                <a:ea typeface="黑体" panose="02010609060101010101" pitchFamily="2" charset="-122"/>
              </a:rPr>
              <a:t>是不可达的。 </a:t>
            </a:r>
            <a:endParaRPr kumimoji="1" lang="zh-CN" altLang="en-US" sz="2800" b="1" dirty="0">
              <a:solidFill>
                <a:srgbClr val="0000CC"/>
              </a:solidFill>
              <a:latin typeface="+mn-lt"/>
              <a:ea typeface="黑体" panose="02010609060101010101" pitchFamily="2" charset="-122"/>
            </a:endParaRPr>
          </a:p>
        </p:txBody>
      </p:sp>
      <p:sp>
        <p:nvSpPr>
          <p:cNvPr id="579728" name="Text Box 144"/>
          <p:cNvSpPr txBox="1">
            <a:spLocks noChangeArrowheads="1"/>
          </p:cNvSpPr>
          <p:nvPr/>
        </p:nvSpPr>
        <p:spPr bwMode="auto">
          <a:xfrm>
            <a:off x="338789" y="134953"/>
            <a:ext cx="9510755" cy="1384995"/>
          </a:xfrm>
          <a:prstGeom prst="rect">
            <a:avLst/>
          </a:prstGeom>
          <a:solidFill>
            <a:srgbClr val="CCECFF"/>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kumimoji="1" lang="zh-CN" altLang="en-US" sz="2800" b="1" dirty="0">
                <a:solidFill>
                  <a:srgbClr val="0000CC"/>
                </a:solidFill>
                <a:latin typeface="+mn-lt"/>
                <a:ea typeface="黑体" panose="02010609060101010101" pitchFamily="2" charset="-122"/>
              </a:rPr>
              <a:t>这就是</a:t>
            </a:r>
            <a:r>
              <a:rPr kumimoji="1" lang="zh-CN" altLang="en-US" sz="2800" b="1" dirty="0">
                <a:solidFill>
                  <a:srgbClr val="C00000"/>
                </a:solidFill>
                <a:latin typeface="+mn-lt"/>
                <a:ea typeface="黑体" panose="02010609060101010101" pitchFamily="2" charset="-122"/>
              </a:rPr>
              <a:t>好消息传播得快，而坏消息传播得慢</a:t>
            </a:r>
            <a:r>
              <a:rPr kumimoji="1" lang="zh-CN" altLang="en-US" sz="2800" b="1" dirty="0">
                <a:solidFill>
                  <a:srgbClr val="0000CC"/>
                </a:solidFill>
                <a:latin typeface="+mn-lt"/>
                <a:ea typeface="黑体" panose="02010609060101010101" pitchFamily="2" charset="-122"/>
              </a:rPr>
              <a:t>。网络出故障的传播时间往往需要较长的时间</a:t>
            </a:r>
            <a:r>
              <a:rPr kumimoji="1" lang="en-US" altLang="zh-CN" sz="2800" b="1" dirty="0">
                <a:solidFill>
                  <a:srgbClr val="0000CC"/>
                </a:solidFill>
                <a:latin typeface="+mn-lt"/>
                <a:ea typeface="黑体" panose="02010609060101010101" pitchFamily="2" charset="-122"/>
              </a:rPr>
              <a:t>(</a:t>
            </a:r>
            <a:r>
              <a:rPr kumimoji="1" lang="zh-CN" altLang="en-US" sz="2800" b="1" dirty="0">
                <a:solidFill>
                  <a:srgbClr val="0000CC"/>
                </a:solidFill>
                <a:latin typeface="+mn-lt"/>
                <a:ea typeface="黑体" panose="02010609060101010101" pitchFamily="2" charset="-122"/>
              </a:rPr>
              <a:t>例如数分钟</a:t>
            </a:r>
            <a:r>
              <a:rPr kumimoji="1" lang="en-US" altLang="zh-CN" sz="2800" b="1" dirty="0">
                <a:solidFill>
                  <a:srgbClr val="0000CC"/>
                </a:solidFill>
                <a:latin typeface="+mn-lt"/>
                <a:ea typeface="黑体" panose="02010609060101010101" pitchFamily="2" charset="-122"/>
              </a:rPr>
              <a:t>)</a:t>
            </a:r>
            <a:r>
              <a:rPr kumimoji="1" lang="zh-CN" altLang="en-US" sz="2800" b="1" dirty="0">
                <a:solidFill>
                  <a:srgbClr val="0000CC"/>
                </a:solidFill>
                <a:latin typeface="+mn-lt"/>
                <a:ea typeface="黑体" panose="02010609060101010101" pitchFamily="2" charset="-122"/>
              </a:rPr>
              <a:t>。这是 </a:t>
            </a:r>
            <a:r>
              <a:rPr kumimoji="1" lang="en-US" altLang="zh-CN" sz="2800" b="1" dirty="0">
                <a:solidFill>
                  <a:srgbClr val="0000CC"/>
                </a:solidFill>
                <a:latin typeface="+mn-lt"/>
                <a:ea typeface="黑体" panose="02010609060101010101" pitchFamily="2" charset="-122"/>
              </a:rPr>
              <a:t>RIP </a:t>
            </a:r>
            <a:r>
              <a:rPr kumimoji="1" lang="zh-CN" altLang="en-US" sz="2800" b="1" dirty="0">
                <a:solidFill>
                  <a:srgbClr val="0000CC"/>
                </a:solidFill>
                <a:latin typeface="+mn-lt"/>
                <a:ea typeface="黑体" panose="02010609060101010101" pitchFamily="2" charset="-122"/>
              </a:rPr>
              <a:t>的一个主要缺点。 </a:t>
            </a:r>
            <a:endParaRPr kumimoji="1" lang="zh-CN" altLang="en-US" sz="2800" b="1" dirty="0">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97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728" grpId="0" animBg="1" autoUpdateAnimBg="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p:txBody>
          <a:bodyPr/>
          <a:lstStyle/>
          <a:p>
            <a:pPr algn="ctr"/>
            <a:r>
              <a:rPr lang="en-US" altLang="zh-CN"/>
              <a:t>RIP </a:t>
            </a:r>
            <a:r>
              <a:rPr lang="zh-CN" altLang="en-US"/>
              <a:t>协议的优缺点 </a:t>
            </a:r>
            <a:endParaRPr lang="zh-CN" altLang="en-US"/>
          </a:p>
        </p:txBody>
      </p:sp>
      <p:sp>
        <p:nvSpPr>
          <p:cNvPr id="573443" name="Rectangle 3"/>
          <p:cNvSpPr>
            <a:spLocks noGrp="1" noChangeArrowheads="1"/>
          </p:cNvSpPr>
          <p:nvPr>
            <p:ph idx="1"/>
          </p:nvPr>
        </p:nvSpPr>
        <p:spPr>
          <a:noFill/>
        </p:spPr>
        <p:txBody>
          <a:bodyPr/>
          <a:lstStyle/>
          <a:p>
            <a:r>
              <a:rPr lang="zh-CN" altLang="en-US" dirty="0" smtClean="0">
                <a:solidFill>
                  <a:srgbClr val="FF0000"/>
                </a:solidFill>
              </a:rPr>
              <a:t>优点：</a:t>
            </a:r>
            <a:endParaRPr lang="en-US" altLang="zh-CN" dirty="0" smtClean="0">
              <a:solidFill>
                <a:srgbClr val="FF0000"/>
              </a:solidFill>
            </a:endParaRPr>
          </a:p>
          <a:p>
            <a:pPr lvl="1"/>
            <a:r>
              <a:rPr lang="zh-CN" altLang="en-US" dirty="0" smtClean="0"/>
              <a:t>实现</a:t>
            </a:r>
            <a:r>
              <a:rPr lang="zh-CN" altLang="en-US" dirty="0"/>
              <a:t>简单，开销较小</a:t>
            </a:r>
            <a:r>
              <a:rPr lang="zh-CN" altLang="en-US" dirty="0" smtClean="0"/>
              <a:t>。</a:t>
            </a:r>
            <a:endParaRPr lang="en-US" altLang="zh-CN" dirty="0" smtClean="0"/>
          </a:p>
          <a:p>
            <a:r>
              <a:rPr lang="zh-CN" altLang="en-US" dirty="0" smtClean="0">
                <a:solidFill>
                  <a:srgbClr val="0000FF"/>
                </a:solidFill>
              </a:rPr>
              <a:t>缺点：</a:t>
            </a:r>
            <a:endParaRPr lang="zh-CN" altLang="en-US" dirty="0">
              <a:solidFill>
                <a:srgbClr val="0000FF"/>
              </a:solidFill>
            </a:endParaRPr>
          </a:p>
          <a:p>
            <a:pPr lvl="1"/>
            <a:r>
              <a:rPr lang="en-US" altLang="zh-CN" dirty="0"/>
              <a:t>RIP </a:t>
            </a:r>
            <a:r>
              <a:rPr lang="zh-CN" altLang="en-US" dirty="0"/>
              <a:t>限制了网络的规模，它能使用的最大距离为 </a:t>
            </a:r>
            <a:r>
              <a:rPr lang="en-US" altLang="zh-CN" dirty="0"/>
              <a:t>15</a:t>
            </a:r>
            <a:r>
              <a:rPr lang="zh-CN" altLang="en-US" dirty="0"/>
              <a:t>（</a:t>
            </a:r>
            <a:r>
              <a:rPr lang="en-US" altLang="zh-CN" dirty="0"/>
              <a:t>16 </a:t>
            </a:r>
            <a:r>
              <a:rPr lang="zh-CN" altLang="en-US" dirty="0"/>
              <a:t>表示不可达）。</a:t>
            </a:r>
            <a:endParaRPr lang="zh-CN" altLang="en-US" dirty="0"/>
          </a:p>
          <a:p>
            <a:pPr lvl="1"/>
            <a:r>
              <a:rPr lang="zh-CN" altLang="en-US" dirty="0"/>
              <a:t>路由器之间交换的路由信息是路由器中的完整路由表，因而随着网络规模的扩大，开销也就增加。 </a:t>
            </a:r>
            <a:endParaRPr lang="zh-CN" altLang="en-US" dirty="0"/>
          </a:p>
          <a:p>
            <a:pPr lvl="1"/>
            <a:r>
              <a:rPr lang="zh-CN" altLang="zh-CN" dirty="0"/>
              <a:t>“坏消息传播得慢”，使更新过程的收敛时间过</a:t>
            </a:r>
            <a:r>
              <a:rPr lang="zh-CN" altLang="zh-CN" dirty="0" smtClean="0"/>
              <a:t>长</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altLang="zh-CN" dirty="0"/>
              <a:t>4.5.3  </a:t>
            </a:r>
            <a:r>
              <a:rPr lang="zh-CN" altLang="en-US" dirty="0"/>
              <a:t>内部网关协议 </a:t>
            </a:r>
            <a:r>
              <a:rPr lang="en-US" altLang="zh-CN" dirty="0" smtClean="0"/>
              <a:t>OSPF</a:t>
            </a:r>
            <a:endParaRPr lang="en-US" altLang="zh-CN" sz="3600" dirty="0"/>
          </a:p>
        </p:txBody>
      </p:sp>
      <p:sp>
        <p:nvSpPr>
          <p:cNvPr id="580611" name="Rectangle 3"/>
          <p:cNvSpPr>
            <a:spLocks noGrp="1" noChangeArrowheads="1"/>
          </p:cNvSpPr>
          <p:nvPr>
            <p:ph idx="1"/>
          </p:nvPr>
        </p:nvSpPr>
        <p:spPr>
          <a:noFill/>
        </p:spPr>
        <p:txBody>
          <a:bodyPr/>
          <a:lstStyle/>
          <a:p>
            <a:pPr>
              <a:spcBef>
                <a:spcPts val="1200"/>
              </a:spcBef>
            </a:pPr>
            <a:r>
              <a:rPr lang="zh-CN" altLang="zh-CN" dirty="0" smtClean="0"/>
              <a:t>开放</a:t>
            </a:r>
            <a:r>
              <a:rPr lang="zh-CN" altLang="zh-CN" dirty="0"/>
              <a:t>最短路径</a:t>
            </a:r>
            <a:r>
              <a:rPr lang="zh-CN" altLang="zh-CN" dirty="0" smtClean="0"/>
              <a:t>优先</a:t>
            </a:r>
            <a:r>
              <a:rPr lang="en-US" altLang="zh-CN" dirty="0" smtClean="0"/>
              <a:t> OSPF </a:t>
            </a:r>
            <a:r>
              <a:rPr lang="en-US" altLang="zh-CN" dirty="0"/>
              <a:t>(Open Shortest Path First</a:t>
            </a:r>
            <a:r>
              <a:rPr lang="en-US" altLang="zh-CN" dirty="0" smtClean="0"/>
              <a:t>)</a:t>
            </a:r>
            <a:r>
              <a:rPr lang="zh-CN" altLang="zh-CN" dirty="0" smtClean="0"/>
              <a:t>是</a:t>
            </a:r>
            <a:r>
              <a:rPr lang="zh-CN" altLang="zh-CN" dirty="0"/>
              <a:t>为</a:t>
            </a:r>
            <a:r>
              <a:rPr lang="zh-CN" altLang="zh-CN" dirty="0" smtClean="0"/>
              <a:t>克服</a:t>
            </a:r>
            <a:r>
              <a:rPr lang="en-US" altLang="zh-CN" dirty="0" smtClean="0"/>
              <a:t> RIP </a:t>
            </a:r>
            <a:r>
              <a:rPr lang="zh-CN" altLang="zh-CN" dirty="0" smtClean="0"/>
              <a:t>的</a:t>
            </a:r>
            <a:r>
              <a:rPr lang="zh-CN" altLang="zh-CN" dirty="0"/>
              <a:t>缺点</a:t>
            </a:r>
            <a:r>
              <a:rPr lang="zh-CN" altLang="zh-CN" dirty="0" smtClean="0"/>
              <a:t>在</a:t>
            </a:r>
            <a:r>
              <a:rPr lang="en-US" altLang="zh-CN" dirty="0" smtClean="0"/>
              <a:t> 1989 </a:t>
            </a:r>
            <a:r>
              <a:rPr lang="zh-CN" altLang="zh-CN" dirty="0" smtClean="0"/>
              <a:t>年</a:t>
            </a:r>
            <a:r>
              <a:rPr lang="zh-CN" altLang="zh-CN" dirty="0"/>
              <a:t>开发出来的</a:t>
            </a:r>
            <a:r>
              <a:rPr lang="zh-CN" altLang="zh-CN" dirty="0" smtClean="0"/>
              <a:t>。</a:t>
            </a:r>
            <a:endParaRPr lang="en-US" altLang="zh-CN" dirty="0" smtClean="0"/>
          </a:p>
          <a:p>
            <a:pPr>
              <a:spcBef>
                <a:spcPts val="1200"/>
              </a:spcBef>
            </a:pPr>
            <a:r>
              <a:rPr lang="en-US" altLang="zh-CN" dirty="0" smtClean="0">
                <a:solidFill>
                  <a:srgbClr val="0000FF"/>
                </a:solidFill>
              </a:rPr>
              <a:t>OSPF </a:t>
            </a:r>
            <a:r>
              <a:rPr lang="zh-CN" altLang="zh-CN" dirty="0" smtClean="0">
                <a:solidFill>
                  <a:srgbClr val="0000FF"/>
                </a:solidFill>
              </a:rPr>
              <a:t>的原理</a:t>
            </a:r>
            <a:r>
              <a:rPr lang="zh-CN" altLang="zh-CN" dirty="0">
                <a:solidFill>
                  <a:srgbClr val="0000FF"/>
                </a:solidFill>
              </a:rPr>
              <a:t>很简单，但实现起来却较复杂</a:t>
            </a:r>
            <a:r>
              <a:rPr lang="zh-CN" altLang="zh-CN" dirty="0" smtClean="0">
                <a:solidFill>
                  <a:srgbClr val="0000FF"/>
                </a:solidFill>
              </a:rPr>
              <a:t>。</a:t>
            </a:r>
            <a:endParaRPr lang="en-US" altLang="zh-CN" dirty="0" smtClean="0">
              <a:solidFill>
                <a:srgbClr val="0000FF"/>
              </a:solidFill>
            </a:endParaRP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pPr>
              <a:lnSpc>
                <a:spcPct val="90000"/>
              </a:lnSpc>
            </a:pPr>
            <a:r>
              <a:rPr lang="en-US" altLang="zh-CN" dirty="0"/>
              <a:t>1.  OSPF </a:t>
            </a:r>
            <a:r>
              <a:rPr lang="zh-CN" altLang="en-US" dirty="0"/>
              <a:t>协议的基本特点</a:t>
            </a:r>
            <a:endParaRPr lang="zh-CN" altLang="en-US" dirty="0"/>
          </a:p>
        </p:txBody>
      </p:sp>
      <p:sp>
        <p:nvSpPr>
          <p:cNvPr id="58061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spcBef>
                <a:spcPts val="1200"/>
              </a:spcBef>
            </a:pPr>
            <a:r>
              <a:rPr lang="zh-CN" altLang="en-US" dirty="0"/>
              <a:t>“</a:t>
            </a:r>
            <a:r>
              <a:rPr lang="zh-CN" altLang="en-US" dirty="0">
                <a:solidFill>
                  <a:srgbClr val="FF0000"/>
                </a:solidFill>
              </a:rPr>
              <a:t>开放</a:t>
            </a:r>
            <a:r>
              <a:rPr lang="zh-CN" altLang="en-US" dirty="0"/>
              <a:t>”表明 </a:t>
            </a:r>
            <a:r>
              <a:rPr lang="en-US" altLang="zh-CN" dirty="0"/>
              <a:t>OSPF </a:t>
            </a:r>
            <a:r>
              <a:rPr lang="zh-CN" altLang="en-US" dirty="0"/>
              <a:t>协议不是受某一家厂商控制，而是公开发表的。</a:t>
            </a:r>
            <a:endParaRPr lang="zh-CN" altLang="en-US" dirty="0"/>
          </a:p>
          <a:p>
            <a:pPr>
              <a:spcBef>
                <a:spcPts val="1200"/>
              </a:spcBef>
            </a:pPr>
            <a:r>
              <a:rPr lang="zh-CN" altLang="en-US" dirty="0"/>
              <a:t>“</a:t>
            </a:r>
            <a:r>
              <a:rPr lang="zh-CN" altLang="en-US" dirty="0">
                <a:solidFill>
                  <a:srgbClr val="FF0000"/>
                </a:solidFill>
              </a:rPr>
              <a:t>最短路径优先</a:t>
            </a:r>
            <a:r>
              <a:rPr lang="zh-CN" altLang="en-US" dirty="0"/>
              <a:t>”是因为使用了 </a:t>
            </a:r>
            <a:r>
              <a:rPr lang="en-US" altLang="zh-CN" dirty="0" err="1"/>
              <a:t>Dijkstra</a:t>
            </a:r>
            <a:r>
              <a:rPr lang="en-US" altLang="zh-CN" dirty="0"/>
              <a:t> </a:t>
            </a:r>
            <a:r>
              <a:rPr lang="zh-CN" altLang="en-US" dirty="0"/>
              <a:t>提出的最短路径</a:t>
            </a:r>
            <a:r>
              <a:rPr lang="zh-CN" altLang="en-US" dirty="0" smtClean="0"/>
              <a:t>算法 </a:t>
            </a:r>
            <a:r>
              <a:rPr lang="en-US" altLang="zh-CN" dirty="0" smtClean="0"/>
              <a:t>SPF</a:t>
            </a:r>
            <a:endParaRPr lang="en-US" altLang="zh-CN" dirty="0"/>
          </a:p>
          <a:p>
            <a:pPr>
              <a:spcBef>
                <a:spcPts val="1200"/>
              </a:spcBef>
            </a:pPr>
            <a:r>
              <a:rPr lang="zh-CN" altLang="en-US" dirty="0"/>
              <a:t>采用</a:t>
            </a:r>
            <a:r>
              <a:rPr lang="zh-CN" altLang="en-US" dirty="0">
                <a:solidFill>
                  <a:srgbClr val="FF0000"/>
                </a:solidFill>
              </a:rPr>
              <a:t>分布式的链路状态</a:t>
            </a:r>
            <a:r>
              <a:rPr lang="zh-CN" altLang="en-US" dirty="0" smtClean="0">
                <a:solidFill>
                  <a:srgbClr val="FF0000"/>
                </a:solidFill>
              </a:rPr>
              <a:t>协议</a:t>
            </a:r>
            <a:r>
              <a:rPr lang="zh-CN" altLang="en-US" dirty="0" smtClean="0"/>
              <a:t> </a:t>
            </a:r>
            <a:r>
              <a:rPr lang="en-US" altLang="zh-CN" dirty="0" smtClean="0"/>
              <a:t>(</a:t>
            </a:r>
            <a:r>
              <a:rPr lang="en-US" altLang="zh-CN" dirty="0"/>
              <a:t>link state protocol)</a:t>
            </a:r>
            <a:r>
              <a:rPr lang="zh-CN" altLang="en-US" dirty="0" smtClean="0"/>
              <a:t>。 </a:t>
            </a:r>
            <a:endParaRPr lang="zh-CN" altLang="en-US" dirty="0"/>
          </a:p>
          <a:p>
            <a:pPr>
              <a:spcBef>
                <a:spcPts val="1200"/>
              </a:spcBef>
            </a:pPr>
            <a:r>
              <a:rPr lang="zh-CN" altLang="en-US" dirty="0" smtClean="0">
                <a:solidFill>
                  <a:srgbClr val="FF0000"/>
                </a:solidFill>
              </a:rPr>
              <a:t>注意：</a:t>
            </a:r>
            <a:r>
              <a:rPr lang="en-US" altLang="zh-CN" dirty="0" smtClean="0"/>
              <a:t>OSPF </a:t>
            </a:r>
            <a:r>
              <a:rPr lang="zh-CN" altLang="en-US" dirty="0"/>
              <a:t>只是一个协议的名字，它并不表示其他的路由选择协议不是“最短路径优先”</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06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06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06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06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1" grpId="0" build="p"/>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type="title"/>
          </p:nvPr>
        </p:nvSpPr>
        <p:spPr/>
        <p:txBody>
          <a:bodyPr/>
          <a:lstStyle/>
          <a:p>
            <a:pPr algn="ctr"/>
            <a:r>
              <a:rPr lang="zh-CN" altLang="en-US"/>
              <a:t>三个要点 </a:t>
            </a:r>
            <a:endParaRPr lang="zh-CN" altLang="en-US"/>
          </a:p>
        </p:txBody>
      </p:sp>
      <p:sp>
        <p:nvSpPr>
          <p:cNvPr id="581635" name="Rectangle 3"/>
          <p:cNvSpPr>
            <a:spLocks noGrp="1" noChangeArrowheads="1"/>
          </p:cNvSpPr>
          <p:nvPr>
            <p:ph idx="1"/>
          </p:nvPr>
        </p:nvSpPr>
        <p:spPr>
          <a:noFill/>
        </p:spPr>
        <p:txBody>
          <a:bodyPr/>
          <a:lstStyle/>
          <a:p>
            <a:r>
              <a:rPr lang="zh-CN" altLang="en-US" dirty="0">
                <a:solidFill>
                  <a:srgbClr val="FF0000"/>
                </a:solidFill>
              </a:rPr>
              <a:t>向本自治系统中所有路由器发送信息，</a:t>
            </a:r>
            <a:r>
              <a:rPr lang="zh-CN" altLang="en-US" dirty="0"/>
              <a:t>这里使用的方法是</a:t>
            </a:r>
            <a:r>
              <a:rPr lang="zh-CN" altLang="en-US" dirty="0">
                <a:solidFill>
                  <a:srgbClr val="FF0000"/>
                </a:solidFill>
              </a:rPr>
              <a:t>洪泛法。</a:t>
            </a:r>
            <a:endParaRPr lang="zh-CN" altLang="en-US" dirty="0">
              <a:solidFill>
                <a:srgbClr val="FF0000"/>
              </a:solidFill>
            </a:endParaRPr>
          </a:p>
          <a:p>
            <a:r>
              <a:rPr lang="zh-CN" altLang="en-US" dirty="0"/>
              <a:t>发送的信息就是与本路由器</a:t>
            </a:r>
            <a:r>
              <a:rPr lang="zh-CN" altLang="en-US" dirty="0">
                <a:solidFill>
                  <a:srgbClr val="FF0000"/>
                </a:solidFill>
              </a:rPr>
              <a:t>相邻</a:t>
            </a:r>
            <a:r>
              <a:rPr lang="zh-CN" altLang="en-US" dirty="0"/>
              <a:t>的所有路由器的链路状态，但这只是路由器所知道的</a:t>
            </a:r>
            <a:r>
              <a:rPr lang="zh-CN" altLang="en-US" dirty="0">
                <a:solidFill>
                  <a:srgbClr val="FF0000"/>
                </a:solidFill>
              </a:rPr>
              <a:t>部分信息。</a:t>
            </a:r>
            <a:endParaRPr lang="en-US" altLang="zh-CN" dirty="0">
              <a:solidFill>
                <a:srgbClr val="FF0000"/>
              </a:solidFill>
            </a:endParaRPr>
          </a:p>
          <a:p>
            <a:pPr lvl="1"/>
            <a:r>
              <a:rPr lang="zh-CN" altLang="en-US" sz="2800" dirty="0" smtClean="0">
                <a:solidFill>
                  <a:srgbClr val="0000FF"/>
                </a:solidFill>
                <a:latin typeface="Arial" panose="020B0604020202020204" pitchFamily="34" charset="0"/>
              </a:rPr>
              <a:t>“链路状态”</a:t>
            </a:r>
            <a:r>
              <a:rPr lang="zh-CN" altLang="en-US" sz="2800" dirty="0">
                <a:solidFill>
                  <a:srgbClr val="0000FF"/>
                </a:solidFill>
                <a:latin typeface="Arial" panose="020B0604020202020204" pitchFamily="34" charset="0"/>
              </a:rPr>
              <a:t>就是说明本路由器都和哪些路由器相邻，以及该链路的“</a:t>
            </a:r>
            <a:r>
              <a:rPr lang="zh-CN" altLang="en-US" sz="2800" dirty="0">
                <a:solidFill>
                  <a:srgbClr val="FF0000"/>
                </a:solidFill>
                <a:latin typeface="Arial" panose="020B0604020202020204" pitchFamily="34" charset="0"/>
              </a:rPr>
              <a:t>度量</a:t>
            </a:r>
            <a:r>
              <a:rPr lang="zh-CN" altLang="en-US" sz="2800" dirty="0">
                <a:solidFill>
                  <a:srgbClr val="0000FF"/>
                </a:solidFill>
                <a:latin typeface="Arial" panose="020B0604020202020204" pitchFamily="34" charset="0"/>
              </a:rPr>
              <a:t>”</a:t>
            </a:r>
            <a:r>
              <a:rPr lang="en-US" altLang="zh-CN" sz="2800" dirty="0">
                <a:solidFill>
                  <a:srgbClr val="0000FF"/>
                </a:solidFill>
                <a:latin typeface="Arial" panose="020B0604020202020204" pitchFamily="34" charset="0"/>
              </a:rPr>
              <a:t>(metric)</a:t>
            </a:r>
            <a:r>
              <a:rPr lang="zh-CN" altLang="en-US" sz="2800" dirty="0">
                <a:solidFill>
                  <a:srgbClr val="0000FF"/>
                </a:solidFill>
                <a:latin typeface="Arial" panose="020B0604020202020204" pitchFamily="34" charset="0"/>
              </a:rPr>
              <a:t>。</a:t>
            </a:r>
            <a:r>
              <a:rPr lang="zh-CN" altLang="en-US" sz="2800" dirty="0">
                <a:solidFill>
                  <a:srgbClr val="0000FF"/>
                </a:solidFill>
              </a:rPr>
              <a:t> </a:t>
            </a:r>
            <a:endParaRPr lang="zh-CN" altLang="en-US" sz="2800" dirty="0">
              <a:solidFill>
                <a:srgbClr val="0000FF"/>
              </a:solidFill>
            </a:endParaRPr>
          </a:p>
          <a:p>
            <a:r>
              <a:rPr lang="zh-CN" altLang="en-US" dirty="0"/>
              <a:t>只有当链路状态</a:t>
            </a:r>
            <a:r>
              <a:rPr lang="zh-CN" altLang="en-US" dirty="0">
                <a:solidFill>
                  <a:srgbClr val="FF0000"/>
                </a:solidFill>
              </a:rPr>
              <a:t>发生变化</a:t>
            </a:r>
            <a:r>
              <a:rPr lang="zh-CN" altLang="en-US" dirty="0"/>
              <a:t>时，路由器才用洪泛法向所有路由器发送此信息。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163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163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816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35" grpId="0" build="p"/>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pPr algn="ctr"/>
            <a:r>
              <a:rPr lang="zh-CN" altLang="en-US" sz="4000" dirty="0"/>
              <a:t>链路状态</a:t>
            </a:r>
            <a:r>
              <a:rPr lang="zh-CN" altLang="en-US" sz="4000" dirty="0" smtClean="0"/>
              <a:t>数据库 </a:t>
            </a:r>
            <a:r>
              <a:rPr lang="en-US" altLang="zh-CN" sz="3200" dirty="0" smtClean="0"/>
              <a:t>(</a:t>
            </a:r>
            <a:r>
              <a:rPr lang="en-US" altLang="zh-CN" sz="3200" dirty="0"/>
              <a:t>link-state database)</a:t>
            </a:r>
            <a:r>
              <a:rPr lang="en-US" altLang="zh-CN" sz="4000" dirty="0"/>
              <a:t> </a:t>
            </a:r>
            <a:endParaRPr lang="en-US" altLang="zh-CN" sz="4000" dirty="0"/>
          </a:p>
        </p:txBody>
      </p:sp>
      <p:sp>
        <p:nvSpPr>
          <p:cNvPr id="582659"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nSpc>
                <a:spcPct val="100000"/>
              </a:lnSpc>
            </a:pPr>
            <a:r>
              <a:rPr lang="zh-CN" altLang="en-US" dirty="0"/>
              <a:t>由于各路由器之间频繁地交换链路状态信息，因此所有的路由器最终都能建立一个链路状态数据库。</a:t>
            </a:r>
            <a:endParaRPr lang="zh-CN" altLang="en-US" dirty="0"/>
          </a:p>
          <a:p>
            <a:pPr>
              <a:lnSpc>
                <a:spcPct val="100000"/>
              </a:lnSpc>
            </a:pPr>
            <a:r>
              <a:rPr lang="zh-CN" altLang="en-US" dirty="0"/>
              <a:t>这个数据库实际上就是</a:t>
            </a:r>
            <a:r>
              <a:rPr lang="zh-CN" altLang="en-US" dirty="0">
                <a:solidFill>
                  <a:srgbClr val="FF0000"/>
                </a:solidFill>
              </a:rPr>
              <a:t>全网的拓扑结构图，它在全网范围内是一致的</a:t>
            </a:r>
            <a:r>
              <a:rPr lang="zh-CN" altLang="en-US" dirty="0"/>
              <a:t>（这称为链路状态数据库的同步）。</a:t>
            </a:r>
            <a:endParaRPr lang="zh-CN" altLang="en-US" dirty="0"/>
          </a:p>
          <a:p>
            <a:pPr>
              <a:lnSpc>
                <a:spcPct val="100000"/>
              </a:lnSpc>
            </a:pPr>
            <a:r>
              <a:rPr lang="en-US" altLang="zh-CN" dirty="0"/>
              <a:t>OSPF </a:t>
            </a:r>
            <a:r>
              <a:rPr lang="zh-CN" altLang="en-US" dirty="0"/>
              <a:t>的链路状态数据库能</a:t>
            </a:r>
            <a:r>
              <a:rPr lang="zh-CN" altLang="en-US" dirty="0">
                <a:solidFill>
                  <a:srgbClr val="FF0000"/>
                </a:solidFill>
              </a:rPr>
              <a:t>较快地进行更新，</a:t>
            </a:r>
            <a:r>
              <a:rPr lang="zh-CN" altLang="en-US" dirty="0"/>
              <a:t>使各个路由器能及时更新其路由表</a:t>
            </a:r>
            <a:r>
              <a:rPr lang="zh-CN" altLang="en-US" dirty="0" smtClean="0"/>
              <a:t>。</a:t>
            </a:r>
            <a:endParaRPr lang="en-US" altLang="zh-CN" dirty="0" smtClean="0"/>
          </a:p>
          <a:p>
            <a:pPr>
              <a:lnSpc>
                <a:spcPct val="100000"/>
              </a:lnSpc>
            </a:pPr>
            <a:r>
              <a:rPr lang="en-US" altLang="zh-CN" dirty="0" smtClean="0">
                <a:solidFill>
                  <a:srgbClr val="0000FF"/>
                </a:solidFill>
              </a:rPr>
              <a:t>OSPF </a:t>
            </a:r>
            <a:r>
              <a:rPr lang="zh-CN" altLang="en-US" dirty="0">
                <a:solidFill>
                  <a:srgbClr val="0000FF"/>
                </a:solidFill>
              </a:rPr>
              <a:t>的更新过程收敛得快是其重要优点</a:t>
            </a:r>
            <a:r>
              <a:rPr lang="zh-CN" altLang="en-US" dirty="0" smtClean="0">
                <a:solidFill>
                  <a:srgbClr val="0000FF"/>
                </a:solidFill>
              </a:rPr>
              <a:t>。</a:t>
            </a:r>
            <a:endParaRPr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26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26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26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659" grpId="0" build="p"/>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p:txBody>
          <a:bodyPr/>
          <a:lstStyle/>
          <a:p>
            <a:pPr algn="ctr"/>
            <a:r>
              <a:rPr lang="en-US" altLang="zh-CN" dirty="0"/>
              <a:t>OSPF </a:t>
            </a:r>
            <a:r>
              <a:rPr lang="zh-CN" altLang="en-US" dirty="0"/>
              <a:t>的</a:t>
            </a:r>
            <a:r>
              <a:rPr lang="zh-CN" altLang="en-US" dirty="0" smtClean="0"/>
              <a:t>区域 </a:t>
            </a:r>
            <a:r>
              <a:rPr lang="en-US" altLang="zh-CN" dirty="0" smtClean="0"/>
              <a:t>(</a:t>
            </a:r>
            <a:r>
              <a:rPr lang="en-US" altLang="zh-CN" dirty="0"/>
              <a:t>area) </a:t>
            </a:r>
            <a:endParaRPr lang="en-US" altLang="zh-CN" dirty="0"/>
          </a:p>
        </p:txBody>
      </p:sp>
      <p:sp>
        <p:nvSpPr>
          <p:cNvPr id="583683" name="Rectangle 3"/>
          <p:cNvSpPr>
            <a:spLocks noGrp="1" noChangeArrowheads="1"/>
          </p:cNvSpPr>
          <p:nvPr>
            <p:ph idx="1"/>
          </p:nvPr>
        </p:nvSpPr>
        <p:spPr/>
        <p:txBody>
          <a:bodyPr/>
          <a:lstStyle/>
          <a:p>
            <a:r>
              <a:rPr lang="zh-CN" altLang="en-US" dirty="0"/>
              <a:t>为了使 </a:t>
            </a:r>
            <a:r>
              <a:rPr lang="en-US" altLang="zh-CN" dirty="0"/>
              <a:t>OSPF </a:t>
            </a:r>
            <a:r>
              <a:rPr lang="zh-CN" altLang="en-US" dirty="0"/>
              <a:t>能够用于规模很大的网络，</a:t>
            </a:r>
            <a:r>
              <a:rPr lang="en-US" altLang="zh-CN" dirty="0"/>
              <a:t>OSPF </a:t>
            </a:r>
            <a:r>
              <a:rPr lang="zh-CN" altLang="en-US" dirty="0"/>
              <a:t>将一个自治系统再划分为若干个更小的范围</a:t>
            </a:r>
            <a:r>
              <a:rPr lang="zh-CN" altLang="en-US" dirty="0" smtClean="0"/>
              <a:t>，叫做</a:t>
            </a:r>
            <a:r>
              <a:rPr lang="zh-CN" altLang="en-US" dirty="0" smtClean="0">
                <a:solidFill>
                  <a:srgbClr val="FF0000"/>
                </a:solidFill>
              </a:rPr>
              <a:t>区域</a:t>
            </a:r>
            <a:r>
              <a:rPr lang="zh-CN" altLang="en-US" dirty="0">
                <a:solidFill>
                  <a:srgbClr val="FF0000"/>
                </a:solidFill>
              </a:rPr>
              <a:t>。</a:t>
            </a:r>
            <a:endParaRPr lang="zh-CN" altLang="en-US" dirty="0">
              <a:solidFill>
                <a:srgbClr val="FF0000"/>
              </a:solidFill>
            </a:endParaRPr>
          </a:p>
          <a:p>
            <a:r>
              <a:rPr lang="zh-CN" altLang="en-US" dirty="0"/>
              <a:t>每一个区域都有一个 </a:t>
            </a:r>
            <a:r>
              <a:rPr lang="en-US" altLang="zh-CN" dirty="0"/>
              <a:t>32 </a:t>
            </a:r>
            <a:r>
              <a:rPr lang="zh-CN" altLang="en-US" dirty="0"/>
              <a:t>位的区域标识符（用点分十进制表示）。</a:t>
            </a:r>
            <a:endParaRPr lang="zh-CN" altLang="en-US" dirty="0"/>
          </a:p>
          <a:p>
            <a:r>
              <a:rPr lang="zh-CN" altLang="en-US" dirty="0"/>
              <a:t>区域也不能太大，在一个区域内的路由器最好不超过 </a:t>
            </a:r>
            <a:r>
              <a:rPr lang="en-US" altLang="zh-CN" dirty="0"/>
              <a:t>200 </a:t>
            </a:r>
            <a:r>
              <a:rPr lang="zh-CN" altLang="en-US" dirty="0"/>
              <a:t>个。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6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36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4706" name="Group 2"/>
          <p:cNvGrpSpPr/>
          <p:nvPr/>
        </p:nvGrpSpPr>
        <p:grpSpPr bwMode="auto">
          <a:xfrm>
            <a:off x="249667" y="1819622"/>
            <a:ext cx="9599877" cy="3760788"/>
            <a:chOff x="79" y="1560"/>
            <a:chExt cx="5582" cy="2369"/>
          </a:xfrm>
        </p:grpSpPr>
        <p:sp>
          <p:nvSpPr>
            <p:cNvPr id="584707" name="AutoShape 3"/>
            <p:cNvSpPr>
              <a:spLocks noChangeArrowheads="1"/>
            </p:cNvSpPr>
            <p:nvPr/>
          </p:nvSpPr>
          <p:spPr bwMode="auto">
            <a:xfrm>
              <a:off x="79" y="1570"/>
              <a:ext cx="5582" cy="2359"/>
            </a:xfrm>
            <a:prstGeom prst="roundRect">
              <a:avLst>
                <a:gd name="adj" fmla="val 16667"/>
              </a:avLst>
            </a:prstGeom>
            <a:solidFill>
              <a:srgbClr val="CCECFF"/>
            </a:solidFill>
            <a:ln w="19050">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4708" name="Text Box 4"/>
            <p:cNvSpPr txBox="1">
              <a:spLocks noChangeArrowheads="1"/>
            </p:cNvSpPr>
            <p:nvPr/>
          </p:nvSpPr>
          <p:spPr bwMode="auto">
            <a:xfrm>
              <a:off x="247" y="1560"/>
              <a:ext cx="111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自治系统 </a:t>
              </a:r>
              <a:r>
                <a:rPr kumimoji="1" lang="en-US" altLang="zh-CN" sz="2400" b="1" dirty="0">
                  <a:solidFill>
                    <a:srgbClr val="0000CC"/>
                  </a:solidFill>
                  <a:latin typeface="+mn-lt"/>
                  <a:ea typeface="黑体" panose="02010609060101010101" pitchFamily="2" charset="-122"/>
                </a:rPr>
                <a:t>AS</a:t>
              </a:r>
              <a:endParaRPr kumimoji="1" lang="en-US" altLang="zh-CN" sz="2400" b="1" dirty="0">
                <a:solidFill>
                  <a:srgbClr val="0000CC"/>
                </a:solidFill>
                <a:latin typeface="+mn-lt"/>
                <a:ea typeface="黑体" panose="02010609060101010101" pitchFamily="2" charset="-122"/>
              </a:endParaRPr>
            </a:p>
          </p:txBody>
        </p:sp>
      </p:grpSp>
      <p:sp>
        <p:nvSpPr>
          <p:cNvPr id="584709" name="Rectangle 5"/>
          <p:cNvSpPr>
            <a:spLocks noGrp="1" noChangeArrowheads="1"/>
          </p:cNvSpPr>
          <p:nvPr>
            <p:ph type="title"/>
          </p:nvPr>
        </p:nvSpPr>
        <p:spPr/>
        <p:txBody>
          <a:bodyPr/>
          <a:lstStyle/>
          <a:p>
            <a:pPr algn="ctr"/>
            <a:r>
              <a:rPr lang="en-US" altLang="zh-CN" sz="4000" dirty="0"/>
              <a:t>OSPF </a:t>
            </a:r>
            <a:r>
              <a:rPr lang="zh-CN" altLang="en-US" sz="4000" dirty="0"/>
              <a:t>划分为两种不同的区域 </a:t>
            </a:r>
            <a:endParaRPr lang="zh-CN" altLang="en-US" sz="4000" dirty="0"/>
          </a:p>
        </p:txBody>
      </p:sp>
      <p:sp>
        <p:nvSpPr>
          <p:cNvPr id="584710" name="Oval 6"/>
          <p:cNvSpPr>
            <a:spLocks noChangeArrowheads="1"/>
          </p:cNvSpPr>
          <p:nvPr/>
        </p:nvSpPr>
        <p:spPr bwMode="auto">
          <a:xfrm>
            <a:off x="3909383" y="2406997"/>
            <a:ext cx="3135180" cy="1511300"/>
          </a:xfrm>
          <a:prstGeom prst="ellipse">
            <a:avLst/>
          </a:prstGeom>
          <a:solidFill>
            <a:srgbClr val="FFCCFF"/>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4711" name="Oval 7"/>
          <p:cNvSpPr>
            <a:spLocks noChangeArrowheads="1"/>
          </p:cNvSpPr>
          <p:nvPr/>
        </p:nvSpPr>
        <p:spPr bwMode="auto">
          <a:xfrm>
            <a:off x="361453" y="2337147"/>
            <a:ext cx="3430985"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4712" name="Oval 8"/>
          <p:cNvSpPr>
            <a:spLocks noChangeArrowheads="1"/>
          </p:cNvSpPr>
          <p:nvPr/>
        </p:nvSpPr>
        <p:spPr bwMode="auto">
          <a:xfrm>
            <a:off x="7127113" y="2337147"/>
            <a:ext cx="2605485"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4713" name="Text Box 9"/>
          <p:cNvSpPr txBox="1">
            <a:spLocks noChangeArrowheads="1"/>
          </p:cNvSpPr>
          <p:nvPr/>
        </p:nvSpPr>
        <p:spPr bwMode="auto">
          <a:xfrm>
            <a:off x="1088924" y="4716810"/>
            <a:ext cx="18293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区域 </a:t>
            </a:r>
            <a:r>
              <a:rPr kumimoji="1" lang="en-US" altLang="zh-CN" sz="2400" b="1" dirty="0">
                <a:solidFill>
                  <a:srgbClr val="C00000"/>
                </a:solidFill>
                <a:latin typeface="+mn-lt"/>
                <a:ea typeface="黑体" panose="02010609060101010101" pitchFamily="2" charset="-122"/>
              </a:rPr>
              <a:t>0.0.0.1</a:t>
            </a:r>
            <a:endParaRPr kumimoji="1" lang="en-US" altLang="zh-CN" sz="2400" b="1" dirty="0">
              <a:solidFill>
                <a:srgbClr val="C00000"/>
              </a:solidFill>
              <a:latin typeface="+mn-lt"/>
              <a:ea typeface="黑体" panose="02010609060101010101" pitchFamily="2" charset="-122"/>
            </a:endParaRPr>
          </a:p>
        </p:txBody>
      </p:sp>
      <p:sp>
        <p:nvSpPr>
          <p:cNvPr id="584714" name="Text Box 10"/>
          <p:cNvSpPr txBox="1">
            <a:spLocks noChangeArrowheads="1"/>
          </p:cNvSpPr>
          <p:nvPr/>
        </p:nvSpPr>
        <p:spPr bwMode="auto">
          <a:xfrm>
            <a:off x="7641330" y="4788247"/>
            <a:ext cx="18293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区域 </a:t>
            </a:r>
            <a:r>
              <a:rPr kumimoji="1" lang="en-US" altLang="zh-CN" sz="2400" b="1">
                <a:solidFill>
                  <a:srgbClr val="C00000"/>
                </a:solidFill>
                <a:latin typeface="+mn-lt"/>
                <a:ea typeface="黑体" panose="02010609060101010101" pitchFamily="2" charset="-122"/>
              </a:rPr>
              <a:t>0.0.0.3</a:t>
            </a:r>
            <a:endParaRPr kumimoji="1" lang="en-US" altLang="zh-CN" sz="2400" b="1">
              <a:solidFill>
                <a:srgbClr val="C00000"/>
              </a:solidFill>
              <a:latin typeface="+mn-lt"/>
              <a:ea typeface="黑体" panose="02010609060101010101" pitchFamily="2" charset="-122"/>
            </a:endParaRPr>
          </a:p>
        </p:txBody>
      </p:sp>
      <p:sp>
        <p:nvSpPr>
          <p:cNvPr id="584715" name="Text Box 11"/>
          <p:cNvSpPr txBox="1">
            <a:spLocks noChangeArrowheads="1"/>
          </p:cNvSpPr>
          <p:nvPr/>
        </p:nvSpPr>
        <p:spPr bwMode="auto">
          <a:xfrm>
            <a:off x="3912822" y="1903760"/>
            <a:ext cx="24481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主干区域 </a:t>
            </a:r>
            <a:r>
              <a:rPr kumimoji="1" lang="en-US" altLang="zh-CN" sz="2400" b="1" dirty="0">
                <a:solidFill>
                  <a:srgbClr val="C00000"/>
                </a:solidFill>
                <a:latin typeface="+mn-lt"/>
                <a:ea typeface="黑体" panose="02010609060101010101" pitchFamily="2" charset="-122"/>
              </a:rPr>
              <a:t>0.0.0.0</a:t>
            </a:r>
            <a:endParaRPr kumimoji="1" lang="en-US" altLang="zh-CN" sz="2400" b="1" dirty="0">
              <a:solidFill>
                <a:srgbClr val="C00000"/>
              </a:solidFill>
              <a:latin typeface="+mn-lt"/>
              <a:ea typeface="黑体" panose="02010609060101010101" pitchFamily="2" charset="-122"/>
            </a:endParaRPr>
          </a:p>
        </p:txBody>
      </p:sp>
      <p:sp>
        <p:nvSpPr>
          <p:cNvPr id="584716" name="Line 12"/>
          <p:cNvSpPr>
            <a:spLocks noChangeShapeType="1"/>
          </p:cNvSpPr>
          <p:nvPr/>
        </p:nvSpPr>
        <p:spPr bwMode="auto">
          <a:xfrm flipV="1">
            <a:off x="5477833" y="1719611"/>
            <a:ext cx="1153980" cy="962025"/>
          </a:xfrm>
          <a:prstGeom prst="line">
            <a:avLst/>
          </a:prstGeom>
          <a:noFill/>
          <a:ln w="3810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17" name="Text Box 13"/>
          <p:cNvSpPr txBox="1">
            <a:spLocks noChangeArrowheads="1"/>
          </p:cNvSpPr>
          <p:nvPr/>
        </p:nvSpPr>
        <p:spPr bwMode="auto">
          <a:xfrm>
            <a:off x="5763541" y="1268760"/>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至其他自治系统</a:t>
            </a:r>
            <a:endParaRPr kumimoji="1" lang="zh-CN" altLang="en-US" sz="2400" b="1" dirty="0">
              <a:solidFill>
                <a:srgbClr val="0000CC"/>
              </a:solidFill>
              <a:latin typeface="+mn-lt"/>
              <a:ea typeface="黑体" panose="02010609060101010101" pitchFamily="2" charset="-122"/>
            </a:endParaRPr>
          </a:p>
        </p:txBody>
      </p:sp>
      <p:sp>
        <p:nvSpPr>
          <p:cNvPr id="584718" name="Line 14"/>
          <p:cNvSpPr>
            <a:spLocks noChangeShapeType="1"/>
          </p:cNvSpPr>
          <p:nvPr/>
        </p:nvSpPr>
        <p:spPr bwMode="auto">
          <a:xfrm>
            <a:off x="7127112" y="3230910"/>
            <a:ext cx="908050" cy="27305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19" name="Line 15"/>
          <p:cNvSpPr>
            <a:spLocks noChangeShapeType="1"/>
          </p:cNvSpPr>
          <p:nvPr/>
        </p:nvSpPr>
        <p:spPr bwMode="auto">
          <a:xfrm flipV="1">
            <a:off x="8200263" y="3437286"/>
            <a:ext cx="823781" cy="136525"/>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0" name="Line 16"/>
          <p:cNvSpPr>
            <a:spLocks noChangeShapeType="1"/>
          </p:cNvSpPr>
          <p:nvPr/>
        </p:nvSpPr>
        <p:spPr bwMode="auto">
          <a:xfrm>
            <a:off x="8613013" y="2749897"/>
            <a:ext cx="411031" cy="687388"/>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1" name="Line 17"/>
          <p:cNvSpPr>
            <a:spLocks noChangeShapeType="1"/>
          </p:cNvSpPr>
          <p:nvPr/>
        </p:nvSpPr>
        <p:spPr bwMode="auto">
          <a:xfrm flipH="1">
            <a:off x="8528743" y="3503961"/>
            <a:ext cx="495300" cy="757237"/>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2" name="Line 18"/>
          <p:cNvSpPr>
            <a:spLocks noChangeShapeType="1"/>
          </p:cNvSpPr>
          <p:nvPr/>
        </p:nvSpPr>
        <p:spPr bwMode="auto">
          <a:xfrm flipV="1">
            <a:off x="5888863" y="3230910"/>
            <a:ext cx="1071431" cy="1381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3" name="Line 19"/>
          <p:cNvSpPr>
            <a:spLocks noChangeShapeType="1"/>
          </p:cNvSpPr>
          <p:nvPr/>
        </p:nvSpPr>
        <p:spPr bwMode="auto">
          <a:xfrm>
            <a:off x="5560383" y="2681635"/>
            <a:ext cx="163380" cy="6175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4" name="Line 20"/>
          <p:cNvSpPr>
            <a:spLocks noChangeShapeType="1"/>
          </p:cNvSpPr>
          <p:nvPr/>
        </p:nvSpPr>
        <p:spPr bwMode="auto">
          <a:xfrm flipH="1">
            <a:off x="5477833" y="3437285"/>
            <a:ext cx="245930" cy="4810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5" name="Line 21"/>
          <p:cNvSpPr>
            <a:spLocks noChangeShapeType="1"/>
          </p:cNvSpPr>
          <p:nvPr/>
        </p:nvSpPr>
        <p:spPr bwMode="auto">
          <a:xfrm>
            <a:off x="3744283" y="3094386"/>
            <a:ext cx="1733550" cy="27463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6" name="Line 22"/>
          <p:cNvSpPr>
            <a:spLocks noChangeShapeType="1"/>
          </p:cNvSpPr>
          <p:nvPr/>
        </p:nvSpPr>
        <p:spPr bwMode="auto">
          <a:xfrm flipV="1">
            <a:off x="3826833" y="2749897"/>
            <a:ext cx="1568450" cy="3444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7" name="Line 23"/>
          <p:cNvSpPr>
            <a:spLocks noChangeShapeType="1"/>
          </p:cNvSpPr>
          <p:nvPr/>
        </p:nvSpPr>
        <p:spPr bwMode="auto">
          <a:xfrm flipH="1">
            <a:off x="1186952" y="2749897"/>
            <a:ext cx="1236531" cy="344488"/>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8" name="Line 24"/>
          <p:cNvSpPr>
            <a:spLocks noChangeShapeType="1"/>
          </p:cNvSpPr>
          <p:nvPr/>
        </p:nvSpPr>
        <p:spPr bwMode="auto">
          <a:xfrm>
            <a:off x="2423483" y="2816572"/>
            <a:ext cx="497019" cy="757238"/>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9" name="Line 25"/>
          <p:cNvSpPr>
            <a:spLocks noChangeShapeType="1"/>
          </p:cNvSpPr>
          <p:nvPr/>
        </p:nvSpPr>
        <p:spPr bwMode="auto">
          <a:xfrm flipV="1">
            <a:off x="3001333" y="3161060"/>
            <a:ext cx="742950" cy="41275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30" name="Line 26"/>
          <p:cNvSpPr>
            <a:spLocks noChangeShapeType="1"/>
          </p:cNvSpPr>
          <p:nvPr/>
        </p:nvSpPr>
        <p:spPr bwMode="auto">
          <a:xfrm flipH="1">
            <a:off x="1763083" y="3643660"/>
            <a:ext cx="1074869" cy="138112"/>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31" name="Line 27"/>
          <p:cNvSpPr>
            <a:spLocks noChangeShapeType="1"/>
          </p:cNvSpPr>
          <p:nvPr/>
        </p:nvSpPr>
        <p:spPr bwMode="auto">
          <a:xfrm>
            <a:off x="1763083" y="3848447"/>
            <a:ext cx="414469" cy="41275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4732" name="Group 28"/>
          <p:cNvGrpSpPr/>
          <p:nvPr/>
        </p:nvGrpSpPr>
        <p:grpSpPr bwMode="auto">
          <a:xfrm>
            <a:off x="2588583" y="3369023"/>
            <a:ext cx="742950" cy="479425"/>
            <a:chOff x="2949" y="196"/>
            <a:chExt cx="941" cy="598"/>
          </a:xfrm>
        </p:grpSpPr>
        <p:sp>
          <p:nvSpPr>
            <p:cNvPr id="584733" name="Oval 2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34" name="Oval 3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35" name="Oval 3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36" name="Oval 3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37" name="Oval 3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38" name="Oval 3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39" name="Oval 3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40" name="Oval 3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41" name="Freeform 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42" name="Freeform 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43" name="Freeform 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pic>
        <p:nvPicPr>
          <p:cNvPr id="584744" name="Picture 4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52052" y="3643661"/>
            <a:ext cx="56409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4745" name="Picture 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95002" y="2611785"/>
            <a:ext cx="564092"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4746" name="Picture 4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96633" y="2956272"/>
            <a:ext cx="562371"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4747" name="Picture 4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28462" y="2543523"/>
            <a:ext cx="56409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4748" name="Picture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77833" y="3230910"/>
            <a:ext cx="562371"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4749" name="Picture 4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78113" y="3299173"/>
            <a:ext cx="562372"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4750" name="Picture 4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96913" y="3094385"/>
            <a:ext cx="562372"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84751" name="Group 47"/>
          <p:cNvGrpSpPr/>
          <p:nvPr/>
        </p:nvGrpSpPr>
        <p:grpSpPr bwMode="auto">
          <a:xfrm>
            <a:off x="1845633" y="4056411"/>
            <a:ext cx="742950" cy="479425"/>
            <a:chOff x="2949" y="196"/>
            <a:chExt cx="941" cy="598"/>
          </a:xfrm>
        </p:grpSpPr>
        <p:sp>
          <p:nvSpPr>
            <p:cNvPr id="584752" name="Oval 48"/>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53" name="Oval 49"/>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54" name="Oval 50"/>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55" name="Oval 51"/>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56" name="Oval 52"/>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57" name="Oval 53"/>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58" name="Oval 54"/>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59" name="Oval 55"/>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60" name="Freeform 5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61" name="Freeform 5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62" name="Freeform 5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4763" name="Group 59"/>
          <p:cNvGrpSpPr/>
          <p:nvPr/>
        </p:nvGrpSpPr>
        <p:grpSpPr bwMode="auto">
          <a:xfrm>
            <a:off x="856752" y="2886422"/>
            <a:ext cx="742950" cy="482600"/>
            <a:chOff x="2949" y="196"/>
            <a:chExt cx="941" cy="598"/>
          </a:xfrm>
        </p:grpSpPr>
        <p:sp>
          <p:nvSpPr>
            <p:cNvPr id="584764" name="Oval 6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65" name="Oval 6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66" name="Oval 6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67" name="Oval 6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68" name="Oval 6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69" name="Oval 6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70" name="Oval 6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71" name="Oval 6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72" name="Freeform 6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73" name="Freeform 6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74" name="Freeform 7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4775" name="Group 71"/>
          <p:cNvGrpSpPr/>
          <p:nvPr/>
        </p:nvGrpSpPr>
        <p:grpSpPr bwMode="auto">
          <a:xfrm>
            <a:off x="8200263" y="2475260"/>
            <a:ext cx="741231" cy="481012"/>
            <a:chOff x="2949" y="196"/>
            <a:chExt cx="941" cy="598"/>
          </a:xfrm>
        </p:grpSpPr>
        <p:sp>
          <p:nvSpPr>
            <p:cNvPr id="584776" name="Oval 72"/>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77" name="Oval 73"/>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78" name="Oval 74"/>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79" name="Oval 75"/>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80" name="Oval 76"/>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81" name="Oval 77"/>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82" name="Oval 78"/>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83" name="Oval 79"/>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84" name="Freeform 8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85" name="Freeform 8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86" name="Freeform 8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4787" name="Group 83"/>
          <p:cNvGrpSpPr/>
          <p:nvPr/>
        </p:nvGrpSpPr>
        <p:grpSpPr bwMode="auto">
          <a:xfrm>
            <a:off x="8117712" y="4056411"/>
            <a:ext cx="742950" cy="479425"/>
            <a:chOff x="2949" y="196"/>
            <a:chExt cx="941" cy="598"/>
          </a:xfrm>
        </p:grpSpPr>
        <p:sp>
          <p:nvSpPr>
            <p:cNvPr id="584788" name="Oval 84"/>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89"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90"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91" name="Oval 87"/>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92" name="Oval 88"/>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93"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94" name="Oval 90"/>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95" name="Oval 91"/>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96" name="Freeform 9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97" name="Freeform 9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98" name="Freeform 9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4799" name="Group 95"/>
          <p:cNvGrpSpPr/>
          <p:nvPr/>
        </p:nvGrpSpPr>
        <p:grpSpPr bwMode="auto">
          <a:xfrm>
            <a:off x="7703243" y="3299172"/>
            <a:ext cx="742950" cy="482600"/>
            <a:chOff x="2949" y="196"/>
            <a:chExt cx="941" cy="598"/>
          </a:xfrm>
        </p:grpSpPr>
        <p:sp>
          <p:nvSpPr>
            <p:cNvPr id="584800" name="Oval 9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1" name="Oval 9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2" name="Oval 9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3" name="Oval 9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4" name="Oval 10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5" name="Oval 10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6" name="Oval 10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7" name="Oval 10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8" name="Freeform 10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809" name="Freeform 10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810" name="Freeform 10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4811" name="Text Box 107"/>
          <p:cNvSpPr txBox="1">
            <a:spLocks noChangeArrowheads="1"/>
          </p:cNvSpPr>
          <p:nvPr/>
        </p:nvSpPr>
        <p:spPr bwMode="auto">
          <a:xfrm>
            <a:off x="9067038" y="2932461"/>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9</a:t>
            </a:r>
            <a:endParaRPr kumimoji="1" lang="en-US" altLang="zh-CN" sz="2000" b="1" baseline="-25000">
              <a:solidFill>
                <a:srgbClr val="0000CC"/>
              </a:solidFill>
              <a:latin typeface="+mn-lt"/>
              <a:ea typeface="黑体" panose="02010609060101010101" pitchFamily="2" charset="-122"/>
            </a:endParaRPr>
          </a:p>
        </p:txBody>
      </p:sp>
      <p:sp>
        <p:nvSpPr>
          <p:cNvPr id="584812" name="Text Box 108"/>
          <p:cNvSpPr txBox="1">
            <a:spLocks noChangeArrowheads="1"/>
          </p:cNvSpPr>
          <p:nvPr/>
        </p:nvSpPr>
        <p:spPr bwMode="auto">
          <a:xfrm>
            <a:off x="6463273" y="274989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7</a:t>
            </a:r>
            <a:endParaRPr kumimoji="1" lang="en-US" altLang="zh-CN" sz="2000" b="1" baseline="-25000">
              <a:solidFill>
                <a:srgbClr val="0000CC"/>
              </a:solidFill>
              <a:latin typeface="+mn-lt"/>
              <a:ea typeface="黑体" panose="02010609060101010101" pitchFamily="2" charset="-122"/>
            </a:endParaRPr>
          </a:p>
        </p:txBody>
      </p:sp>
      <p:sp>
        <p:nvSpPr>
          <p:cNvPr id="584813" name="Text Box 109"/>
          <p:cNvSpPr txBox="1">
            <a:spLocks noChangeArrowheads="1"/>
          </p:cNvSpPr>
          <p:nvPr/>
        </p:nvSpPr>
        <p:spPr bwMode="auto">
          <a:xfrm>
            <a:off x="5778796" y="241969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6</a:t>
            </a:r>
            <a:endParaRPr kumimoji="1" lang="en-US" altLang="zh-CN" sz="2000" b="1" baseline="-25000">
              <a:solidFill>
                <a:srgbClr val="0000CC"/>
              </a:solidFill>
              <a:latin typeface="+mn-lt"/>
              <a:ea typeface="黑体" panose="02010609060101010101" pitchFamily="2" charset="-122"/>
            </a:endParaRPr>
          </a:p>
        </p:txBody>
      </p:sp>
      <p:sp>
        <p:nvSpPr>
          <p:cNvPr id="584814" name="Text Box 110"/>
          <p:cNvSpPr txBox="1">
            <a:spLocks noChangeArrowheads="1"/>
          </p:cNvSpPr>
          <p:nvPr/>
        </p:nvSpPr>
        <p:spPr bwMode="auto">
          <a:xfrm>
            <a:off x="5159671" y="2872136"/>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5</a:t>
            </a:r>
            <a:endParaRPr kumimoji="1" lang="en-US" altLang="zh-CN" sz="2000" b="1" baseline="-25000">
              <a:solidFill>
                <a:srgbClr val="0000CC"/>
              </a:solidFill>
              <a:latin typeface="+mn-lt"/>
              <a:ea typeface="黑体" panose="02010609060101010101" pitchFamily="2" charset="-122"/>
            </a:endParaRPr>
          </a:p>
        </p:txBody>
      </p:sp>
      <p:sp>
        <p:nvSpPr>
          <p:cNvPr id="584815" name="Text Box 111"/>
          <p:cNvSpPr txBox="1">
            <a:spLocks noChangeArrowheads="1"/>
          </p:cNvSpPr>
          <p:nvPr/>
        </p:nvSpPr>
        <p:spPr bwMode="auto">
          <a:xfrm>
            <a:off x="4874186" y="34293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4</a:t>
            </a:r>
            <a:endParaRPr kumimoji="1" lang="en-US" altLang="zh-CN" sz="2000" b="1" baseline="-25000">
              <a:solidFill>
                <a:srgbClr val="0000CC"/>
              </a:solidFill>
              <a:latin typeface="+mn-lt"/>
              <a:ea typeface="黑体" panose="02010609060101010101" pitchFamily="2" charset="-122"/>
            </a:endParaRPr>
          </a:p>
        </p:txBody>
      </p:sp>
      <p:sp>
        <p:nvSpPr>
          <p:cNvPr id="584816" name="Text Box 112"/>
          <p:cNvSpPr txBox="1">
            <a:spLocks noChangeArrowheads="1"/>
          </p:cNvSpPr>
          <p:nvPr/>
        </p:nvSpPr>
        <p:spPr bwMode="auto">
          <a:xfrm>
            <a:off x="3505232" y="2554636"/>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3</a:t>
            </a:r>
            <a:endParaRPr kumimoji="1" lang="en-US" altLang="zh-CN" sz="2000" b="1" baseline="-25000">
              <a:solidFill>
                <a:srgbClr val="0000CC"/>
              </a:solidFill>
              <a:latin typeface="+mn-lt"/>
              <a:ea typeface="黑体" panose="02010609060101010101" pitchFamily="2" charset="-122"/>
            </a:endParaRPr>
          </a:p>
        </p:txBody>
      </p:sp>
      <p:sp>
        <p:nvSpPr>
          <p:cNvPr id="584817" name="Text Box 113"/>
          <p:cNvSpPr txBox="1">
            <a:spLocks noChangeArrowheads="1"/>
          </p:cNvSpPr>
          <p:nvPr/>
        </p:nvSpPr>
        <p:spPr bwMode="auto">
          <a:xfrm>
            <a:off x="935863" y="3523011"/>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baseline="-25000">
              <a:solidFill>
                <a:srgbClr val="0000CC"/>
              </a:solidFill>
              <a:latin typeface="+mn-lt"/>
              <a:ea typeface="黑体" panose="02010609060101010101" pitchFamily="2" charset="-122"/>
            </a:endParaRPr>
          </a:p>
        </p:txBody>
      </p:sp>
      <p:sp>
        <p:nvSpPr>
          <p:cNvPr id="584818" name="Text Box 114"/>
          <p:cNvSpPr txBox="1">
            <a:spLocks noChangeArrowheads="1"/>
          </p:cNvSpPr>
          <p:nvPr/>
        </p:nvSpPr>
        <p:spPr bwMode="auto">
          <a:xfrm>
            <a:off x="1725248" y="23244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baseline="-25000">
              <a:solidFill>
                <a:srgbClr val="0000CC"/>
              </a:solidFill>
              <a:latin typeface="+mn-lt"/>
              <a:ea typeface="黑体" panose="02010609060101010101" pitchFamily="2" charset="-122"/>
            </a:endParaRPr>
          </a:p>
        </p:txBody>
      </p:sp>
      <p:sp>
        <p:nvSpPr>
          <p:cNvPr id="584819" name="Text Box 115"/>
          <p:cNvSpPr txBox="1">
            <a:spLocks noChangeArrowheads="1"/>
          </p:cNvSpPr>
          <p:nvPr/>
        </p:nvSpPr>
        <p:spPr bwMode="auto">
          <a:xfrm>
            <a:off x="8172746" y="4067523"/>
            <a:ext cx="6174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7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8</a:t>
            </a:r>
            <a:endParaRPr kumimoji="1" lang="en-US" altLang="zh-CN" sz="2000" b="1">
              <a:solidFill>
                <a:srgbClr val="0000CC"/>
              </a:solidFill>
              <a:latin typeface="+mn-lt"/>
              <a:ea typeface="黑体" panose="02010609060101010101" pitchFamily="2" charset="-122"/>
            </a:endParaRPr>
          </a:p>
        </p:txBody>
      </p:sp>
      <p:sp>
        <p:nvSpPr>
          <p:cNvPr id="584820" name="Text Box 116"/>
          <p:cNvSpPr txBox="1">
            <a:spLocks noChangeArrowheads="1"/>
          </p:cNvSpPr>
          <p:nvPr/>
        </p:nvSpPr>
        <p:spPr bwMode="auto">
          <a:xfrm>
            <a:off x="8257017" y="2491136"/>
            <a:ext cx="6174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7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6</a:t>
            </a:r>
            <a:endParaRPr kumimoji="1" lang="en-US" altLang="zh-CN" sz="2000" b="1">
              <a:solidFill>
                <a:srgbClr val="0000CC"/>
              </a:solidFill>
              <a:latin typeface="+mn-lt"/>
              <a:ea typeface="黑体" panose="02010609060101010101" pitchFamily="2" charset="-122"/>
            </a:endParaRPr>
          </a:p>
        </p:txBody>
      </p:sp>
      <p:sp>
        <p:nvSpPr>
          <p:cNvPr id="584821" name="Text Box 117"/>
          <p:cNvSpPr txBox="1">
            <a:spLocks noChangeArrowheads="1"/>
          </p:cNvSpPr>
          <p:nvPr/>
        </p:nvSpPr>
        <p:spPr bwMode="auto">
          <a:xfrm>
            <a:off x="1885188" y="4104036"/>
            <a:ext cx="6238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sp>
        <p:nvSpPr>
          <p:cNvPr id="584822" name="Text Box 118"/>
          <p:cNvSpPr txBox="1">
            <a:spLocks noChangeArrowheads="1"/>
          </p:cNvSpPr>
          <p:nvPr/>
        </p:nvSpPr>
        <p:spPr bwMode="auto">
          <a:xfrm>
            <a:off x="2655655" y="3419823"/>
            <a:ext cx="6238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84823" name="Text Box 119"/>
          <p:cNvSpPr txBox="1">
            <a:spLocks noChangeArrowheads="1"/>
          </p:cNvSpPr>
          <p:nvPr/>
        </p:nvSpPr>
        <p:spPr bwMode="auto">
          <a:xfrm>
            <a:off x="928983" y="2916586"/>
            <a:ext cx="6303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9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584824" name="Text Box 120"/>
          <p:cNvSpPr txBox="1">
            <a:spLocks noChangeArrowheads="1"/>
          </p:cNvSpPr>
          <p:nvPr/>
        </p:nvSpPr>
        <p:spPr bwMode="auto">
          <a:xfrm>
            <a:off x="7703244" y="3327748"/>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6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7</a:t>
            </a:r>
            <a:endParaRPr kumimoji="1" lang="en-US" altLang="zh-CN" sz="2000" b="1">
              <a:solidFill>
                <a:srgbClr val="0000CC"/>
              </a:solidFill>
              <a:latin typeface="+mn-lt"/>
              <a:ea typeface="黑体" panose="02010609060101010101" pitchFamily="2" charset="-122"/>
            </a:endParaRPr>
          </a:p>
        </p:txBody>
      </p:sp>
      <p:sp>
        <p:nvSpPr>
          <p:cNvPr id="584825" name="Oval 121"/>
          <p:cNvSpPr>
            <a:spLocks noChangeArrowheads="1"/>
          </p:cNvSpPr>
          <p:nvPr/>
        </p:nvSpPr>
        <p:spPr bwMode="auto">
          <a:xfrm>
            <a:off x="3744283" y="4004023"/>
            <a:ext cx="3382830" cy="1039813"/>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4826" name="Text Box 122"/>
          <p:cNvSpPr txBox="1">
            <a:spLocks noChangeArrowheads="1"/>
          </p:cNvSpPr>
          <p:nvPr/>
        </p:nvSpPr>
        <p:spPr bwMode="auto">
          <a:xfrm>
            <a:off x="4599018" y="5004147"/>
            <a:ext cx="18293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区域 </a:t>
            </a:r>
            <a:r>
              <a:rPr kumimoji="1" lang="en-US" altLang="zh-CN" sz="2400" b="1" dirty="0">
                <a:solidFill>
                  <a:srgbClr val="C00000"/>
                </a:solidFill>
                <a:latin typeface="+mn-lt"/>
                <a:ea typeface="黑体" panose="02010609060101010101" pitchFamily="2" charset="-122"/>
              </a:rPr>
              <a:t>0.0.0.2</a:t>
            </a:r>
            <a:endParaRPr kumimoji="1" lang="en-US" altLang="zh-CN" sz="2400" b="1" dirty="0">
              <a:solidFill>
                <a:srgbClr val="C00000"/>
              </a:solidFill>
              <a:latin typeface="+mn-lt"/>
              <a:ea typeface="黑体" panose="02010609060101010101" pitchFamily="2" charset="-122"/>
            </a:endParaRPr>
          </a:p>
        </p:txBody>
      </p:sp>
      <p:sp>
        <p:nvSpPr>
          <p:cNvPr id="584827" name="Line 123"/>
          <p:cNvSpPr>
            <a:spLocks noChangeShapeType="1"/>
          </p:cNvSpPr>
          <p:nvPr/>
        </p:nvSpPr>
        <p:spPr bwMode="auto">
          <a:xfrm>
            <a:off x="5395283" y="3918297"/>
            <a:ext cx="988880" cy="52070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828" name="Line 124"/>
          <p:cNvSpPr>
            <a:spLocks noChangeShapeType="1"/>
          </p:cNvSpPr>
          <p:nvPr/>
        </p:nvSpPr>
        <p:spPr bwMode="auto">
          <a:xfrm flipV="1">
            <a:off x="5560383" y="4524722"/>
            <a:ext cx="906330" cy="26035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4829" name="Group 125"/>
          <p:cNvGrpSpPr/>
          <p:nvPr/>
        </p:nvGrpSpPr>
        <p:grpSpPr bwMode="auto">
          <a:xfrm>
            <a:off x="6138233" y="4177060"/>
            <a:ext cx="741230" cy="608012"/>
            <a:chOff x="2949" y="196"/>
            <a:chExt cx="941" cy="598"/>
          </a:xfrm>
        </p:grpSpPr>
        <p:sp>
          <p:nvSpPr>
            <p:cNvPr id="584830" name="Oval 12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1" name="Oval 12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2" name="Oval 12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3" name="Oval 12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4" name="Oval 13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5" name="Oval 13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6" name="Oval 13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7" name="Oval 13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8" name="Freeform 13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839" name="Freeform 13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840" name="Freeform 13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4841" name="Text Box 137"/>
          <p:cNvSpPr txBox="1">
            <a:spLocks noChangeArrowheads="1"/>
          </p:cNvSpPr>
          <p:nvPr/>
        </p:nvSpPr>
        <p:spPr bwMode="auto">
          <a:xfrm>
            <a:off x="6167469" y="4223098"/>
            <a:ext cx="6559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584842" name="Line 138"/>
          <p:cNvSpPr>
            <a:spLocks noChangeShapeType="1"/>
          </p:cNvSpPr>
          <p:nvPr/>
        </p:nvSpPr>
        <p:spPr bwMode="auto">
          <a:xfrm>
            <a:off x="4402963" y="4608860"/>
            <a:ext cx="992320" cy="17621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4843" name="Group 139"/>
          <p:cNvGrpSpPr/>
          <p:nvPr/>
        </p:nvGrpSpPr>
        <p:grpSpPr bwMode="auto">
          <a:xfrm>
            <a:off x="4074483" y="4262785"/>
            <a:ext cx="742950" cy="608012"/>
            <a:chOff x="2949" y="196"/>
            <a:chExt cx="941" cy="598"/>
          </a:xfrm>
        </p:grpSpPr>
        <p:sp>
          <p:nvSpPr>
            <p:cNvPr id="584844" name="Oval 14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45" name="Oval 14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46" name="Oval 14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47" name="Oval 14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48" name="Oval 14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49" name="Oval 14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50" name="Oval 14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51" name="Oval 14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52"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853"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854"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4855" name="Text Box 151"/>
          <p:cNvSpPr txBox="1">
            <a:spLocks noChangeArrowheads="1"/>
          </p:cNvSpPr>
          <p:nvPr/>
        </p:nvSpPr>
        <p:spPr bwMode="auto">
          <a:xfrm>
            <a:off x="4064164" y="4375497"/>
            <a:ext cx="6238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5</a:t>
            </a:r>
            <a:endParaRPr kumimoji="1" lang="en-US" altLang="zh-CN" sz="2000" b="1">
              <a:solidFill>
                <a:srgbClr val="0000CC"/>
              </a:solidFill>
              <a:latin typeface="+mn-lt"/>
              <a:ea typeface="黑体" panose="02010609060101010101" pitchFamily="2" charset="-122"/>
            </a:endParaRPr>
          </a:p>
        </p:txBody>
      </p:sp>
      <p:pic>
        <p:nvPicPr>
          <p:cNvPr id="584856" name="Picture 15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28462" y="4561235"/>
            <a:ext cx="564092"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84857" name="Text Box 153"/>
          <p:cNvSpPr txBox="1">
            <a:spLocks noChangeArrowheads="1"/>
          </p:cNvSpPr>
          <p:nvPr/>
        </p:nvSpPr>
        <p:spPr bwMode="auto">
          <a:xfrm>
            <a:off x="4910302" y="424849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8</a:t>
            </a:r>
            <a:endParaRPr kumimoji="1" lang="en-US" altLang="zh-CN" sz="2000" b="1" baseline="-25000">
              <a:solidFill>
                <a:srgbClr val="0000CC"/>
              </a:solidFill>
              <a:latin typeface="+mn-lt"/>
              <a:ea typeface="黑体" panose="02010609060101010101" pitchFamily="2" charset="-122"/>
            </a:endParaRPr>
          </a:p>
        </p:txBody>
      </p:sp>
      <p:pic>
        <p:nvPicPr>
          <p:cNvPr id="584858" name="Picture 15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59671" y="3784948"/>
            <a:ext cx="56409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500"/>
                                  </p:stCondLst>
                                  <p:childTnLst>
                                    <p:anim calcmode="discrete" valueType="str">
                                      <p:cBhvr>
                                        <p:cTn id="6" dur="1000" fill="hold"/>
                                        <p:tgtEl>
                                          <p:spTgt spid="584706"/>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35" presetClass="emph" presetSubtype="0" repeatCount="2000" fill="hold" grpId="0" nodeType="afterEffect">
                                  <p:stCondLst>
                                    <p:cond delay="500"/>
                                  </p:stCondLst>
                                  <p:childTnLst>
                                    <p:anim calcmode="discrete" valueType="str">
                                      <p:cBhvr>
                                        <p:cTn id="9" dur="1000" fill="hold"/>
                                        <p:tgtEl>
                                          <p:spTgt spid="584715"/>
                                        </p:tgtEl>
                                        <p:attrNameLst>
                                          <p:attrName>style.visibility</p:attrName>
                                        </p:attrNameLst>
                                      </p:cBhvr>
                                      <p:tavLst>
                                        <p:tav tm="0">
                                          <p:val>
                                            <p:strVal val="hidden"/>
                                          </p:val>
                                        </p:tav>
                                        <p:tav tm="50000">
                                          <p:val>
                                            <p:strVal val="visible"/>
                                          </p:val>
                                        </p:tav>
                                      </p:tavLst>
                                    </p:anim>
                                  </p:childTnLst>
                                </p:cTn>
                              </p:par>
                              <p:par>
                                <p:cTn id="10" presetID="35" presetClass="emph" presetSubtype="0" repeatCount="2000" fill="hold" grpId="0" nodeType="withEffect">
                                  <p:stCondLst>
                                    <p:cond delay="500"/>
                                  </p:stCondLst>
                                  <p:childTnLst>
                                    <p:anim calcmode="discrete" valueType="str">
                                      <p:cBhvr>
                                        <p:cTn id="11" dur="1000" fill="hold"/>
                                        <p:tgtEl>
                                          <p:spTgt spid="584710"/>
                                        </p:tgtEl>
                                        <p:attrNameLst>
                                          <p:attrName>style.visibility</p:attrName>
                                        </p:attrNameLst>
                                      </p:cBhvr>
                                      <p:tavLst>
                                        <p:tav tm="0">
                                          <p:val>
                                            <p:strVal val="hidden"/>
                                          </p:val>
                                        </p:tav>
                                        <p:tav tm="50000">
                                          <p:val>
                                            <p:strVal val="visible"/>
                                          </p:val>
                                        </p:tav>
                                      </p:tavLst>
                                    </p:anim>
                                  </p:childTnLst>
                                </p:cTn>
                              </p:par>
                            </p:childTnLst>
                          </p:cTn>
                        </p:par>
                        <p:par>
                          <p:cTn id="12" fill="hold">
                            <p:stCondLst>
                              <p:cond delay="3000"/>
                            </p:stCondLst>
                            <p:childTnLst>
                              <p:par>
                                <p:cTn id="13" presetID="35" presetClass="emph" presetSubtype="0" repeatCount="2000" fill="hold" grpId="0" nodeType="afterEffect">
                                  <p:stCondLst>
                                    <p:cond delay="500"/>
                                  </p:stCondLst>
                                  <p:childTnLst>
                                    <p:anim calcmode="discrete" valueType="str">
                                      <p:cBhvr>
                                        <p:cTn id="14" dur="1000" fill="hold"/>
                                        <p:tgtEl>
                                          <p:spTgt spid="584713"/>
                                        </p:tgtEl>
                                        <p:attrNameLst>
                                          <p:attrName>style.visibility</p:attrName>
                                        </p:attrNameLst>
                                      </p:cBhvr>
                                      <p:tavLst>
                                        <p:tav tm="0">
                                          <p:val>
                                            <p:strVal val="hidden"/>
                                          </p:val>
                                        </p:tav>
                                        <p:tav tm="50000">
                                          <p:val>
                                            <p:strVal val="visible"/>
                                          </p:val>
                                        </p:tav>
                                      </p:tavLst>
                                    </p:anim>
                                  </p:childTnLst>
                                </p:cTn>
                              </p:par>
                              <p:par>
                                <p:cTn id="15" presetID="35" presetClass="emph" presetSubtype="0" repeatCount="2000" fill="hold" grpId="0" nodeType="withEffect">
                                  <p:stCondLst>
                                    <p:cond delay="500"/>
                                  </p:stCondLst>
                                  <p:childTnLst>
                                    <p:anim calcmode="discrete" valueType="str">
                                      <p:cBhvr>
                                        <p:cTn id="16" dur="1000" fill="hold"/>
                                        <p:tgtEl>
                                          <p:spTgt spid="584711"/>
                                        </p:tgtEl>
                                        <p:attrNameLst>
                                          <p:attrName>style.visibility</p:attrName>
                                        </p:attrNameLst>
                                      </p:cBhvr>
                                      <p:tavLst>
                                        <p:tav tm="0">
                                          <p:val>
                                            <p:strVal val="hidden"/>
                                          </p:val>
                                        </p:tav>
                                        <p:tav tm="50000">
                                          <p:val>
                                            <p:strVal val="visible"/>
                                          </p:val>
                                        </p:tav>
                                      </p:tavLst>
                                    </p:anim>
                                  </p:childTnLst>
                                </p:cTn>
                              </p:par>
                            </p:childTnLst>
                          </p:cTn>
                        </p:par>
                        <p:par>
                          <p:cTn id="17" fill="hold">
                            <p:stCondLst>
                              <p:cond delay="4500"/>
                            </p:stCondLst>
                            <p:childTnLst>
                              <p:par>
                                <p:cTn id="18" presetID="35" presetClass="emph" presetSubtype="0" repeatCount="2000" fill="hold" grpId="0" nodeType="afterEffect">
                                  <p:stCondLst>
                                    <p:cond delay="500"/>
                                  </p:stCondLst>
                                  <p:childTnLst>
                                    <p:anim calcmode="discrete" valueType="str">
                                      <p:cBhvr>
                                        <p:cTn id="19" dur="1000" fill="hold"/>
                                        <p:tgtEl>
                                          <p:spTgt spid="584826"/>
                                        </p:tgtEl>
                                        <p:attrNameLst>
                                          <p:attrName>style.visibility</p:attrName>
                                        </p:attrNameLst>
                                      </p:cBhvr>
                                      <p:tavLst>
                                        <p:tav tm="0">
                                          <p:val>
                                            <p:strVal val="hidden"/>
                                          </p:val>
                                        </p:tav>
                                        <p:tav tm="50000">
                                          <p:val>
                                            <p:strVal val="visible"/>
                                          </p:val>
                                        </p:tav>
                                      </p:tavLst>
                                    </p:anim>
                                  </p:childTnLst>
                                </p:cTn>
                              </p:par>
                              <p:par>
                                <p:cTn id="20" presetID="35" presetClass="emph" presetSubtype="0" repeatCount="2000" fill="hold" grpId="0" nodeType="withEffect">
                                  <p:stCondLst>
                                    <p:cond delay="500"/>
                                  </p:stCondLst>
                                  <p:childTnLst>
                                    <p:anim calcmode="discrete" valueType="str">
                                      <p:cBhvr>
                                        <p:cTn id="21" dur="1000" fill="hold"/>
                                        <p:tgtEl>
                                          <p:spTgt spid="584825"/>
                                        </p:tgtEl>
                                        <p:attrNameLst>
                                          <p:attrName>style.visibility</p:attrName>
                                        </p:attrNameLst>
                                      </p:cBhvr>
                                      <p:tavLst>
                                        <p:tav tm="0">
                                          <p:val>
                                            <p:strVal val="hidden"/>
                                          </p:val>
                                        </p:tav>
                                        <p:tav tm="50000">
                                          <p:val>
                                            <p:strVal val="visible"/>
                                          </p:val>
                                        </p:tav>
                                      </p:tavLst>
                                    </p:anim>
                                  </p:childTnLst>
                                </p:cTn>
                              </p:par>
                            </p:childTnLst>
                          </p:cTn>
                        </p:par>
                        <p:par>
                          <p:cTn id="22" fill="hold">
                            <p:stCondLst>
                              <p:cond delay="6000"/>
                            </p:stCondLst>
                            <p:childTnLst>
                              <p:par>
                                <p:cTn id="23" presetID="35" presetClass="emph" presetSubtype="0" repeatCount="2000" fill="hold" grpId="0" nodeType="afterEffect">
                                  <p:stCondLst>
                                    <p:cond delay="500"/>
                                  </p:stCondLst>
                                  <p:childTnLst>
                                    <p:anim calcmode="discrete" valueType="str">
                                      <p:cBhvr>
                                        <p:cTn id="24" dur="1000" fill="hold"/>
                                        <p:tgtEl>
                                          <p:spTgt spid="584712"/>
                                        </p:tgtEl>
                                        <p:attrNameLst>
                                          <p:attrName>style.visibility</p:attrName>
                                        </p:attrNameLst>
                                      </p:cBhvr>
                                      <p:tavLst>
                                        <p:tav tm="0">
                                          <p:val>
                                            <p:strVal val="hidden"/>
                                          </p:val>
                                        </p:tav>
                                        <p:tav tm="50000">
                                          <p:val>
                                            <p:strVal val="visible"/>
                                          </p:val>
                                        </p:tav>
                                      </p:tavLst>
                                    </p:anim>
                                  </p:childTnLst>
                                </p:cTn>
                              </p:par>
                              <p:par>
                                <p:cTn id="25" presetID="35" presetClass="emph" presetSubtype="0" repeatCount="2000" fill="hold" grpId="0" nodeType="withEffect">
                                  <p:stCondLst>
                                    <p:cond delay="500"/>
                                  </p:stCondLst>
                                  <p:childTnLst>
                                    <p:anim calcmode="discrete" valueType="str">
                                      <p:cBhvr>
                                        <p:cTn id="26" dur="1000" fill="hold"/>
                                        <p:tgtEl>
                                          <p:spTgt spid="58471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10" grpId="0" animBg="1"/>
      <p:bldP spid="584711" grpId="0" animBg="1"/>
      <p:bldP spid="584712" grpId="0" animBg="1"/>
      <p:bldP spid="584713" grpId="0"/>
      <p:bldP spid="584714" grpId="0"/>
      <p:bldP spid="584715" grpId="0"/>
      <p:bldP spid="584825" grpId="0" animBg="1"/>
      <p:bldP spid="5848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ltLang="zh-CN" dirty="0"/>
              <a:t>4.2.2  </a:t>
            </a:r>
            <a:r>
              <a:rPr lang="zh-CN" altLang="en-US" dirty="0"/>
              <a:t>分类的 </a:t>
            </a:r>
            <a:r>
              <a:rPr lang="en-US" altLang="zh-CN" dirty="0"/>
              <a:t>IP </a:t>
            </a:r>
            <a:r>
              <a:rPr lang="zh-CN" altLang="en-US" dirty="0" smtClean="0"/>
              <a:t>地址</a:t>
            </a:r>
            <a:endParaRPr lang="zh-CN" altLang="en-US" dirty="0"/>
          </a:p>
        </p:txBody>
      </p:sp>
      <p:sp>
        <p:nvSpPr>
          <p:cNvPr id="141315" name="Rectangle 3"/>
          <p:cNvSpPr>
            <a:spLocks noGrp="1" noChangeArrowheads="1"/>
          </p:cNvSpPr>
          <p:nvPr>
            <p:ph idx="1"/>
          </p:nvPr>
        </p:nvSpPr>
        <p:spPr/>
        <p:txBody>
          <a:bodyPr/>
          <a:lstStyle/>
          <a:p>
            <a:r>
              <a:rPr lang="zh-CN" altLang="zh-CN" dirty="0" smtClean="0"/>
              <a:t>在</a:t>
            </a:r>
            <a:r>
              <a:rPr lang="en-US" altLang="zh-CN" dirty="0" smtClean="0"/>
              <a:t> TCP/IP </a:t>
            </a:r>
            <a:r>
              <a:rPr lang="zh-CN" altLang="zh-CN" dirty="0" smtClean="0"/>
              <a:t>体系</a:t>
            </a:r>
            <a:r>
              <a:rPr lang="zh-CN" altLang="zh-CN" dirty="0"/>
              <a:t>中，</a:t>
            </a:r>
            <a:r>
              <a:rPr lang="en-US" altLang="zh-CN" dirty="0" smtClean="0"/>
              <a:t>IP </a:t>
            </a:r>
            <a:r>
              <a:rPr lang="zh-CN" altLang="zh-CN" dirty="0" smtClean="0"/>
              <a:t>地址</a:t>
            </a:r>
            <a:r>
              <a:rPr lang="zh-CN" altLang="zh-CN" dirty="0"/>
              <a:t>是一个最基本的</a:t>
            </a:r>
            <a:r>
              <a:rPr lang="zh-CN" altLang="zh-CN" dirty="0" smtClean="0"/>
              <a:t>概念</a:t>
            </a:r>
            <a:r>
              <a:rPr lang="zh-CN" altLang="en-US" dirty="0" smtClean="0"/>
              <a:t>。</a:t>
            </a:r>
            <a:endParaRPr lang="en-US" altLang="zh-CN" dirty="0" smtClean="0"/>
          </a:p>
          <a:p>
            <a:pPr algn="just"/>
            <a:r>
              <a:rPr lang="zh-CN" altLang="en-US" dirty="0" smtClean="0"/>
              <a:t>本部分重点学习：</a:t>
            </a:r>
            <a:endParaRPr lang="en-US" altLang="zh-CN" dirty="0" smtClean="0"/>
          </a:p>
          <a:p>
            <a:pPr lvl="1" algn="just"/>
            <a:r>
              <a:rPr lang="en-US" altLang="zh-CN" dirty="0" smtClean="0">
                <a:solidFill>
                  <a:srgbClr val="0000FF"/>
                </a:solidFill>
              </a:rPr>
              <a:t>1. IP </a:t>
            </a:r>
            <a:r>
              <a:rPr lang="zh-CN" altLang="zh-CN" dirty="0" smtClean="0">
                <a:solidFill>
                  <a:srgbClr val="0000FF"/>
                </a:solidFill>
              </a:rPr>
              <a:t>地址</a:t>
            </a:r>
            <a:r>
              <a:rPr lang="zh-CN" altLang="zh-CN" dirty="0">
                <a:solidFill>
                  <a:srgbClr val="0000FF"/>
                </a:solidFill>
              </a:rPr>
              <a:t>及其表示</a:t>
            </a:r>
            <a:r>
              <a:rPr lang="zh-CN" altLang="zh-CN" dirty="0" smtClean="0">
                <a:solidFill>
                  <a:srgbClr val="0000FF"/>
                </a:solidFill>
              </a:rPr>
              <a:t>方法</a:t>
            </a:r>
            <a:endParaRPr lang="en-US" altLang="zh-CN" dirty="0" smtClean="0">
              <a:solidFill>
                <a:srgbClr val="0000FF"/>
              </a:solidFill>
            </a:endParaRPr>
          </a:p>
          <a:p>
            <a:pPr lvl="1" algn="just"/>
            <a:r>
              <a:rPr lang="en-US" altLang="zh-CN" dirty="0">
                <a:solidFill>
                  <a:srgbClr val="0000FF"/>
                </a:solidFill>
              </a:rPr>
              <a:t>2. </a:t>
            </a:r>
            <a:r>
              <a:rPr lang="zh-CN" altLang="zh-CN" dirty="0">
                <a:solidFill>
                  <a:srgbClr val="0000FF"/>
                </a:solidFill>
              </a:rPr>
              <a:t>常用的三种类</a:t>
            </a:r>
            <a:r>
              <a:rPr lang="zh-CN" altLang="zh-CN" dirty="0" smtClean="0">
                <a:solidFill>
                  <a:srgbClr val="0000FF"/>
                </a:solidFill>
              </a:rPr>
              <a:t>别的</a:t>
            </a:r>
            <a:r>
              <a:rPr lang="en-US" altLang="zh-CN" dirty="0" smtClean="0">
                <a:solidFill>
                  <a:srgbClr val="0000FF"/>
                </a:solidFill>
              </a:rPr>
              <a:t> IP </a:t>
            </a:r>
            <a:r>
              <a:rPr lang="zh-CN" altLang="zh-CN" dirty="0" smtClean="0">
                <a:solidFill>
                  <a:srgbClr val="0000FF"/>
                </a:solidFill>
              </a:rPr>
              <a:t>地址</a:t>
            </a:r>
            <a:endParaRPr lang="en-US" altLang="zh-CN" dirty="0" smtClean="0">
              <a:solidFill>
                <a:srgbClr val="0000FF"/>
              </a:solidFill>
            </a:endParaRPr>
          </a:p>
          <a:p>
            <a:pPr algn="just"/>
            <a:endParaRPr lang="zh-CN" altLang="en-US" dirty="0"/>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p:txBody>
          <a:bodyPr/>
          <a:lstStyle/>
          <a:p>
            <a:pPr algn="ctr"/>
            <a:r>
              <a:rPr lang="zh-CN" altLang="en-US"/>
              <a:t>划分区域 </a:t>
            </a:r>
            <a:endParaRPr lang="zh-CN" altLang="en-US"/>
          </a:p>
        </p:txBody>
      </p:sp>
      <p:sp>
        <p:nvSpPr>
          <p:cNvPr id="58573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sz="2800" dirty="0"/>
              <a:t>划分区域的</a:t>
            </a:r>
            <a:r>
              <a:rPr lang="zh-CN" altLang="en-US" sz="2800" dirty="0">
                <a:solidFill>
                  <a:srgbClr val="FF0000"/>
                </a:solidFill>
              </a:rPr>
              <a:t>好处</a:t>
            </a:r>
            <a:r>
              <a:rPr lang="zh-CN" altLang="en-US" sz="2800" dirty="0"/>
              <a:t>就是将利用洪泛法交换链路状态信息的范围局限于每一个区域而不是整个的自治系统，这就减少了整个网络上的通信量。</a:t>
            </a:r>
            <a:endParaRPr lang="zh-CN" altLang="en-US" sz="2800" dirty="0"/>
          </a:p>
          <a:p>
            <a:r>
              <a:rPr lang="zh-CN" altLang="en-US" sz="2800" dirty="0">
                <a:solidFill>
                  <a:srgbClr val="0000FF"/>
                </a:solidFill>
              </a:rPr>
              <a:t>在一个区域内部的路由器只知道本区域的完整网络拓扑，而不知道其他区域的网络拓扑的情况。</a:t>
            </a:r>
            <a:endParaRPr lang="zh-CN" altLang="en-US" sz="2800" dirty="0">
              <a:solidFill>
                <a:srgbClr val="0000FF"/>
              </a:solidFill>
            </a:endParaRPr>
          </a:p>
          <a:p>
            <a:r>
              <a:rPr lang="en-US" altLang="zh-CN" sz="2800" dirty="0"/>
              <a:t>OSPF </a:t>
            </a:r>
            <a:r>
              <a:rPr lang="zh-CN" altLang="en-US" sz="2800" dirty="0"/>
              <a:t>使用</a:t>
            </a:r>
            <a:r>
              <a:rPr lang="zh-CN" altLang="en-US" sz="2800" dirty="0">
                <a:solidFill>
                  <a:srgbClr val="FF0000"/>
                </a:solidFill>
              </a:rPr>
              <a:t>层次结构的区域划分。</a:t>
            </a:r>
            <a:r>
              <a:rPr lang="zh-CN" altLang="en-US" sz="2800" dirty="0"/>
              <a:t>在上层的</a:t>
            </a:r>
            <a:r>
              <a:rPr lang="zh-CN" altLang="en-US" sz="2800" dirty="0" smtClean="0"/>
              <a:t>区域叫做</a:t>
            </a:r>
            <a:r>
              <a:rPr lang="zh-CN" altLang="en-US" sz="2800" dirty="0" smtClean="0">
                <a:solidFill>
                  <a:srgbClr val="FF0000"/>
                </a:solidFill>
              </a:rPr>
              <a:t>主干区域 </a:t>
            </a:r>
            <a:r>
              <a:rPr lang="en-US" altLang="zh-CN" sz="2800" dirty="0" smtClean="0"/>
              <a:t>(</a:t>
            </a:r>
            <a:r>
              <a:rPr lang="en-US" altLang="zh-CN" sz="2800" dirty="0"/>
              <a:t>backbone area)</a:t>
            </a:r>
            <a:r>
              <a:rPr lang="zh-CN" altLang="en-US" sz="2800" dirty="0" smtClean="0"/>
              <a:t>。</a:t>
            </a:r>
            <a:endParaRPr lang="en-US" altLang="zh-CN" sz="2800" dirty="0" smtClean="0"/>
          </a:p>
          <a:p>
            <a:r>
              <a:rPr lang="zh-CN" altLang="en-US" sz="2800" dirty="0" smtClean="0"/>
              <a:t>主干</a:t>
            </a:r>
            <a:r>
              <a:rPr lang="zh-CN" altLang="en-US" sz="2800" dirty="0"/>
              <a:t>区域的标识符规定为</a:t>
            </a:r>
            <a:r>
              <a:rPr lang="en-US" altLang="zh-CN" sz="2800" dirty="0"/>
              <a:t>0.0.0.0</a:t>
            </a:r>
            <a:r>
              <a:rPr lang="zh-CN" altLang="en-US" sz="2800" dirty="0"/>
              <a:t>。主干区域的</a:t>
            </a:r>
            <a:r>
              <a:rPr lang="zh-CN" altLang="en-US" sz="2800" dirty="0">
                <a:solidFill>
                  <a:srgbClr val="FF0000"/>
                </a:solidFill>
              </a:rPr>
              <a:t>作用</a:t>
            </a:r>
            <a:r>
              <a:rPr lang="zh-CN" altLang="en-US" sz="2800" dirty="0"/>
              <a:t>是用来连通其他在下层的区域。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57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57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57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731" grpId="0" build="p"/>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7" name="Rectangle 5"/>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dirty="0"/>
              <a:t>主干路由器</a:t>
            </a:r>
            <a:endParaRPr lang="zh-CN" altLang="en-US" dirty="0"/>
          </a:p>
        </p:txBody>
      </p:sp>
      <p:grpSp>
        <p:nvGrpSpPr>
          <p:cNvPr id="586754" name="Group 2"/>
          <p:cNvGrpSpPr/>
          <p:nvPr/>
        </p:nvGrpSpPr>
        <p:grpSpPr bwMode="auto">
          <a:xfrm>
            <a:off x="249667" y="1819622"/>
            <a:ext cx="9599877" cy="3760788"/>
            <a:chOff x="79" y="1560"/>
            <a:chExt cx="5582" cy="2369"/>
          </a:xfrm>
        </p:grpSpPr>
        <p:sp>
          <p:nvSpPr>
            <p:cNvPr id="586755" name="AutoShape 3"/>
            <p:cNvSpPr>
              <a:spLocks noChangeArrowheads="1"/>
            </p:cNvSpPr>
            <p:nvPr/>
          </p:nvSpPr>
          <p:spPr bwMode="auto">
            <a:xfrm>
              <a:off x="79" y="1570"/>
              <a:ext cx="5582" cy="2359"/>
            </a:xfrm>
            <a:prstGeom prst="roundRect">
              <a:avLst>
                <a:gd name="adj" fmla="val 16667"/>
              </a:avLst>
            </a:prstGeom>
            <a:solidFill>
              <a:srgbClr val="CCECFF"/>
            </a:solidFill>
            <a:ln w="19050">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6756" name="Text Box 4"/>
            <p:cNvSpPr txBox="1">
              <a:spLocks noChangeArrowheads="1"/>
            </p:cNvSpPr>
            <p:nvPr/>
          </p:nvSpPr>
          <p:spPr bwMode="auto">
            <a:xfrm>
              <a:off x="247" y="1560"/>
              <a:ext cx="111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CC"/>
                  </a:solidFill>
                  <a:latin typeface="+mn-lt"/>
                  <a:ea typeface="黑体" panose="02010609060101010101" pitchFamily="2" charset="-122"/>
                </a:rPr>
                <a:t>自治系统 </a:t>
              </a:r>
              <a:r>
                <a:rPr kumimoji="1" lang="en-US" altLang="zh-CN" sz="2400" b="1">
                  <a:solidFill>
                    <a:srgbClr val="0000CC"/>
                  </a:solidFill>
                  <a:latin typeface="+mn-lt"/>
                  <a:ea typeface="黑体" panose="02010609060101010101" pitchFamily="2" charset="-122"/>
                </a:rPr>
                <a:t>AS</a:t>
              </a:r>
              <a:endParaRPr kumimoji="1" lang="en-US" altLang="zh-CN" sz="2400" b="1">
                <a:solidFill>
                  <a:srgbClr val="0000CC"/>
                </a:solidFill>
                <a:latin typeface="+mn-lt"/>
                <a:ea typeface="黑体" panose="02010609060101010101" pitchFamily="2" charset="-122"/>
              </a:endParaRPr>
            </a:p>
          </p:txBody>
        </p:sp>
      </p:grpSp>
      <p:sp>
        <p:nvSpPr>
          <p:cNvPr id="586758" name="Oval 6"/>
          <p:cNvSpPr>
            <a:spLocks noChangeArrowheads="1"/>
          </p:cNvSpPr>
          <p:nvPr/>
        </p:nvSpPr>
        <p:spPr bwMode="auto">
          <a:xfrm>
            <a:off x="3909383" y="2406997"/>
            <a:ext cx="3135180" cy="1511300"/>
          </a:xfrm>
          <a:prstGeom prst="ellipse">
            <a:avLst/>
          </a:prstGeom>
          <a:solidFill>
            <a:srgbClr val="FFCCFF"/>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6759" name="Oval 7"/>
          <p:cNvSpPr>
            <a:spLocks noChangeArrowheads="1"/>
          </p:cNvSpPr>
          <p:nvPr/>
        </p:nvSpPr>
        <p:spPr bwMode="auto">
          <a:xfrm>
            <a:off x="361453" y="2337147"/>
            <a:ext cx="3430985"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6760" name="Oval 8"/>
          <p:cNvSpPr>
            <a:spLocks noChangeArrowheads="1"/>
          </p:cNvSpPr>
          <p:nvPr/>
        </p:nvSpPr>
        <p:spPr bwMode="auto">
          <a:xfrm>
            <a:off x="7127113" y="2337147"/>
            <a:ext cx="2605485"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6761" name="Text Box 9"/>
          <p:cNvSpPr txBox="1">
            <a:spLocks noChangeArrowheads="1"/>
          </p:cNvSpPr>
          <p:nvPr/>
        </p:nvSpPr>
        <p:spPr bwMode="auto">
          <a:xfrm>
            <a:off x="1088924" y="4716810"/>
            <a:ext cx="18293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区域 </a:t>
            </a:r>
            <a:r>
              <a:rPr kumimoji="1" lang="en-US" altLang="zh-CN" sz="2400" b="1" dirty="0">
                <a:solidFill>
                  <a:srgbClr val="C00000"/>
                </a:solidFill>
                <a:latin typeface="+mn-lt"/>
                <a:ea typeface="黑体" panose="02010609060101010101" pitchFamily="2" charset="-122"/>
              </a:rPr>
              <a:t>0.0.0.1</a:t>
            </a:r>
            <a:endParaRPr kumimoji="1" lang="en-US" altLang="zh-CN" sz="2400" b="1" dirty="0">
              <a:solidFill>
                <a:srgbClr val="C00000"/>
              </a:solidFill>
              <a:latin typeface="+mn-lt"/>
              <a:ea typeface="黑体" panose="02010609060101010101" pitchFamily="2" charset="-122"/>
            </a:endParaRPr>
          </a:p>
        </p:txBody>
      </p:sp>
      <p:sp>
        <p:nvSpPr>
          <p:cNvPr id="586762" name="Text Box 10"/>
          <p:cNvSpPr txBox="1">
            <a:spLocks noChangeArrowheads="1"/>
          </p:cNvSpPr>
          <p:nvPr/>
        </p:nvSpPr>
        <p:spPr bwMode="auto">
          <a:xfrm>
            <a:off x="7641330" y="4788247"/>
            <a:ext cx="18293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区域 </a:t>
            </a:r>
            <a:r>
              <a:rPr kumimoji="1" lang="en-US" altLang="zh-CN" sz="2400" b="1">
                <a:solidFill>
                  <a:srgbClr val="C00000"/>
                </a:solidFill>
                <a:latin typeface="+mn-lt"/>
                <a:ea typeface="黑体" panose="02010609060101010101" pitchFamily="2" charset="-122"/>
              </a:rPr>
              <a:t>0.0.0.3</a:t>
            </a:r>
            <a:endParaRPr kumimoji="1" lang="en-US" altLang="zh-CN" sz="2400" b="1">
              <a:solidFill>
                <a:srgbClr val="C00000"/>
              </a:solidFill>
              <a:latin typeface="+mn-lt"/>
              <a:ea typeface="黑体" panose="02010609060101010101" pitchFamily="2" charset="-122"/>
            </a:endParaRPr>
          </a:p>
        </p:txBody>
      </p:sp>
      <p:sp>
        <p:nvSpPr>
          <p:cNvPr id="586763" name="Text Box 11"/>
          <p:cNvSpPr txBox="1">
            <a:spLocks noChangeArrowheads="1"/>
          </p:cNvSpPr>
          <p:nvPr/>
        </p:nvSpPr>
        <p:spPr bwMode="auto">
          <a:xfrm>
            <a:off x="3912822" y="1903760"/>
            <a:ext cx="24481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主干区域 </a:t>
            </a:r>
            <a:r>
              <a:rPr kumimoji="1" lang="en-US" altLang="zh-CN" sz="2400" b="1" dirty="0">
                <a:solidFill>
                  <a:srgbClr val="C00000"/>
                </a:solidFill>
                <a:latin typeface="+mn-lt"/>
                <a:ea typeface="黑体" panose="02010609060101010101" pitchFamily="2" charset="-122"/>
              </a:rPr>
              <a:t>0.0.0.0</a:t>
            </a:r>
            <a:endParaRPr kumimoji="1" lang="en-US" altLang="zh-CN" sz="2400" b="1" dirty="0">
              <a:solidFill>
                <a:srgbClr val="C00000"/>
              </a:solidFill>
              <a:latin typeface="+mn-lt"/>
              <a:ea typeface="黑体" panose="02010609060101010101" pitchFamily="2" charset="-122"/>
            </a:endParaRPr>
          </a:p>
        </p:txBody>
      </p:sp>
      <p:sp>
        <p:nvSpPr>
          <p:cNvPr id="586764" name="Line 12"/>
          <p:cNvSpPr>
            <a:spLocks noChangeShapeType="1"/>
          </p:cNvSpPr>
          <p:nvPr/>
        </p:nvSpPr>
        <p:spPr bwMode="auto">
          <a:xfrm flipV="1">
            <a:off x="5477833" y="1719611"/>
            <a:ext cx="1153980" cy="962025"/>
          </a:xfrm>
          <a:prstGeom prst="line">
            <a:avLst/>
          </a:prstGeom>
          <a:noFill/>
          <a:ln w="3810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65" name="Text Box 13"/>
          <p:cNvSpPr txBox="1">
            <a:spLocks noChangeArrowheads="1"/>
          </p:cNvSpPr>
          <p:nvPr/>
        </p:nvSpPr>
        <p:spPr bwMode="auto">
          <a:xfrm>
            <a:off x="5835549" y="1268760"/>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至其他自治系统</a:t>
            </a:r>
            <a:endParaRPr kumimoji="1" lang="zh-CN" altLang="en-US" sz="2400" b="1" dirty="0">
              <a:solidFill>
                <a:srgbClr val="0000CC"/>
              </a:solidFill>
              <a:latin typeface="+mn-lt"/>
              <a:ea typeface="黑体" panose="02010609060101010101" pitchFamily="2" charset="-122"/>
            </a:endParaRPr>
          </a:p>
        </p:txBody>
      </p:sp>
      <p:sp>
        <p:nvSpPr>
          <p:cNvPr id="586766" name="Line 14"/>
          <p:cNvSpPr>
            <a:spLocks noChangeShapeType="1"/>
          </p:cNvSpPr>
          <p:nvPr/>
        </p:nvSpPr>
        <p:spPr bwMode="auto">
          <a:xfrm>
            <a:off x="7127112" y="3230910"/>
            <a:ext cx="908050" cy="27305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67" name="Line 15"/>
          <p:cNvSpPr>
            <a:spLocks noChangeShapeType="1"/>
          </p:cNvSpPr>
          <p:nvPr/>
        </p:nvSpPr>
        <p:spPr bwMode="auto">
          <a:xfrm flipV="1">
            <a:off x="8200263" y="3437286"/>
            <a:ext cx="823781" cy="136525"/>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68" name="Line 16"/>
          <p:cNvSpPr>
            <a:spLocks noChangeShapeType="1"/>
          </p:cNvSpPr>
          <p:nvPr/>
        </p:nvSpPr>
        <p:spPr bwMode="auto">
          <a:xfrm>
            <a:off x="8613013" y="2749897"/>
            <a:ext cx="411031" cy="687388"/>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69" name="Line 17"/>
          <p:cNvSpPr>
            <a:spLocks noChangeShapeType="1"/>
          </p:cNvSpPr>
          <p:nvPr/>
        </p:nvSpPr>
        <p:spPr bwMode="auto">
          <a:xfrm flipH="1">
            <a:off x="8528743" y="3503961"/>
            <a:ext cx="495300" cy="757237"/>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0" name="Line 18"/>
          <p:cNvSpPr>
            <a:spLocks noChangeShapeType="1"/>
          </p:cNvSpPr>
          <p:nvPr/>
        </p:nvSpPr>
        <p:spPr bwMode="auto">
          <a:xfrm flipV="1">
            <a:off x="5888863" y="3230910"/>
            <a:ext cx="1071431" cy="1381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1" name="Line 19"/>
          <p:cNvSpPr>
            <a:spLocks noChangeShapeType="1"/>
          </p:cNvSpPr>
          <p:nvPr/>
        </p:nvSpPr>
        <p:spPr bwMode="auto">
          <a:xfrm>
            <a:off x="5560383" y="2681635"/>
            <a:ext cx="163380" cy="6175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2" name="Line 20"/>
          <p:cNvSpPr>
            <a:spLocks noChangeShapeType="1"/>
          </p:cNvSpPr>
          <p:nvPr/>
        </p:nvSpPr>
        <p:spPr bwMode="auto">
          <a:xfrm flipH="1">
            <a:off x="5477833" y="3437285"/>
            <a:ext cx="245930" cy="4810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3" name="Line 21"/>
          <p:cNvSpPr>
            <a:spLocks noChangeShapeType="1"/>
          </p:cNvSpPr>
          <p:nvPr/>
        </p:nvSpPr>
        <p:spPr bwMode="auto">
          <a:xfrm>
            <a:off x="3744283" y="3094386"/>
            <a:ext cx="1733550" cy="27463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4" name="Line 22"/>
          <p:cNvSpPr>
            <a:spLocks noChangeShapeType="1"/>
          </p:cNvSpPr>
          <p:nvPr/>
        </p:nvSpPr>
        <p:spPr bwMode="auto">
          <a:xfrm flipV="1">
            <a:off x="3826833" y="2749897"/>
            <a:ext cx="1568450" cy="3444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5" name="Line 23"/>
          <p:cNvSpPr>
            <a:spLocks noChangeShapeType="1"/>
          </p:cNvSpPr>
          <p:nvPr/>
        </p:nvSpPr>
        <p:spPr bwMode="auto">
          <a:xfrm flipH="1">
            <a:off x="1186952" y="2749897"/>
            <a:ext cx="1236531" cy="344488"/>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6" name="Line 24"/>
          <p:cNvSpPr>
            <a:spLocks noChangeShapeType="1"/>
          </p:cNvSpPr>
          <p:nvPr/>
        </p:nvSpPr>
        <p:spPr bwMode="auto">
          <a:xfrm>
            <a:off x="2423483" y="2816572"/>
            <a:ext cx="497019" cy="757238"/>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7" name="Line 25"/>
          <p:cNvSpPr>
            <a:spLocks noChangeShapeType="1"/>
          </p:cNvSpPr>
          <p:nvPr/>
        </p:nvSpPr>
        <p:spPr bwMode="auto">
          <a:xfrm flipV="1">
            <a:off x="3001333" y="3161060"/>
            <a:ext cx="742950" cy="41275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8" name="Line 26"/>
          <p:cNvSpPr>
            <a:spLocks noChangeShapeType="1"/>
          </p:cNvSpPr>
          <p:nvPr/>
        </p:nvSpPr>
        <p:spPr bwMode="auto">
          <a:xfrm flipH="1">
            <a:off x="1763083" y="3643660"/>
            <a:ext cx="1074869" cy="138112"/>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9" name="Line 27"/>
          <p:cNvSpPr>
            <a:spLocks noChangeShapeType="1"/>
          </p:cNvSpPr>
          <p:nvPr/>
        </p:nvSpPr>
        <p:spPr bwMode="auto">
          <a:xfrm>
            <a:off x="1763083" y="3848447"/>
            <a:ext cx="414469" cy="41275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6780" name="Group 28"/>
          <p:cNvGrpSpPr/>
          <p:nvPr/>
        </p:nvGrpSpPr>
        <p:grpSpPr bwMode="auto">
          <a:xfrm>
            <a:off x="2588583" y="3369023"/>
            <a:ext cx="742950" cy="479425"/>
            <a:chOff x="2949" y="196"/>
            <a:chExt cx="941" cy="598"/>
          </a:xfrm>
        </p:grpSpPr>
        <p:sp>
          <p:nvSpPr>
            <p:cNvPr id="586781" name="Oval 2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2" name="Oval 3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3" name="Oval 3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4" name="Oval 3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5" name="Oval 3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6" name="Oval 3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7" name="Oval 3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8" name="Oval 3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9" name="Freeform 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90" name="Freeform 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91" name="Freeform 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pic>
        <p:nvPicPr>
          <p:cNvPr id="586792" name="Picture 4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52052" y="3643661"/>
            <a:ext cx="56409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6793" name="Picture 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95002" y="2611785"/>
            <a:ext cx="564092"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6794" name="Picture 4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96633" y="2956272"/>
            <a:ext cx="562371"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6795" name="Picture 4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28462" y="2543523"/>
            <a:ext cx="56409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6796" name="Picture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77833" y="3230910"/>
            <a:ext cx="562371"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6797" name="Picture 4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78113" y="3299173"/>
            <a:ext cx="562372"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6798" name="Picture 4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96913" y="3094385"/>
            <a:ext cx="562372"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86799" name="Group 47"/>
          <p:cNvGrpSpPr/>
          <p:nvPr/>
        </p:nvGrpSpPr>
        <p:grpSpPr bwMode="auto">
          <a:xfrm>
            <a:off x="1845633" y="4056411"/>
            <a:ext cx="742950" cy="479425"/>
            <a:chOff x="2949" y="196"/>
            <a:chExt cx="941" cy="598"/>
          </a:xfrm>
        </p:grpSpPr>
        <p:sp>
          <p:nvSpPr>
            <p:cNvPr id="586800" name="Oval 48"/>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1" name="Oval 49"/>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2" name="Oval 50"/>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3" name="Oval 51"/>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4" name="Oval 52"/>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5" name="Oval 53"/>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6" name="Oval 54"/>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7" name="Oval 55"/>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8" name="Freeform 5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09" name="Freeform 5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10" name="Freeform 5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6811" name="Group 59"/>
          <p:cNvGrpSpPr/>
          <p:nvPr/>
        </p:nvGrpSpPr>
        <p:grpSpPr bwMode="auto">
          <a:xfrm>
            <a:off x="856752" y="2886422"/>
            <a:ext cx="742950" cy="482600"/>
            <a:chOff x="2949" y="196"/>
            <a:chExt cx="941" cy="598"/>
          </a:xfrm>
        </p:grpSpPr>
        <p:sp>
          <p:nvSpPr>
            <p:cNvPr id="586812" name="Oval 6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13" name="Oval 6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14" name="Oval 6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15" name="Oval 6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16" name="Oval 6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17" name="Oval 6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18" name="Oval 6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19" name="Oval 6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20" name="Freeform 6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21" name="Freeform 6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22" name="Freeform 7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6823" name="Group 71"/>
          <p:cNvGrpSpPr/>
          <p:nvPr/>
        </p:nvGrpSpPr>
        <p:grpSpPr bwMode="auto">
          <a:xfrm>
            <a:off x="8200263" y="2475260"/>
            <a:ext cx="741231" cy="481012"/>
            <a:chOff x="2949" y="196"/>
            <a:chExt cx="941" cy="598"/>
          </a:xfrm>
        </p:grpSpPr>
        <p:sp>
          <p:nvSpPr>
            <p:cNvPr id="586824" name="Oval 72"/>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25" name="Oval 73"/>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26" name="Oval 74"/>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27" name="Oval 75"/>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28" name="Oval 76"/>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29" name="Oval 77"/>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30" name="Oval 78"/>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31" name="Oval 79"/>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32" name="Freeform 8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33" name="Freeform 8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34" name="Freeform 8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6835" name="Group 83"/>
          <p:cNvGrpSpPr/>
          <p:nvPr/>
        </p:nvGrpSpPr>
        <p:grpSpPr bwMode="auto">
          <a:xfrm>
            <a:off x="8117712" y="4056411"/>
            <a:ext cx="742950" cy="479425"/>
            <a:chOff x="2949" y="196"/>
            <a:chExt cx="941" cy="598"/>
          </a:xfrm>
        </p:grpSpPr>
        <p:sp>
          <p:nvSpPr>
            <p:cNvPr id="586836" name="Oval 84"/>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37"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38"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39" name="Oval 87"/>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40" name="Oval 88"/>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41"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42" name="Oval 90"/>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43" name="Oval 91"/>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44" name="Freeform 9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45" name="Freeform 9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46" name="Freeform 9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6847" name="Group 95"/>
          <p:cNvGrpSpPr/>
          <p:nvPr/>
        </p:nvGrpSpPr>
        <p:grpSpPr bwMode="auto">
          <a:xfrm>
            <a:off x="7703243" y="3299172"/>
            <a:ext cx="742950" cy="482600"/>
            <a:chOff x="2949" y="196"/>
            <a:chExt cx="941" cy="598"/>
          </a:xfrm>
        </p:grpSpPr>
        <p:sp>
          <p:nvSpPr>
            <p:cNvPr id="586848" name="Oval 9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49" name="Oval 9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50" name="Oval 9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51" name="Oval 9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52" name="Oval 10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53" name="Oval 10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54" name="Oval 10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55" name="Oval 10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56" name="Freeform 10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57" name="Freeform 10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58" name="Freeform 10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6859" name="Text Box 107"/>
          <p:cNvSpPr txBox="1">
            <a:spLocks noChangeArrowheads="1"/>
          </p:cNvSpPr>
          <p:nvPr/>
        </p:nvSpPr>
        <p:spPr bwMode="auto">
          <a:xfrm>
            <a:off x="9067038" y="2932461"/>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9</a:t>
            </a:r>
            <a:endParaRPr kumimoji="1" lang="en-US" altLang="zh-CN" sz="2000" b="1" baseline="-25000">
              <a:solidFill>
                <a:srgbClr val="0000CC"/>
              </a:solidFill>
              <a:latin typeface="+mn-lt"/>
              <a:ea typeface="黑体" panose="02010609060101010101" pitchFamily="2" charset="-122"/>
            </a:endParaRPr>
          </a:p>
        </p:txBody>
      </p:sp>
      <p:sp>
        <p:nvSpPr>
          <p:cNvPr id="586860" name="Text Box 108"/>
          <p:cNvSpPr txBox="1">
            <a:spLocks noChangeArrowheads="1"/>
          </p:cNvSpPr>
          <p:nvPr/>
        </p:nvSpPr>
        <p:spPr bwMode="auto">
          <a:xfrm>
            <a:off x="6463273" y="274989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FF0000"/>
                </a:solidFill>
                <a:latin typeface="+mn-lt"/>
                <a:ea typeface="黑体" panose="02010609060101010101" pitchFamily="2" charset="-122"/>
              </a:rPr>
              <a:t>R</a:t>
            </a:r>
            <a:r>
              <a:rPr kumimoji="1" lang="en-US" altLang="zh-CN" sz="2000" b="1" baseline="-25000">
                <a:solidFill>
                  <a:srgbClr val="FF0000"/>
                </a:solidFill>
                <a:latin typeface="+mn-lt"/>
                <a:ea typeface="黑体" panose="02010609060101010101" pitchFamily="2" charset="-122"/>
              </a:rPr>
              <a:t>7</a:t>
            </a:r>
            <a:endParaRPr kumimoji="1" lang="en-US" altLang="zh-CN" sz="2000" b="1" baseline="-25000">
              <a:solidFill>
                <a:srgbClr val="FF0000"/>
              </a:solidFill>
              <a:latin typeface="+mn-lt"/>
              <a:ea typeface="黑体" panose="02010609060101010101" pitchFamily="2" charset="-122"/>
            </a:endParaRPr>
          </a:p>
        </p:txBody>
      </p:sp>
      <p:sp>
        <p:nvSpPr>
          <p:cNvPr id="586861" name="Text Box 109"/>
          <p:cNvSpPr txBox="1">
            <a:spLocks noChangeArrowheads="1"/>
          </p:cNvSpPr>
          <p:nvPr/>
        </p:nvSpPr>
        <p:spPr bwMode="auto">
          <a:xfrm>
            <a:off x="5778796" y="241969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FF0000"/>
                </a:solidFill>
                <a:latin typeface="+mn-lt"/>
                <a:ea typeface="黑体" panose="02010609060101010101" pitchFamily="2" charset="-122"/>
              </a:rPr>
              <a:t>R</a:t>
            </a:r>
            <a:r>
              <a:rPr kumimoji="1" lang="en-US" altLang="zh-CN" sz="2000" b="1" baseline="-25000">
                <a:solidFill>
                  <a:srgbClr val="FF0000"/>
                </a:solidFill>
                <a:latin typeface="+mn-lt"/>
                <a:ea typeface="黑体" panose="02010609060101010101" pitchFamily="2" charset="-122"/>
              </a:rPr>
              <a:t>6</a:t>
            </a:r>
            <a:endParaRPr kumimoji="1" lang="en-US" altLang="zh-CN" sz="2000" b="1" baseline="-25000">
              <a:solidFill>
                <a:srgbClr val="FF0000"/>
              </a:solidFill>
              <a:latin typeface="+mn-lt"/>
              <a:ea typeface="黑体" panose="02010609060101010101" pitchFamily="2" charset="-122"/>
            </a:endParaRPr>
          </a:p>
        </p:txBody>
      </p:sp>
      <p:sp>
        <p:nvSpPr>
          <p:cNvPr id="586862" name="Text Box 110"/>
          <p:cNvSpPr txBox="1">
            <a:spLocks noChangeArrowheads="1"/>
          </p:cNvSpPr>
          <p:nvPr/>
        </p:nvSpPr>
        <p:spPr bwMode="auto">
          <a:xfrm>
            <a:off x="5159671" y="2872136"/>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FF0000"/>
                </a:solidFill>
                <a:latin typeface="+mn-lt"/>
                <a:ea typeface="黑体" panose="02010609060101010101" pitchFamily="2" charset="-122"/>
              </a:rPr>
              <a:t>R</a:t>
            </a:r>
            <a:r>
              <a:rPr kumimoji="1" lang="en-US" altLang="zh-CN" sz="2000" b="1" baseline="-25000">
                <a:solidFill>
                  <a:srgbClr val="FF0000"/>
                </a:solidFill>
                <a:latin typeface="+mn-lt"/>
                <a:ea typeface="黑体" panose="02010609060101010101" pitchFamily="2" charset="-122"/>
              </a:rPr>
              <a:t>5</a:t>
            </a:r>
            <a:endParaRPr kumimoji="1" lang="en-US" altLang="zh-CN" sz="2000" b="1" baseline="-25000">
              <a:solidFill>
                <a:srgbClr val="FF0000"/>
              </a:solidFill>
              <a:latin typeface="+mn-lt"/>
              <a:ea typeface="黑体" panose="02010609060101010101" pitchFamily="2" charset="-122"/>
            </a:endParaRPr>
          </a:p>
        </p:txBody>
      </p:sp>
      <p:sp>
        <p:nvSpPr>
          <p:cNvPr id="586863" name="Text Box 111"/>
          <p:cNvSpPr txBox="1">
            <a:spLocks noChangeArrowheads="1"/>
          </p:cNvSpPr>
          <p:nvPr/>
        </p:nvSpPr>
        <p:spPr bwMode="auto">
          <a:xfrm>
            <a:off x="4874186" y="34293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FF0000"/>
                </a:solidFill>
                <a:latin typeface="+mn-lt"/>
                <a:ea typeface="黑体" panose="02010609060101010101" pitchFamily="2" charset="-122"/>
              </a:rPr>
              <a:t>R</a:t>
            </a:r>
            <a:r>
              <a:rPr kumimoji="1" lang="en-US" altLang="zh-CN" sz="2000" b="1" baseline="-25000">
                <a:solidFill>
                  <a:srgbClr val="FF0000"/>
                </a:solidFill>
                <a:latin typeface="+mn-lt"/>
                <a:ea typeface="黑体" panose="02010609060101010101" pitchFamily="2" charset="-122"/>
              </a:rPr>
              <a:t>4</a:t>
            </a:r>
            <a:endParaRPr kumimoji="1" lang="en-US" altLang="zh-CN" sz="2000" b="1" baseline="-25000">
              <a:solidFill>
                <a:srgbClr val="FF0000"/>
              </a:solidFill>
              <a:latin typeface="+mn-lt"/>
              <a:ea typeface="黑体" panose="02010609060101010101" pitchFamily="2" charset="-122"/>
            </a:endParaRPr>
          </a:p>
        </p:txBody>
      </p:sp>
      <p:sp>
        <p:nvSpPr>
          <p:cNvPr id="586864" name="Text Box 112"/>
          <p:cNvSpPr txBox="1">
            <a:spLocks noChangeArrowheads="1"/>
          </p:cNvSpPr>
          <p:nvPr/>
        </p:nvSpPr>
        <p:spPr bwMode="auto">
          <a:xfrm>
            <a:off x="3505232" y="2554636"/>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FF0000"/>
                </a:solidFill>
                <a:latin typeface="+mn-lt"/>
                <a:ea typeface="黑体" panose="02010609060101010101" pitchFamily="2" charset="-122"/>
              </a:rPr>
              <a:t>R</a:t>
            </a:r>
            <a:r>
              <a:rPr kumimoji="1" lang="en-US" altLang="zh-CN" sz="2000" b="1" baseline="-25000" dirty="0">
                <a:solidFill>
                  <a:srgbClr val="FF0000"/>
                </a:solidFill>
                <a:latin typeface="+mn-lt"/>
                <a:ea typeface="黑体" panose="02010609060101010101" pitchFamily="2" charset="-122"/>
              </a:rPr>
              <a:t>3</a:t>
            </a:r>
            <a:endParaRPr kumimoji="1" lang="en-US" altLang="zh-CN" sz="2000" b="1" baseline="-25000" dirty="0">
              <a:solidFill>
                <a:srgbClr val="FF0000"/>
              </a:solidFill>
              <a:latin typeface="+mn-lt"/>
              <a:ea typeface="黑体" panose="02010609060101010101" pitchFamily="2" charset="-122"/>
            </a:endParaRPr>
          </a:p>
        </p:txBody>
      </p:sp>
      <p:sp>
        <p:nvSpPr>
          <p:cNvPr id="586865" name="Text Box 113"/>
          <p:cNvSpPr txBox="1">
            <a:spLocks noChangeArrowheads="1"/>
          </p:cNvSpPr>
          <p:nvPr/>
        </p:nvSpPr>
        <p:spPr bwMode="auto">
          <a:xfrm>
            <a:off x="935863" y="3523011"/>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baseline="-25000">
              <a:solidFill>
                <a:srgbClr val="0000CC"/>
              </a:solidFill>
              <a:latin typeface="+mn-lt"/>
              <a:ea typeface="黑体" panose="02010609060101010101" pitchFamily="2" charset="-122"/>
            </a:endParaRPr>
          </a:p>
        </p:txBody>
      </p:sp>
      <p:sp>
        <p:nvSpPr>
          <p:cNvPr id="586866" name="Text Box 114"/>
          <p:cNvSpPr txBox="1">
            <a:spLocks noChangeArrowheads="1"/>
          </p:cNvSpPr>
          <p:nvPr/>
        </p:nvSpPr>
        <p:spPr bwMode="auto">
          <a:xfrm>
            <a:off x="1725248" y="23244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baseline="-25000">
              <a:solidFill>
                <a:srgbClr val="0000CC"/>
              </a:solidFill>
              <a:latin typeface="+mn-lt"/>
              <a:ea typeface="黑体" panose="02010609060101010101" pitchFamily="2" charset="-122"/>
            </a:endParaRPr>
          </a:p>
        </p:txBody>
      </p:sp>
      <p:sp>
        <p:nvSpPr>
          <p:cNvPr id="586867" name="Text Box 115"/>
          <p:cNvSpPr txBox="1">
            <a:spLocks noChangeArrowheads="1"/>
          </p:cNvSpPr>
          <p:nvPr/>
        </p:nvSpPr>
        <p:spPr bwMode="auto">
          <a:xfrm>
            <a:off x="8172746" y="4067523"/>
            <a:ext cx="6174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7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8</a:t>
            </a:r>
            <a:endParaRPr kumimoji="1" lang="en-US" altLang="zh-CN" sz="2000" b="1">
              <a:solidFill>
                <a:srgbClr val="0000CC"/>
              </a:solidFill>
              <a:latin typeface="+mn-lt"/>
              <a:ea typeface="黑体" panose="02010609060101010101" pitchFamily="2" charset="-122"/>
            </a:endParaRPr>
          </a:p>
        </p:txBody>
      </p:sp>
      <p:sp>
        <p:nvSpPr>
          <p:cNvPr id="586868" name="Text Box 116"/>
          <p:cNvSpPr txBox="1">
            <a:spLocks noChangeArrowheads="1"/>
          </p:cNvSpPr>
          <p:nvPr/>
        </p:nvSpPr>
        <p:spPr bwMode="auto">
          <a:xfrm>
            <a:off x="8257017" y="2491136"/>
            <a:ext cx="6174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7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6</a:t>
            </a:r>
            <a:endParaRPr kumimoji="1" lang="en-US" altLang="zh-CN" sz="2000" b="1">
              <a:solidFill>
                <a:srgbClr val="0000CC"/>
              </a:solidFill>
              <a:latin typeface="+mn-lt"/>
              <a:ea typeface="黑体" panose="02010609060101010101" pitchFamily="2" charset="-122"/>
            </a:endParaRPr>
          </a:p>
        </p:txBody>
      </p:sp>
      <p:sp>
        <p:nvSpPr>
          <p:cNvPr id="586869" name="Text Box 117"/>
          <p:cNvSpPr txBox="1">
            <a:spLocks noChangeArrowheads="1"/>
          </p:cNvSpPr>
          <p:nvPr/>
        </p:nvSpPr>
        <p:spPr bwMode="auto">
          <a:xfrm>
            <a:off x="1885188" y="4104036"/>
            <a:ext cx="6238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sp>
        <p:nvSpPr>
          <p:cNvPr id="586870" name="Text Box 118"/>
          <p:cNvSpPr txBox="1">
            <a:spLocks noChangeArrowheads="1"/>
          </p:cNvSpPr>
          <p:nvPr/>
        </p:nvSpPr>
        <p:spPr bwMode="auto">
          <a:xfrm>
            <a:off x="2655655" y="3419823"/>
            <a:ext cx="6238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86871" name="Text Box 119"/>
          <p:cNvSpPr txBox="1">
            <a:spLocks noChangeArrowheads="1"/>
          </p:cNvSpPr>
          <p:nvPr/>
        </p:nvSpPr>
        <p:spPr bwMode="auto">
          <a:xfrm>
            <a:off x="928983" y="2916586"/>
            <a:ext cx="6303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9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586872" name="Text Box 120"/>
          <p:cNvSpPr txBox="1">
            <a:spLocks noChangeArrowheads="1"/>
          </p:cNvSpPr>
          <p:nvPr/>
        </p:nvSpPr>
        <p:spPr bwMode="auto">
          <a:xfrm>
            <a:off x="7703244" y="3327748"/>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6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7</a:t>
            </a:r>
            <a:endParaRPr kumimoji="1" lang="en-US" altLang="zh-CN" sz="2000" b="1">
              <a:solidFill>
                <a:srgbClr val="0000CC"/>
              </a:solidFill>
              <a:latin typeface="+mn-lt"/>
              <a:ea typeface="黑体" panose="02010609060101010101" pitchFamily="2" charset="-122"/>
            </a:endParaRPr>
          </a:p>
        </p:txBody>
      </p:sp>
      <p:sp>
        <p:nvSpPr>
          <p:cNvPr id="586873" name="Oval 121"/>
          <p:cNvSpPr>
            <a:spLocks noChangeArrowheads="1"/>
          </p:cNvSpPr>
          <p:nvPr/>
        </p:nvSpPr>
        <p:spPr bwMode="auto">
          <a:xfrm>
            <a:off x="3744283" y="4004023"/>
            <a:ext cx="3382830" cy="1039813"/>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6874" name="Text Box 122"/>
          <p:cNvSpPr txBox="1">
            <a:spLocks noChangeArrowheads="1"/>
          </p:cNvSpPr>
          <p:nvPr/>
        </p:nvSpPr>
        <p:spPr bwMode="auto">
          <a:xfrm>
            <a:off x="4599018" y="5004147"/>
            <a:ext cx="18293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区域 </a:t>
            </a:r>
            <a:r>
              <a:rPr kumimoji="1" lang="en-US" altLang="zh-CN" sz="2400" b="1">
                <a:solidFill>
                  <a:srgbClr val="C00000"/>
                </a:solidFill>
                <a:latin typeface="+mn-lt"/>
                <a:ea typeface="黑体" panose="02010609060101010101" pitchFamily="2" charset="-122"/>
              </a:rPr>
              <a:t>0.0.0.2</a:t>
            </a:r>
            <a:endParaRPr kumimoji="1" lang="en-US" altLang="zh-CN" sz="2400" b="1">
              <a:solidFill>
                <a:srgbClr val="C00000"/>
              </a:solidFill>
              <a:latin typeface="+mn-lt"/>
              <a:ea typeface="黑体" panose="02010609060101010101" pitchFamily="2" charset="-122"/>
            </a:endParaRPr>
          </a:p>
        </p:txBody>
      </p:sp>
      <p:sp>
        <p:nvSpPr>
          <p:cNvPr id="586875" name="Line 123"/>
          <p:cNvSpPr>
            <a:spLocks noChangeShapeType="1"/>
          </p:cNvSpPr>
          <p:nvPr/>
        </p:nvSpPr>
        <p:spPr bwMode="auto">
          <a:xfrm>
            <a:off x="5395283" y="3918297"/>
            <a:ext cx="988880" cy="52070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76" name="Line 124"/>
          <p:cNvSpPr>
            <a:spLocks noChangeShapeType="1"/>
          </p:cNvSpPr>
          <p:nvPr/>
        </p:nvSpPr>
        <p:spPr bwMode="auto">
          <a:xfrm flipV="1">
            <a:off x="5560383" y="4524722"/>
            <a:ext cx="906330" cy="26035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6877" name="Group 125"/>
          <p:cNvGrpSpPr/>
          <p:nvPr/>
        </p:nvGrpSpPr>
        <p:grpSpPr bwMode="auto">
          <a:xfrm>
            <a:off x="6138233" y="4177060"/>
            <a:ext cx="741230" cy="608012"/>
            <a:chOff x="2949" y="196"/>
            <a:chExt cx="941" cy="598"/>
          </a:xfrm>
        </p:grpSpPr>
        <p:sp>
          <p:nvSpPr>
            <p:cNvPr id="586878" name="Oval 12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79" name="Oval 12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80" name="Oval 12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81" name="Oval 12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82" name="Oval 13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83" name="Oval 13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84" name="Oval 13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85" name="Oval 13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86" name="Freeform 13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87" name="Freeform 13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88" name="Freeform 13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6889" name="Text Box 137"/>
          <p:cNvSpPr txBox="1">
            <a:spLocks noChangeArrowheads="1"/>
          </p:cNvSpPr>
          <p:nvPr/>
        </p:nvSpPr>
        <p:spPr bwMode="auto">
          <a:xfrm>
            <a:off x="6167469" y="4223098"/>
            <a:ext cx="6559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586890" name="Line 138"/>
          <p:cNvSpPr>
            <a:spLocks noChangeShapeType="1"/>
          </p:cNvSpPr>
          <p:nvPr/>
        </p:nvSpPr>
        <p:spPr bwMode="auto">
          <a:xfrm>
            <a:off x="4402963" y="4608860"/>
            <a:ext cx="992320" cy="17621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6891" name="Group 139"/>
          <p:cNvGrpSpPr/>
          <p:nvPr/>
        </p:nvGrpSpPr>
        <p:grpSpPr bwMode="auto">
          <a:xfrm>
            <a:off x="4074483" y="4262785"/>
            <a:ext cx="742950" cy="608012"/>
            <a:chOff x="2949" y="196"/>
            <a:chExt cx="941" cy="598"/>
          </a:xfrm>
        </p:grpSpPr>
        <p:sp>
          <p:nvSpPr>
            <p:cNvPr id="586892" name="Oval 14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93" name="Oval 14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94" name="Oval 14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95" name="Oval 14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96" name="Oval 14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97" name="Oval 14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98" name="Oval 14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99" name="Oval 14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900"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901"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902"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6903" name="Text Box 151"/>
          <p:cNvSpPr txBox="1">
            <a:spLocks noChangeArrowheads="1"/>
          </p:cNvSpPr>
          <p:nvPr/>
        </p:nvSpPr>
        <p:spPr bwMode="auto">
          <a:xfrm>
            <a:off x="4064164" y="4375497"/>
            <a:ext cx="6238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5</a:t>
            </a:r>
            <a:endParaRPr kumimoji="1" lang="en-US" altLang="zh-CN" sz="2000" b="1">
              <a:solidFill>
                <a:srgbClr val="0000CC"/>
              </a:solidFill>
              <a:latin typeface="+mn-lt"/>
              <a:ea typeface="黑体" panose="02010609060101010101" pitchFamily="2" charset="-122"/>
            </a:endParaRPr>
          </a:p>
        </p:txBody>
      </p:sp>
      <p:pic>
        <p:nvPicPr>
          <p:cNvPr id="586904" name="Picture 15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28462" y="4561235"/>
            <a:ext cx="564092"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86905" name="Text Box 153"/>
          <p:cNvSpPr txBox="1">
            <a:spLocks noChangeArrowheads="1"/>
          </p:cNvSpPr>
          <p:nvPr/>
        </p:nvSpPr>
        <p:spPr bwMode="auto">
          <a:xfrm>
            <a:off x="4910302" y="424849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8</a:t>
            </a:r>
            <a:endParaRPr kumimoji="1" lang="en-US" altLang="zh-CN" sz="2000" b="1" baseline="-25000">
              <a:solidFill>
                <a:srgbClr val="0000CC"/>
              </a:solidFill>
              <a:latin typeface="+mn-lt"/>
              <a:ea typeface="黑体" panose="02010609060101010101" pitchFamily="2" charset="-122"/>
            </a:endParaRPr>
          </a:p>
        </p:txBody>
      </p:sp>
      <p:pic>
        <p:nvPicPr>
          <p:cNvPr id="586906" name="Picture 15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59671" y="3784948"/>
            <a:ext cx="56409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586757"/>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586864"/>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586863"/>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0"/>
                                  </p:stCondLst>
                                  <p:childTnLst>
                                    <p:anim calcmode="discrete" valueType="str">
                                      <p:cBhvr>
                                        <p:cTn id="12" dur="1000" fill="hold"/>
                                        <p:tgtEl>
                                          <p:spTgt spid="586862"/>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0"/>
                                  </p:stCondLst>
                                  <p:childTnLst>
                                    <p:anim calcmode="discrete" valueType="str">
                                      <p:cBhvr>
                                        <p:cTn id="14" dur="1000" fill="hold"/>
                                        <p:tgtEl>
                                          <p:spTgt spid="586861"/>
                                        </p:tgtEl>
                                        <p:attrNameLst>
                                          <p:attrName>style.visibility</p:attrName>
                                        </p:attrNameLst>
                                      </p:cBhvr>
                                      <p:tavLst>
                                        <p:tav tm="0">
                                          <p:val>
                                            <p:strVal val="hidden"/>
                                          </p:val>
                                        </p:tav>
                                        <p:tav tm="50000">
                                          <p:val>
                                            <p:strVal val="visible"/>
                                          </p:val>
                                        </p:tav>
                                      </p:tavLst>
                                    </p:anim>
                                  </p:childTnLst>
                                </p:cTn>
                              </p:par>
                              <p:par>
                                <p:cTn id="15" presetID="35" presetClass="emph" presetSubtype="0" repeatCount="3000" fill="hold" grpId="0" nodeType="withEffect">
                                  <p:stCondLst>
                                    <p:cond delay="0"/>
                                  </p:stCondLst>
                                  <p:childTnLst>
                                    <p:anim calcmode="discrete" valueType="str">
                                      <p:cBhvr>
                                        <p:cTn id="16" dur="1000" fill="hold"/>
                                        <p:tgtEl>
                                          <p:spTgt spid="58686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7" grpId="0"/>
      <p:bldP spid="586860" grpId="0"/>
      <p:bldP spid="586861" grpId="0"/>
      <p:bldP spid="586862" grpId="0"/>
      <p:bldP spid="586863" grpId="0"/>
      <p:bldP spid="586864"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81" name="Rectangle 5"/>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dirty="0"/>
              <a:t>区域边界路由器 </a:t>
            </a:r>
            <a:endParaRPr lang="zh-CN" altLang="en-US" dirty="0"/>
          </a:p>
        </p:txBody>
      </p:sp>
      <p:grpSp>
        <p:nvGrpSpPr>
          <p:cNvPr id="587778" name="Group 2"/>
          <p:cNvGrpSpPr/>
          <p:nvPr/>
        </p:nvGrpSpPr>
        <p:grpSpPr bwMode="auto">
          <a:xfrm>
            <a:off x="249667" y="1819622"/>
            <a:ext cx="9599877" cy="3760788"/>
            <a:chOff x="79" y="1560"/>
            <a:chExt cx="5582" cy="2369"/>
          </a:xfrm>
        </p:grpSpPr>
        <p:sp>
          <p:nvSpPr>
            <p:cNvPr id="587779" name="AutoShape 3"/>
            <p:cNvSpPr>
              <a:spLocks noChangeArrowheads="1"/>
            </p:cNvSpPr>
            <p:nvPr/>
          </p:nvSpPr>
          <p:spPr bwMode="auto">
            <a:xfrm>
              <a:off x="79" y="1570"/>
              <a:ext cx="5582" cy="2359"/>
            </a:xfrm>
            <a:prstGeom prst="roundRect">
              <a:avLst>
                <a:gd name="adj" fmla="val 16667"/>
              </a:avLst>
            </a:prstGeom>
            <a:solidFill>
              <a:srgbClr val="CCECFF"/>
            </a:solidFill>
            <a:ln w="19050">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7780" name="Text Box 4"/>
            <p:cNvSpPr txBox="1">
              <a:spLocks noChangeArrowheads="1"/>
            </p:cNvSpPr>
            <p:nvPr/>
          </p:nvSpPr>
          <p:spPr bwMode="auto">
            <a:xfrm>
              <a:off x="247" y="1560"/>
              <a:ext cx="111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CC"/>
                  </a:solidFill>
                  <a:latin typeface="+mn-lt"/>
                  <a:ea typeface="黑体" panose="02010609060101010101" pitchFamily="2" charset="-122"/>
                </a:rPr>
                <a:t>自治系统 </a:t>
              </a:r>
              <a:r>
                <a:rPr kumimoji="1" lang="en-US" altLang="zh-CN" sz="2400" b="1">
                  <a:solidFill>
                    <a:srgbClr val="0000CC"/>
                  </a:solidFill>
                  <a:latin typeface="+mn-lt"/>
                  <a:ea typeface="黑体" panose="02010609060101010101" pitchFamily="2" charset="-122"/>
                </a:rPr>
                <a:t>AS</a:t>
              </a:r>
              <a:endParaRPr kumimoji="1" lang="en-US" altLang="zh-CN" sz="2400" b="1">
                <a:solidFill>
                  <a:srgbClr val="0000CC"/>
                </a:solidFill>
                <a:latin typeface="+mn-lt"/>
                <a:ea typeface="黑体" panose="02010609060101010101" pitchFamily="2" charset="-122"/>
              </a:endParaRPr>
            </a:p>
          </p:txBody>
        </p:sp>
      </p:grpSp>
      <p:sp>
        <p:nvSpPr>
          <p:cNvPr id="587782" name="Oval 6"/>
          <p:cNvSpPr>
            <a:spLocks noChangeArrowheads="1"/>
          </p:cNvSpPr>
          <p:nvPr/>
        </p:nvSpPr>
        <p:spPr bwMode="auto">
          <a:xfrm>
            <a:off x="3909383" y="2406997"/>
            <a:ext cx="3135180" cy="1511300"/>
          </a:xfrm>
          <a:prstGeom prst="ellipse">
            <a:avLst/>
          </a:prstGeom>
          <a:solidFill>
            <a:srgbClr val="FFCCFF"/>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7783" name="Oval 7"/>
          <p:cNvSpPr>
            <a:spLocks noChangeArrowheads="1"/>
          </p:cNvSpPr>
          <p:nvPr/>
        </p:nvSpPr>
        <p:spPr bwMode="auto">
          <a:xfrm>
            <a:off x="361453" y="2337147"/>
            <a:ext cx="3430985"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7784" name="Oval 8"/>
          <p:cNvSpPr>
            <a:spLocks noChangeArrowheads="1"/>
          </p:cNvSpPr>
          <p:nvPr/>
        </p:nvSpPr>
        <p:spPr bwMode="auto">
          <a:xfrm>
            <a:off x="7127113" y="2337147"/>
            <a:ext cx="2605485"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7785" name="Text Box 9"/>
          <p:cNvSpPr txBox="1">
            <a:spLocks noChangeArrowheads="1"/>
          </p:cNvSpPr>
          <p:nvPr/>
        </p:nvSpPr>
        <p:spPr bwMode="auto">
          <a:xfrm>
            <a:off x="1088924" y="4716810"/>
            <a:ext cx="18293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区域 </a:t>
            </a:r>
            <a:r>
              <a:rPr kumimoji="1" lang="en-US" altLang="zh-CN" sz="2400" b="1" dirty="0">
                <a:solidFill>
                  <a:srgbClr val="C00000"/>
                </a:solidFill>
                <a:latin typeface="+mn-lt"/>
                <a:ea typeface="黑体" panose="02010609060101010101" pitchFamily="2" charset="-122"/>
              </a:rPr>
              <a:t>0.0.0.1</a:t>
            </a:r>
            <a:endParaRPr kumimoji="1" lang="en-US" altLang="zh-CN" sz="2400" b="1" dirty="0">
              <a:solidFill>
                <a:srgbClr val="C00000"/>
              </a:solidFill>
              <a:latin typeface="+mn-lt"/>
              <a:ea typeface="黑体" panose="02010609060101010101" pitchFamily="2" charset="-122"/>
            </a:endParaRPr>
          </a:p>
        </p:txBody>
      </p:sp>
      <p:sp>
        <p:nvSpPr>
          <p:cNvPr id="587786" name="Text Box 10"/>
          <p:cNvSpPr txBox="1">
            <a:spLocks noChangeArrowheads="1"/>
          </p:cNvSpPr>
          <p:nvPr/>
        </p:nvSpPr>
        <p:spPr bwMode="auto">
          <a:xfrm>
            <a:off x="7641330" y="4788247"/>
            <a:ext cx="18293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区域 </a:t>
            </a:r>
            <a:r>
              <a:rPr kumimoji="1" lang="en-US" altLang="zh-CN" sz="2400" b="1">
                <a:solidFill>
                  <a:srgbClr val="C00000"/>
                </a:solidFill>
                <a:latin typeface="+mn-lt"/>
                <a:ea typeface="黑体" panose="02010609060101010101" pitchFamily="2" charset="-122"/>
              </a:rPr>
              <a:t>0.0.0.3</a:t>
            </a:r>
            <a:endParaRPr kumimoji="1" lang="en-US" altLang="zh-CN" sz="2400" b="1">
              <a:solidFill>
                <a:srgbClr val="C00000"/>
              </a:solidFill>
              <a:latin typeface="+mn-lt"/>
              <a:ea typeface="黑体" panose="02010609060101010101" pitchFamily="2" charset="-122"/>
            </a:endParaRPr>
          </a:p>
        </p:txBody>
      </p:sp>
      <p:sp>
        <p:nvSpPr>
          <p:cNvPr id="587787" name="Text Box 11"/>
          <p:cNvSpPr txBox="1">
            <a:spLocks noChangeArrowheads="1"/>
          </p:cNvSpPr>
          <p:nvPr/>
        </p:nvSpPr>
        <p:spPr bwMode="auto">
          <a:xfrm>
            <a:off x="3912822" y="1903760"/>
            <a:ext cx="24481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主干区域 </a:t>
            </a:r>
            <a:r>
              <a:rPr kumimoji="1" lang="en-US" altLang="zh-CN" sz="2400" b="1" dirty="0">
                <a:solidFill>
                  <a:srgbClr val="C00000"/>
                </a:solidFill>
                <a:latin typeface="+mn-lt"/>
                <a:ea typeface="黑体" panose="02010609060101010101" pitchFamily="2" charset="-122"/>
              </a:rPr>
              <a:t>0.0.0.0</a:t>
            </a:r>
            <a:endParaRPr kumimoji="1" lang="en-US" altLang="zh-CN" sz="2400" b="1" dirty="0">
              <a:solidFill>
                <a:srgbClr val="C00000"/>
              </a:solidFill>
              <a:latin typeface="+mn-lt"/>
              <a:ea typeface="黑体" panose="02010609060101010101" pitchFamily="2" charset="-122"/>
            </a:endParaRPr>
          </a:p>
        </p:txBody>
      </p:sp>
      <p:sp>
        <p:nvSpPr>
          <p:cNvPr id="587788" name="Line 12"/>
          <p:cNvSpPr>
            <a:spLocks noChangeShapeType="1"/>
          </p:cNvSpPr>
          <p:nvPr/>
        </p:nvSpPr>
        <p:spPr bwMode="auto">
          <a:xfrm flipV="1">
            <a:off x="5477833" y="1719611"/>
            <a:ext cx="1153980" cy="962025"/>
          </a:xfrm>
          <a:prstGeom prst="line">
            <a:avLst/>
          </a:prstGeom>
          <a:noFill/>
          <a:ln w="3810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89" name="Text Box 13"/>
          <p:cNvSpPr txBox="1">
            <a:spLocks noChangeArrowheads="1"/>
          </p:cNvSpPr>
          <p:nvPr/>
        </p:nvSpPr>
        <p:spPr bwMode="auto">
          <a:xfrm>
            <a:off x="5835549" y="1268760"/>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CC"/>
                </a:solidFill>
                <a:latin typeface="+mn-lt"/>
                <a:ea typeface="黑体" panose="02010609060101010101" pitchFamily="2" charset="-122"/>
              </a:rPr>
              <a:t>至其他自治系统</a:t>
            </a:r>
            <a:endParaRPr kumimoji="1" lang="zh-CN" altLang="en-US" sz="2400" b="1">
              <a:solidFill>
                <a:srgbClr val="0000CC"/>
              </a:solidFill>
              <a:latin typeface="+mn-lt"/>
              <a:ea typeface="黑体" panose="02010609060101010101" pitchFamily="2" charset="-122"/>
            </a:endParaRPr>
          </a:p>
        </p:txBody>
      </p:sp>
      <p:sp>
        <p:nvSpPr>
          <p:cNvPr id="587790" name="Line 14"/>
          <p:cNvSpPr>
            <a:spLocks noChangeShapeType="1"/>
          </p:cNvSpPr>
          <p:nvPr/>
        </p:nvSpPr>
        <p:spPr bwMode="auto">
          <a:xfrm>
            <a:off x="7127112" y="3230910"/>
            <a:ext cx="908050" cy="27305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1" name="Line 15"/>
          <p:cNvSpPr>
            <a:spLocks noChangeShapeType="1"/>
          </p:cNvSpPr>
          <p:nvPr/>
        </p:nvSpPr>
        <p:spPr bwMode="auto">
          <a:xfrm flipV="1">
            <a:off x="8200263" y="3437286"/>
            <a:ext cx="823781" cy="136525"/>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2" name="Line 16"/>
          <p:cNvSpPr>
            <a:spLocks noChangeShapeType="1"/>
          </p:cNvSpPr>
          <p:nvPr/>
        </p:nvSpPr>
        <p:spPr bwMode="auto">
          <a:xfrm>
            <a:off x="8613013" y="2749897"/>
            <a:ext cx="411031" cy="687388"/>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3" name="Line 17"/>
          <p:cNvSpPr>
            <a:spLocks noChangeShapeType="1"/>
          </p:cNvSpPr>
          <p:nvPr/>
        </p:nvSpPr>
        <p:spPr bwMode="auto">
          <a:xfrm flipH="1">
            <a:off x="8528743" y="3503961"/>
            <a:ext cx="495300" cy="757237"/>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4" name="Line 18"/>
          <p:cNvSpPr>
            <a:spLocks noChangeShapeType="1"/>
          </p:cNvSpPr>
          <p:nvPr/>
        </p:nvSpPr>
        <p:spPr bwMode="auto">
          <a:xfrm flipV="1">
            <a:off x="5888863" y="3230910"/>
            <a:ext cx="1071431" cy="1381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5" name="Line 19"/>
          <p:cNvSpPr>
            <a:spLocks noChangeShapeType="1"/>
          </p:cNvSpPr>
          <p:nvPr/>
        </p:nvSpPr>
        <p:spPr bwMode="auto">
          <a:xfrm>
            <a:off x="5560383" y="2681635"/>
            <a:ext cx="163380" cy="6175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6" name="Line 20"/>
          <p:cNvSpPr>
            <a:spLocks noChangeShapeType="1"/>
          </p:cNvSpPr>
          <p:nvPr/>
        </p:nvSpPr>
        <p:spPr bwMode="auto">
          <a:xfrm flipH="1">
            <a:off x="5477833" y="3437285"/>
            <a:ext cx="245930" cy="4810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7" name="Line 21"/>
          <p:cNvSpPr>
            <a:spLocks noChangeShapeType="1"/>
          </p:cNvSpPr>
          <p:nvPr/>
        </p:nvSpPr>
        <p:spPr bwMode="auto">
          <a:xfrm>
            <a:off x="3744283" y="3094386"/>
            <a:ext cx="1733550" cy="27463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8" name="Line 22"/>
          <p:cNvSpPr>
            <a:spLocks noChangeShapeType="1"/>
          </p:cNvSpPr>
          <p:nvPr/>
        </p:nvSpPr>
        <p:spPr bwMode="auto">
          <a:xfrm flipV="1">
            <a:off x="3826833" y="2749897"/>
            <a:ext cx="1568450" cy="3444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9" name="Line 23"/>
          <p:cNvSpPr>
            <a:spLocks noChangeShapeType="1"/>
          </p:cNvSpPr>
          <p:nvPr/>
        </p:nvSpPr>
        <p:spPr bwMode="auto">
          <a:xfrm flipH="1">
            <a:off x="1186952" y="2749897"/>
            <a:ext cx="1236531" cy="344488"/>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00" name="Line 24"/>
          <p:cNvSpPr>
            <a:spLocks noChangeShapeType="1"/>
          </p:cNvSpPr>
          <p:nvPr/>
        </p:nvSpPr>
        <p:spPr bwMode="auto">
          <a:xfrm>
            <a:off x="2423483" y="2816572"/>
            <a:ext cx="497019" cy="757238"/>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01" name="Line 25"/>
          <p:cNvSpPr>
            <a:spLocks noChangeShapeType="1"/>
          </p:cNvSpPr>
          <p:nvPr/>
        </p:nvSpPr>
        <p:spPr bwMode="auto">
          <a:xfrm flipV="1">
            <a:off x="3001333" y="3161060"/>
            <a:ext cx="742950" cy="41275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02" name="Line 26"/>
          <p:cNvSpPr>
            <a:spLocks noChangeShapeType="1"/>
          </p:cNvSpPr>
          <p:nvPr/>
        </p:nvSpPr>
        <p:spPr bwMode="auto">
          <a:xfrm flipH="1">
            <a:off x="1763083" y="3643660"/>
            <a:ext cx="1074869" cy="138112"/>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03" name="Line 27"/>
          <p:cNvSpPr>
            <a:spLocks noChangeShapeType="1"/>
          </p:cNvSpPr>
          <p:nvPr/>
        </p:nvSpPr>
        <p:spPr bwMode="auto">
          <a:xfrm>
            <a:off x="1763083" y="3848447"/>
            <a:ext cx="414469" cy="41275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7804" name="Group 28"/>
          <p:cNvGrpSpPr/>
          <p:nvPr/>
        </p:nvGrpSpPr>
        <p:grpSpPr bwMode="auto">
          <a:xfrm>
            <a:off x="2588583" y="3369023"/>
            <a:ext cx="742950" cy="479425"/>
            <a:chOff x="2949" y="196"/>
            <a:chExt cx="941" cy="598"/>
          </a:xfrm>
        </p:grpSpPr>
        <p:sp>
          <p:nvSpPr>
            <p:cNvPr id="587805" name="Oval 2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06" name="Oval 3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07" name="Oval 3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08" name="Oval 3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09" name="Oval 3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10" name="Oval 3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11" name="Oval 3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12" name="Oval 3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13" name="Freeform 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14" name="Freeform 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15" name="Freeform 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pic>
        <p:nvPicPr>
          <p:cNvPr id="587816" name="Picture 4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52052" y="3643661"/>
            <a:ext cx="56409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7817" name="Picture 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95002" y="2611785"/>
            <a:ext cx="564092"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7818" name="Picture 4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96633" y="2956272"/>
            <a:ext cx="562371"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7819" name="Picture 4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28462" y="2543523"/>
            <a:ext cx="56409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7820" name="Picture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77833" y="3230910"/>
            <a:ext cx="562371"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7821" name="Picture 4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78113" y="3299173"/>
            <a:ext cx="562372"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7822" name="Picture 4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96913" y="3094385"/>
            <a:ext cx="562372"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87823" name="Group 47"/>
          <p:cNvGrpSpPr/>
          <p:nvPr/>
        </p:nvGrpSpPr>
        <p:grpSpPr bwMode="auto">
          <a:xfrm>
            <a:off x="1845633" y="4056411"/>
            <a:ext cx="742950" cy="479425"/>
            <a:chOff x="2949" y="196"/>
            <a:chExt cx="941" cy="598"/>
          </a:xfrm>
        </p:grpSpPr>
        <p:sp>
          <p:nvSpPr>
            <p:cNvPr id="587824" name="Oval 48"/>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25" name="Oval 49"/>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26" name="Oval 50"/>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27" name="Oval 51"/>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28" name="Oval 52"/>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29" name="Oval 53"/>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30" name="Oval 54"/>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31" name="Oval 55"/>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32" name="Freeform 5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33" name="Freeform 5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34" name="Freeform 5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7835" name="Group 59"/>
          <p:cNvGrpSpPr/>
          <p:nvPr/>
        </p:nvGrpSpPr>
        <p:grpSpPr bwMode="auto">
          <a:xfrm>
            <a:off x="856752" y="2886422"/>
            <a:ext cx="742950" cy="482600"/>
            <a:chOff x="2949" y="196"/>
            <a:chExt cx="941" cy="598"/>
          </a:xfrm>
        </p:grpSpPr>
        <p:sp>
          <p:nvSpPr>
            <p:cNvPr id="587836" name="Oval 6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37" name="Oval 6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38" name="Oval 6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39" name="Oval 6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40" name="Oval 6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41" name="Oval 6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42" name="Oval 6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43" name="Oval 6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44" name="Freeform 6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45" name="Freeform 6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46" name="Freeform 7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7847" name="Group 71"/>
          <p:cNvGrpSpPr/>
          <p:nvPr/>
        </p:nvGrpSpPr>
        <p:grpSpPr bwMode="auto">
          <a:xfrm>
            <a:off x="8200263" y="2475260"/>
            <a:ext cx="741231" cy="481012"/>
            <a:chOff x="2949" y="196"/>
            <a:chExt cx="941" cy="598"/>
          </a:xfrm>
        </p:grpSpPr>
        <p:sp>
          <p:nvSpPr>
            <p:cNvPr id="587848" name="Oval 72"/>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49" name="Oval 73"/>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50" name="Oval 74"/>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51" name="Oval 75"/>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52" name="Oval 76"/>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53" name="Oval 77"/>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54" name="Oval 78"/>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55" name="Oval 79"/>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56" name="Freeform 8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57" name="Freeform 8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58" name="Freeform 8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7859" name="Group 83"/>
          <p:cNvGrpSpPr/>
          <p:nvPr/>
        </p:nvGrpSpPr>
        <p:grpSpPr bwMode="auto">
          <a:xfrm>
            <a:off x="8117712" y="4056411"/>
            <a:ext cx="742950" cy="479425"/>
            <a:chOff x="2949" y="196"/>
            <a:chExt cx="941" cy="598"/>
          </a:xfrm>
        </p:grpSpPr>
        <p:sp>
          <p:nvSpPr>
            <p:cNvPr id="587860" name="Oval 84"/>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1"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2"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3" name="Oval 87"/>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4" name="Oval 88"/>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5"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6" name="Oval 90"/>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7" name="Oval 91"/>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8" name="Freeform 9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69" name="Freeform 9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70" name="Freeform 9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7871" name="Group 95"/>
          <p:cNvGrpSpPr/>
          <p:nvPr/>
        </p:nvGrpSpPr>
        <p:grpSpPr bwMode="auto">
          <a:xfrm>
            <a:off x="7703243" y="3299172"/>
            <a:ext cx="742950" cy="482600"/>
            <a:chOff x="2949" y="196"/>
            <a:chExt cx="941" cy="598"/>
          </a:xfrm>
        </p:grpSpPr>
        <p:sp>
          <p:nvSpPr>
            <p:cNvPr id="587872" name="Oval 9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73" name="Oval 9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74" name="Oval 9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75" name="Oval 9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76" name="Oval 10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77" name="Oval 10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78" name="Oval 10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79" name="Oval 10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80" name="Freeform 10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81" name="Freeform 10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82" name="Freeform 10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7883" name="Text Box 107"/>
          <p:cNvSpPr txBox="1">
            <a:spLocks noChangeArrowheads="1"/>
          </p:cNvSpPr>
          <p:nvPr/>
        </p:nvSpPr>
        <p:spPr bwMode="auto">
          <a:xfrm>
            <a:off x="9067038" y="2932461"/>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9</a:t>
            </a:r>
            <a:endParaRPr kumimoji="1" lang="en-US" altLang="zh-CN" sz="2000" b="1" baseline="-25000">
              <a:solidFill>
                <a:srgbClr val="0000CC"/>
              </a:solidFill>
              <a:latin typeface="+mn-lt"/>
              <a:ea typeface="黑体" panose="02010609060101010101" pitchFamily="2" charset="-122"/>
            </a:endParaRPr>
          </a:p>
        </p:txBody>
      </p:sp>
      <p:sp>
        <p:nvSpPr>
          <p:cNvPr id="587884" name="Text Box 108"/>
          <p:cNvSpPr txBox="1">
            <a:spLocks noChangeArrowheads="1"/>
          </p:cNvSpPr>
          <p:nvPr/>
        </p:nvSpPr>
        <p:spPr bwMode="auto">
          <a:xfrm>
            <a:off x="6463273" y="274989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FF0000"/>
                </a:solidFill>
                <a:latin typeface="+mn-lt"/>
                <a:ea typeface="黑体" panose="02010609060101010101" pitchFamily="2" charset="-122"/>
              </a:rPr>
              <a:t>R</a:t>
            </a:r>
            <a:r>
              <a:rPr kumimoji="1" lang="en-US" altLang="zh-CN" sz="2000" b="1" baseline="-25000">
                <a:solidFill>
                  <a:srgbClr val="FF0000"/>
                </a:solidFill>
                <a:latin typeface="+mn-lt"/>
                <a:ea typeface="黑体" panose="02010609060101010101" pitchFamily="2" charset="-122"/>
              </a:rPr>
              <a:t>7</a:t>
            </a:r>
            <a:endParaRPr kumimoji="1" lang="en-US" altLang="zh-CN" sz="2000" b="1" baseline="-25000">
              <a:solidFill>
                <a:srgbClr val="FF0000"/>
              </a:solidFill>
              <a:latin typeface="+mn-lt"/>
              <a:ea typeface="黑体" panose="02010609060101010101" pitchFamily="2" charset="-122"/>
            </a:endParaRPr>
          </a:p>
        </p:txBody>
      </p:sp>
      <p:sp>
        <p:nvSpPr>
          <p:cNvPr id="587885" name="Text Box 109"/>
          <p:cNvSpPr txBox="1">
            <a:spLocks noChangeArrowheads="1"/>
          </p:cNvSpPr>
          <p:nvPr/>
        </p:nvSpPr>
        <p:spPr bwMode="auto">
          <a:xfrm>
            <a:off x="5778796" y="241969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6</a:t>
            </a:r>
            <a:endParaRPr kumimoji="1" lang="en-US" altLang="zh-CN" sz="2000" b="1" baseline="-25000">
              <a:solidFill>
                <a:srgbClr val="0000CC"/>
              </a:solidFill>
              <a:latin typeface="+mn-lt"/>
              <a:ea typeface="黑体" panose="02010609060101010101" pitchFamily="2" charset="-122"/>
            </a:endParaRPr>
          </a:p>
        </p:txBody>
      </p:sp>
      <p:sp>
        <p:nvSpPr>
          <p:cNvPr id="587886" name="Text Box 110"/>
          <p:cNvSpPr txBox="1">
            <a:spLocks noChangeArrowheads="1"/>
          </p:cNvSpPr>
          <p:nvPr/>
        </p:nvSpPr>
        <p:spPr bwMode="auto">
          <a:xfrm>
            <a:off x="5159671" y="2872136"/>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5</a:t>
            </a:r>
            <a:endParaRPr kumimoji="1" lang="en-US" altLang="zh-CN" sz="2000" b="1" baseline="-25000">
              <a:solidFill>
                <a:srgbClr val="0000CC"/>
              </a:solidFill>
              <a:latin typeface="+mn-lt"/>
              <a:ea typeface="黑体" panose="02010609060101010101" pitchFamily="2" charset="-122"/>
            </a:endParaRPr>
          </a:p>
        </p:txBody>
      </p:sp>
      <p:sp>
        <p:nvSpPr>
          <p:cNvPr id="587887" name="Text Box 111"/>
          <p:cNvSpPr txBox="1">
            <a:spLocks noChangeArrowheads="1"/>
          </p:cNvSpPr>
          <p:nvPr/>
        </p:nvSpPr>
        <p:spPr bwMode="auto">
          <a:xfrm>
            <a:off x="4874186" y="34293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FF0000"/>
                </a:solidFill>
                <a:latin typeface="+mn-lt"/>
                <a:ea typeface="黑体" panose="02010609060101010101" pitchFamily="2" charset="-122"/>
              </a:rPr>
              <a:t>R</a:t>
            </a:r>
            <a:r>
              <a:rPr kumimoji="1" lang="en-US" altLang="zh-CN" sz="2000" b="1" baseline="-25000">
                <a:solidFill>
                  <a:srgbClr val="FF0000"/>
                </a:solidFill>
                <a:latin typeface="+mn-lt"/>
                <a:ea typeface="黑体" panose="02010609060101010101" pitchFamily="2" charset="-122"/>
              </a:rPr>
              <a:t>4</a:t>
            </a:r>
            <a:endParaRPr kumimoji="1" lang="en-US" altLang="zh-CN" sz="2000" b="1" baseline="-25000">
              <a:solidFill>
                <a:srgbClr val="FF0000"/>
              </a:solidFill>
              <a:latin typeface="+mn-lt"/>
              <a:ea typeface="黑体" panose="02010609060101010101" pitchFamily="2" charset="-122"/>
            </a:endParaRPr>
          </a:p>
        </p:txBody>
      </p:sp>
      <p:sp>
        <p:nvSpPr>
          <p:cNvPr id="587888" name="Text Box 112"/>
          <p:cNvSpPr txBox="1">
            <a:spLocks noChangeArrowheads="1"/>
          </p:cNvSpPr>
          <p:nvPr/>
        </p:nvSpPr>
        <p:spPr bwMode="auto">
          <a:xfrm>
            <a:off x="3505232" y="2554636"/>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FF0000"/>
                </a:solidFill>
                <a:latin typeface="+mn-lt"/>
                <a:ea typeface="黑体" panose="02010609060101010101" pitchFamily="2" charset="-122"/>
              </a:rPr>
              <a:t>R</a:t>
            </a:r>
            <a:r>
              <a:rPr kumimoji="1" lang="en-US" altLang="zh-CN" sz="2000" b="1" baseline="-25000" dirty="0">
                <a:solidFill>
                  <a:srgbClr val="FF0000"/>
                </a:solidFill>
                <a:latin typeface="+mn-lt"/>
                <a:ea typeface="黑体" panose="02010609060101010101" pitchFamily="2" charset="-122"/>
              </a:rPr>
              <a:t>3</a:t>
            </a:r>
            <a:endParaRPr kumimoji="1" lang="en-US" altLang="zh-CN" sz="2000" b="1" baseline="-25000" dirty="0">
              <a:solidFill>
                <a:srgbClr val="FF0000"/>
              </a:solidFill>
              <a:latin typeface="+mn-lt"/>
              <a:ea typeface="黑体" panose="02010609060101010101" pitchFamily="2" charset="-122"/>
            </a:endParaRPr>
          </a:p>
        </p:txBody>
      </p:sp>
      <p:sp>
        <p:nvSpPr>
          <p:cNvPr id="587889" name="Text Box 113"/>
          <p:cNvSpPr txBox="1">
            <a:spLocks noChangeArrowheads="1"/>
          </p:cNvSpPr>
          <p:nvPr/>
        </p:nvSpPr>
        <p:spPr bwMode="auto">
          <a:xfrm>
            <a:off x="935863" y="3523011"/>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baseline="-25000">
              <a:solidFill>
                <a:srgbClr val="0000CC"/>
              </a:solidFill>
              <a:latin typeface="+mn-lt"/>
              <a:ea typeface="黑体" panose="02010609060101010101" pitchFamily="2" charset="-122"/>
            </a:endParaRPr>
          </a:p>
        </p:txBody>
      </p:sp>
      <p:sp>
        <p:nvSpPr>
          <p:cNvPr id="587890" name="Text Box 114"/>
          <p:cNvSpPr txBox="1">
            <a:spLocks noChangeArrowheads="1"/>
          </p:cNvSpPr>
          <p:nvPr/>
        </p:nvSpPr>
        <p:spPr bwMode="auto">
          <a:xfrm>
            <a:off x="1725248" y="23244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baseline="-25000">
              <a:solidFill>
                <a:srgbClr val="0000CC"/>
              </a:solidFill>
              <a:latin typeface="+mn-lt"/>
              <a:ea typeface="黑体" panose="02010609060101010101" pitchFamily="2" charset="-122"/>
            </a:endParaRPr>
          </a:p>
        </p:txBody>
      </p:sp>
      <p:sp>
        <p:nvSpPr>
          <p:cNvPr id="587891" name="Text Box 115"/>
          <p:cNvSpPr txBox="1">
            <a:spLocks noChangeArrowheads="1"/>
          </p:cNvSpPr>
          <p:nvPr/>
        </p:nvSpPr>
        <p:spPr bwMode="auto">
          <a:xfrm>
            <a:off x="8172746" y="4067523"/>
            <a:ext cx="6174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7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8</a:t>
            </a:r>
            <a:endParaRPr kumimoji="1" lang="en-US" altLang="zh-CN" sz="2000" b="1">
              <a:solidFill>
                <a:srgbClr val="0000CC"/>
              </a:solidFill>
              <a:latin typeface="+mn-lt"/>
              <a:ea typeface="黑体" panose="02010609060101010101" pitchFamily="2" charset="-122"/>
            </a:endParaRPr>
          </a:p>
        </p:txBody>
      </p:sp>
      <p:sp>
        <p:nvSpPr>
          <p:cNvPr id="587892" name="Text Box 116"/>
          <p:cNvSpPr txBox="1">
            <a:spLocks noChangeArrowheads="1"/>
          </p:cNvSpPr>
          <p:nvPr/>
        </p:nvSpPr>
        <p:spPr bwMode="auto">
          <a:xfrm>
            <a:off x="8257017" y="2491136"/>
            <a:ext cx="6174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7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6</a:t>
            </a:r>
            <a:endParaRPr kumimoji="1" lang="en-US" altLang="zh-CN" sz="2000" b="1">
              <a:solidFill>
                <a:srgbClr val="0000CC"/>
              </a:solidFill>
              <a:latin typeface="+mn-lt"/>
              <a:ea typeface="黑体" panose="02010609060101010101" pitchFamily="2" charset="-122"/>
            </a:endParaRPr>
          </a:p>
        </p:txBody>
      </p:sp>
      <p:sp>
        <p:nvSpPr>
          <p:cNvPr id="587893" name="Text Box 117"/>
          <p:cNvSpPr txBox="1">
            <a:spLocks noChangeArrowheads="1"/>
          </p:cNvSpPr>
          <p:nvPr/>
        </p:nvSpPr>
        <p:spPr bwMode="auto">
          <a:xfrm>
            <a:off x="1885188" y="4104036"/>
            <a:ext cx="6238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sp>
        <p:nvSpPr>
          <p:cNvPr id="587894" name="Text Box 118"/>
          <p:cNvSpPr txBox="1">
            <a:spLocks noChangeArrowheads="1"/>
          </p:cNvSpPr>
          <p:nvPr/>
        </p:nvSpPr>
        <p:spPr bwMode="auto">
          <a:xfrm>
            <a:off x="2655655" y="3419823"/>
            <a:ext cx="6238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87895" name="Text Box 119"/>
          <p:cNvSpPr txBox="1">
            <a:spLocks noChangeArrowheads="1"/>
          </p:cNvSpPr>
          <p:nvPr/>
        </p:nvSpPr>
        <p:spPr bwMode="auto">
          <a:xfrm>
            <a:off x="928983" y="2916586"/>
            <a:ext cx="6303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9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587896" name="Text Box 120"/>
          <p:cNvSpPr txBox="1">
            <a:spLocks noChangeArrowheads="1"/>
          </p:cNvSpPr>
          <p:nvPr/>
        </p:nvSpPr>
        <p:spPr bwMode="auto">
          <a:xfrm>
            <a:off x="7703244" y="3327748"/>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6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7</a:t>
            </a:r>
            <a:endParaRPr kumimoji="1" lang="en-US" altLang="zh-CN" sz="2000" b="1">
              <a:solidFill>
                <a:srgbClr val="0000CC"/>
              </a:solidFill>
              <a:latin typeface="+mn-lt"/>
              <a:ea typeface="黑体" panose="02010609060101010101" pitchFamily="2" charset="-122"/>
            </a:endParaRPr>
          </a:p>
        </p:txBody>
      </p:sp>
      <p:sp>
        <p:nvSpPr>
          <p:cNvPr id="587897" name="Oval 121"/>
          <p:cNvSpPr>
            <a:spLocks noChangeArrowheads="1"/>
          </p:cNvSpPr>
          <p:nvPr/>
        </p:nvSpPr>
        <p:spPr bwMode="auto">
          <a:xfrm>
            <a:off x="3744283" y="4004023"/>
            <a:ext cx="3382830" cy="1039813"/>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7898" name="Text Box 122"/>
          <p:cNvSpPr txBox="1">
            <a:spLocks noChangeArrowheads="1"/>
          </p:cNvSpPr>
          <p:nvPr/>
        </p:nvSpPr>
        <p:spPr bwMode="auto">
          <a:xfrm>
            <a:off x="4599018" y="5004147"/>
            <a:ext cx="18293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区域 </a:t>
            </a:r>
            <a:r>
              <a:rPr kumimoji="1" lang="en-US" altLang="zh-CN" sz="2400" b="1">
                <a:solidFill>
                  <a:srgbClr val="C00000"/>
                </a:solidFill>
                <a:latin typeface="+mn-lt"/>
                <a:ea typeface="黑体" panose="02010609060101010101" pitchFamily="2" charset="-122"/>
              </a:rPr>
              <a:t>0.0.0.2</a:t>
            </a:r>
            <a:endParaRPr kumimoji="1" lang="en-US" altLang="zh-CN" sz="2400" b="1">
              <a:solidFill>
                <a:srgbClr val="C00000"/>
              </a:solidFill>
              <a:latin typeface="+mn-lt"/>
              <a:ea typeface="黑体" panose="02010609060101010101" pitchFamily="2" charset="-122"/>
            </a:endParaRPr>
          </a:p>
        </p:txBody>
      </p:sp>
      <p:sp>
        <p:nvSpPr>
          <p:cNvPr id="587899" name="Line 123"/>
          <p:cNvSpPr>
            <a:spLocks noChangeShapeType="1"/>
          </p:cNvSpPr>
          <p:nvPr/>
        </p:nvSpPr>
        <p:spPr bwMode="auto">
          <a:xfrm>
            <a:off x="5395283" y="3918297"/>
            <a:ext cx="988880" cy="52070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900" name="Line 124"/>
          <p:cNvSpPr>
            <a:spLocks noChangeShapeType="1"/>
          </p:cNvSpPr>
          <p:nvPr/>
        </p:nvSpPr>
        <p:spPr bwMode="auto">
          <a:xfrm flipV="1">
            <a:off x="5560383" y="4524722"/>
            <a:ext cx="906330" cy="26035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7901" name="Group 125"/>
          <p:cNvGrpSpPr/>
          <p:nvPr/>
        </p:nvGrpSpPr>
        <p:grpSpPr bwMode="auto">
          <a:xfrm>
            <a:off x="6138233" y="4177060"/>
            <a:ext cx="741230" cy="608012"/>
            <a:chOff x="2949" y="196"/>
            <a:chExt cx="941" cy="598"/>
          </a:xfrm>
        </p:grpSpPr>
        <p:sp>
          <p:nvSpPr>
            <p:cNvPr id="587902" name="Oval 12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03" name="Oval 12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04" name="Oval 12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05" name="Oval 12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06" name="Oval 13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07" name="Oval 13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08" name="Oval 13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09" name="Oval 13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10" name="Freeform 13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911" name="Freeform 13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912" name="Freeform 13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7913" name="Text Box 137"/>
          <p:cNvSpPr txBox="1">
            <a:spLocks noChangeArrowheads="1"/>
          </p:cNvSpPr>
          <p:nvPr/>
        </p:nvSpPr>
        <p:spPr bwMode="auto">
          <a:xfrm>
            <a:off x="6167469" y="4223098"/>
            <a:ext cx="6559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587914" name="Line 138"/>
          <p:cNvSpPr>
            <a:spLocks noChangeShapeType="1"/>
          </p:cNvSpPr>
          <p:nvPr/>
        </p:nvSpPr>
        <p:spPr bwMode="auto">
          <a:xfrm>
            <a:off x="4402963" y="4608860"/>
            <a:ext cx="992320" cy="17621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7915" name="Group 139"/>
          <p:cNvGrpSpPr/>
          <p:nvPr/>
        </p:nvGrpSpPr>
        <p:grpSpPr bwMode="auto">
          <a:xfrm>
            <a:off x="4074483" y="4262785"/>
            <a:ext cx="742950" cy="608012"/>
            <a:chOff x="2949" y="196"/>
            <a:chExt cx="941" cy="598"/>
          </a:xfrm>
        </p:grpSpPr>
        <p:sp>
          <p:nvSpPr>
            <p:cNvPr id="587916" name="Oval 14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17" name="Oval 14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18" name="Oval 14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19" name="Oval 14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20" name="Oval 14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21" name="Oval 14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22" name="Oval 14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23" name="Oval 14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24"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925"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926"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7927" name="Text Box 151"/>
          <p:cNvSpPr txBox="1">
            <a:spLocks noChangeArrowheads="1"/>
          </p:cNvSpPr>
          <p:nvPr/>
        </p:nvSpPr>
        <p:spPr bwMode="auto">
          <a:xfrm>
            <a:off x="4064164" y="4375497"/>
            <a:ext cx="6238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5</a:t>
            </a:r>
            <a:endParaRPr kumimoji="1" lang="en-US" altLang="zh-CN" sz="2000" b="1">
              <a:solidFill>
                <a:srgbClr val="0000CC"/>
              </a:solidFill>
              <a:latin typeface="+mn-lt"/>
              <a:ea typeface="黑体" panose="02010609060101010101" pitchFamily="2" charset="-122"/>
            </a:endParaRPr>
          </a:p>
        </p:txBody>
      </p:sp>
      <p:pic>
        <p:nvPicPr>
          <p:cNvPr id="587928" name="Picture 15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28462" y="4561235"/>
            <a:ext cx="564092"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87929" name="Text Box 153"/>
          <p:cNvSpPr txBox="1">
            <a:spLocks noChangeArrowheads="1"/>
          </p:cNvSpPr>
          <p:nvPr/>
        </p:nvSpPr>
        <p:spPr bwMode="auto">
          <a:xfrm>
            <a:off x="4910302" y="424849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8</a:t>
            </a:r>
            <a:endParaRPr kumimoji="1" lang="en-US" altLang="zh-CN" sz="2000" b="1" baseline="-25000">
              <a:solidFill>
                <a:srgbClr val="0000CC"/>
              </a:solidFill>
              <a:latin typeface="+mn-lt"/>
              <a:ea typeface="黑体" panose="02010609060101010101" pitchFamily="2" charset="-122"/>
            </a:endParaRPr>
          </a:p>
        </p:txBody>
      </p:sp>
      <p:pic>
        <p:nvPicPr>
          <p:cNvPr id="587930" name="Picture 15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59671" y="3784948"/>
            <a:ext cx="56409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587781"/>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587888"/>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587887"/>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0"/>
                                  </p:stCondLst>
                                  <p:childTnLst>
                                    <p:anim calcmode="discrete" valueType="str">
                                      <p:cBhvr>
                                        <p:cTn id="12" dur="1000" fill="hold"/>
                                        <p:tgtEl>
                                          <p:spTgt spid="58788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81" grpId="0"/>
      <p:bldP spid="587884" grpId="0"/>
      <p:bldP spid="587887" grpId="0"/>
      <p:bldP spid="587888"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pPr algn="ctr"/>
            <a:r>
              <a:rPr lang="en-US" altLang="zh-CN"/>
              <a:t>OSPF </a:t>
            </a:r>
            <a:r>
              <a:rPr lang="zh-CN" altLang="en-US"/>
              <a:t>直接用 </a:t>
            </a:r>
            <a:r>
              <a:rPr lang="en-US" altLang="zh-CN"/>
              <a:t>IP </a:t>
            </a:r>
            <a:r>
              <a:rPr lang="zh-CN" altLang="en-US"/>
              <a:t>数据报传送 </a:t>
            </a:r>
            <a:endParaRPr lang="zh-CN" altLang="en-US"/>
          </a:p>
        </p:txBody>
      </p:sp>
      <p:sp>
        <p:nvSpPr>
          <p:cNvPr id="588803"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en-US" altLang="zh-CN" dirty="0">
                <a:solidFill>
                  <a:srgbClr val="FF0000"/>
                </a:solidFill>
              </a:rPr>
              <a:t>OSPF </a:t>
            </a:r>
            <a:r>
              <a:rPr lang="zh-CN" altLang="en-US" dirty="0">
                <a:solidFill>
                  <a:srgbClr val="FF0000"/>
                </a:solidFill>
              </a:rPr>
              <a:t>不用 </a:t>
            </a:r>
            <a:r>
              <a:rPr lang="en-US" altLang="zh-CN" dirty="0">
                <a:solidFill>
                  <a:srgbClr val="FF0000"/>
                </a:solidFill>
              </a:rPr>
              <a:t>UDP </a:t>
            </a:r>
            <a:r>
              <a:rPr lang="zh-CN" altLang="en-US" dirty="0">
                <a:solidFill>
                  <a:srgbClr val="FF0000"/>
                </a:solidFill>
              </a:rPr>
              <a:t>而是直接用 </a:t>
            </a:r>
            <a:r>
              <a:rPr lang="en-US" altLang="zh-CN" dirty="0">
                <a:solidFill>
                  <a:srgbClr val="FF0000"/>
                </a:solidFill>
              </a:rPr>
              <a:t>IP </a:t>
            </a:r>
            <a:r>
              <a:rPr lang="zh-CN" altLang="en-US" dirty="0">
                <a:solidFill>
                  <a:srgbClr val="FF0000"/>
                </a:solidFill>
              </a:rPr>
              <a:t>数据报传送。</a:t>
            </a:r>
            <a:endParaRPr lang="zh-CN" altLang="en-US" dirty="0">
              <a:solidFill>
                <a:srgbClr val="FF0000"/>
              </a:solidFill>
            </a:endParaRPr>
          </a:p>
          <a:p>
            <a:r>
              <a:rPr lang="en-US" altLang="zh-CN" dirty="0"/>
              <a:t>OSPF </a:t>
            </a:r>
            <a:r>
              <a:rPr lang="zh-CN" altLang="en-US" dirty="0"/>
              <a:t>构成的数据报很短。这样做可减少路由信息的通信量。</a:t>
            </a:r>
            <a:endParaRPr lang="zh-CN" altLang="en-US" dirty="0"/>
          </a:p>
          <a:p>
            <a:r>
              <a:rPr lang="zh-CN" altLang="en-US" dirty="0"/>
              <a:t>数据报很短的另一好处是可以不必将长的数据报分片传送</a:t>
            </a:r>
            <a:r>
              <a:rPr lang="zh-CN" altLang="en-US" dirty="0" smtClean="0"/>
              <a:t>。</a:t>
            </a:r>
            <a:endParaRPr lang="en-US" altLang="zh-CN" dirty="0" smtClean="0"/>
          </a:p>
          <a:p>
            <a:r>
              <a:rPr lang="zh-CN" altLang="en-US" dirty="0" smtClean="0"/>
              <a:t>但分片</a:t>
            </a:r>
            <a:r>
              <a:rPr lang="zh-CN" altLang="en-US" dirty="0"/>
              <a:t>传送的数据报只要丢失一个，就无法组装成原来的数据报，而整个数据报就必须重传。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88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8803">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5888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803" grpId="0" build="p"/>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Grp="1" noChangeArrowheads="1"/>
          </p:cNvSpPr>
          <p:nvPr>
            <p:ph type="title"/>
          </p:nvPr>
        </p:nvSpPr>
        <p:spPr/>
        <p:txBody>
          <a:bodyPr/>
          <a:lstStyle/>
          <a:p>
            <a:pPr algn="ctr"/>
            <a:r>
              <a:rPr lang="en-US" altLang="zh-CN" dirty="0"/>
              <a:t>OSPF </a:t>
            </a:r>
            <a:r>
              <a:rPr lang="zh-CN" altLang="en-US" dirty="0"/>
              <a:t>的其他特点 </a:t>
            </a:r>
            <a:endParaRPr lang="zh-CN" altLang="en-US" dirty="0"/>
          </a:p>
        </p:txBody>
      </p:sp>
      <p:sp>
        <p:nvSpPr>
          <p:cNvPr id="589827"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en-US" altLang="zh-CN" sz="2600" dirty="0"/>
              <a:t>OSPF </a:t>
            </a:r>
            <a:r>
              <a:rPr lang="zh-CN" altLang="en-US" sz="2600" dirty="0"/>
              <a:t>对不同的链路可根据 </a:t>
            </a:r>
            <a:r>
              <a:rPr lang="en-US" altLang="zh-CN" sz="2600" dirty="0"/>
              <a:t>IP </a:t>
            </a:r>
            <a:r>
              <a:rPr lang="zh-CN" altLang="en-US" sz="2600" dirty="0"/>
              <a:t>分组的不同服务类型 </a:t>
            </a:r>
            <a:r>
              <a:rPr lang="en-US" altLang="zh-CN" sz="2600" dirty="0"/>
              <a:t>TOS </a:t>
            </a:r>
            <a:r>
              <a:rPr lang="zh-CN" altLang="en-US" sz="2600" dirty="0"/>
              <a:t>而设置成不同的代价。因此，</a:t>
            </a:r>
            <a:r>
              <a:rPr lang="en-US" altLang="zh-CN" sz="2600" dirty="0">
                <a:solidFill>
                  <a:srgbClr val="FF0000"/>
                </a:solidFill>
              </a:rPr>
              <a:t>OSPF </a:t>
            </a:r>
            <a:r>
              <a:rPr lang="zh-CN" altLang="en-US" sz="2600" dirty="0">
                <a:solidFill>
                  <a:srgbClr val="FF0000"/>
                </a:solidFill>
              </a:rPr>
              <a:t>对于不同类型的业务可计算出不同的路由。</a:t>
            </a:r>
            <a:endParaRPr lang="zh-CN" altLang="en-US" sz="2600" dirty="0">
              <a:solidFill>
                <a:srgbClr val="FF0000"/>
              </a:solidFill>
            </a:endParaRPr>
          </a:p>
          <a:p>
            <a:r>
              <a:rPr lang="zh-CN" altLang="en-US" sz="2600" dirty="0"/>
              <a:t>如果到同一个目的网络有多条相同代价的路径，那么可以将通信量分配给这几条路径。</a:t>
            </a:r>
            <a:r>
              <a:rPr lang="zh-CN" altLang="en-US" sz="2600" dirty="0" smtClean="0"/>
              <a:t>这叫做</a:t>
            </a:r>
            <a:r>
              <a:rPr lang="zh-CN" altLang="en-US" sz="2600" dirty="0" smtClean="0">
                <a:solidFill>
                  <a:srgbClr val="FF0000"/>
                </a:solidFill>
              </a:rPr>
              <a:t>多</a:t>
            </a:r>
            <a:r>
              <a:rPr lang="zh-CN" altLang="en-US" sz="2600" dirty="0">
                <a:solidFill>
                  <a:srgbClr val="FF0000"/>
                </a:solidFill>
              </a:rPr>
              <a:t>路径间的负载平衡。</a:t>
            </a:r>
            <a:endParaRPr lang="zh-CN" altLang="en-US" sz="2600" dirty="0">
              <a:solidFill>
                <a:srgbClr val="FF0000"/>
              </a:solidFill>
            </a:endParaRPr>
          </a:p>
          <a:p>
            <a:r>
              <a:rPr lang="zh-CN" altLang="en-US" sz="2600" dirty="0"/>
              <a:t>所有在 </a:t>
            </a:r>
            <a:r>
              <a:rPr lang="en-US" altLang="zh-CN" sz="2600" dirty="0"/>
              <a:t>OSPF </a:t>
            </a:r>
            <a:r>
              <a:rPr lang="zh-CN" altLang="en-US" sz="2600" dirty="0"/>
              <a:t>路由器之间交换的分组都具有</a:t>
            </a:r>
            <a:r>
              <a:rPr lang="zh-CN" altLang="en-US" sz="2600" dirty="0">
                <a:solidFill>
                  <a:srgbClr val="FF0000"/>
                </a:solidFill>
              </a:rPr>
              <a:t>鉴别</a:t>
            </a:r>
            <a:r>
              <a:rPr lang="zh-CN" altLang="en-US" sz="2600" dirty="0"/>
              <a:t>的功能。</a:t>
            </a:r>
            <a:endParaRPr lang="zh-CN" altLang="en-US" sz="2600" dirty="0"/>
          </a:p>
          <a:p>
            <a:r>
              <a:rPr lang="zh-CN" altLang="en-US" sz="2600" dirty="0">
                <a:solidFill>
                  <a:srgbClr val="FF0000"/>
                </a:solidFill>
              </a:rPr>
              <a:t>支持可变长度的子网划分和无分类编址 </a:t>
            </a:r>
            <a:r>
              <a:rPr lang="en-US" altLang="zh-CN" sz="2600" dirty="0">
                <a:solidFill>
                  <a:srgbClr val="FF0000"/>
                </a:solidFill>
              </a:rPr>
              <a:t>CIDR</a:t>
            </a:r>
            <a:r>
              <a:rPr lang="zh-CN" altLang="en-US" sz="2600" dirty="0">
                <a:solidFill>
                  <a:srgbClr val="FF0000"/>
                </a:solidFill>
              </a:rPr>
              <a:t>。</a:t>
            </a:r>
            <a:endParaRPr lang="zh-CN" altLang="en-US" sz="2600" dirty="0">
              <a:solidFill>
                <a:srgbClr val="FF0000"/>
              </a:solidFill>
            </a:endParaRPr>
          </a:p>
          <a:p>
            <a:r>
              <a:rPr lang="zh-CN" altLang="en-US" sz="2600" dirty="0"/>
              <a:t>每一个链路状态都带上一个 </a:t>
            </a:r>
            <a:r>
              <a:rPr lang="en-US" altLang="zh-CN" sz="2600" dirty="0"/>
              <a:t>32 </a:t>
            </a:r>
            <a:r>
              <a:rPr lang="zh-CN" altLang="en-US" sz="2600" dirty="0"/>
              <a:t>位的序号，序号越大状态就越新。</a:t>
            </a:r>
            <a:endParaRPr lang="zh-CN" altLang="en-US"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98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98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98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98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27" grpId="0" build="p"/>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95" name="AutoShape 47"/>
          <p:cNvSpPr>
            <a:spLocks noChangeArrowheads="1"/>
          </p:cNvSpPr>
          <p:nvPr/>
        </p:nvSpPr>
        <p:spPr bwMode="auto">
          <a:xfrm>
            <a:off x="1670590" y="5322751"/>
            <a:ext cx="758429" cy="227013"/>
          </a:xfrm>
          <a:prstGeom prst="leftArrow">
            <a:avLst>
              <a:gd name="adj1" fmla="val 50000"/>
              <a:gd name="adj2" fmla="val 77098"/>
            </a:avLst>
          </a:prstGeom>
          <a:solidFill>
            <a:srgbClr val="C00000"/>
          </a:solidFill>
          <a:ln w="9525">
            <a:solidFill>
              <a:srgbClr val="C00000"/>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90850" name="Line 2"/>
          <p:cNvSpPr>
            <a:spLocks noChangeShapeType="1"/>
          </p:cNvSpPr>
          <p:nvPr/>
        </p:nvSpPr>
        <p:spPr bwMode="auto">
          <a:xfrm>
            <a:off x="2348188" y="6043475"/>
            <a:ext cx="6213608" cy="0"/>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51" name="Text Box 3"/>
          <p:cNvSpPr txBox="1">
            <a:spLocks noChangeArrowheads="1"/>
          </p:cNvSpPr>
          <p:nvPr/>
        </p:nvSpPr>
        <p:spPr bwMode="auto">
          <a:xfrm>
            <a:off x="4769655" y="5789476"/>
            <a:ext cx="126688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endParaRPr kumimoji="1" lang="zh-CN" altLang="en-US" sz="2000" b="1">
              <a:solidFill>
                <a:srgbClr val="0000CC"/>
              </a:solidFill>
              <a:latin typeface="+mn-lt"/>
              <a:ea typeface="黑体" panose="02010609060101010101" pitchFamily="2" charset="-122"/>
            </a:endParaRPr>
          </a:p>
        </p:txBody>
      </p:sp>
      <p:sp>
        <p:nvSpPr>
          <p:cNvPr id="590852" name="Rectangle 4"/>
          <p:cNvSpPr>
            <a:spLocks noGrp="1" noChangeArrowheads="1"/>
          </p:cNvSpPr>
          <p:nvPr>
            <p:ph type="title" idx="4294967295"/>
          </p:nvPr>
        </p:nvSpPr>
        <p:spPr>
          <a:xfrm>
            <a:off x="560512" y="44624"/>
            <a:ext cx="9066212" cy="792162"/>
          </a:xfrm>
        </p:spPr>
        <p:txBody>
          <a:bodyPr/>
          <a:lstStyle/>
          <a:p>
            <a:pPr algn="ctr"/>
            <a:r>
              <a:rPr lang="en-US" altLang="zh-CN" dirty="0"/>
              <a:t>OSPF </a:t>
            </a:r>
            <a:r>
              <a:rPr lang="zh-CN" altLang="en-US" dirty="0"/>
              <a:t>分组 </a:t>
            </a:r>
            <a:endParaRPr lang="zh-CN" altLang="en-US" dirty="0"/>
          </a:p>
        </p:txBody>
      </p:sp>
      <p:sp>
        <p:nvSpPr>
          <p:cNvPr id="590853" name="Freeform 5"/>
          <p:cNvSpPr/>
          <p:nvPr/>
        </p:nvSpPr>
        <p:spPr bwMode="auto">
          <a:xfrm>
            <a:off x="796937" y="3556672"/>
            <a:ext cx="8769218" cy="591032"/>
          </a:xfrm>
          <a:custGeom>
            <a:avLst/>
            <a:gdLst>
              <a:gd name="T0" fmla="*/ 48 w 4608"/>
              <a:gd name="T1" fmla="*/ 0 h 576"/>
              <a:gd name="T2" fmla="*/ 4608 w 4608"/>
              <a:gd name="T3" fmla="*/ 0 h 576"/>
              <a:gd name="T4" fmla="*/ 2208 w 4608"/>
              <a:gd name="T5" fmla="*/ 576 h 576"/>
              <a:gd name="T6" fmla="*/ 1152 w 4608"/>
              <a:gd name="T7" fmla="*/ 576 h 576"/>
              <a:gd name="T8" fmla="*/ 0 w 4608"/>
              <a:gd name="T9" fmla="*/ 0 h 576"/>
            </a:gdLst>
            <a:ahLst/>
            <a:cxnLst>
              <a:cxn ang="0">
                <a:pos x="T0" y="T1"/>
              </a:cxn>
              <a:cxn ang="0">
                <a:pos x="T2" y="T3"/>
              </a:cxn>
              <a:cxn ang="0">
                <a:pos x="T4" y="T5"/>
              </a:cxn>
              <a:cxn ang="0">
                <a:pos x="T6" y="T7"/>
              </a:cxn>
              <a:cxn ang="0">
                <a:pos x="T8" y="T9"/>
              </a:cxn>
            </a:cxnLst>
            <a:rect l="0" t="0" r="r" b="b"/>
            <a:pathLst>
              <a:path w="4608" h="576">
                <a:moveTo>
                  <a:pt x="48" y="0"/>
                </a:moveTo>
                <a:lnTo>
                  <a:pt x="4608" y="0"/>
                </a:lnTo>
                <a:lnTo>
                  <a:pt x="2208" y="576"/>
                </a:lnTo>
                <a:lnTo>
                  <a:pt x="1152" y="576"/>
                </a:lnTo>
                <a:lnTo>
                  <a:pt x="0" y="0"/>
                </a:lnTo>
              </a:path>
            </a:pathLst>
          </a:custGeom>
          <a:gradFill rotWithShape="1">
            <a:gsLst>
              <a:gs pos="0">
                <a:srgbClr val="CCECFF">
                  <a:gamma/>
                  <a:shade val="60784"/>
                  <a:invGamma/>
                </a:srgbClr>
              </a:gs>
              <a:gs pos="100000">
                <a:srgbClr val="CCECFF"/>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0854" name="Freeform 6"/>
          <p:cNvSpPr/>
          <p:nvPr/>
        </p:nvSpPr>
        <p:spPr bwMode="auto">
          <a:xfrm>
            <a:off x="3036105" y="4750955"/>
            <a:ext cx="6165454" cy="408284"/>
          </a:xfrm>
          <a:custGeom>
            <a:avLst/>
            <a:gdLst>
              <a:gd name="T0" fmla="*/ 0 w 3240"/>
              <a:gd name="T1" fmla="*/ 0 h 369"/>
              <a:gd name="T2" fmla="*/ 564 w 3240"/>
              <a:gd name="T3" fmla="*/ 369 h 369"/>
              <a:gd name="T4" fmla="*/ 2922 w 3240"/>
              <a:gd name="T5" fmla="*/ 363 h 369"/>
              <a:gd name="T6" fmla="*/ 3240 w 3240"/>
              <a:gd name="T7" fmla="*/ 9 h 369"/>
              <a:gd name="T8" fmla="*/ 0 w 3240"/>
              <a:gd name="T9" fmla="*/ 3 h 369"/>
            </a:gdLst>
            <a:ahLst/>
            <a:cxnLst>
              <a:cxn ang="0">
                <a:pos x="T0" y="T1"/>
              </a:cxn>
              <a:cxn ang="0">
                <a:pos x="T2" y="T3"/>
              </a:cxn>
              <a:cxn ang="0">
                <a:pos x="T4" y="T5"/>
              </a:cxn>
              <a:cxn ang="0">
                <a:pos x="T6" y="T7"/>
              </a:cxn>
              <a:cxn ang="0">
                <a:pos x="T8" y="T9"/>
              </a:cxn>
            </a:cxnLst>
            <a:rect l="0" t="0" r="r" b="b"/>
            <a:pathLst>
              <a:path w="3240" h="369">
                <a:moveTo>
                  <a:pt x="0" y="0"/>
                </a:moveTo>
                <a:lnTo>
                  <a:pt x="564" y="369"/>
                </a:lnTo>
                <a:lnTo>
                  <a:pt x="2922" y="363"/>
                </a:lnTo>
                <a:lnTo>
                  <a:pt x="3240" y="9"/>
                </a:lnTo>
                <a:lnTo>
                  <a:pt x="0" y="3"/>
                </a:lnTo>
              </a:path>
            </a:pathLst>
          </a:custGeom>
          <a:gradFill rotWithShape="1">
            <a:gsLst>
              <a:gs pos="0">
                <a:srgbClr val="FFCCFF">
                  <a:gamma/>
                  <a:shade val="72549"/>
                  <a:invGamma/>
                </a:srgbClr>
              </a:gs>
              <a:gs pos="100000">
                <a:srgbClr val="FFCCFF"/>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0855" name="Rectangle 7"/>
          <p:cNvSpPr>
            <a:spLocks noChangeArrowheads="1"/>
          </p:cNvSpPr>
          <p:nvPr/>
        </p:nvSpPr>
        <p:spPr bwMode="auto">
          <a:xfrm>
            <a:off x="2348188" y="5159238"/>
            <a:ext cx="6213608" cy="590550"/>
          </a:xfrm>
          <a:prstGeom prst="rect">
            <a:avLst/>
          </a:prstGeom>
          <a:solidFill>
            <a:schemeClr val="bg1"/>
          </a:solidFill>
          <a:ln w="19050">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90856" name="Rectangle 8"/>
          <p:cNvSpPr>
            <a:spLocks noChangeArrowheads="1"/>
          </p:cNvSpPr>
          <p:nvPr/>
        </p:nvSpPr>
        <p:spPr bwMode="auto">
          <a:xfrm>
            <a:off x="4093778" y="5176700"/>
            <a:ext cx="4459419" cy="579438"/>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57" name="Line 9"/>
          <p:cNvSpPr>
            <a:spLocks noChangeShapeType="1"/>
          </p:cNvSpPr>
          <p:nvPr/>
        </p:nvSpPr>
        <p:spPr bwMode="auto">
          <a:xfrm>
            <a:off x="4085178" y="5159238"/>
            <a:ext cx="0" cy="590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58" name="Text Box 10"/>
          <p:cNvSpPr txBox="1">
            <a:spLocks noChangeArrowheads="1"/>
          </p:cNvSpPr>
          <p:nvPr/>
        </p:nvSpPr>
        <p:spPr bwMode="auto">
          <a:xfrm>
            <a:off x="2301754" y="5263184"/>
            <a:ext cx="17347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IP</a:t>
            </a:r>
            <a:r>
              <a:rPr kumimoji="1" lang="zh-CN" altLang="zh-CN" sz="2000" b="1">
                <a:solidFill>
                  <a:srgbClr val="0000CC"/>
                </a:solidFill>
                <a:latin typeface="+mn-lt"/>
                <a:ea typeface="黑体" panose="02010609060101010101" pitchFamily="2" charset="-122"/>
              </a:rPr>
              <a:t>数据报首部</a:t>
            </a:r>
            <a:endParaRPr kumimoji="1" lang="zh-CN" altLang="en-US" sz="2000" b="1">
              <a:solidFill>
                <a:srgbClr val="0000CC"/>
              </a:solidFill>
              <a:latin typeface="+mn-lt"/>
              <a:ea typeface="黑体" panose="02010609060101010101" pitchFamily="2" charset="-122"/>
            </a:endParaRPr>
          </a:p>
        </p:txBody>
      </p:sp>
      <p:sp>
        <p:nvSpPr>
          <p:cNvPr id="590859" name="Text Box 11"/>
          <p:cNvSpPr txBox="1">
            <a:spLocks noChangeArrowheads="1"/>
          </p:cNvSpPr>
          <p:nvPr/>
        </p:nvSpPr>
        <p:spPr bwMode="auto">
          <a:xfrm>
            <a:off x="5350944" y="5261598"/>
            <a:ext cx="14702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OSPF </a:t>
            </a:r>
            <a:r>
              <a:rPr kumimoji="1" lang="zh-CN" altLang="en-US" sz="2000" b="1">
                <a:solidFill>
                  <a:srgbClr val="0000CC"/>
                </a:solidFill>
                <a:latin typeface="+mn-lt"/>
                <a:ea typeface="黑体" panose="02010609060101010101" pitchFamily="2" charset="-122"/>
              </a:rPr>
              <a:t>分组</a:t>
            </a:r>
            <a:endParaRPr kumimoji="1" lang="zh-CN" altLang="en-US" sz="2000" b="1">
              <a:solidFill>
                <a:srgbClr val="0000CC"/>
              </a:solidFill>
              <a:latin typeface="+mn-lt"/>
              <a:ea typeface="黑体" panose="02010609060101010101" pitchFamily="2" charset="-122"/>
            </a:endParaRPr>
          </a:p>
        </p:txBody>
      </p:sp>
      <p:sp>
        <p:nvSpPr>
          <p:cNvPr id="590860" name="Rectangle 12"/>
          <p:cNvSpPr>
            <a:spLocks noChangeArrowheads="1"/>
          </p:cNvSpPr>
          <p:nvPr/>
        </p:nvSpPr>
        <p:spPr bwMode="auto">
          <a:xfrm>
            <a:off x="2989671" y="4147703"/>
            <a:ext cx="6211888" cy="590550"/>
          </a:xfrm>
          <a:prstGeom prst="rect">
            <a:avLst/>
          </a:prstGeom>
          <a:solidFill>
            <a:srgbClr val="CCECFF"/>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90861" name="Line 13"/>
          <p:cNvSpPr>
            <a:spLocks noChangeShapeType="1"/>
          </p:cNvSpPr>
          <p:nvPr/>
        </p:nvSpPr>
        <p:spPr bwMode="auto">
          <a:xfrm>
            <a:off x="8561796" y="5749789"/>
            <a:ext cx="0" cy="3698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62" name="Rectangle 14"/>
          <p:cNvSpPr>
            <a:spLocks noChangeArrowheads="1"/>
          </p:cNvSpPr>
          <p:nvPr/>
        </p:nvSpPr>
        <p:spPr bwMode="auto">
          <a:xfrm>
            <a:off x="5010426" y="4176278"/>
            <a:ext cx="4182533" cy="5588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63" name="Line 15"/>
          <p:cNvSpPr>
            <a:spLocks noChangeShapeType="1"/>
          </p:cNvSpPr>
          <p:nvPr/>
        </p:nvSpPr>
        <p:spPr bwMode="auto">
          <a:xfrm>
            <a:off x="5000107" y="4147703"/>
            <a:ext cx="0" cy="590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64" name="Text Box 16"/>
          <p:cNvSpPr txBox="1">
            <a:spLocks noChangeArrowheads="1"/>
          </p:cNvSpPr>
          <p:nvPr/>
        </p:nvSpPr>
        <p:spPr bwMode="auto">
          <a:xfrm>
            <a:off x="2917440" y="4233429"/>
            <a:ext cx="19864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OSPF </a:t>
            </a:r>
            <a:r>
              <a:rPr kumimoji="1" lang="zh-CN" altLang="en-US" sz="2000" b="1">
                <a:solidFill>
                  <a:srgbClr val="0000CC"/>
                </a:solidFill>
                <a:latin typeface="+mn-lt"/>
                <a:ea typeface="黑体" panose="02010609060101010101" pitchFamily="2" charset="-122"/>
              </a:rPr>
              <a:t>分组首部</a:t>
            </a:r>
            <a:endParaRPr kumimoji="1" lang="zh-CN" altLang="en-US" sz="2000" b="1">
              <a:solidFill>
                <a:srgbClr val="0000CC"/>
              </a:solidFill>
              <a:latin typeface="+mn-lt"/>
              <a:ea typeface="黑体" panose="02010609060101010101" pitchFamily="2" charset="-122"/>
            </a:endParaRPr>
          </a:p>
        </p:txBody>
      </p:sp>
      <p:sp>
        <p:nvSpPr>
          <p:cNvPr id="590865" name="Text Box 17"/>
          <p:cNvSpPr txBox="1">
            <a:spLocks noChangeArrowheads="1"/>
          </p:cNvSpPr>
          <p:nvPr/>
        </p:nvSpPr>
        <p:spPr bwMode="auto">
          <a:xfrm>
            <a:off x="5180686" y="4233429"/>
            <a:ext cx="36567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类型 </a:t>
            </a:r>
            <a:r>
              <a:rPr kumimoji="1" lang="en-US" altLang="zh-CN" sz="2000" b="1">
                <a:solidFill>
                  <a:srgbClr val="0000CC"/>
                </a:solidFill>
                <a:latin typeface="+mn-lt"/>
                <a:ea typeface="黑体" panose="02010609060101010101" pitchFamily="2" charset="-122"/>
              </a:rPr>
              <a:t>1 </a:t>
            </a:r>
            <a:r>
              <a:rPr kumimoji="1" lang="zh-CN" altLang="en-US" sz="2000" b="1">
                <a:solidFill>
                  <a:srgbClr val="0000CC"/>
                </a:solidFill>
                <a:latin typeface="+mn-lt"/>
                <a:ea typeface="黑体" panose="02010609060101010101" pitchFamily="2" charset="-122"/>
              </a:rPr>
              <a:t>至类型 </a:t>
            </a:r>
            <a:r>
              <a:rPr kumimoji="1" lang="en-US" altLang="zh-CN" sz="2000" b="1">
                <a:solidFill>
                  <a:srgbClr val="0000CC"/>
                </a:solidFill>
                <a:latin typeface="+mn-lt"/>
                <a:ea typeface="黑体" panose="02010609060101010101" pitchFamily="2" charset="-122"/>
              </a:rPr>
              <a:t>5 </a:t>
            </a:r>
            <a:r>
              <a:rPr kumimoji="1" lang="zh-CN" altLang="en-US" sz="2000" b="1">
                <a:solidFill>
                  <a:srgbClr val="0000CC"/>
                </a:solidFill>
                <a:latin typeface="+mn-lt"/>
                <a:ea typeface="黑体" panose="02010609060101010101" pitchFamily="2" charset="-122"/>
              </a:rPr>
              <a:t>的 </a:t>
            </a:r>
            <a:r>
              <a:rPr kumimoji="1" lang="en-US" altLang="zh-CN" sz="2000" b="1">
                <a:solidFill>
                  <a:srgbClr val="0000CC"/>
                </a:solidFill>
                <a:latin typeface="+mn-lt"/>
                <a:ea typeface="黑体" panose="02010609060101010101" pitchFamily="2" charset="-122"/>
              </a:rPr>
              <a:t>OSPF </a:t>
            </a:r>
            <a:r>
              <a:rPr kumimoji="1" lang="zh-CN" altLang="en-US" sz="2000" b="1">
                <a:solidFill>
                  <a:srgbClr val="0000CC"/>
                </a:solidFill>
                <a:latin typeface="+mn-lt"/>
                <a:ea typeface="黑体" panose="02010609060101010101" pitchFamily="2" charset="-122"/>
              </a:rPr>
              <a:t>分组</a:t>
            </a:r>
            <a:endParaRPr kumimoji="1" lang="zh-CN" altLang="en-US" sz="2000" b="1">
              <a:solidFill>
                <a:srgbClr val="0000CC"/>
              </a:solidFill>
              <a:latin typeface="+mn-lt"/>
              <a:ea typeface="黑体" panose="02010609060101010101" pitchFamily="2" charset="-122"/>
            </a:endParaRPr>
          </a:p>
        </p:txBody>
      </p:sp>
      <p:sp>
        <p:nvSpPr>
          <p:cNvPr id="590866" name="Line 18"/>
          <p:cNvSpPr>
            <a:spLocks noChangeShapeType="1"/>
          </p:cNvSpPr>
          <p:nvPr/>
        </p:nvSpPr>
        <p:spPr bwMode="auto">
          <a:xfrm>
            <a:off x="2348188" y="5822813"/>
            <a:ext cx="0" cy="29686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67" name="Line 19"/>
          <p:cNvSpPr>
            <a:spLocks noChangeShapeType="1"/>
          </p:cNvSpPr>
          <p:nvPr/>
        </p:nvSpPr>
        <p:spPr bwMode="auto">
          <a:xfrm>
            <a:off x="2989671" y="3817504"/>
            <a:ext cx="0" cy="2952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68" name="Line 20"/>
          <p:cNvSpPr>
            <a:spLocks noChangeShapeType="1"/>
          </p:cNvSpPr>
          <p:nvPr/>
        </p:nvSpPr>
        <p:spPr bwMode="auto">
          <a:xfrm>
            <a:off x="5000107" y="3817504"/>
            <a:ext cx="0" cy="2952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69" name="Line 21"/>
          <p:cNvSpPr>
            <a:spLocks noChangeShapeType="1"/>
          </p:cNvSpPr>
          <p:nvPr/>
        </p:nvSpPr>
        <p:spPr bwMode="auto">
          <a:xfrm flipV="1">
            <a:off x="4449774" y="3958791"/>
            <a:ext cx="543454" cy="0"/>
          </a:xfrm>
          <a:prstGeom prst="line">
            <a:avLst/>
          </a:prstGeom>
          <a:noFill/>
          <a:ln w="9525">
            <a:solidFill>
              <a:schemeClr val="tx1"/>
            </a:solidFill>
            <a:round/>
            <a:headEnd type="none" w="sm" len="lg"/>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0" name="Text Box 22"/>
          <p:cNvSpPr txBox="1">
            <a:spLocks noChangeArrowheads="1"/>
          </p:cNvSpPr>
          <p:nvPr/>
        </p:nvSpPr>
        <p:spPr bwMode="auto">
          <a:xfrm>
            <a:off x="3445416" y="3719078"/>
            <a:ext cx="1090363" cy="400110"/>
          </a:xfrm>
          <a:prstGeom prst="rect">
            <a:avLst/>
          </a:prstGeom>
          <a:noFill/>
          <a:ln>
            <a:noFill/>
          </a:ln>
          <a:effectLst/>
          <a:extLst>
            <a:ext uri="{909E8E84-426E-40DD-AFC4-6F175D3DCCD1}">
              <a14:hiddenFill xmlns:a14="http://schemas.microsoft.com/office/drawing/2010/main">
                <a:gradFill rotWithShape="0">
                  <a:gsLst>
                    <a:gs pos="0">
                      <a:srgbClr val="EAEAEA">
                        <a:gamma/>
                        <a:tint val="69804"/>
                        <a:invGamma/>
                      </a:srgbClr>
                    </a:gs>
                    <a:gs pos="100000">
                      <a:srgbClr val="EAEAEA"/>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24 </a:t>
            </a:r>
            <a:r>
              <a:rPr kumimoji="1" lang="zh-CN" altLang="en-US" sz="2000" b="1">
                <a:solidFill>
                  <a:srgbClr val="0000CC"/>
                </a:solidFill>
                <a:latin typeface="+mn-lt"/>
                <a:ea typeface="黑体" panose="02010609060101010101" pitchFamily="2" charset="-122"/>
              </a:rPr>
              <a:t>字节</a:t>
            </a:r>
            <a:endParaRPr kumimoji="1" lang="zh-CN" altLang="en-US" sz="2000" b="1">
              <a:solidFill>
                <a:srgbClr val="0000CC"/>
              </a:solidFill>
              <a:latin typeface="+mn-lt"/>
              <a:ea typeface="黑体" panose="02010609060101010101" pitchFamily="2" charset="-122"/>
            </a:endParaRPr>
          </a:p>
        </p:txBody>
      </p:sp>
      <p:sp>
        <p:nvSpPr>
          <p:cNvPr id="590871" name="Rectangle 23"/>
          <p:cNvSpPr>
            <a:spLocks noChangeArrowheads="1"/>
          </p:cNvSpPr>
          <p:nvPr/>
        </p:nvSpPr>
        <p:spPr bwMode="auto">
          <a:xfrm>
            <a:off x="814134" y="1324646"/>
            <a:ext cx="8752020" cy="2232025"/>
          </a:xfrm>
          <a:prstGeom prst="rect">
            <a:avLst/>
          </a:prstGeom>
          <a:solidFill>
            <a:srgbClr val="CCECFF"/>
          </a:solidFill>
          <a:ln w="952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90872" name="Line 24"/>
          <p:cNvSpPr>
            <a:spLocks noChangeShapeType="1"/>
          </p:cNvSpPr>
          <p:nvPr/>
        </p:nvSpPr>
        <p:spPr bwMode="auto">
          <a:xfrm>
            <a:off x="805536" y="1708820"/>
            <a:ext cx="876749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3" name="Line 25"/>
          <p:cNvSpPr>
            <a:spLocks noChangeShapeType="1"/>
          </p:cNvSpPr>
          <p:nvPr/>
        </p:nvSpPr>
        <p:spPr bwMode="auto">
          <a:xfrm>
            <a:off x="805536" y="2077120"/>
            <a:ext cx="876749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4" name="Line 26"/>
          <p:cNvSpPr>
            <a:spLocks noChangeShapeType="1"/>
          </p:cNvSpPr>
          <p:nvPr/>
        </p:nvSpPr>
        <p:spPr bwMode="auto">
          <a:xfrm>
            <a:off x="805536" y="2448595"/>
            <a:ext cx="876749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5" name="Line 27"/>
          <p:cNvSpPr>
            <a:spLocks noChangeShapeType="1"/>
          </p:cNvSpPr>
          <p:nvPr/>
        </p:nvSpPr>
        <p:spPr bwMode="auto">
          <a:xfrm>
            <a:off x="805536" y="2816895"/>
            <a:ext cx="876749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6" name="Line 28"/>
          <p:cNvSpPr>
            <a:spLocks noChangeShapeType="1"/>
          </p:cNvSpPr>
          <p:nvPr/>
        </p:nvSpPr>
        <p:spPr bwMode="auto">
          <a:xfrm>
            <a:off x="805536" y="3188370"/>
            <a:ext cx="876749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7" name="Line 29"/>
          <p:cNvSpPr>
            <a:spLocks noChangeShapeType="1"/>
          </p:cNvSpPr>
          <p:nvPr/>
        </p:nvSpPr>
        <p:spPr bwMode="auto">
          <a:xfrm>
            <a:off x="2989671" y="1330996"/>
            <a:ext cx="0" cy="3778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8" name="Line 30"/>
          <p:cNvSpPr>
            <a:spLocks noChangeShapeType="1"/>
          </p:cNvSpPr>
          <p:nvPr/>
        </p:nvSpPr>
        <p:spPr bwMode="auto">
          <a:xfrm>
            <a:off x="5175526" y="1330996"/>
            <a:ext cx="6879" cy="3778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9" name="Rectangle 31"/>
          <p:cNvSpPr>
            <a:spLocks noChangeArrowheads="1"/>
          </p:cNvSpPr>
          <p:nvPr/>
        </p:nvSpPr>
        <p:spPr bwMode="auto">
          <a:xfrm>
            <a:off x="752222" y="924595"/>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590880" name="Rectangle 32"/>
          <p:cNvSpPr>
            <a:spLocks noChangeArrowheads="1"/>
          </p:cNvSpPr>
          <p:nvPr/>
        </p:nvSpPr>
        <p:spPr bwMode="auto">
          <a:xfrm>
            <a:off x="2898522" y="924595"/>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endParaRPr kumimoji="1" lang="en-US" altLang="zh-CN" sz="2000" b="1">
              <a:solidFill>
                <a:srgbClr val="0000CC"/>
              </a:solidFill>
              <a:latin typeface="+mn-lt"/>
              <a:ea typeface="黑体" panose="02010609060101010101" pitchFamily="2" charset="-122"/>
            </a:endParaRPr>
          </a:p>
        </p:txBody>
      </p:sp>
      <p:sp>
        <p:nvSpPr>
          <p:cNvPr id="590881" name="Rectangle 33"/>
          <p:cNvSpPr>
            <a:spLocks noChangeArrowheads="1"/>
          </p:cNvSpPr>
          <p:nvPr/>
        </p:nvSpPr>
        <p:spPr bwMode="auto">
          <a:xfrm>
            <a:off x="5067179" y="924595"/>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590882" name="Rectangle 34"/>
          <p:cNvSpPr>
            <a:spLocks noChangeArrowheads="1"/>
          </p:cNvSpPr>
          <p:nvPr/>
        </p:nvSpPr>
        <p:spPr bwMode="auto">
          <a:xfrm>
            <a:off x="9165442" y="924595"/>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590883" name="Rectangle 35"/>
          <p:cNvSpPr>
            <a:spLocks noChangeArrowheads="1"/>
          </p:cNvSpPr>
          <p:nvPr/>
        </p:nvSpPr>
        <p:spPr bwMode="auto">
          <a:xfrm>
            <a:off x="1433260" y="1323058"/>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590884" name="Rectangle 36"/>
          <p:cNvSpPr>
            <a:spLocks noChangeArrowheads="1"/>
          </p:cNvSpPr>
          <p:nvPr/>
        </p:nvSpPr>
        <p:spPr bwMode="auto">
          <a:xfrm>
            <a:off x="3538285" y="1726283"/>
            <a:ext cx="31418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路    由    器    标    识    符</a:t>
            </a:r>
            <a:endParaRPr kumimoji="1" lang="zh-CN" altLang="en-US" sz="2000" b="1">
              <a:solidFill>
                <a:srgbClr val="0000CC"/>
              </a:solidFill>
              <a:latin typeface="+mn-lt"/>
              <a:ea typeface="黑体" panose="02010609060101010101" pitchFamily="2" charset="-122"/>
            </a:endParaRPr>
          </a:p>
        </p:txBody>
      </p:sp>
      <p:sp>
        <p:nvSpPr>
          <p:cNvPr id="590885" name="Rectangle 37"/>
          <p:cNvSpPr>
            <a:spLocks noChangeArrowheads="1"/>
          </p:cNvSpPr>
          <p:nvPr/>
        </p:nvSpPr>
        <p:spPr bwMode="auto">
          <a:xfrm>
            <a:off x="3662110" y="1323058"/>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类    型</a:t>
            </a:r>
            <a:endParaRPr kumimoji="1" lang="zh-CN" altLang="en-US" sz="2000" b="1">
              <a:solidFill>
                <a:srgbClr val="0000CC"/>
              </a:solidFill>
              <a:latin typeface="+mn-lt"/>
              <a:ea typeface="黑体" panose="02010609060101010101" pitchFamily="2" charset="-122"/>
            </a:endParaRPr>
          </a:p>
        </p:txBody>
      </p:sp>
      <p:sp>
        <p:nvSpPr>
          <p:cNvPr id="590886" name="Rectangle 38"/>
          <p:cNvSpPr>
            <a:spLocks noChangeArrowheads="1"/>
          </p:cNvSpPr>
          <p:nvPr/>
        </p:nvSpPr>
        <p:spPr bwMode="auto">
          <a:xfrm>
            <a:off x="6310589" y="1323058"/>
            <a:ext cx="206146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分    组    长    度</a:t>
            </a:r>
            <a:endParaRPr kumimoji="1" lang="zh-CN" altLang="en-US" sz="2000" b="1">
              <a:solidFill>
                <a:srgbClr val="0000CC"/>
              </a:solidFill>
              <a:latin typeface="+mn-lt"/>
              <a:ea typeface="黑体" panose="02010609060101010101" pitchFamily="2" charset="-122"/>
            </a:endParaRPr>
          </a:p>
        </p:txBody>
      </p:sp>
      <p:sp>
        <p:nvSpPr>
          <p:cNvPr id="590887" name="Rectangle 39"/>
          <p:cNvSpPr>
            <a:spLocks noChangeArrowheads="1"/>
          </p:cNvSpPr>
          <p:nvPr/>
        </p:nvSpPr>
        <p:spPr bwMode="auto">
          <a:xfrm>
            <a:off x="2270799" y="2466058"/>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检   验   和</a:t>
            </a:r>
            <a:endParaRPr kumimoji="1" lang="zh-CN" altLang="en-US" sz="2000" b="1">
              <a:solidFill>
                <a:srgbClr val="0000CC"/>
              </a:solidFill>
              <a:latin typeface="+mn-lt"/>
              <a:ea typeface="黑体" panose="02010609060101010101" pitchFamily="2" charset="-122"/>
            </a:endParaRPr>
          </a:p>
        </p:txBody>
      </p:sp>
      <p:sp>
        <p:nvSpPr>
          <p:cNvPr id="590888" name="Rectangle 40"/>
          <p:cNvSpPr>
            <a:spLocks noChangeArrowheads="1"/>
          </p:cNvSpPr>
          <p:nvPr/>
        </p:nvSpPr>
        <p:spPr bwMode="auto">
          <a:xfrm>
            <a:off x="4417098" y="2818483"/>
            <a:ext cx="154529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鉴            别</a:t>
            </a:r>
            <a:endParaRPr kumimoji="1" lang="zh-CN" altLang="en-US" sz="2000" b="1">
              <a:solidFill>
                <a:srgbClr val="0000CC"/>
              </a:solidFill>
              <a:latin typeface="+mn-lt"/>
              <a:ea typeface="黑体" panose="02010609060101010101" pitchFamily="2" charset="-122"/>
            </a:endParaRPr>
          </a:p>
        </p:txBody>
      </p:sp>
      <p:sp>
        <p:nvSpPr>
          <p:cNvPr id="590889" name="Rectangle 41"/>
          <p:cNvSpPr>
            <a:spLocks noChangeArrowheads="1"/>
          </p:cNvSpPr>
          <p:nvPr/>
        </p:nvSpPr>
        <p:spPr bwMode="auto">
          <a:xfrm>
            <a:off x="184691" y="908720"/>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590890" name="Rectangle 42"/>
          <p:cNvSpPr>
            <a:spLocks noChangeArrowheads="1"/>
          </p:cNvSpPr>
          <p:nvPr/>
        </p:nvSpPr>
        <p:spPr bwMode="auto">
          <a:xfrm>
            <a:off x="4417098" y="3188371"/>
            <a:ext cx="154529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鉴            别</a:t>
            </a:r>
            <a:endParaRPr kumimoji="1" lang="zh-CN" altLang="en-US" sz="2000" b="1">
              <a:solidFill>
                <a:srgbClr val="0000CC"/>
              </a:solidFill>
              <a:latin typeface="+mn-lt"/>
              <a:ea typeface="黑体" panose="02010609060101010101" pitchFamily="2" charset="-122"/>
            </a:endParaRPr>
          </a:p>
        </p:txBody>
      </p:sp>
      <p:sp>
        <p:nvSpPr>
          <p:cNvPr id="590891" name="Rectangle 43"/>
          <p:cNvSpPr>
            <a:spLocks noChangeArrowheads="1"/>
          </p:cNvSpPr>
          <p:nvPr/>
        </p:nvSpPr>
        <p:spPr bwMode="auto">
          <a:xfrm>
            <a:off x="3870205" y="2094583"/>
            <a:ext cx="26016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域    标    识    符</a:t>
            </a:r>
            <a:endParaRPr kumimoji="1" lang="zh-CN" altLang="en-US" sz="2000" b="1">
              <a:solidFill>
                <a:srgbClr val="0000CC"/>
              </a:solidFill>
              <a:latin typeface="+mn-lt"/>
              <a:ea typeface="黑体" panose="02010609060101010101" pitchFamily="2" charset="-122"/>
            </a:endParaRPr>
          </a:p>
        </p:txBody>
      </p:sp>
      <p:sp>
        <p:nvSpPr>
          <p:cNvPr id="590892" name="Rectangle 44"/>
          <p:cNvSpPr>
            <a:spLocks noChangeArrowheads="1"/>
          </p:cNvSpPr>
          <p:nvPr/>
        </p:nvSpPr>
        <p:spPr bwMode="auto">
          <a:xfrm>
            <a:off x="6334666" y="2466058"/>
            <a:ext cx="206146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鉴    别    类    型</a:t>
            </a:r>
            <a:endParaRPr kumimoji="1" lang="zh-CN" altLang="en-US" sz="2000" b="1">
              <a:solidFill>
                <a:srgbClr val="0000CC"/>
              </a:solidFill>
              <a:latin typeface="+mn-lt"/>
              <a:ea typeface="黑体" panose="02010609060101010101" pitchFamily="2" charset="-122"/>
            </a:endParaRPr>
          </a:p>
        </p:txBody>
      </p:sp>
      <p:sp>
        <p:nvSpPr>
          <p:cNvPr id="590893" name="Line 45"/>
          <p:cNvSpPr>
            <a:spLocks noChangeShapeType="1"/>
          </p:cNvSpPr>
          <p:nvPr/>
        </p:nvSpPr>
        <p:spPr bwMode="auto">
          <a:xfrm flipH="1">
            <a:off x="5187564" y="2466058"/>
            <a:ext cx="2579" cy="3508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94" name="Line 46"/>
          <p:cNvSpPr>
            <a:spLocks noChangeShapeType="1"/>
          </p:cNvSpPr>
          <p:nvPr/>
        </p:nvSpPr>
        <p:spPr bwMode="auto">
          <a:xfrm flipH="1" flipV="1">
            <a:off x="2989671" y="3969903"/>
            <a:ext cx="541734" cy="1588"/>
          </a:xfrm>
          <a:prstGeom prst="line">
            <a:avLst/>
          </a:prstGeom>
          <a:noFill/>
          <a:ln w="9525">
            <a:solidFill>
              <a:schemeClr val="tx1"/>
            </a:solidFill>
            <a:round/>
            <a:headEnd type="none" w="sm" len="lg"/>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 name="矩形 1"/>
          <p:cNvSpPr/>
          <p:nvPr/>
        </p:nvSpPr>
        <p:spPr>
          <a:xfrm>
            <a:off x="2783294" y="6189586"/>
            <a:ext cx="5409242" cy="461665"/>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400" b="1" dirty="0" smtClean="0">
                <a:latin typeface="+mn-lt"/>
                <a:ea typeface="黑体" panose="02010609060101010101" pitchFamily="2" charset="-122"/>
              </a:rPr>
              <a:t>OSPF </a:t>
            </a:r>
            <a:r>
              <a:rPr lang="zh-CN" altLang="zh-CN" sz="2400" b="1" dirty="0" smtClean="0">
                <a:latin typeface="+mn-lt"/>
                <a:ea typeface="黑体" panose="02010609060101010101" pitchFamily="2" charset="-122"/>
              </a:rPr>
              <a:t>分组用</a:t>
            </a:r>
            <a:r>
              <a:rPr lang="en-US" altLang="zh-CN" sz="2400" b="1" dirty="0" smtClean="0">
                <a:latin typeface="+mn-lt"/>
                <a:ea typeface="黑体" panose="02010609060101010101" pitchFamily="2" charset="-122"/>
              </a:rPr>
              <a:t> IP </a:t>
            </a:r>
            <a:r>
              <a:rPr lang="zh-CN" altLang="zh-CN" sz="2400" b="1" dirty="0" smtClean="0">
                <a:latin typeface="+mn-lt"/>
                <a:ea typeface="黑体" panose="02010609060101010101" pitchFamily="2" charset="-122"/>
              </a:rPr>
              <a:t>数据报</a:t>
            </a:r>
            <a:r>
              <a:rPr lang="zh-CN" altLang="zh-CN" sz="2400" b="1" dirty="0">
                <a:latin typeface="+mn-lt"/>
                <a:ea typeface="黑体" panose="02010609060101010101" pitchFamily="2" charset="-122"/>
              </a:rPr>
              <a:t>传送</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p:txBody>
          <a:bodyPr/>
          <a:lstStyle/>
          <a:p>
            <a:r>
              <a:rPr lang="en-US" altLang="zh-CN" dirty="0"/>
              <a:t>2. OSPF </a:t>
            </a:r>
            <a:r>
              <a:rPr lang="zh-CN" altLang="en-US" dirty="0"/>
              <a:t>的五种分组类型 </a:t>
            </a:r>
            <a:endParaRPr lang="zh-CN" altLang="en-US" dirty="0"/>
          </a:p>
        </p:txBody>
      </p:sp>
      <p:sp>
        <p:nvSpPr>
          <p:cNvPr id="591875" name="Rectangle 3"/>
          <p:cNvSpPr>
            <a:spLocks noGrp="1" noChangeArrowheads="1"/>
          </p:cNvSpPr>
          <p:nvPr>
            <p:ph idx="1"/>
          </p:nvPr>
        </p:nvSpPr>
        <p:spPr>
          <a:noFill/>
        </p:spPr>
        <p:txBody>
          <a:bodyPr/>
          <a:lstStyle/>
          <a:p>
            <a:pPr>
              <a:spcBef>
                <a:spcPts val="1200"/>
              </a:spcBef>
            </a:pPr>
            <a:r>
              <a:rPr lang="zh-CN" altLang="en-US" sz="2800" dirty="0">
                <a:solidFill>
                  <a:srgbClr val="0000FF"/>
                </a:solidFill>
              </a:rPr>
              <a:t>类型</a:t>
            </a:r>
            <a:r>
              <a:rPr lang="en-US" altLang="zh-CN" sz="2800" dirty="0">
                <a:solidFill>
                  <a:srgbClr val="0000FF"/>
                </a:solidFill>
              </a:rPr>
              <a:t>1</a:t>
            </a:r>
            <a:r>
              <a:rPr lang="zh-CN" altLang="en-US" sz="2800" dirty="0">
                <a:solidFill>
                  <a:srgbClr val="0000FF"/>
                </a:solidFill>
              </a:rPr>
              <a:t>，</a:t>
            </a:r>
            <a:r>
              <a:rPr lang="zh-CN" altLang="en-US" sz="2800" dirty="0" smtClean="0"/>
              <a:t>问候 </a:t>
            </a:r>
            <a:r>
              <a:rPr lang="en-US" altLang="zh-CN" sz="2800" dirty="0" smtClean="0"/>
              <a:t>(</a:t>
            </a:r>
            <a:r>
              <a:rPr lang="en-US" altLang="zh-CN" sz="2800" dirty="0"/>
              <a:t>Hello</a:t>
            </a:r>
            <a:r>
              <a:rPr lang="en-US" altLang="zh-CN" sz="2800" dirty="0" smtClean="0"/>
              <a:t>) </a:t>
            </a:r>
            <a:r>
              <a:rPr lang="zh-CN" altLang="en-US" sz="2800" dirty="0" smtClean="0"/>
              <a:t>分组</a:t>
            </a:r>
            <a:r>
              <a:rPr lang="zh-CN" altLang="en-US" sz="2800" dirty="0"/>
              <a:t>。</a:t>
            </a:r>
            <a:endParaRPr lang="zh-CN" altLang="en-US" sz="2800" dirty="0"/>
          </a:p>
          <a:p>
            <a:pPr>
              <a:spcBef>
                <a:spcPts val="1200"/>
              </a:spcBef>
            </a:pPr>
            <a:r>
              <a:rPr lang="zh-CN" altLang="en-US" sz="2800" dirty="0">
                <a:solidFill>
                  <a:srgbClr val="0000FF"/>
                </a:solidFill>
              </a:rPr>
              <a:t>类型</a:t>
            </a:r>
            <a:r>
              <a:rPr lang="en-US" altLang="zh-CN" sz="2800" dirty="0">
                <a:solidFill>
                  <a:srgbClr val="0000FF"/>
                </a:solidFill>
              </a:rPr>
              <a:t>2</a:t>
            </a:r>
            <a:r>
              <a:rPr lang="zh-CN" altLang="en-US" sz="2800" dirty="0">
                <a:solidFill>
                  <a:srgbClr val="0000FF"/>
                </a:solidFill>
              </a:rPr>
              <a:t>，</a:t>
            </a:r>
            <a:r>
              <a:rPr lang="zh-CN" altLang="en-US" sz="2800" dirty="0"/>
              <a:t>数据库</a:t>
            </a:r>
            <a:r>
              <a:rPr lang="zh-CN" altLang="en-US" sz="2800" dirty="0" smtClean="0"/>
              <a:t>描述 </a:t>
            </a:r>
            <a:r>
              <a:rPr lang="en-US" altLang="zh-CN" sz="2800" dirty="0" smtClean="0"/>
              <a:t>(</a:t>
            </a:r>
            <a:r>
              <a:rPr lang="en-US" altLang="zh-CN" sz="2800" dirty="0"/>
              <a:t>Database Description</a:t>
            </a:r>
            <a:r>
              <a:rPr lang="en-US" altLang="zh-CN" sz="2800" dirty="0" smtClean="0"/>
              <a:t>) </a:t>
            </a:r>
            <a:r>
              <a:rPr lang="zh-CN" altLang="en-US" sz="2800" dirty="0" smtClean="0"/>
              <a:t>分组</a:t>
            </a:r>
            <a:r>
              <a:rPr lang="zh-CN" altLang="en-US" sz="2800" dirty="0"/>
              <a:t>。</a:t>
            </a:r>
            <a:endParaRPr lang="zh-CN" altLang="en-US" sz="2800" dirty="0"/>
          </a:p>
          <a:p>
            <a:pPr>
              <a:spcBef>
                <a:spcPts val="1200"/>
              </a:spcBef>
            </a:pPr>
            <a:r>
              <a:rPr lang="zh-CN" altLang="en-US" sz="2800" dirty="0">
                <a:solidFill>
                  <a:srgbClr val="0000FF"/>
                </a:solidFill>
              </a:rPr>
              <a:t>类型</a:t>
            </a:r>
            <a:r>
              <a:rPr lang="en-US" altLang="zh-CN" sz="2800" dirty="0">
                <a:solidFill>
                  <a:srgbClr val="0000FF"/>
                </a:solidFill>
              </a:rPr>
              <a:t>3</a:t>
            </a:r>
            <a:r>
              <a:rPr lang="zh-CN" altLang="en-US" sz="2800" dirty="0">
                <a:solidFill>
                  <a:srgbClr val="0000FF"/>
                </a:solidFill>
              </a:rPr>
              <a:t>，</a:t>
            </a:r>
            <a:r>
              <a:rPr lang="zh-CN" altLang="en-US" sz="2800" dirty="0"/>
              <a:t>链路状态</a:t>
            </a:r>
            <a:r>
              <a:rPr lang="zh-CN" altLang="en-US" sz="2800" dirty="0" smtClean="0"/>
              <a:t>请求 </a:t>
            </a:r>
            <a:r>
              <a:rPr lang="en-US" altLang="zh-CN" sz="2800" dirty="0" smtClean="0"/>
              <a:t>(</a:t>
            </a:r>
            <a:r>
              <a:rPr lang="en-US" altLang="zh-CN" sz="2800" dirty="0"/>
              <a:t>Link State Request</a:t>
            </a:r>
            <a:r>
              <a:rPr lang="en-US" altLang="zh-CN" sz="2800" dirty="0" smtClean="0"/>
              <a:t>) </a:t>
            </a:r>
            <a:r>
              <a:rPr lang="zh-CN" altLang="en-US" sz="2800" dirty="0" smtClean="0"/>
              <a:t>分组</a:t>
            </a:r>
            <a:r>
              <a:rPr lang="zh-CN" altLang="en-US" sz="2800" dirty="0"/>
              <a:t>。</a:t>
            </a:r>
            <a:endParaRPr lang="zh-CN" altLang="en-US" sz="2800" dirty="0"/>
          </a:p>
          <a:p>
            <a:pPr>
              <a:spcBef>
                <a:spcPts val="1200"/>
              </a:spcBef>
            </a:pPr>
            <a:r>
              <a:rPr lang="zh-CN" altLang="en-US" sz="2800" dirty="0">
                <a:solidFill>
                  <a:srgbClr val="0000FF"/>
                </a:solidFill>
              </a:rPr>
              <a:t>类型</a:t>
            </a:r>
            <a:r>
              <a:rPr lang="en-US" altLang="zh-CN" sz="2800" dirty="0">
                <a:solidFill>
                  <a:srgbClr val="0000FF"/>
                </a:solidFill>
              </a:rPr>
              <a:t>4</a:t>
            </a:r>
            <a:r>
              <a:rPr lang="zh-CN" altLang="en-US" sz="2800" dirty="0">
                <a:solidFill>
                  <a:srgbClr val="0000FF"/>
                </a:solidFill>
              </a:rPr>
              <a:t>，</a:t>
            </a:r>
            <a:r>
              <a:rPr lang="zh-CN" altLang="en-US" sz="2800" dirty="0"/>
              <a:t>链路状态</a:t>
            </a:r>
            <a:r>
              <a:rPr lang="zh-CN" altLang="en-US" sz="2800" dirty="0" smtClean="0"/>
              <a:t>更新 </a:t>
            </a:r>
            <a:r>
              <a:rPr lang="en-US" altLang="zh-CN" sz="2800" dirty="0" smtClean="0"/>
              <a:t>(</a:t>
            </a:r>
            <a:r>
              <a:rPr lang="en-US" altLang="zh-CN" sz="2800" dirty="0"/>
              <a:t>Link State Update</a:t>
            </a:r>
            <a:r>
              <a:rPr lang="en-US" altLang="zh-CN" sz="2800" dirty="0" smtClean="0"/>
              <a:t>) </a:t>
            </a:r>
            <a:r>
              <a:rPr lang="zh-CN" altLang="en-US" sz="2800" dirty="0" smtClean="0"/>
              <a:t>分组</a:t>
            </a:r>
            <a:r>
              <a:rPr lang="zh-CN" altLang="en-US" sz="2800" dirty="0"/>
              <a:t>，</a:t>
            </a:r>
            <a:endParaRPr lang="zh-CN" altLang="en-US" sz="2800" dirty="0"/>
          </a:p>
          <a:p>
            <a:pPr>
              <a:spcBef>
                <a:spcPts val="1200"/>
              </a:spcBef>
              <a:buFont typeface="Wingdings" panose="05000000000000000000" pitchFamily="2" charset="2"/>
              <a:buNone/>
            </a:pPr>
            <a:r>
              <a:rPr lang="zh-CN" altLang="en-US" sz="2800" dirty="0"/>
              <a:t>                用</a:t>
            </a:r>
            <a:r>
              <a:rPr lang="zh-CN" altLang="en-US" sz="2800" dirty="0">
                <a:solidFill>
                  <a:srgbClr val="FF0000"/>
                </a:solidFill>
              </a:rPr>
              <a:t>洪泛法</a:t>
            </a:r>
            <a:r>
              <a:rPr lang="zh-CN" altLang="en-US" sz="2800" dirty="0"/>
              <a:t>对全网更新链路状态。</a:t>
            </a:r>
            <a:endParaRPr lang="zh-CN" altLang="en-US" sz="2800" dirty="0"/>
          </a:p>
          <a:p>
            <a:pPr>
              <a:spcBef>
                <a:spcPts val="1200"/>
              </a:spcBef>
            </a:pPr>
            <a:r>
              <a:rPr lang="zh-CN" altLang="en-US" sz="2800" dirty="0">
                <a:solidFill>
                  <a:srgbClr val="0000FF"/>
                </a:solidFill>
              </a:rPr>
              <a:t>类型</a:t>
            </a:r>
            <a:r>
              <a:rPr lang="en-US" altLang="zh-CN" sz="2800" dirty="0">
                <a:solidFill>
                  <a:srgbClr val="0000FF"/>
                </a:solidFill>
              </a:rPr>
              <a:t>5</a:t>
            </a:r>
            <a:r>
              <a:rPr lang="zh-CN" altLang="en-US" sz="2800" dirty="0">
                <a:solidFill>
                  <a:srgbClr val="0000FF"/>
                </a:solidFill>
              </a:rPr>
              <a:t>，</a:t>
            </a:r>
            <a:r>
              <a:rPr lang="zh-CN" altLang="en-US" sz="2800" dirty="0"/>
              <a:t>链路状态</a:t>
            </a:r>
            <a:r>
              <a:rPr lang="zh-CN" altLang="en-US" sz="2800" dirty="0" smtClean="0"/>
              <a:t>确认 </a:t>
            </a:r>
            <a:r>
              <a:rPr lang="en-US" altLang="zh-CN" sz="2800" dirty="0" smtClean="0"/>
              <a:t>(</a:t>
            </a:r>
            <a:r>
              <a:rPr lang="en-US" altLang="zh-CN" sz="2800" dirty="0"/>
              <a:t>Link State Acknowledgment)</a:t>
            </a:r>
            <a:endParaRPr lang="en-US" altLang="zh-CN" sz="2800" dirty="0"/>
          </a:p>
          <a:p>
            <a:pPr>
              <a:spcBef>
                <a:spcPts val="1200"/>
              </a:spcBef>
              <a:buFont typeface="Wingdings" panose="05000000000000000000" pitchFamily="2" charset="2"/>
              <a:buNone/>
            </a:pPr>
            <a:r>
              <a:rPr lang="en-US" altLang="zh-CN" sz="2800" dirty="0"/>
              <a:t>                </a:t>
            </a:r>
            <a:r>
              <a:rPr lang="en-US" altLang="zh-CN" sz="2800" dirty="0" smtClean="0"/>
              <a:t> </a:t>
            </a:r>
            <a:r>
              <a:rPr lang="zh-CN" altLang="en-US" sz="2800" dirty="0" smtClean="0"/>
              <a:t>分组</a:t>
            </a:r>
            <a:r>
              <a:rPr lang="zh-CN" altLang="en-US" sz="2800" dirty="0"/>
              <a:t>。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18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18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18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187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187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18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5" grpId="0" build="p"/>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9" name="Rectangle 3"/>
          <p:cNvSpPr>
            <a:spLocks noGrp="1" noChangeArrowheads="1"/>
          </p:cNvSpPr>
          <p:nvPr>
            <p:ph type="title"/>
          </p:nvPr>
        </p:nvSpPr>
        <p:spPr/>
        <p:txBody>
          <a:bodyPr/>
          <a:lstStyle/>
          <a:p>
            <a:pPr algn="ctr"/>
            <a:r>
              <a:rPr lang="en-US" altLang="zh-CN" dirty="0" smtClean="0"/>
              <a:t>OSPF </a:t>
            </a:r>
            <a:r>
              <a:rPr lang="zh-CN" altLang="en-US" dirty="0" smtClean="0"/>
              <a:t>的</a:t>
            </a:r>
            <a:r>
              <a:rPr lang="zh-CN" altLang="en-US" dirty="0"/>
              <a:t>基本操作 </a:t>
            </a:r>
            <a:endParaRPr lang="zh-CN" altLang="en-US" dirty="0"/>
          </a:p>
        </p:txBody>
      </p:sp>
      <p:sp>
        <p:nvSpPr>
          <p:cNvPr id="592898" name="Rectangle 2"/>
          <p:cNvSpPr>
            <a:spLocks noChangeArrowheads="1"/>
          </p:cNvSpPr>
          <p:nvPr/>
        </p:nvSpPr>
        <p:spPr bwMode="auto">
          <a:xfrm>
            <a:off x="272481" y="2564459"/>
            <a:ext cx="9633520" cy="175418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2900" name="Line 4"/>
          <p:cNvSpPr>
            <a:spLocks noChangeShapeType="1"/>
          </p:cNvSpPr>
          <p:nvPr/>
        </p:nvSpPr>
        <p:spPr bwMode="auto">
          <a:xfrm>
            <a:off x="1856409" y="1554808"/>
            <a:ext cx="0" cy="1027112"/>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01" name="Rectangle 5"/>
          <p:cNvSpPr>
            <a:spLocks noChangeArrowheads="1"/>
          </p:cNvSpPr>
          <p:nvPr/>
        </p:nvSpPr>
        <p:spPr bwMode="auto">
          <a:xfrm>
            <a:off x="1104859" y="1859609"/>
            <a:ext cx="1547813" cy="325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2902" name="AutoShape 6"/>
          <p:cNvSpPr>
            <a:spLocks noChangeArrowheads="1"/>
          </p:cNvSpPr>
          <p:nvPr/>
        </p:nvSpPr>
        <p:spPr bwMode="auto">
          <a:xfrm rot="-5400000">
            <a:off x="5764371" y="-582032"/>
            <a:ext cx="96837" cy="4211769"/>
          </a:xfrm>
          <a:prstGeom prst="can">
            <a:avLst>
              <a:gd name="adj" fmla="val 105945"/>
            </a:avLst>
          </a:prstGeom>
          <a:solidFill>
            <a:srgbClr val="C00000"/>
          </a:solidFill>
          <a:ln w="9525">
            <a:solidFill>
              <a:schemeClr val="tx1"/>
            </a:solidFill>
            <a:round/>
          </a:ln>
          <a:effectLst/>
        </p:spPr>
        <p:txBody>
          <a:bodyPr wrap="none" anchor="ctr"/>
          <a:lstStyle/>
          <a:p>
            <a:endParaRPr lang="zh-CN" altLang="en-US" b="1">
              <a:solidFill>
                <a:srgbClr val="0000CC"/>
              </a:solidFill>
              <a:latin typeface="+mn-lt"/>
              <a:ea typeface="黑体" panose="02010609060101010101" pitchFamily="2" charset="-122"/>
            </a:endParaRPr>
          </a:p>
        </p:txBody>
      </p:sp>
      <p:pic>
        <p:nvPicPr>
          <p:cNvPr id="592903" name="Picture 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94154" y="1316684"/>
            <a:ext cx="82378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2904" name="Picture 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712300" y="1316684"/>
            <a:ext cx="82206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92905" name="Group 9"/>
          <p:cNvGrpSpPr/>
          <p:nvPr/>
        </p:nvGrpSpPr>
        <p:grpSpPr bwMode="auto">
          <a:xfrm>
            <a:off x="3808372" y="1632599"/>
            <a:ext cx="4213490" cy="400051"/>
            <a:chOff x="2056" y="1482"/>
            <a:chExt cx="2450" cy="252"/>
          </a:xfrm>
        </p:grpSpPr>
        <p:sp>
          <p:nvSpPr>
            <p:cNvPr id="592906" name="Text Box 10"/>
            <p:cNvSpPr txBox="1">
              <a:spLocks noChangeArrowheads="1"/>
            </p:cNvSpPr>
            <p:nvPr/>
          </p:nvSpPr>
          <p:spPr bwMode="auto">
            <a:xfrm>
              <a:off x="2991" y="1482"/>
              <a:ext cx="40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问候</a:t>
              </a:r>
              <a:endParaRPr kumimoji="1" lang="zh-CN" altLang="en-US" sz="2000" b="1">
                <a:solidFill>
                  <a:srgbClr val="0000CC"/>
                </a:solidFill>
                <a:latin typeface="+mn-lt"/>
                <a:ea typeface="黑体" panose="02010609060101010101" pitchFamily="2" charset="-122"/>
              </a:endParaRPr>
            </a:p>
          </p:txBody>
        </p:sp>
        <p:sp>
          <p:nvSpPr>
            <p:cNvPr id="592907" name="Line 11"/>
            <p:cNvSpPr>
              <a:spLocks noChangeShapeType="1"/>
            </p:cNvSpPr>
            <p:nvPr/>
          </p:nvSpPr>
          <p:spPr bwMode="auto">
            <a:xfrm>
              <a:off x="2056" y="1731"/>
              <a:ext cx="245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92908" name="Group 12"/>
          <p:cNvGrpSpPr/>
          <p:nvPr/>
        </p:nvGrpSpPr>
        <p:grpSpPr bwMode="auto">
          <a:xfrm>
            <a:off x="3808372" y="2015184"/>
            <a:ext cx="4213490" cy="407987"/>
            <a:chOff x="2056" y="1723"/>
            <a:chExt cx="2450" cy="257"/>
          </a:xfrm>
        </p:grpSpPr>
        <p:sp>
          <p:nvSpPr>
            <p:cNvPr id="592909" name="Line 13"/>
            <p:cNvSpPr>
              <a:spLocks noChangeShapeType="1"/>
            </p:cNvSpPr>
            <p:nvPr/>
          </p:nvSpPr>
          <p:spPr bwMode="auto">
            <a:xfrm flipH="1">
              <a:off x="2056" y="1980"/>
              <a:ext cx="245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10" name="Text Box 14"/>
            <p:cNvSpPr txBox="1">
              <a:spLocks noChangeArrowheads="1"/>
            </p:cNvSpPr>
            <p:nvPr/>
          </p:nvSpPr>
          <p:spPr bwMode="auto">
            <a:xfrm>
              <a:off x="2987" y="1723"/>
              <a:ext cx="40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问候</a:t>
              </a:r>
              <a:endParaRPr kumimoji="1" lang="zh-CN" altLang="en-US" sz="2000" b="1">
                <a:solidFill>
                  <a:srgbClr val="0000CC"/>
                </a:solidFill>
                <a:latin typeface="+mn-lt"/>
                <a:ea typeface="黑体" panose="02010609060101010101" pitchFamily="2" charset="-122"/>
              </a:endParaRPr>
            </a:p>
          </p:txBody>
        </p:sp>
      </p:grpSp>
      <p:grpSp>
        <p:nvGrpSpPr>
          <p:cNvPr id="592911" name="Group 15"/>
          <p:cNvGrpSpPr/>
          <p:nvPr/>
        </p:nvGrpSpPr>
        <p:grpSpPr bwMode="auto">
          <a:xfrm>
            <a:off x="3808372" y="2578746"/>
            <a:ext cx="4213490" cy="400050"/>
            <a:chOff x="2056" y="2078"/>
            <a:chExt cx="2450" cy="252"/>
          </a:xfrm>
        </p:grpSpPr>
        <p:sp>
          <p:nvSpPr>
            <p:cNvPr id="592912" name="Line 16"/>
            <p:cNvSpPr>
              <a:spLocks noChangeShapeType="1"/>
            </p:cNvSpPr>
            <p:nvPr/>
          </p:nvSpPr>
          <p:spPr bwMode="auto">
            <a:xfrm>
              <a:off x="2056" y="2328"/>
              <a:ext cx="245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13" name="Text Box 17"/>
            <p:cNvSpPr txBox="1">
              <a:spLocks noChangeArrowheads="1"/>
            </p:cNvSpPr>
            <p:nvPr/>
          </p:nvSpPr>
          <p:spPr bwMode="auto">
            <a:xfrm>
              <a:off x="2713" y="2078"/>
              <a:ext cx="85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数据库描述</a:t>
              </a:r>
              <a:endParaRPr kumimoji="1" lang="zh-CN" altLang="en-US" sz="2000" b="1">
                <a:solidFill>
                  <a:srgbClr val="0000CC"/>
                </a:solidFill>
                <a:latin typeface="+mn-lt"/>
                <a:ea typeface="黑体" panose="02010609060101010101" pitchFamily="2" charset="-122"/>
              </a:endParaRPr>
            </a:p>
          </p:txBody>
        </p:sp>
      </p:grpSp>
      <p:grpSp>
        <p:nvGrpSpPr>
          <p:cNvPr id="592914" name="Group 18"/>
          <p:cNvGrpSpPr/>
          <p:nvPr/>
        </p:nvGrpSpPr>
        <p:grpSpPr bwMode="auto">
          <a:xfrm>
            <a:off x="3808372" y="2962920"/>
            <a:ext cx="4213490" cy="407988"/>
            <a:chOff x="2056" y="2320"/>
            <a:chExt cx="2450" cy="257"/>
          </a:xfrm>
        </p:grpSpPr>
        <p:sp>
          <p:nvSpPr>
            <p:cNvPr id="592915" name="Line 19"/>
            <p:cNvSpPr>
              <a:spLocks noChangeShapeType="1"/>
            </p:cNvSpPr>
            <p:nvPr/>
          </p:nvSpPr>
          <p:spPr bwMode="auto">
            <a:xfrm flipH="1">
              <a:off x="2056" y="2577"/>
              <a:ext cx="245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16" name="Text Box 20"/>
            <p:cNvSpPr txBox="1">
              <a:spLocks noChangeArrowheads="1"/>
            </p:cNvSpPr>
            <p:nvPr/>
          </p:nvSpPr>
          <p:spPr bwMode="auto">
            <a:xfrm>
              <a:off x="2713" y="2320"/>
              <a:ext cx="85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数据库描述</a:t>
              </a:r>
              <a:endParaRPr kumimoji="1" lang="zh-CN" altLang="en-US" sz="2000" b="1">
                <a:solidFill>
                  <a:srgbClr val="0000CC"/>
                </a:solidFill>
                <a:latin typeface="+mn-lt"/>
                <a:ea typeface="黑体" panose="02010609060101010101" pitchFamily="2" charset="-122"/>
              </a:endParaRPr>
            </a:p>
          </p:txBody>
        </p:sp>
      </p:grpSp>
      <p:grpSp>
        <p:nvGrpSpPr>
          <p:cNvPr id="592917" name="Group 21"/>
          <p:cNvGrpSpPr/>
          <p:nvPr/>
        </p:nvGrpSpPr>
        <p:grpSpPr bwMode="auto">
          <a:xfrm>
            <a:off x="3808372" y="3358208"/>
            <a:ext cx="4213490" cy="406400"/>
            <a:chOff x="2056" y="2569"/>
            <a:chExt cx="2450" cy="256"/>
          </a:xfrm>
        </p:grpSpPr>
        <p:sp>
          <p:nvSpPr>
            <p:cNvPr id="592918" name="Line 22"/>
            <p:cNvSpPr>
              <a:spLocks noChangeShapeType="1"/>
            </p:cNvSpPr>
            <p:nvPr/>
          </p:nvSpPr>
          <p:spPr bwMode="auto">
            <a:xfrm>
              <a:off x="2056" y="2825"/>
              <a:ext cx="245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19" name="Text Box 23"/>
            <p:cNvSpPr txBox="1">
              <a:spLocks noChangeArrowheads="1"/>
            </p:cNvSpPr>
            <p:nvPr/>
          </p:nvSpPr>
          <p:spPr bwMode="auto">
            <a:xfrm>
              <a:off x="2713" y="2569"/>
              <a:ext cx="85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数据库描述</a:t>
              </a:r>
              <a:endParaRPr kumimoji="1" lang="zh-CN" altLang="en-US" sz="2000" b="1">
                <a:solidFill>
                  <a:srgbClr val="0000CC"/>
                </a:solidFill>
                <a:latin typeface="+mn-lt"/>
                <a:ea typeface="黑体" panose="02010609060101010101" pitchFamily="2" charset="-122"/>
              </a:endParaRPr>
            </a:p>
          </p:txBody>
        </p:sp>
      </p:grpSp>
      <p:grpSp>
        <p:nvGrpSpPr>
          <p:cNvPr id="592920" name="Group 24"/>
          <p:cNvGrpSpPr/>
          <p:nvPr/>
        </p:nvGrpSpPr>
        <p:grpSpPr bwMode="auto">
          <a:xfrm>
            <a:off x="3808372" y="3743971"/>
            <a:ext cx="4213490" cy="417513"/>
            <a:chOff x="2056" y="2812"/>
            <a:chExt cx="2450" cy="263"/>
          </a:xfrm>
        </p:grpSpPr>
        <p:sp>
          <p:nvSpPr>
            <p:cNvPr id="592921" name="Line 25"/>
            <p:cNvSpPr>
              <a:spLocks noChangeShapeType="1"/>
            </p:cNvSpPr>
            <p:nvPr/>
          </p:nvSpPr>
          <p:spPr bwMode="auto">
            <a:xfrm flipH="1">
              <a:off x="2056" y="3075"/>
              <a:ext cx="245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22" name="Text Box 26"/>
            <p:cNvSpPr txBox="1">
              <a:spLocks noChangeArrowheads="1"/>
            </p:cNvSpPr>
            <p:nvPr/>
          </p:nvSpPr>
          <p:spPr bwMode="auto">
            <a:xfrm>
              <a:off x="2713" y="2812"/>
              <a:ext cx="85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数据库描述</a:t>
              </a:r>
              <a:endParaRPr kumimoji="1" lang="zh-CN" altLang="en-US" sz="2000" b="1">
                <a:solidFill>
                  <a:srgbClr val="0000CC"/>
                </a:solidFill>
                <a:latin typeface="+mn-lt"/>
                <a:ea typeface="黑体" panose="02010609060101010101" pitchFamily="2" charset="-122"/>
              </a:endParaRPr>
            </a:p>
          </p:txBody>
        </p:sp>
      </p:grpSp>
      <p:grpSp>
        <p:nvGrpSpPr>
          <p:cNvPr id="592923" name="Group 27"/>
          <p:cNvGrpSpPr/>
          <p:nvPr/>
        </p:nvGrpSpPr>
        <p:grpSpPr bwMode="auto">
          <a:xfrm>
            <a:off x="3808372" y="4331346"/>
            <a:ext cx="4213490" cy="400050"/>
            <a:chOff x="2056" y="3182"/>
            <a:chExt cx="2450" cy="252"/>
          </a:xfrm>
        </p:grpSpPr>
        <p:sp>
          <p:nvSpPr>
            <p:cNvPr id="592924" name="Line 28"/>
            <p:cNvSpPr>
              <a:spLocks noChangeShapeType="1"/>
            </p:cNvSpPr>
            <p:nvPr/>
          </p:nvSpPr>
          <p:spPr bwMode="auto">
            <a:xfrm>
              <a:off x="2056" y="3423"/>
              <a:ext cx="245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25" name="Text Box 29"/>
            <p:cNvSpPr txBox="1">
              <a:spLocks noChangeArrowheads="1"/>
            </p:cNvSpPr>
            <p:nvPr/>
          </p:nvSpPr>
          <p:spPr bwMode="auto">
            <a:xfrm>
              <a:off x="2624" y="3182"/>
              <a:ext cx="10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链路状态请求</a:t>
              </a:r>
              <a:endParaRPr kumimoji="1" lang="zh-CN" altLang="en-US" sz="2000" b="1">
                <a:solidFill>
                  <a:srgbClr val="0000CC"/>
                </a:solidFill>
                <a:latin typeface="+mn-lt"/>
                <a:ea typeface="黑体" panose="02010609060101010101" pitchFamily="2" charset="-122"/>
              </a:endParaRPr>
            </a:p>
          </p:txBody>
        </p:sp>
      </p:grpSp>
      <p:grpSp>
        <p:nvGrpSpPr>
          <p:cNvPr id="592926" name="Group 30"/>
          <p:cNvGrpSpPr/>
          <p:nvPr/>
        </p:nvGrpSpPr>
        <p:grpSpPr bwMode="auto">
          <a:xfrm>
            <a:off x="3808372" y="4728227"/>
            <a:ext cx="4213490" cy="400051"/>
            <a:chOff x="2056" y="3432"/>
            <a:chExt cx="2450" cy="252"/>
          </a:xfrm>
        </p:grpSpPr>
        <p:sp>
          <p:nvSpPr>
            <p:cNvPr id="592927" name="Line 31"/>
            <p:cNvSpPr>
              <a:spLocks noChangeShapeType="1"/>
            </p:cNvSpPr>
            <p:nvPr/>
          </p:nvSpPr>
          <p:spPr bwMode="auto">
            <a:xfrm flipH="1">
              <a:off x="2056" y="3672"/>
              <a:ext cx="245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28" name="Text Box 32"/>
            <p:cNvSpPr txBox="1">
              <a:spLocks noChangeArrowheads="1"/>
            </p:cNvSpPr>
            <p:nvPr/>
          </p:nvSpPr>
          <p:spPr bwMode="auto">
            <a:xfrm>
              <a:off x="2629" y="3432"/>
              <a:ext cx="10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链路状态更新</a:t>
              </a:r>
              <a:endParaRPr kumimoji="1" lang="zh-CN" altLang="en-US" sz="2000" b="1">
                <a:solidFill>
                  <a:srgbClr val="0000CC"/>
                </a:solidFill>
                <a:latin typeface="+mn-lt"/>
                <a:ea typeface="黑体" panose="02010609060101010101" pitchFamily="2" charset="-122"/>
              </a:endParaRPr>
            </a:p>
          </p:txBody>
        </p:sp>
      </p:grpSp>
      <p:sp>
        <p:nvSpPr>
          <p:cNvPr id="592929" name="Line 33"/>
          <p:cNvSpPr>
            <a:spLocks noChangeShapeType="1"/>
          </p:cNvSpPr>
          <p:nvPr/>
        </p:nvSpPr>
        <p:spPr bwMode="auto">
          <a:xfrm>
            <a:off x="690390" y="4331345"/>
            <a:ext cx="8358188" cy="0"/>
          </a:xfrm>
          <a:prstGeom prst="line">
            <a:avLst/>
          </a:prstGeom>
          <a:noFill/>
          <a:ln w="19050">
            <a:solidFill>
              <a:srgbClr val="33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30" name="Line 34"/>
          <p:cNvSpPr>
            <a:spLocks noChangeShapeType="1"/>
          </p:cNvSpPr>
          <p:nvPr/>
        </p:nvSpPr>
        <p:spPr bwMode="auto">
          <a:xfrm>
            <a:off x="724786" y="2581920"/>
            <a:ext cx="8323792" cy="0"/>
          </a:xfrm>
          <a:prstGeom prst="line">
            <a:avLst/>
          </a:prstGeom>
          <a:noFill/>
          <a:ln w="19050">
            <a:solidFill>
              <a:srgbClr val="33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92931" name="Group 35"/>
          <p:cNvGrpSpPr/>
          <p:nvPr/>
        </p:nvGrpSpPr>
        <p:grpSpPr bwMode="auto">
          <a:xfrm>
            <a:off x="3808372" y="5121927"/>
            <a:ext cx="4213490" cy="400051"/>
            <a:chOff x="2056" y="3680"/>
            <a:chExt cx="2450" cy="252"/>
          </a:xfrm>
        </p:grpSpPr>
        <p:sp>
          <p:nvSpPr>
            <p:cNvPr id="592932" name="Line 36"/>
            <p:cNvSpPr>
              <a:spLocks noChangeShapeType="1"/>
            </p:cNvSpPr>
            <p:nvPr/>
          </p:nvSpPr>
          <p:spPr bwMode="auto">
            <a:xfrm>
              <a:off x="2056" y="3920"/>
              <a:ext cx="245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33" name="Text Box 37"/>
            <p:cNvSpPr txBox="1">
              <a:spLocks noChangeArrowheads="1"/>
            </p:cNvSpPr>
            <p:nvPr/>
          </p:nvSpPr>
          <p:spPr bwMode="auto">
            <a:xfrm>
              <a:off x="2629" y="3680"/>
              <a:ext cx="10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链路状态确认</a:t>
              </a:r>
              <a:endParaRPr kumimoji="1" lang="zh-CN" altLang="en-US" sz="2000" b="1">
                <a:solidFill>
                  <a:srgbClr val="0000CC"/>
                </a:solidFill>
                <a:latin typeface="+mn-lt"/>
                <a:ea typeface="黑体" panose="02010609060101010101" pitchFamily="2" charset="-122"/>
              </a:endParaRPr>
            </a:p>
          </p:txBody>
        </p:sp>
      </p:grpSp>
      <p:sp>
        <p:nvSpPr>
          <p:cNvPr id="592934" name="Text Box 38"/>
          <p:cNvSpPr txBox="1">
            <a:spLocks noChangeArrowheads="1"/>
          </p:cNvSpPr>
          <p:nvPr/>
        </p:nvSpPr>
        <p:spPr bwMode="auto">
          <a:xfrm>
            <a:off x="1075623" y="1805633"/>
            <a:ext cx="1467068"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确定可达性</a:t>
            </a:r>
            <a:endParaRPr kumimoji="1" lang="zh-CN" altLang="en-US" sz="2000" b="1">
              <a:solidFill>
                <a:srgbClr val="0000CC"/>
              </a:solidFill>
              <a:latin typeface="+mn-lt"/>
              <a:ea typeface="黑体" panose="02010609060101010101" pitchFamily="2" charset="-122"/>
            </a:endParaRPr>
          </a:p>
        </p:txBody>
      </p:sp>
      <p:grpSp>
        <p:nvGrpSpPr>
          <p:cNvPr id="592935" name="Group 39"/>
          <p:cNvGrpSpPr/>
          <p:nvPr/>
        </p:nvGrpSpPr>
        <p:grpSpPr bwMode="auto">
          <a:xfrm>
            <a:off x="642236" y="2581921"/>
            <a:ext cx="2235729" cy="1738313"/>
            <a:chOff x="215" y="2080"/>
            <a:chExt cx="1300" cy="1095"/>
          </a:xfrm>
        </p:grpSpPr>
        <p:sp>
          <p:nvSpPr>
            <p:cNvPr id="592936" name="Line 40"/>
            <p:cNvSpPr>
              <a:spLocks noChangeShapeType="1"/>
            </p:cNvSpPr>
            <p:nvPr/>
          </p:nvSpPr>
          <p:spPr bwMode="auto">
            <a:xfrm>
              <a:off x="921" y="2080"/>
              <a:ext cx="0" cy="1095"/>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37" name="Text Box 41"/>
            <p:cNvSpPr txBox="1">
              <a:spLocks noChangeArrowheads="1"/>
            </p:cNvSpPr>
            <p:nvPr/>
          </p:nvSpPr>
          <p:spPr bwMode="auto">
            <a:xfrm>
              <a:off x="215" y="2469"/>
              <a:ext cx="1300" cy="252"/>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达到数据库的同步</a:t>
              </a:r>
              <a:endParaRPr kumimoji="1" lang="zh-CN" altLang="en-US" sz="2000" b="1">
                <a:solidFill>
                  <a:srgbClr val="0000CC"/>
                </a:solidFill>
                <a:latin typeface="+mn-lt"/>
                <a:ea typeface="黑体" panose="02010609060101010101" pitchFamily="2" charset="-122"/>
              </a:endParaRPr>
            </a:p>
          </p:txBody>
        </p:sp>
      </p:grpSp>
      <p:sp>
        <p:nvSpPr>
          <p:cNvPr id="592938" name="Line 42"/>
          <p:cNvSpPr>
            <a:spLocks noChangeShapeType="1"/>
          </p:cNvSpPr>
          <p:nvPr/>
        </p:nvSpPr>
        <p:spPr bwMode="auto">
          <a:xfrm>
            <a:off x="724786" y="5661670"/>
            <a:ext cx="8323792" cy="0"/>
          </a:xfrm>
          <a:prstGeom prst="line">
            <a:avLst/>
          </a:prstGeom>
          <a:noFill/>
          <a:ln w="19050">
            <a:solidFill>
              <a:srgbClr val="33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39" name="Line 43"/>
          <p:cNvSpPr>
            <a:spLocks noChangeShapeType="1"/>
          </p:cNvSpPr>
          <p:nvPr/>
        </p:nvSpPr>
        <p:spPr bwMode="auto">
          <a:xfrm>
            <a:off x="724786" y="1554808"/>
            <a:ext cx="2467901" cy="0"/>
          </a:xfrm>
          <a:prstGeom prst="line">
            <a:avLst/>
          </a:prstGeom>
          <a:noFill/>
          <a:ln w="19050">
            <a:solidFill>
              <a:srgbClr val="33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92940" name="Group 44"/>
          <p:cNvGrpSpPr/>
          <p:nvPr/>
        </p:nvGrpSpPr>
        <p:grpSpPr bwMode="auto">
          <a:xfrm>
            <a:off x="840012" y="4320234"/>
            <a:ext cx="1979480" cy="1341437"/>
            <a:chOff x="330" y="3175"/>
            <a:chExt cx="1151" cy="845"/>
          </a:xfrm>
        </p:grpSpPr>
        <p:sp>
          <p:nvSpPr>
            <p:cNvPr id="592941" name="Line 45"/>
            <p:cNvSpPr>
              <a:spLocks noChangeShapeType="1"/>
            </p:cNvSpPr>
            <p:nvPr/>
          </p:nvSpPr>
          <p:spPr bwMode="auto">
            <a:xfrm>
              <a:off x="921" y="3175"/>
              <a:ext cx="0" cy="845"/>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42" name="Text Box 46"/>
            <p:cNvSpPr txBox="1">
              <a:spLocks noChangeArrowheads="1"/>
            </p:cNvSpPr>
            <p:nvPr/>
          </p:nvSpPr>
          <p:spPr bwMode="auto">
            <a:xfrm>
              <a:off x="330" y="3414"/>
              <a:ext cx="1151" cy="2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新情况下的同步</a:t>
              </a:r>
              <a:endParaRPr kumimoji="1" lang="zh-CN" altLang="en-US" sz="2000" b="1">
                <a:solidFill>
                  <a:srgbClr val="0000CC"/>
                </a:solidFill>
                <a:latin typeface="+mn-lt"/>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29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2900"/>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592905"/>
                                        </p:tgtEl>
                                        <p:attrNameLst>
                                          <p:attrName>style.visibility</p:attrName>
                                        </p:attrNameLst>
                                      </p:cBhvr>
                                      <p:to>
                                        <p:strVal val="visible"/>
                                      </p:to>
                                    </p:set>
                                    <p:animEffect transition="in" filter="wipe(left)">
                                      <p:cBhvr>
                                        <p:cTn id="12" dur="2000"/>
                                        <p:tgtEl>
                                          <p:spTgt spid="592905"/>
                                        </p:tgtEl>
                                      </p:cBhvr>
                                    </p:animEffect>
                                  </p:childTnLst>
                                </p:cTn>
                              </p:par>
                            </p:childTnLst>
                          </p:cTn>
                        </p:par>
                        <p:par>
                          <p:cTn id="13" fill="hold">
                            <p:stCondLst>
                              <p:cond delay="2000"/>
                            </p:stCondLst>
                            <p:childTnLst>
                              <p:par>
                                <p:cTn id="14" presetID="22" presetClass="entr" presetSubtype="2" fill="hold" nodeType="afterEffect">
                                  <p:stCondLst>
                                    <p:cond delay="500"/>
                                  </p:stCondLst>
                                  <p:childTnLst>
                                    <p:set>
                                      <p:cBhvr>
                                        <p:cTn id="15" dur="1" fill="hold">
                                          <p:stCondLst>
                                            <p:cond delay="0"/>
                                          </p:stCondLst>
                                        </p:cTn>
                                        <p:tgtEl>
                                          <p:spTgt spid="592908"/>
                                        </p:tgtEl>
                                        <p:attrNameLst>
                                          <p:attrName>style.visibility</p:attrName>
                                        </p:attrNameLst>
                                      </p:cBhvr>
                                      <p:to>
                                        <p:strVal val="visible"/>
                                      </p:to>
                                    </p:set>
                                    <p:animEffect transition="in" filter="wipe(right)">
                                      <p:cBhvr>
                                        <p:cTn id="16" dur="2000"/>
                                        <p:tgtEl>
                                          <p:spTgt spid="59290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92935"/>
                                        </p:tgtEl>
                                        <p:attrNameLst>
                                          <p:attrName>style.visibility</p:attrName>
                                        </p:attrNameLst>
                                      </p:cBhvr>
                                      <p:to>
                                        <p:strVal val="visible"/>
                                      </p:to>
                                    </p:set>
                                  </p:childTnLst>
                                </p:cTn>
                              </p:par>
                            </p:childTnLst>
                          </p:cTn>
                        </p:par>
                        <p:par>
                          <p:cTn id="21" fill="hold">
                            <p:stCondLst>
                              <p:cond delay="0"/>
                            </p:stCondLst>
                            <p:childTnLst>
                              <p:par>
                                <p:cTn id="22" presetID="22" presetClass="entr" presetSubtype="8" fill="hold" nodeType="afterEffect">
                                  <p:stCondLst>
                                    <p:cond delay="500"/>
                                  </p:stCondLst>
                                  <p:childTnLst>
                                    <p:set>
                                      <p:cBhvr>
                                        <p:cTn id="23" dur="1" fill="hold">
                                          <p:stCondLst>
                                            <p:cond delay="0"/>
                                          </p:stCondLst>
                                        </p:cTn>
                                        <p:tgtEl>
                                          <p:spTgt spid="592911"/>
                                        </p:tgtEl>
                                        <p:attrNameLst>
                                          <p:attrName>style.visibility</p:attrName>
                                        </p:attrNameLst>
                                      </p:cBhvr>
                                      <p:to>
                                        <p:strVal val="visible"/>
                                      </p:to>
                                    </p:set>
                                    <p:animEffect transition="in" filter="wipe(left)">
                                      <p:cBhvr>
                                        <p:cTn id="24" dur="2000"/>
                                        <p:tgtEl>
                                          <p:spTgt spid="592911"/>
                                        </p:tgtEl>
                                      </p:cBhvr>
                                    </p:animEffect>
                                  </p:childTnLst>
                                </p:cTn>
                              </p:par>
                            </p:childTnLst>
                          </p:cTn>
                        </p:par>
                        <p:par>
                          <p:cTn id="25" fill="hold">
                            <p:stCondLst>
                              <p:cond delay="2500"/>
                            </p:stCondLst>
                            <p:childTnLst>
                              <p:par>
                                <p:cTn id="26" presetID="22" presetClass="entr" presetSubtype="2" fill="hold" nodeType="afterEffect">
                                  <p:stCondLst>
                                    <p:cond delay="500"/>
                                  </p:stCondLst>
                                  <p:childTnLst>
                                    <p:set>
                                      <p:cBhvr>
                                        <p:cTn id="27" dur="1" fill="hold">
                                          <p:stCondLst>
                                            <p:cond delay="0"/>
                                          </p:stCondLst>
                                        </p:cTn>
                                        <p:tgtEl>
                                          <p:spTgt spid="592914"/>
                                        </p:tgtEl>
                                        <p:attrNameLst>
                                          <p:attrName>style.visibility</p:attrName>
                                        </p:attrNameLst>
                                      </p:cBhvr>
                                      <p:to>
                                        <p:strVal val="visible"/>
                                      </p:to>
                                    </p:set>
                                    <p:animEffect transition="in" filter="wipe(right)">
                                      <p:cBhvr>
                                        <p:cTn id="28" dur="2000"/>
                                        <p:tgtEl>
                                          <p:spTgt spid="592914"/>
                                        </p:tgtEl>
                                      </p:cBhvr>
                                    </p:animEffect>
                                  </p:childTnLst>
                                </p:cTn>
                              </p:par>
                            </p:childTnLst>
                          </p:cTn>
                        </p:par>
                        <p:par>
                          <p:cTn id="29" fill="hold">
                            <p:stCondLst>
                              <p:cond delay="5000"/>
                            </p:stCondLst>
                            <p:childTnLst>
                              <p:par>
                                <p:cTn id="30" presetID="22" presetClass="entr" presetSubtype="8" fill="hold" nodeType="afterEffect">
                                  <p:stCondLst>
                                    <p:cond delay="500"/>
                                  </p:stCondLst>
                                  <p:childTnLst>
                                    <p:set>
                                      <p:cBhvr>
                                        <p:cTn id="31" dur="1" fill="hold">
                                          <p:stCondLst>
                                            <p:cond delay="0"/>
                                          </p:stCondLst>
                                        </p:cTn>
                                        <p:tgtEl>
                                          <p:spTgt spid="592917"/>
                                        </p:tgtEl>
                                        <p:attrNameLst>
                                          <p:attrName>style.visibility</p:attrName>
                                        </p:attrNameLst>
                                      </p:cBhvr>
                                      <p:to>
                                        <p:strVal val="visible"/>
                                      </p:to>
                                    </p:set>
                                    <p:animEffect transition="in" filter="wipe(left)">
                                      <p:cBhvr>
                                        <p:cTn id="32" dur="2000"/>
                                        <p:tgtEl>
                                          <p:spTgt spid="592917"/>
                                        </p:tgtEl>
                                      </p:cBhvr>
                                    </p:animEffect>
                                  </p:childTnLst>
                                </p:cTn>
                              </p:par>
                            </p:childTnLst>
                          </p:cTn>
                        </p:par>
                        <p:par>
                          <p:cTn id="33" fill="hold">
                            <p:stCondLst>
                              <p:cond delay="7500"/>
                            </p:stCondLst>
                            <p:childTnLst>
                              <p:par>
                                <p:cTn id="34" presetID="22" presetClass="entr" presetSubtype="2" fill="hold" nodeType="afterEffect">
                                  <p:stCondLst>
                                    <p:cond delay="500"/>
                                  </p:stCondLst>
                                  <p:childTnLst>
                                    <p:set>
                                      <p:cBhvr>
                                        <p:cTn id="35" dur="1" fill="hold">
                                          <p:stCondLst>
                                            <p:cond delay="0"/>
                                          </p:stCondLst>
                                        </p:cTn>
                                        <p:tgtEl>
                                          <p:spTgt spid="592920"/>
                                        </p:tgtEl>
                                        <p:attrNameLst>
                                          <p:attrName>style.visibility</p:attrName>
                                        </p:attrNameLst>
                                      </p:cBhvr>
                                      <p:to>
                                        <p:strVal val="visible"/>
                                      </p:to>
                                    </p:set>
                                    <p:animEffect transition="in" filter="wipe(right)">
                                      <p:cBhvr>
                                        <p:cTn id="36" dur="2000"/>
                                        <p:tgtEl>
                                          <p:spTgt spid="59292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92940"/>
                                        </p:tgtEl>
                                        <p:attrNameLst>
                                          <p:attrName>style.visibility</p:attrName>
                                        </p:attrNameLst>
                                      </p:cBhvr>
                                      <p:to>
                                        <p:strVal val="visible"/>
                                      </p:to>
                                    </p:set>
                                  </p:childTnLst>
                                </p:cTn>
                              </p:par>
                            </p:childTnLst>
                          </p:cTn>
                        </p:par>
                        <p:par>
                          <p:cTn id="41" fill="hold">
                            <p:stCondLst>
                              <p:cond delay="0"/>
                            </p:stCondLst>
                            <p:childTnLst>
                              <p:par>
                                <p:cTn id="42" presetID="22" presetClass="entr" presetSubtype="8" fill="hold" nodeType="afterEffect">
                                  <p:stCondLst>
                                    <p:cond delay="500"/>
                                  </p:stCondLst>
                                  <p:childTnLst>
                                    <p:set>
                                      <p:cBhvr>
                                        <p:cTn id="43" dur="1" fill="hold">
                                          <p:stCondLst>
                                            <p:cond delay="0"/>
                                          </p:stCondLst>
                                        </p:cTn>
                                        <p:tgtEl>
                                          <p:spTgt spid="592923"/>
                                        </p:tgtEl>
                                        <p:attrNameLst>
                                          <p:attrName>style.visibility</p:attrName>
                                        </p:attrNameLst>
                                      </p:cBhvr>
                                      <p:to>
                                        <p:strVal val="visible"/>
                                      </p:to>
                                    </p:set>
                                    <p:animEffect transition="in" filter="wipe(left)">
                                      <p:cBhvr>
                                        <p:cTn id="44" dur="2000"/>
                                        <p:tgtEl>
                                          <p:spTgt spid="592923"/>
                                        </p:tgtEl>
                                      </p:cBhvr>
                                    </p:animEffect>
                                  </p:childTnLst>
                                </p:cTn>
                              </p:par>
                            </p:childTnLst>
                          </p:cTn>
                        </p:par>
                        <p:par>
                          <p:cTn id="45" fill="hold">
                            <p:stCondLst>
                              <p:cond delay="2500"/>
                            </p:stCondLst>
                            <p:childTnLst>
                              <p:par>
                                <p:cTn id="46" presetID="22" presetClass="entr" presetSubtype="2" fill="hold" nodeType="afterEffect">
                                  <p:stCondLst>
                                    <p:cond delay="500"/>
                                  </p:stCondLst>
                                  <p:childTnLst>
                                    <p:set>
                                      <p:cBhvr>
                                        <p:cTn id="47" dur="1" fill="hold">
                                          <p:stCondLst>
                                            <p:cond delay="0"/>
                                          </p:stCondLst>
                                        </p:cTn>
                                        <p:tgtEl>
                                          <p:spTgt spid="592926"/>
                                        </p:tgtEl>
                                        <p:attrNameLst>
                                          <p:attrName>style.visibility</p:attrName>
                                        </p:attrNameLst>
                                      </p:cBhvr>
                                      <p:to>
                                        <p:strVal val="visible"/>
                                      </p:to>
                                    </p:set>
                                    <p:animEffect transition="in" filter="wipe(right)">
                                      <p:cBhvr>
                                        <p:cTn id="48" dur="2000"/>
                                        <p:tgtEl>
                                          <p:spTgt spid="592926"/>
                                        </p:tgtEl>
                                      </p:cBhvr>
                                    </p:animEffect>
                                  </p:childTnLst>
                                </p:cTn>
                              </p:par>
                            </p:childTnLst>
                          </p:cTn>
                        </p:par>
                        <p:par>
                          <p:cTn id="49" fill="hold">
                            <p:stCondLst>
                              <p:cond delay="5000"/>
                            </p:stCondLst>
                            <p:childTnLst>
                              <p:par>
                                <p:cTn id="50" presetID="22" presetClass="entr" presetSubtype="8" fill="hold" nodeType="afterEffect">
                                  <p:stCondLst>
                                    <p:cond delay="500"/>
                                  </p:stCondLst>
                                  <p:childTnLst>
                                    <p:set>
                                      <p:cBhvr>
                                        <p:cTn id="51" dur="1" fill="hold">
                                          <p:stCondLst>
                                            <p:cond delay="0"/>
                                          </p:stCondLst>
                                        </p:cTn>
                                        <p:tgtEl>
                                          <p:spTgt spid="592931"/>
                                        </p:tgtEl>
                                        <p:attrNameLst>
                                          <p:attrName>style.visibility</p:attrName>
                                        </p:attrNameLst>
                                      </p:cBhvr>
                                      <p:to>
                                        <p:strVal val="visible"/>
                                      </p:to>
                                    </p:set>
                                    <p:animEffect transition="in" filter="wipe(left)">
                                      <p:cBhvr>
                                        <p:cTn id="52" dur="2000"/>
                                        <p:tgtEl>
                                          <p:spTgt spid="592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900" grpId="0" animBg="1"/>
      <p:bldP spid="592934"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idx="4294967295"/>
          </p:nvPr>
        </p:nvSpPr>
        <p:spPr>
          <a:xfrm>
            <a:off x="886154" y="44624"/>
            <a:ext cx="8243310" cy="576138"/>
          </a:xfrm>
          <a:solidFill>
            <a:srgbClr val="66FF66"/>
          </a:solidFill>
        </p:spPr>
        <p:txBody>
          <a:bodyPr/>
          <a:lstStyle/>
          <a:p>
            <a:pPr algn="ctr"/>
            <a:r>
              <a:rPr lang="en-US" altLang="zh-CN" sz="3600" dirty="0"/>
              <a:t>OSPF </a:t>
            </a:r>
            <a:r>
              <a:rPr lang="zh-CN" altLang="en-US" sz="3600" dirty="0" smtClean="0"/>
              <a:t>使用可靠</a:t>
            </a:r>
            <a:r>
              <a:rPr lang="zh-CN" altLang="en-US" sz="3600" dirty="0"/>
              <a:t>的洪泛</a:t>
            </a:r>
            <a:r>
              <a:rPr lang="zh-CN" altLang="en-US" sz="3600" dirty="0" smtClean="0"/>
              <a:t>法发送更新分组 </a:t>
            </a:r>
            <a:endParaRPr lang="zh-CN" altLang="en-US" sz="3600" dirty="0"/>
          </a:p>
        </p:txBody>
      </p:sp>
      <p:sp>
        <p:nvSpPr>
          <p:cNvPr id="593923" name="Rectangle 3"/>
          <p:cNvSpPr>
            <a:spLocks noChangeArrowheads="1"/>
          </p:cNvSpPr>
          <p:nvPr/>
        </p:nvSpPr>
        <p:spPr bwMode="auto">
          <a:xfrm>
            <a:off x="1363795" y="3806354"/>
            <a:ext cx="7255801" cy="1531937"/>
          </a:xfrm>
          <a:prstGeom prst="rect">
            <a:avLst/>
          </a:prstGeom>
          <a:solidFill>
            <a:srgbClr val="FFFF66"/>
          </a:solidFill>
          <a:ln>
            <a:noFill/>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93924" name="Rectangle 4"/>
          <p:cNvSpPr>
            <a:spLocks noChangeArrowheads="1"/>
          </p:cNvSpPr>
          <p:nvPr/>
        </p:nvSpPr>
        <p:spPr bwMode="auto">
          <a:xfrm>
            <a:off x="1363795" y="764704"/>
            <a:ext cx="7255801" cy="1531937"/>
          </a:xfrm>
          <a:prstGeom prst="rect">
            <a:avLst/>
          </a:prstGeom>
          <a:solidFill>
            <a:srgbClr val="FFFF66"/>
          </a:solidFill>
          <a:ln>
            <a:noFill/>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93959" name="Text Box 39"/>
          <p:cNvSpPr txBox="1">
            <a:spLocks noChangeArrowheads="1"/>
          </p:cNvSpPr>
          <p:nvPr/>
        </p:nvSpPr>
        <p:spPr bwMode="auto">
          <a:xfrm>
            <a:off x="4251325" y="1347316"/>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更新报文</a:t>
            </a:r>
            <a:endParaRPr kumimoji="1" lang="zh-CN" altLang="en-US" sz="2000" b="1">
              <a:solidFill>
                <a:srgbClr val="0000CC"/>
              </a:solidFill>
              <a:latin typeface="+mn-lt"/>
              <a:ea typeface="黑体" panose="02010609060101010101" pitchFamily="2" charset="-122"/>
            </a:endParaRPr>
          </a:p>
        </p:txBody>
      </p:sp>
      <p:sp>
        <p:nvSpPr>
          <p:cNvPr id="593925" name="Line 5"/>
          <p:cNvSpPr>
            <a:spLocks noChangeShapeType="1"/>
          </p:cNvSpPr>
          <p:nvPr/>
        </p:nvSpPr>
        <p:spPr bwMode="auto">
          <a:xfrm>
            <a:off x="2297641" y="1032990"/>
            <a:ext cx="559964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26" name="Freeform 6"/>
          <p:cNvSpPr/>
          <p:nvPr/>
        </p:nvSpPr>
        <p:spPr bwMode="auto">
          <a:xfrm>
            <a:off x="2297641" y="1032991"/>
            <a:ext cx="5599642" cy="987425"/>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27" name="Line 7"/>
          <p:cNvSpPr>
            <a:spLocks noChangeShapeType="1"/>
          </p:cNvSpPr>
          <p:nvPr/>
        </p:nvSpPr>
        <p:spPr bwMode="auto">
          <a:xfrm>
            <a:off x="4060429" y="1032991"/>
            <a:ext cx="0" cy="9874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28" name="Line 8"/>
          <p:cNvSpPr>
            <a:spLocks noChangeShapeType="1"/>
          </p:cNvSpPr>
          <p:nvPr/>
        </p:nvSpPr>
        <p:spPr bwMode="auto">
          <a:xfrm>
            <a:off x="6134497" y="1032991"/>
            <a:ext cx="0" cy="9874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29" name="Line 9"/>
          <p:cNvSpPr>
            <a:spLocks noChangeShapeType="1"/>
          </p:cNvSpPr>
          <p:nvPr/>
        </p:nvSpPr>
        <p:spPr bwMode="auto">
          <a:xfrm>
            <a:off x="4406107" y="1915640"/>
            <a:ext cx="519377"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30" name="Line 10"/>
          <p:cNvSpPr>
            <a:spLocks noChangeShapeType="1"/>
          </p:cNvSpPr>
          <p:nvPr/>
        </p:nvSpPr>
        <p:spPr bwMode="auto">
          <a:xfrm rot="-8873624">
            <a:off x="3271044" y="1558454"/>
            <a:ext cx="519377" cy="1587"/>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31" name="Line 11"/>
          <p:cNvSpPr>
            <a:spLocks noChangeShapeType="1"/>
          </p:cNvSpPr>
          <p:nvPr/>
        </p:nvSpPr>
        <p:spPr bwMode="auto">
          <a:xfrm rot="-5400000">
            <a:off x="3979333" y="1493366"/>
            <a:ext cx="447675"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32" name="Line 12"/>
          <p:cNvSpPr>
            <a:spLocks noChangeShapeType="1"/>
          </p:cNvSpPr>
          <p:nvPr/>
        </p:nvSpPr>
        <p:spPr bwMode="auto">
          <a:xfrm>
            <a:off x="2297641" y="2569690"/>
            <a:ext cx="559964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33" name="Freeform 13"/>
          <p:cNvSpPr/>
          <p:nvPr/>
        </p:nvSpPr>
        <p:spPr bwMode="auto">
          <a:xfrm>
            <a:off x="2297641" y="2569690"/>
            <a:ext cx="5599642" cy="985838"/>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34" name="Line 14"/>
          <p:cNvSpPr>
            <a:spLocks noChangeShapeType="1"/>
          </p:cNvSpPr>
          <p:nvPr/>
        </p:nvSpPr>
        <p:spPr bwMode="auto">
          <a:xfrm>
            <a:off x="4060429" y="2569690"/>
            <a:ext cx="0" cy="98583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35" name="Line 15"/>
          <p:cNvSpPr>
            <a:spLocks noChangeShapeType="1"/>
          </p:cNvSpPr>
          <p:nvPr/>
        </p:nvSpPr>
        <p:spPr bwMode="auto">
          <a:xfrm>
            <a:off x="6134497" y="2569690"/>
            <a:ext cx="0" cy="98583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93991" name="Group 71"/>
          <p:cNvGrpSpPr/>
          <p:nvPr/>
        </p:nvGrpSpPr>
        <p:grpSpPr bwMode="auto">
          <a:xfrm>
            <a:off x="6273800" y="2782416"/>
            <a:ext cx="1159140" cy="449263"/>
            <a:chOff x="3648" y="1798"/>
            <a:chExt cx="674" cy="283"/>
          </a:xfrm>
        </p:grpSpPr>
        <p:sp>
          <p:nvSpPr>
            <p:cNvPr id="593937" name="Line 17"/>
            <p:cNvSpPr>
              <a:spLocks noChangeShapeType="1"/>
            </p:cNvSpPr>
            <p:nvPr/>
          </p:nvSpPr>
          <p:spPr bwMode="auto">
            <a:xfrm rot="-2260875">
              <a:off x="4021" y="2023"/>
              <a:ext cx="301" cy="1"/>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38" name="Line 18"/>
            <p:cNvSpPr>
              <a:spLocks noChangeShapeType="1"/>
            </p:cNvSpPr>
            <p:nvPr/>
          </p:nvSpPr>
          <p:spPr bwMode="auto">
            <a:xfrm rot="-5400000">
              <a:off x="3506" y="1940"/>
              <a:ext cx="283"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93939" name="Line 19"/>
          <p:cNvSpPr>
            <a:spLocks noChangeShapeType="1"/>
          </p:cNvSpPr>
          <p:nvPr/>
        </p:nvSpPr>
        <p:spPr bwMode="auto">
          <a:xfrm>
            <a:off x="2297642" y="4104804"/>
            <a:ext cx="5582444" cy="158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0" name="Freeform 20"/>
          <p:cNvSpPr/>
          <p:nvPr/>
        </p:nvSpPr>
        <p:spPr bwMode="auto">
          <a:xfrm>
            <a:off x="2297641" y="4104804"/>
            <a:ext cx="5599642" cy="987425"/>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1" name="Line 21"/>
          <p:cNvSpPr>
            <a:spLocks noChangeShapeType="1"/>
          </p:cNvSpPr>
          <p:nvPr/>
        </p:nvSpPr>
        <p:spPr bwMode="auto">
          <a:xfrm>
            <a:off x="4060429" y="4104804"/>
            <a:ext cx="0" cy="9874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2" name="Line 22"/>
          <p:cNvSpPr>
            <a:spLocks noChangeShapeType="1"/>
          </p:cNvSpPr>
          <p:nvPr/>
        </p:nvSpPr>
        <p:spPr bwMode="auto">
          <a:xfrm>
            <a:off x="6134497" y="4104804"/>
            <a:ext cx="0" cy="9874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4" name="Line 24"/>
          <p:cNvSpPr>
            <a:spLocks noChangeShapeType="1"/>
          </p:cNvSpPr>
          <p:nvPr/>
        </p:nvSpPr>
        <p:spPr bwMode="auto">
          <a:xfrm>
            <a:off x="2297641" y="5641503"/>
            <a:ext cx="559964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5" name="Freeform 25"/>
          <p:cNvSpPr/>
          <p:nvPr/>
        </p:nvSpPr>
        <p:spPr bwMode="auto">
          <a:xfrm>
            <a:off x="2283883" y="5641504"/>
            <a:ext cx="5601362" cy="985837"/>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6" name="Line 26"/>
          <p:cNvSpPr>
            <a:spLocks noChangeShapeType="1"/>
          </p:cNvSpPr>
          <p:nvPr/>
        </p:nvSpPr>
        <p:spPr bwMode="auto">
          <a:xfrm>
            <a:off x="4060429" y="5641504"/>
            <a:ext cx="0" cy="9858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7" name="Line 27"/>
          <p:cNvSpPr>
            <a:spLocks noChangeShapeType="1"/>
          </p:cNvSpPr>
          <p:nvPr/>
        </p:nvSpPr>
        <p:spPr bwMode="auto">
          <a:xfrm>
            <a:off x="6134497" y="5641504"/>
            <a:ext cx="0" cy="9858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93990" name="Group 70"/>
          <p:cNvGrpSpPr/>
          <p:nvPr/>
        </p:nvGrpSpPr>
        <p:grpSpPr bwMode="auto">
          <a:xfrm>
            <a:off x="2901290" y="2453803"/>
            <a:ext cx="2369873" cy="239712"/>
            <a:chOff x="1687" y="1591"/>
            <a:chExt cx="1378" cy="151"/>
          </a:xfrm>
        </p:grpSpPr>
        <p:sp>
          <p:nvSpPr>
            <p:cNvPr id="593936" name="Line 16"/>
            <p:cNvSpPr>
              <a:spLocks noChangeShapeType="1"/>
            </p:cNvSpPr>
            <p:nvPr/>
          </p:nvSpPr>
          <p:spPr bwMode="auto">
            <a:xfrm flipH="1">
              <a:off x="1687" y="1591"/>
              <a:ext cx="302"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8" name="Line 28"/>
            <p:cNvSpPr>
              <a:spLocks noChangeShapeType="1"/>
            </p:cNvSpPr>
            <p:nvPr/>
          </p:nvSpPr>
          <p:spPr bwMode="auto">
            <a:xfrm>
              <a:off x="2763" y="1742"/>
              <a:ext cx="302"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93949" name="Line 29"/>
          <p:cNvSpPr>
            <a:spLocks noChangeShapeType="1"/>
          </p:cNvSpPr>
          <p:nvPr/>
        </p:nvSpPr>
        <p:spPr bwMode="auto">
          <a:xfrm>
            <a:off x="2954602" y="2693515"/>
            <a:ext cx="517658"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93992" name="Group 72"/>
          <p:cNvGrpSpPr/>
          <p:nvPr/>
        </p:nvGrpSpPr>
        <p:grpSpPr bwMode="auto">
          <a:xfrm>
            <a:off x="4786181" y="3993678"/>
            <a:ext cx="2333757" cy="0"/>
            <a:chOff x="2783" y="2561"/>
            <a:chExt cx="1357" cy="0"/>
          </a:xfrm>
        </p:grpSpPr>
        <p:sp>
          <p:nvSpPr>
            <p:cNvPr id="593943" name="Line 23"/>
            <p:cNvSpPr>
              <a:spLocks noChangeShapeType="1"/>
            </p:cNvSpPr>
            <p:nvPr/>
          </p:nvSpPr>
          <p:spPr bwMode="auto">
            <a:xfrm flipH="1">
              <a:off x="2783" y="2561"/>
              <a:ext cx="302"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50" name="Line 30"/>
            <p:cNvSpPr>
              <a:spLocks noChangeShapeType="1"/>
            </p:cNvSpPr>
            <p:nvPr/>
          </p:nvSpPr>
          <p:spPr bwMode="auto">
            <a:xfrm>
              <a:off x="3838" y="2561"/>
              <a:ext cx="302"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93951" name="Line 31"/>
          <p:cNvSpPr>
            <a:spLocks noChangeShapeType="1"/>
          </p:cNvSpPr>
          <p:nvPr/>
        </p:nvSpPr>
        <p:spPr bwMode="auto">
          <a:xfrm flipH="1">
            <a:off x="6653875" y="4231803"/>
            <a:ext cx="517657"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93993" name="Group 73"/>
          <p:cNvGrpSpPr/>
          <p:nvPr/>
        </p:nvGrpSpPr>
        <p:grpSpPr bwMode="auto">
          <a:xfrm>
            <a:off x="3100785" y="5832004"/>
            <a:ext cx="4079346" cy="714375"/>
            <a:chOff x="1803" y="3719"/>
            <a:chExt cx="2372" cy="450"/>
          </a:xfrm>
        </p:grpSpPr>
        <p:sp>
          <p:nvSpPr>
            <p:cNvPr id="593952" name="AutoShape 32"/>
            <p:cNvSpPr>
              <a:spLocks noChangeArrowheads="1"/>
            </p:cNvSpPr>
            <p:nvPr/>
          </p:nvSpPr>
          <p:spPr bwMode="auto">
            <a:xfrm>
              <a:off x="2399" y="3726"/>
              <a:ext cx="120" cy="292"/>
            </a:xfrm>
            <a:prstGeom prst="downArrow">
              <a:avLst>
                <a:gd name="adj1" fmla="val 50000"/>
                <a:gd name="adj2" fmla="val 80458"/>
              </a:avLst>
            </a:prstGeom>
            <a:solidFill>
              <a:schemeClr val="accent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93953" name="AutoShape 33"/>
            <p:cNvSpPr>
              <a:spLocks noChangeArrowheads="1"/>
            </p:cNvSpPr>
            <p:nvPr/>
          </p:nvSpPr>
          <p:spPr bwMode="auto">
            <a:xfrm>
              <a:off x="3627" y="3719"/>
              <a:ext cx="121" cy="292"/>
            </a:xfrm>
            <a:prstGeom prst="downArrow">
              <a:avLst>
                <a:gd name="adj1" fmla="val 50000"/>
                <a:gd name="adj2" fmla="val 79793"/>
              </a:avLst>
            </a:prstGeom>
            <a:solidFill>
              <a:schemeClr val="accent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93954" name="AutoShape 34"/>
            <p:cNvSpPr>
              <a:spLocks noChangeArrowheads="1"/>
            </p:cNvSpPr>
            <p:nvPr/>
          </p:nvSpPr>
          <p:spPr bwMode="auto">
            <a:xfrm rot="5400000">
              <a:off x="2862" y="3957"/>
              <a:ext cx="113" cy="312"/>
            </a:xfrm>
            <a:prstGeom prst="downArrow">
              <a:avLst>
                <a:gd name="adj1" fmla="val 50000"/>
                <a:gd name="adj2" fmla="val 91294"/>
              </a:avLst>
            </a:prstGeom>
            <a:solidFill>
              <a:schemeClr val="accent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93955" name="AutoShape 35"/>
            <p:cNvSpPr>
              <a:spLocks noChangeArrowheads="1"/>
            </p:cNvSpPr>
            <p:nvPr/>
          </p:nvSpPr>
          <p:spPr bwMode="auto">
            <a:xfrm rot="3308442">
              <a:off x="3963" y="3674"/>
              <a:ext cx="113" cy="311"/>
            </a:xfrm>
            <a:prstGeom prst="downArrow">
              <a:avLst>
                <a:gd name="adj1" fmla="val 50000"/>
                <a:gd name="adj2" fmla="val 91001"/>
              </a:avLst>
            </a:prstGeom>
            <a:solidFill>
              <a:schemeClr val="accent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93956" name="AutoShape 36"/>
            <p:cNvSpPr>
              <a:spLocks noChangeArrowheads="1"/>
            </p:cNvSpPr>
            <p:nvPr/>
          </p:nvSpPr>
          <p:spPr bwMode="auto">
            <a:xfrm rot="-3458995">
              <a:off x="1902" y="3702"/>
              <a:ext cx="113" cy="312"/>
            </a:xfrm>
            <a:prstGeom prst="downArrow">
              <a:avLst>
                <a:gd name="adj1" fmla="val 50000"/>
                <a:gd name="adj2" fmla="val 91294"/>
              </a:avLst>
            </a:prstGeom>
            <a:solidFill>
              <a:schemeClr val="accent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grpSp>
      <p:sp>
        <p:nvSpPr>
          <p:cNvPr id="593957" name="Line 37"/>
          <p:cNvSpPr>
            <a:spLocks noChangeShapeType="1"/>
          </p:cNvSpPr>
          <p:nvPr/>
        </p:nvSpPr>
        <p:spPr bwMode="auto">
          <a:xfrm>
            <a:off x="1243410" y="944090"/>
            <a:ext cx="0" cy="5481638"/>
          </a:xfrm>
          <a:prstGeom prst="line">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58" name="Text Box 38"/>
          <p:cNvSpPr txBox="1">
            <a:spLocks noChangeArrowheads="1"/>
          </p:cNvSpPr>
          <p:nvPr/>
        </p:nvSpPr>
        <p:spPr bwMode="auto">
          <a:xfrm>
            <a:off x="1082974" y="6341356"/>
            <a:ext cx="2696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t</a:t>
            </a:r>
            <a:endParaRPr kumimoji="1" lang="en-US" altLang="zh-CN" sz="2000" b="1">
              <a:solidFill>
                <a:srgbClr val="0000CC"/>
              </a:solidFill>
              <a:latin typeface="+mn-lt"/>
              <a:ea typeface="黑体" panose="02010609060101010101" pitchFamily="2" charset="-122"/>
            </a:endParaRPr>
          </a:p>
        </p:txBody>
      </p:sp>
      <p:sp>
        <p:nvSpPr>
          <p:cNvPr id="593960" name="Text Box 40"/>
          <p:cNvSpPr txBox="1">
            <a:spLocks noChangeArrowheads="1"/>
          </p:cNvSpPr>
          <p:nvPr/>
        </p:nvSpPr>
        <p:spPr bwMode="auto">
          <a:xfrm>
            <a:off x="4357952" y="5868516"/>
            <a:ext cx="12586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ACK</a:t>
            </a:r>
            <a:r>
              <a:rPr kumimoji="1" lang="zh-CN" altLang="en-US" sz="2000" b="1">
                <a:solidFill>
                  <a:srgbClr val="0000CC"/>
                </a:solidFill>
                <a:latin typeface="+mn-lt"/>
                <a:ea typeface="黑体" panose="02010609060101010101" pitchFamily="2" charset="-122"/>
              </a:rPr>
              <a:t>报文</a:t>
            </a:r>
            <a:endParaRPr kumimoji="1" lang="zh-CN" altLang="en-US" sz="2000" b="1">
              <a:solidFill>
                <a:srgbClr val="0000CC"/>
              </a:solidFill>
              <a:latin typeface="+mn-lt"/>
              <a:ea typeface="黑体" panose="02010609060101010101" pitchFamily="2" charset="-122"/>
            </a:endParaRPr>
          </a:p>
        </p:txBody>
      </p:sp>
      <p:pic>
        <p:nvPicPr>
          <p:cNvPr id="593961" name="Picture 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23215" y="6414616"/>
            <a:ext cx="58301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62" name="Picture 4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49146" y="3903190"/>
            <a:ext cx="58301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63" name="Picture 4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89547" y="3903190"/>
            <a:ext cx="583009"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64" name="Picture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23215" y="3365028"/>
            <a:ext cx="58301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65" name="Picture 4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49146" y="3365028"/>
            <a:ext cx="58301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66" name="Picture 4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22369" y="2379191"/>
            <a:ext cx="58301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67" name="Picture 4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23215" y="2379191"/>
            <a:ext cx="58301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68" name="Picture 4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49146" y="2379191"/>
            <a:ext cx="58301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69" name="Picture 4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29103" y="2379191"/>
            <a:ext cx="58301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70" name="Picture 5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49146" y="1841028"/>
            <a:ext cx="58301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71" name="Picture 5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23215" y="1841028"/>
            <a:ext cx="58301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72" name="Picture 5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86002" y="853603"/>
            <a:ext cx="584729"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73" name="Picture 5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23215" y="853603"/>
            <a:ext cx="58301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74" name="Picture 5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49146" y="853603"/>
            <a:ext cx="58301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75" name="Picture 5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29103" y="853603"/>
            <a:ext cx="58301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76" name="Picture 5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86002" y="5428778"/>
            <a:ext cx="584729"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77" name="Picture 5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23215" y="5428778"/>
            <a:ext cx="58301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78" name="Picture 5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49146" y="5428778"/>
            <a:ext cx="58301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79" name="Picture 5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24195" y="5428778"/>
            <a:ext cx="584729"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80" name="Picture 6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49146" y="4890616"/>
            <a:ext cx="58301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81" name="Picture 6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23215" y="4890616"/>
            <a:ext cx="58301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82" name="Picture 6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86002" y="3903190"/>
            <a:ext cx="584729"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83" name="Picture 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23215" y="3903190"/>
            <a:ext cx="58301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84" name="Picture 6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49146" y="6414616"/>
            <a:ext cx="58301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93985" name="Text Box 65"/>
          <p:cNvSpPr txBox="1">
            <a:spLocks noChangeArrowheads="1"/>
          </p:cNvSpPr>
          <p:nvPr/>
        </p:nvSpPr>
        <p:spPr bwMode="auto">
          <a:xfrm>
            <a:off x="3353594" y="1747366"/>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endParaRPr kumimoji="1" lang="en-US" altLang="zh-CN" sz="2000" b="1">
              <a:solidFill>
                <a:srgbClr val="0000CC"/>
              </a:solidFill>
              <a:latin typeface="+mn-lt"/>
              <a:ea typeface="黑体" panose="02010609060101010101" pitchFamily="2" charset="-122"/>
            </a:endParaRPr>
          </a:p>
        </p:txBody>
      </p:sp>
      <p:sp>
        <p:nvSpPr>
          <p:cNvPr id="593986" name="Text Box 66"/>
          <p:cNvSpPr txBox="1">
            <a:spLocks noChangeArrowheads="1"/>
          </p:cNvSpPr>
          <p:nvPr/>
        </p:nvSpPr>
        <p:spPr bwMode="auto">
          <a:xfrm>
            <a:off x="3353594" y="6335241"/>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endParaRPr kumimoji="1" lang="en-US" altLang="zh-CN" sz="2000" b="1">
              <a:solidFill>
                <a:srgbClr val="0000CC"/>
              </a:solidFill>
              <a:latin typeface="+mn-lt"/>
              <a:ea typeface="黑体" panose="02010609060101010101" pitchFamily="2" charset="-122"/>
            </a:endParaRPr>
          </a:p>
        </p:txBody>
      </p:sp>
      <p:sp>
        <p:nvSpPr>
          <p:cNvPr id="593987" name="Text Box 67"/>
          <p:cNvSpPr txBox="1">
            <a:spLocks noChangeArrowheads="1"/>
          </p:cNvSpPr>
          <p:nvPr/>
        </p:nvSpPr>
        <p:spPr bwMode="auto">
          <a:xfrm>
            <a:off x="3334676" y="4776315"/>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endParaRPr kumimoji="1" lang="en-US" altLang="zh-CN" sz="2000" b="1">
              <a:solidFill>
                <a:srgbClr val="0000CC"/>
              </a:solidFill>
              <a:latin typeface="+mn-lt"/>
              <a:ea typeface="黑体" panose="02010609060101010101" pitchFamily="2" charset="-122"/>
            </a:endParaRPr>
          </a:p>
        </p:txBody>
      </p:sp>
      <p:sp>
        <p:nvSpPr>
          <p:cNvPr id="593988" name="Text Box 68"/>
          <p:cNvSpPr txBox="1">
            <a:spLocks noChangeArrowheads="1"/>
          </p:cNvSpPr>
          <p:nvPr/>
        </p:nvSpPr>
        <p:spPr bwMode="auto">
          <a:xfrm>
            <a:off x="3353594" y="3268191"/>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endParaRPr kumimoji="1" lang="en-US" altLang="zh-CN" sz="2000" b="1">
              <a:solidFill>
                <a:srgbClr val="0000CC"/>
              </a:solidFill>
              <a:latin typeface="+mn-lt"/>
              <a:ea typeface="黑体" panose="02010609060101010101" pitchFamily="2" charset="-122"/>
            </a:endParaRPr>
          </a:p>
        </p:txBody>
      </p:sp>
      <p:sp>
        <p:nvSpPr>
          <p:cNvPr id="593989" name="Text Box 69"/>
          <p:cNvSpPr txBox="1">
            <a:spLocks noChangeArrowheads="1"/>
          </p:cNvSpPr>
          <p:nvPr/>
        </p:nvSpPr>
        <p:spPr bwMode="auto">
          <a:xfrm>
            <a:off x="1571890" y="1201266"/>
            <a:ext cx="36420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5000"/>
              </a:lnSpc>
            </a:pPr>
            <a:r>
              <a:rPr kumimoji="1" lang="en-US" altLang="zh-CN" sz="2000" b="1">
                <a:solidFill>
                  <a:srgbClr val="0000CC"/>
                </a:solidFill>
                <a:latin typeface="+mn-lt"/>
                <a:ea typeface="黑体" panose="02010609060101010101" pitchFamily="2" charset="-122"/>
              </a:rPr>
              <a:t>t</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r>
              <a:rPr kumimoji="1" lang="en-US" altLang="zh-CN" sz="2000" b="1">
                <a:solidFill>
                  <a:srgbClr val="0000CC"/>
                </a:solidFill>
                <a:latin typeface="+mn-lt"/>
                <a:ea typeface="黑体" panose="02010609060101010101" pitchFamily="2" charset="-122"/>
              </a:rPr>
              <a:t>t</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r>
              <a:rPr kumimoji="1" lang="en-US" altLang="zh-CN" sz="2000" b="1">
                <a:solidFill>
                  <a:srgbClr val="0000CC"/>
                </a:solidFill>
                <a:latin typeface="+mn-lt"/>
                <a:ea typeface="黑体" panose="02010609060101010101" pitchFamily="2" charset="-122"/>
              </a:rPr>
              <a:t>t</a:t>
            </a:r>
            <a:r>
              <a:rPr kumimoji="1" lang="en-US" altLang="zh-CN" sz="2000" b="1" baseline="-25000">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r>
              <a:rPr kumimoji="1" lang="en-US" altLang="zh-CN" sz="2000" b="1">
                <a:solidFill>
                  <a:srgbClr val="0000CC"/>
                </a:solidFill>
                <a:latin typeface="+mn-lt"/>
                <a:ea typeface="黑体" panose="02010609060101010101" pitchFamily="2" charset="-122"/>
              </a:rPr>
              <a:t>t</a:t>
            </a:r>
            <a:r>
              <a:rPr kumimoji="1" lang="en-US" altLang="zh-CN" sz="2000" b="1" baseline="-25000">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93930"/>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593949"/>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593931"/>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593990"/>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93992"/>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grpId="0" nodeType="afterEffect">
                                  <p:stCondLst>
                                    <p:cond delay="1000"/>
                                  </p:stCondLst>
                                  <p:childTnLst>
                                    <p:set>
                                      <p:cBhvr>
                                        <p:cTn id="21" dur="1" fill="hold">
                                          <p:stCondLst>
                                            <p:cond delay="0"/>
                                          </p:stCondLst>
                                        </p:cTn>
                                        <p:tgtEl>
                                          <p:spTgt spid="593929"/>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593991"/>
                                        </p:tgtEl>
                                        <p:attrNameLst>
                                          <p:attrName>style.visibility</p:attrName>
                                        </p:attrNameLst>
                                      </p:cBhvr>
                                      <p:to>
                                        <p:strVal val="visible"/>
                                      </p:to>
                                    </p:set>
                                  </p:childTnLst>
                                </p:cTn>
                              </p:par>
                            </p:childTnLst>
                          </p:cTn>
                        </p:par>
                        <p:par>
                          <p:cTn id="25" fill="hold">
                            <p:stCondLst>
                              <p:cond delay="7000"/>
                            </p:stCondLst>
                            <p:childTnLst>
                              <p:par>
                                <p:cTn id="26" presetID="1" presetClass="entr" presetSubtype="0" fill="hold" grpId="0" nodeType="afterEffect">
                                  <p:stCondLst>
                                    <p:cond delay="1000"/>
                                  </p:stCondLst>
                                  <p:childTnLst>
                                    <p:set>
                                      <p:cBhvr>
                                        <p:cTn id="27" dur="1" fill="hold">
                                          <p:stCondLst>
                                            <p:cond delay="0"/>
                                          </p:stCondLst>
                                        </p:cTn>
                                        <p:tgtEl>
                                          <p:spTgt spid="593951"/>
                                        </p:tgtEl>
                                        <p:attrNameLst>
                                          <p:attrName>style.visibility</p:attrName>
                                        </p:attrNameLst>
                                      </p:cBhvr>
                                      <p:to>
                                        <p:strVal val="visible"/>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5939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9" grpId="0" animBg="1"/>
      <p:bldP spid="593930" grpId="0" animBg="1"/>
      <p:bldP spid="593931" grpId="0" animBg="1"/>
      <p:bldP spid="593949" grpId="0" animBg="1"/>
      <p:bldP spid="593951"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p:txBody>
          <a:bodyPr/>
          <a:lstStyle/>
          <a:p>
            <a:pPr algn="ctr"/>
            <a:r>
              <a:rPr lang="en-US" altLang="zh-CN"/>
              <a:t>OSPF </a:t>
            </a:r>
            <a:r>
              <a:rPr lang="zh-CN" altLang="en-US"/>
              <a:t>的其他特点 </a:t>
            </a:r>
            <a:endParaRPr lang="zh-CN" altLang="en-US"/>
          </a:p>
        </p:txBody>
      </p:sp>
      <p:sp>
        <p:nvSpPr>
          <p:cNvPr id="594947" name="Rectangle 3"/>
          <p:cNvSpPr>
            <a:spLocks noGrp="1" noChangeArrowheads="1"/>
          </p:cNvSpPr>
          <p:nvPr>
            <p:ph idx="1"/>
          </p:nvPr>
        </p:nvSpPr>
        <p:spPr>
          <a:noFill/>
        </p:spPr>
        <p:txBody>
          <a:bodyPr/>
          <a:lstStyle/>
          <a:p>
            <a:r>
              <a:rPr lang="en-US" altLang="zh-CN" dirty="0"/>
              <a:t>OSPF </a:t>
            </a:r>
            <a:r>
              <a:rPr lang="zh-CN" altLang="en-US" dirty="0"/>
              <a:t>还规定每隔一段时间，如 </a:t>
            </a:r>
            <a:r>
              <a:rPr lang="en-US" altLang="zh-CN" dirty="0"/>
              <a:t>30 </a:t>
            </a:r>
            <a:r>
              <a:rPr lang="zh-CN" altLang="en-US" dirty="0"/>
              <a:t>分钟，要刷新一次数据库中的链路状态。 </a:t>
            </a:r>
            <a:endParaRPr lang="zh-CN" altLang="en-US" dirty="0"/>
          </a:p>
          <a:p>
            <a:r>
              <a:rPr lang="zh-CN" altLang="en-US" dirty="0"/>
              <a:t>由于一个路由器的链路状态只涉及到与相邻路由器的连通状态，因而与整个互联网的规模并无直接关系。因此</a:t>
            </a:r>
            <a:r>
              <a:rPr lang="zh-CN" altLang="en-US" dirty="0">
                <a:solidFill>
                  <a:srgbClr val="FF0000"/>
                </a:solidFill>
              </a:rPr>
              <a:t>当互联网规模很大时，</a:t>
            </a:r>
            <a:r>
              <a:rPr lang="en-US" altLang="zh-CN" dirty="0" smtClean="0">
                <a:solidFill>
                  <a:srgbClr val="FF0000"/>
                </a:solidFill>
              </a:rPr>
              <a:t>OSPF  </a:t>
            </a:r>
            <a:r>
              <a:rPr lang="zh-CN" altLang="en-US" dirty="0">
                <a:solidFill>
                  <a:srgbClr val="FF0000"/>
                </a:solidFill>
              </a:rPr>
              <a:t>协议要比距离向量协议 </a:t>
            </a:r>
            <a:r>
              <a:rPr lang="en-US" altLang="zh-CN" dirty="0">
                <a:solidFill>
                  <a:srgbClr val="FF0000"/>
                </a:solidFill>
              </a:rPr>
              <a:t>RIP </a:t>
            </a:r>
            <a:r>
              <a:rPr lang="zh-CN" altLang="en-US" dirty="0">
                <a:solidFill>
                  <a:srgbClr val="FF0000"/>
                </a:solidFill>
              </a:rPr>
              <a:t>好得多。 </a:t>
            </a:r>
            <a:endParaRPr lang="zh-CN" altLang="en-US" dirty="0">
              <a:solidFill>
                <a:srgbClr val="FF0000"/>
              </a:solidFill>
            </a:endParaRPr>
          </a:p>
          <a:p>
            <a:r>
              <a:rPr lang="en-US" altLang="zh-CN" dirty="0">
                <a:solidFill>
                  <a:srgbClr val="FF0000"/>
                </a:solidFill>
              </a:rPr>
              <a:t>OSPF </a:t>
            </a:r>
            <a:r>
              <a:rPr lang="zh-CN" altLang="en-US" dirty="0">
                <a:solidFill>
                  <a:srgbClr val="FF0000"/>
                </a:solidFill>
              </a:rPr>
              <a:t>没有“坏消息传播得慢”的问题，</a:t>
            </a:r>
            <a:r>
              <a:rPr lang="zh-CN" altLang="en-US" dirty="0"/>
              <a:t>据统计，其响应网络变化的时间小于 </a:t>
            </a:r>
            <a:r>
              <a:rPr lang="en-US" altLang="zh-CN" dirty="0"/>
              <a:t>100 </a:t>
            </a:r>
            <a:r>
              <a:rPr lang="en-US" altLang="zh-CN" dirty="0" err="1"/>
              <a:t>ms</a:t>
            </a:r>
            <a:r>
              <a:rPr lang="zh-CN" altLang="en-US"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9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49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ltLang="zh-CN" dirty="0" smtClean="0"/>
              <a:t>1</a:t>
            </a:r>
            <a:r>
              <a:rPr lang="en-US" altLang="zh-CN" dirty="0"/>
              <a:t>.   IP </a:t>
            </a:r>
            <a:r>
              <a:rPr lang="zh-CN" altLang="en-US" dirty="0"/>
              <a:t>地址及其表示方法 </a:t>
            </a:r>
            <a:endParaRPr lang="zh-CN" altLang="en-US" dirty="0"/>
          </a:p>
        </p:txBody>
      </p:sp>
      <p:sp>
        <p:nvSpPr>
          <p:cNvPr id="141315" name="Rectangle 3"/>
          <p:cNvSpPr>
            <a:spLocks noGrp="1" noChangeArrowheads="1"/>
          </p:cNvSpPr>
          <p:nvPr>
            <p:ph idx="1"/>
          </p:nvPr>
        </p:nvSpPr>
        <p:spPr/>
        <p:txBody>
          <a:bodyPr/>
          <a:lstStyle/>
          <a:p>
            <a:r>
              <a:rPr lang="zh-CN" altLang="en-US" dirty="0"/>
              <a:t>我们把整个因特网看成为一个单一的、抽象的网络</a:t>
            </a:r>
            <a:r>
              <a:rPr lang="zh-CN" altLang="en-US" dirty="0" smtClean="0"/>
              <a:t>。</a:t>
            </a:r>
            <a:endParaRPr lang="en-US" altLang="zh-CN" dirty="0" smtClean="0"/>
          </a:p>
          <a:p>
            <a:r>
              <a:rPr lang="en-US" altLang="zh-CN" dirty="0" smtClean="0"/>
              <a:t>IP </a:t>
            </a:r>
            <a:r>
              <a:rPr lang="zh-CN" altLang="en-US" dirty="0"/>
              <a:t>地址就是给每个连接</a:t>
            </a:r>
            <a:r>
              <a:rPr lang="zh-CN" altLang="en-US" dirty="0" smtClean="0"/>
              <a:t>在互联网上</a:t>
            </a:r>
            <a:r>
              <a:rPr lang="zh-CN" altLang="en-US" dirty="0"/>
              <a:t>的主机（或路由器）分配一个在全世界范围是</a:t>
            </a:r>
            <a:r>
              <a:rPr lang="zh-CN" altLang="en-US" dirty="0">
                <a:solidFill>
                  <a:srgbClr val="FF0000"/>
                </a:solidFill>
              </a:rPr>
              <a:t>唯一的 </a:t>
            </a:r>
            <a:r>
              <a:rPr lang="en-US" altLang="zh-CN" dirty="0">
                <a:solidFill>
                  <a:srgbClr val="FF0000"/>
                </a:solidFill>
              </a:rPr>
              <a:t>32 </a:t>
            </a:r>
            <a:r>
              <a:rPr lang="zh-CN" altLang="en-US" dirty="0">
                <a:solidFill>
                  <a:srgbClr val="FF0000"/>
                </a:solidFill>
              </a:rPr>
              <a:t>位的标识符。</a:t>
            </a:r>
            <a:endParaRPr lang="zh-CN" altLang="en-US" dirty="0">
              <a:solidFill>
                <a:srgbClr val="FF0000"/>
              </a:solidFill>
            </a:endParaRPr>
          </a:p>
          <a:p>
            <a:r>
              <a:rPr lang="en-US" altLang="zh-CN" dirty="0"/>
              <a:t>IP </a:t>
            </a:r>
            <a:r>
              <a:rPr lang="zh-CN" altLang="en-US" dirty="0"/>
              <a:t>地址现在</a:t>
            </a:r>
            <a:r>
              <a:rPr lang="zh-CN" altLang="en-US" dirty="0" smtClean="0"/>
              <a:t>由</a:t>
            </a:r>
            <a:r>
              <a:rPr lang="zh-CN" altLang="zh-CN" dirty="0">
                <a:solidFill>
                  <a:srgbClr val="FF0000"/>
                </a:solidFill>
              </a:rPr>
              <a:t>互联网名字和数字分配机构</a:t>
            </a:r>
            <a:r>
              <a:rPr lang="en-US" altLang="zh-CN" dirty="0" smtClean="0"/>
              <a:t>ICANN </a:t>
            </a:r>
            <a:r>
              <a:rPr lang="en-US" altLang="zh-CN" dirty="0"/>
              <a:t>(Internet Corporation for Assigned Names and Numbers)</a:t>
            </a:r>
            <a:r>
              <a:rPr lang="zh-CN" altLang="en-US" dirty="0"/>
              <a:t>进行</a:t>
            </a:r>
            <a:r>
              <a:rPr lang="zh-CN" altLang="en-US" dirty="0" smtClean="0"/>
              <a:t>分配。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3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build="p"/>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pPr algn="ctr"/>
            <a:r>
              <a:rPr lang="zh-CN" altLang="en-US" dirty="0"/>
              <a:t>指定的</a:t>
            </a:r>
            <a:r>
              <a:rPr lang="zh-CN" altLang="en-US" dirty="0" smtClean="0"/>
              <a:t>路由器</a:t>
            </a:r>
            <a:endParaRPr lang="en-US" altLang="zh-CN" dirty="0"/>
          </a:p>
        </p:txBody>
      </p:sp>
      <p:sp>
        <p:nvSpPr>
          <p:cNvPr id="595971" name="Rectangle 3"/>
          <p:cNvSpPr>
            <a:spLocks noGrp="1" noChangeArrowheads="1"/>
          </p:cNvSpPr>
          <p:nvPr>
            <p:ph idx="1"/>
          </p:nvPr>
        </p:nvSpPr>
        <p:spPr/>
        <p:txBody>
          <a:bodyPr/>
          <a:lstStyle/>
          <a:p>
            <a:r>
              <a:rPr lang="zh-CN" altLang="en-US" dirty="0"/>
              <a:t>多点接入的局域网采用了</a:t>
            </a:r>
            <a:r>
              <a:rPr lang="zh-CN" altLang="en-US" dirty="0" smtClean="0">
                <a:solidFill>
                  <a:srgbClr val="FF0000"/>
                </a:solidFill>
              </a:rPr>
              <a:t>指定的路由器 </a:t>
            </a:r>
            <a:r>
              <a:rPr lang="en-US" altLang="zh-CN" dirty="0" smtClean="0"/>
              <a:t>(</a:t>
            </a:r>
            <a:r>
              <a:rPr lang="en-US" altLang="zh-CN" dirty="0"/>
              <a:t>designated router</a:t>
            </a:r>
            <a:r>
              <a:rPr lang="en-US" altLang="zh-CN" dirty="0" smtClean="0"/>
              <a:t>) </a:t>
            </a:r>
            <a:r>
              <a:rPr lang="zh-CN" altLang="en-US" dirty="0" smtClean="0"/>
              <a:t>的</a:t>
            </a:r>
            <a:r>
              <a:rPr lang="zh-CN" altLang="en-US" dirty="0"/>
              <a:t>方法，</a:t>
            </a:r>
            <a:r>
              <a:rPr lang="zh-CN" altLang="en-US" dirty="0">
                <a:solidFill>
                  <a:srgbClr val="FF0000"/>
                </a:solidFill>
              </a:rPr>
              <a:t>使广播的信息量大大减少。</a:t>
            </a:r>
            <a:endParaRPr lang="zh-CN" altLang="en-US" dirty="0">
              <a:solidFill>
                <a:srgbClr val="FF0000"/>
              </a:solidFill>
            </a:endParaRPr>
          </a:p>
          <a:p>
            <a:r>
              <a:rPr lang="zh-CN" altLang="en-US" dirty="0"/>
              <a:t>指定的路由器</a:t>
            </a:r>
            <a:r>
              <a:rPr lang="zh-CN" altLang="en-US" dirty="0">
                <a:solidFill>
                  <a:srgbClr val="FF0000"/>
                </a:solidFill>
              </a:rPr>
              <a:t>代表</a:t>
            </a:r>
            <a:r>
              <a:rPr lang="zh-CN" altLang="en-US" dirty="0"/>
              <a:t>该局域网上所有的链路向连接到该网络上的各路由器发送状态信息。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597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title"/>
          </p:nvPr>
        </p:nvSpPr>
        <p:spPr/>
        <p:txBody>
          <a:bodyPr/>
          <a:lstStyle/>
          <a:p>
            <a:r>
              <a:rPr lang="en-US" altLang="zh-CN" dirty="0"/>
              <a:t>4.5.4  </a:t>
            </a:r>
            <a:r>
              <a:rPr lang="zh-CN" altLang="en-US" dirty="0"/>
              <a:t>外部网关协议 </a:t>
            </a:r>
            <a:r>
              <a:rPr lang="en-US" altLang="zh-CN" dirty="0"/>
              <a:t>BGP</a:t>
            </a:r>
            <a:endParaRPr lang="en-US" altLang="zh-CN" dirty="0"/>
          </a:p>
        </p:txBody>
      </p:sp>
      <p:sp>
        <p:nvSpPr>
          <p:cNvPr id="600067" name="Rectangle 3"/>
          <p:cNvSpPr>
            <a:spLocks noGrp="1" noChangeArrowheads="1"/>
          </p:cNvSpPr>
          <p:nvPr>
            <p:ph idx="1"/>
          </p:nvPr>
        </p:nvSpPr>
        <p:spPr>
          <a:noFill/>
        </p:spPr>
        <p:txBody>
          <a:bodyPr/>
          <a:lstStyle/>
          <a:p>
            <a:pPr>
              <a:spcBef>
                <a:spcPts val="1200"/>
              </a:spcBef>
            </a:pPr>
            <a:r>
              <a:rPr lang="en-US" altLang="zh-CN" dirty="0"/>
              <a:t>BGP </a:t>
            </a:r>
            <a:r>
              <a:rPr lang="zh-CN" altLang="en-US" dirty="0"/>
              <a:t>是</a:t>
            </a:r>
            <a:r>
              <a:rPr lang="zh-CN" altLang="en-US" dirty="0">
                <a:solidFill>
                  <a:srgbClr val="FF0000"/>
                </a:solidFill>
              </a:rPr>
              <a:t>不同自治系统的路由器之间</a:t>
            </a:r>
            <a:r>
              <a:rPr lang="zh-CN" altLang="en-US" dirty="0"/>
              <a:t>交换路由信息的协议。 </a:t>
            </a:r>
            <a:endParaRPr lang="zh-CN" altLang="en-US" dirty="0"/>
          </a:p>
          <a:p>
            <a:pPr>
              <a:spcBef>
                <a:spcPts val="1200"/>
              </a:spcBef>
            </a:pPr>
            <a:r>
              <a:rPr lang="en-US" altLang="zh-CN" dirty="0"/>
              <a:t>BGP </a:t>
            </a:r>
            <a:r>
              <a:rPr lang="zh-CN" altLang="en-US" dirty="0"/>
              <a:t>较新版本是 </a:t>
            </a:r>
            <a:r>
              <a:rPr lang="en-US" altLang="zh-CN" dirty="0"/>
              <a:t>2006 </a:t>
            </a:r>
            <a:r>
              <a:rPr lang="zh-CN" altLang="en-US" dirty="0"/>
              <a:t>年 </a:t>
            </a:r>
            <a:r>
              <a:rPr lang="en-US" altLang="zh-CN" dirty="0"/>
              <a:t>1 </a:t>
            </a:r>
            <a:r>
              <a:rPr lang="zh-CN" altLang="en-US" dirty="0"/>
              <a:t>月发表的 </a:t>
            </a:r>
            <a:r>
              <a:rPr lang="en-US" altLang="zh-CN" dirty="0"/>
              <a:t>BGP-4</a:t>
            </a:r>
            <a:r>
              <a:rPr lang="zh-CN" altLang="en-US" dirty="0"/>
              <a:t>（</a:t>
            </a:r>
            <a:r>
              <a:rPr lang="en-US" altLang="zh-CN" dirty="0"/>
              <a:t>BGP </a:t>
            </a:r>
            <a:r>
              <a:rPr lang="zh-CN" altLang="en-US" dirty="0"/>
              <a:t>第 </a:t>
            </a:r>
            <a:r>
              <a:rPr lang="en-US" altLang="zh-CN" dirty="0"/>
              <a:t>4 </a:t>
            </a:r>
            <a:r>
              <a:rPr lang="zh-CN" altLang="en-US" dirty="0"/>
              <a:t>个版本），即 </a:t>
            </a:r>
            <a:r>
              <a:rPr lang="en-US" altLang="zh-CN" dirty="0"/>
              <a:t>RFC 4271 ~ 4278</a:t>
            </a:r>
            <a:r>
              <a:rPr lang="zh-CN" altLang="en-US" dirty="0"/>
              <a:t>。 </a:t>
            </a:r>
            <a:endParaRPr lang="zh-CN" altLang="en-US" dirty="0"/>
          </a:p>
          <a:p>
            <a:pPr>
              <a:spcBef>
                <a:spcPts val="1200"/>
              </a:spcBef>
            </a:pPr>
            <a:r>
              <a:rPr lang="zh-CN" altLang="en-US" dirty="0"/>
              <a:t>可以将 </a:t>
            </a:r>
            <a:r>
              <a:rPr lang="en-US" altLang="zh-CN" dirty="0"/>
              <a:t>BGP-4 </a:t>
            </a:r>
            <a:r>
              <a:rPr lang="zh-CN" altLang="en-US" dirty="0"/>
              <a:t>简写为 </a:t>
            </a:r>
            <a:r>
              <a:rPr lang="en-US" altLang="zh-CN" dirty="0"/>
              <a:t>BGP</a:t>
            </a:r>
            <a:r>
              <a:rPr lang="zh-CN" altLang="en-US"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00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00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67" grpId="0" build="p"/>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p:txBody>
          <a:bodyPr/>
          <a:lstStyle/>
          <a:p>
            <a:pPr algn="ctr"/>
            <a:r>
              <a:rPr lang="en-US" altLang="zh-CN" dirty="0"/>
              <a:t>BGP </a:t>
            </a:r>
            <a:r>
              <a:rPr lang="zh-CN" altLang="en-US" dirty="0" smtClean="0"/>
              <a:t>使用环境不同</a:t>
            </a:r>
            <a:endParaRPr lang="zh-CN" altLang="en-US" dirty="0"/>
          </a:p>
        </p:txBody>
      </p:sp>
      <p:sp>
        <p:nvSpPr>
          <p:cNvPr id="601091" name="Rectangle 3"/>
          <p:cNvSpPr>
            <a:spLocks noGrp="1" noChangeArrowheads="1"/>
          </p:cNvSpPr>
          <p:nvPr>
            <p:ph idx="1"/>
          </p:nvPr>
        </p:nvSpPr>
        <p:spPr>
          <a:noFill/>
        </p:spPr>
        <p:txBody>
          <a:bodyPr/>
          <a:lstStyle/>
          <a:p>
            <a:r>
              <a:rPr lang="zh-CN" altLang="en-US" sz="2800" dirty="0" smtClean="0"/>
              <a:t>互联网的</a:t>
            </a:r>
            <a:r>
              <a:rPr lang="zh-CN" altLang="en-US" sz="2800" dirty="0"/>
              <a:t>规模太大，使得自治系统之间路由选择非常困难。对于自治系统之间的路由选择，要寻找最佳路由是很不现实的。</a:t>
            </a:r>
            <a:endParaRPr lang="zh-CN" altLang="en-US" sz="2800" dirty="0"/>
          </a:p>
          <a:p>
            <a:pPr lvl="1"/>
            <a:r>
              <a:rPr lang="zh-CN" altLang="en-US" dirty="0">
                <a:latin typeface="Arial" panose="020B0604020202020204" pitchFamily="34" charset="0"/>
              </a:rPr>
              <a:t>当一条路径通过几个不同 </a:t>
            </a:r>
            <a:r>
              <a:rPr lang="en-US" altLang="zh-CN" dirty="0">
                <a:latin typeface="Arial" panose="020B0604020202020204" pitchFamily="34" charset="0"/>
              </a:rPr>
              <a:t>AS </a:t>
            </a:r>
            <a:r>
              <a:rPr lang="zh-CN" altLang="en-US" dirty="0">
                <a:latin typeface="Arial" panose="020B0604020202020204" pitchFamily="34" charset="0"/>
              </a:rPr>
              <a:t>时，要想对这样的路径计算出有意义的代价是不太可能的。</a:t>
            </a:r>
            <a:endParaRPr lang="zh-CN" altLang="en-US" dirty="0">
              <a:latin typeface="Arial" panose="020B0604020202020204" pitchFamily="34" charset="0"/>
            </a:endParaRPr>
          </a:p>
          <a:p>
            <a:pPr lvl="1"/>
            <a:r>
              <a:rPr lang="zh-CN" altLang="en-US" dirty="0">
                <a:solidFill>
                  <a:srgbClr val="0000FF"/>
                </a:solidFill>
                <a:latin typeface="Arial" panose="020B0604020202020204" pitchFamily="34" charset="0"/>
              </a:rPr>
              <a:t>比较合理的做法是在 </a:t>
            </a:r>
            <a:r>
              <a:rPr lang="en-US" altLang="zh-CN" dirty="0">
                <a:solidFill>
                  <a:srgbClr val="0000FF"/>
                </a:solidFill>
                <a:latin typeface="Arial" panose="020B0604020202020204" pitchFamily="34" charset="0"/>
              </a:rPr>
              <a:t>AS </a:t>
            </a:r>
            <a:r>
              <a:rPr lang="zh-CN" altLang="en-US" dirty="0">
                <a:solidFill>
                  <a:srgbClr val="0000FF"/>
                </a:solidFill>
                <a:latin typeface="Arial" panose="020B0604020202020204" pitchFamily="34" charset="0"/>
              </a:rPr>
              <a:t>之间交换“可达性”信息</a:t>
            </a:r>
            <a:r>
              <a:rPr lang="zh-CN" altLang="en-US" dirty="0" smtClean="0">
                <a:solidFill>
                  <a:srgbClr val="0000FF"/>
                </a:solidFill>
                <a:latin typeface="Arial" panose="020B0604020202020204" pitchFamily="34" charset="0"/>
              </a:rPr>
              <a:t>。</a:t>
            </a:r>
            <a:endParaRPr lang="zh-CN" altLang="en-US" dirty="0">
              <a:solidFill>
                <a:srgbClr val="0000FF"/>
              </a:solidFill>
            </a:endParaRPr>
          </a:p>
          <a:p>
            <a:r>
              <a:rPr lang="zh-CN" altLang="en-US" sz="2800" dirty="0"/>
              <a:t>自治系统之间的路由选择必须考虑有关</a:t>
            </a:r>
            <a:r>
              <a:rPr lang="zh-CN" altLang="en-US" sz="2800" dirty="0">
                <a:solidFill>
                  <a:srgbClr val="FF0000"/>
                </a:solidFill>
              </a:rPr>
              <a:t>策略。</a:t>
            </a:r>
            <a:endParaRPr lang="zh-CN" altLang="en-US" sz="2800" dirty="0">
              <a:solidFill>
                <a:srgbClr val="FF0000"/>
              </a:solidFill>
            </a:endParaRPr>
          </a:p>
          <a:p>
            <a:r>
              <a:rPr lang="zh-CN" altLang="en-US" sz="2800" dirty="0"/>
              <a:t>因此，边界网关协议 </a:t>
            </a:r>
            <a:r>
              <a:rPr lang="en-US" altLang="zh-CN" sz="2800" dirty="0"/>
              <a:t>BGP </a:t>
            </a:r>
            <a:r>
              <a:rPr lang="zh-CN" altLang="en-US" sz="2800" dirty="0"/>
              <a:t>只能是力求寻找一条能够到达目的网络且</a:t>
            </a:r>
            <a:r>
              <a:rPr lang="zh-CN" altLang="en-US" sz="2800" dirty="0">
                <a:solidFill>
                  <a:srgbClr val="FF0000"/>
                </a:solidFill>
              </a:rPr>
              <a:t>比较好的路由</a:t>
            </a:r>
            <a:r>
              <a:rPr lang="zh-CN" altLang="en-US" sz="2800" dirty="0"/>
              <a:t>（不能兜圈子），而</a:t>
            </a:r>
            <a:r>
              <a:rPr lang="zh-CN" altLang="en-US" sz="2800" dirty="0">
                <a:solidFill>
                  <a:srgbClr val="FF0000"/>
                </a:solidFill>
              </a:rPr>
              <a:t>并非要寻找一条最佳路由。</a:t>
            </a:r>
            <a:r>
              <a:rPr lang="zh-CN" altLang="en-US" sz="2800" dirty="0"/>
              <a:t>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109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10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091" grpId="0" build="p"/>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title"/>
          </p:nvPr>
        </p:nvSpPr>
        <p:spPr/>
        <p:txBody>
          <a:bodyPr/>
          <a:lstStyle/>
          <a:p>
            <a:pPr algn="ctr"/>
            <a:r>
              <a:rPr lang="en-US" altLang="zh-CN" dirty="0"/>
              <a:t>BGP</a:t>
            </a:r>
            <a:r>
              <a:rPr lang="en-US" altLang="zh-CN" b="1" dirty="0"/>
              <a:t> </a:t>
            </a:r>
            <a:r>
              <a:rPr lang="zh-CN" altLang="en-US" dirty="0" smtClean="0"/>
              <a:t>发言人</a:t>
            </a:r>
            <a:endParaRPr lang="en-US" altLang="zh-CN" dirty="0"/>
          </a:p>
        </p:txBody>
      </p:sp>
      <p:sp>
        <p:nvSpPr>
          <p:cNvPr id="602115" name="Rectangle 3"/>
          <p:cNvSpPr>
            <a:spLocks noGrp="1" noChangeArrowheads="1"/>
          </p:cNvSpPr>
          <p:nvPr>
            <p:ph idx="1"/>
          </p:nvPr>
        </p:nvSpPr>
        <p:spPr/>
        <p:txBody>
          <a:bodyPr/>
          <a:lstStyle/>
          <a:p>
            <a:r>
              <a:rPr lang="zh-CN" altLang="en-US" dirty="0"/>
              <a:t>每一个自治系统的管理员要选择至少一个路由器作为该自治系统的“ </a:t>
            </a:r>
            <a:r>
              <a:rPr lang="en-US" altLang="zh-CN" dirty="0">
                <a:solidFill>
                  <a:srgbClr val="FF0000"/>
                </a:solidFill>
              </a:rPr>
              <a:t>BGP </a:t>
            </a:r>
            <a:r>
              <a:rPr lang="zh-CN" altLang="en-US" dirty="0">
                <a:solidFill>
                  <a:srgbClr val="FF0000"/>
                </a:solidFill>
              </a:rPr>
              <a:t>发言人</a:t>
            </a:r>
            <a:r>
              <a:rPr lang="zh-CN" altLang="en-US" dirty="0" smtClean="0"/>
              <a:t>”</a:t>
            </a:r>
            <a:r>
              <a:rPr lang="en-US" altLang="zh-CN" dirty="0"/>
              <a:t> (BGP speaker)</a:t>
            </a:r>
            <a:r>
              <a:rPr lang="zh-CN" altLang="en-US" dirty="0" smtClean="0"/>
              <a:t> </a:t>
            </a:r>
            <a:r>
              <a:rPr lang="zh-CN" altLang="en-US" dirty="0"/>
              <a:t>。</a:t>
            </a:r>
            <a:endParaRPr lang="zh-CN" altLang="en-US" dirty="0"/>
          </a:p>
          <a:p>
            <a:r>
              <a:rPr lang="zh-CN" altLang="en-US" dirty="0"/>
              <a:t>一般说来，两个 </a:t>
            </a:r>
            <a:r>
              <a:rPr lang="en-US" altLang="zh-CN" dirty="0"/>
              <a:t>BGP </a:t>
            </a:r>
            <a:r>
              <a:rPr lang="zh-CN" altLang="en-US" dirty="0"/>
              <a:t>发言人都是通过一个共享网络连接在一起的，而 </a:t>
            </a:r>
            <a:r>
              <a:rPr lang="en-US" altLang="zh-CN" dirty="0"/>
              <a:t>BGP </a:t>
            </a:r>
            <a:r>
              <a:rPr lang="zh-CN" altLang="en-US" dirty="0"/>
              <a:t>发言人往往就是 </a:t>
            </a:r>
            <a:r>
              <a:rPr lang="en-US" altLang="zh-CN" dirty="0"/>
              <a:t>BGP </a:t>
            </a:r>
            <a:r>
              <a:rPr lang="zh-CN" altLang="en-US" dirty="0"/>
              <a:t>边界路由器，但也可以不是 </a:t>
            </a:r>
            <a:r>
              <a:rPr lang="en-US" altLang="zh-CN" dirty="0"/>
              <a:t>BGP </a:t>
            </a:r>
            <a:r>
              <a:rPr lang="zh-CN" altLang="en-US" dirty="0"/>
              <a:t>边界路由器。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21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p:txBody>
          <a:bodyPr/>
          <a:lstStyle/>
          <a:p>
            <a:pPr algn="ctr"/>
            <a:r>
              <a:rPr lang="en-US" altLang="zh-CN" dirty="0"/>
              <a:t>BGP </a:t>
            </a:r>
            <a:r>
              <a:rPr lang="zh-CN" altLang="en-US" dirty="0"/>
              <a:t>交换路由信息</a:t>
            </a:r>
            <a:endParaRPr lang="zh-CN" altLang="en-US" dirty="0"/>
          </a:p>
        </p:txBody>
      </p:sp>
      <p:sp>
        <p:nvSpPr>
          <p:cNvPr id="603139" name="Rectangle 3"/>
          <p:cNvSpPr>
            <a:spLocks noGrp="1" noChangeArrowheads="1"/>
          </p:cNvSpPr>
          <p:nvPr>
            <p:ph idx="1"/>
          </p:nvPr>
        </p:nvSpPr>
        <p:spPr/>
        <p:txBody>
          <a:bodyPr/>
          <a:lstStyle/>
          <a:p>
            <a:r>
              <a:rPr lang="zh-CN" altLang="en-US" sz="3000" dirty="0"/>
              <a:t>一个 </a:t>
            </a:r>
            <a:r>
              <a:rPr lang="en-US" altLang="zh-CN" sz="3000" dirty="0"/>
              <a:t>BGP </a:t>
            </a:r>
            <a:r>
              <a:rPr lang="zh-CN" altLang="en-US" sz="3000" dirty="0"/>
              <a:t>发言人与其他自治系统中的 </a:t>
            </a:r>
            <a:r>
              <a:rPr lang="en-US" altLang="zh-CN" sz="3000" dirty="0"/>
              <a:t>BGP </a:t>
            </a:r>
            <a:r>
              <a:rPr lang="zh-CN" altLang="en-US" sz="3000" dirty="0"/>
              <a:t>发言人要交换路由信息，就要先建立 </a:t>
            </a:r>
            <a:r>
              <a:rPr lang="en-US" altLang="zh-CN" sz="3000" dirty="0">
                <a:solidFill>
                  <a:srgbClr val="FF0000"/>
                </a:solidFill>
              </a:rPr>
              <a:t>TCP </a:t>
            </a:r>
            <a:r>
              <a:rPr lang="zh-CN" altLang="en-US" sz="3000" dirty="0">
                <a:solidFill>
                  <a:srgbClr val="FF0000"/>
                </a:solidFill>
              </a:rPr>
              <a:t>连接，</a:t>
            </a:r>
            <a:r>
              <a:rPr lang="zh-CN" altLang="en-US" sz="3000" dirty="0"/>
              <a:t>然后在此连接上交换 </a:t>
            </a:r>
            <a:r>
              <a:rPr lang="en-US" altLang="zh-CN" sz="3000" dirty="0"/>
              <a:t>BGP </a:t>
            </a:r>
            <a:r>
              <a:rPr lang="zh-CN" altLang="en-US" sz="3000" dirty="0"/>
              <a:t>报文以建立 </a:t>
            </a:r>
            <a:r>
              <a:rPr lang="en-US" altLang="zh-CN" sz="3000" dirty="0"/>
              <a:t>BGP </a:t>
            </a:r>
            <a:r>
              <a:rPr lang="zh-CN" altLang="en-US" sz="3000" dirty="0">
                <a:solidFill>
                  <a:srgbClr val="FF0000"/>
                </a:solidFill>
              </a:rPr>
              <a:t>会话</a:t>
            </a:r>
            <a:r>
              <a:rPr lang="en-US" altLang="zh-CN" sz="3000" dirty="0"/>
              <a:t>(session)</a:t>
            </a:r>
            <a:r>
              <a:rPr lang="zh-CN" altLang="en-US" sz="3000" dirty="0"/>
              <a:t>，利用 </a:t>
            </a:r>
            <a:r>
              <a:rPr lang="en-US" altLang="zh-CN" sz="3000" dirty="0"/>
              <a:t>BGP </a:t>
            </a:r>
            <a:r>
              <a:rPr lang="zh-CN" altLang="en-US" sz="3000" dirty="0"/>
              <a:t>会话交换路由信息。</a:t>
            </a:r>
            <a:endParaRPr lang="zh-CN" altLang="en-US" sz="3000" dirty="0"/>
          </a:p>
          <a:p>
            <a:r>
              <a:rPr lang="zh-CN" altLang="en-US" sz="3000" dirty="0"/>
              <a:t>使用 </a:t>
            </a:r>
            <a:r>
              <a:rPr lang="en-US" altLang="zh-CN" sz="3000" dirty="0"/>
              <a:t>TCP </a:t>
            </a:r>
            <a:r>
              <a:rPr lang="zh-CN" altLang="en-US" sz="3000" dirty="0"/>
              <a:t>连接能提供可靠的服务，也简化了路由选择协议。</a:t>
            </a:r>
            <a:endParaRPr lang="zh-CN" altLang="en-US" sz="3000" dirty="0"/>
          </a:p>
          <a:p>
            <a:r>
              <a:rPr lang="zh-CN" altLang="en-US" sz="3000" dirty="0"/>
              <a:t>使用 </a:t>
            </a:r>
            <a:r>
              <a:rPr lang="en-US" altLang="zh-CN" sz="3000" dirty="0"/>
              <a:t>TCP </a:t>
            </a:r>
            <a:r>
              <a:rPr lang="zh-CN" altLang="en-US" sz="3000" dirty="0"/>
              <a:t>连接交换路由信息的两个 </a:t>
            </a:r>
            <a:r>
              <a:rPr lang="en-US" altLang="zh-CN" sz="3000" dirty="0"/>
              <a:t>BGP </a:t>
            </a:r>
            <a:r>
              <a:rPr lang="zh-CN" altLang="en-US" sz="3000" dirty="0"/>
              <a:t>发言人，彼此成为对方</a:t>
            </a:r>
            <a:r>
              <a:rPr lang="zh-CN" altLang="en-US" sz="3000" dirty="0" smtClean="0"/>
              <a:t>的</a:t>
            </a:r>
            <a:r>
              <a:rPr lang="zh-CN" altLang="zh-CN" sz="3000" dirty="0">
                <a:solidFill>
                  <a:srgbClr val="FF0000"/>
                </a:solidFill>
              </a:rPr>
              <a:t>邻站</a:t>
            </a:r>
            <a:r>
              <a:rPr lang="en-US" altLang="zh-CN" sz="3000" dirty="0"/>
              <a:t>(neighbor)</a:t>
            </a:r>
            <a:r>
              <a:rPr lang="zh-CN" altLang="zh-CN" sz="3000" dirty="0"/>
              <a:t>或</a:t>
            </a:r>
            <a:r>
              <a:rPr lang="zh-CN" altLang="zh-CN" sz="3000" dirty="0">
                <a:solidFill>
                  <a:srgbClr val="FF0000"/>
                </a:solidFill>
              </a:rPr>
              <a:t>对等站</a:t>
            </a:r>
            <a:r>
              <a:rPr lang="en-US" altLang="zh-CN" sz="3000" dirty="0"/>
              <a:t>(peer) </a:t>
            </a:r>
            <a:r>
              <a:rPr lang="zh-CN" altLang="en-US" sz="3000" dirty="0" smtClean="0"/>
              <a:t>。</a:t>
            </a:r>
            <a:endParaRPr lang="zh-CN" altLang="en-US" sz="3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31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31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a:xfrm>
            <a:off x="495300" y="188640"/>
            <a:ext cx="8714303" cy="792088"/>
          </a:xfrm>
        </p:spPr>
        <p:txBody>
          <a:bodyPr/>
          <a:lstStyle/>
          <a:p>
            <a:pPr algn="ctr"/>
            <a:r>
              <a:rPr lang="en-US" altLang="zh-CN" sz="4000" dirty="0"/>
              <a:t>BGP </a:t>
            </a:r>
            <a:r>
              <a:rPr lang="zh-CN" altLang="en-US" sz="4000" dirty="0"/>
              <a:t>发言人</a:t>
            </a:r>
            <a:r>
              <a:rPr lang="zh-CN" altLang="en-US" sz="4000" dirty="0" smtClean="0"/>
              <a:t>和自治系统 </a:t>
            </a:r>
            <a:r>
              <a:rPr lang="en-US" altLang="zh-CN" sz="4000" dirty="0"/>
              <a:t>AS </a:t>
            </a:r>
            <a:r>
              <a:rPr lang="zh-CN" altLang="en-US" sz="4000" dirty="0"/>
              <a:t>的关系 </a:t>
            </a:r>
            <a:endParaRPr lang="zh-CN" altLang="en-US" sz="4000" dirty="0"/>
          </a:p>
        </p:txBody>
      </p:sp>
      <p:sp>
        <p:nvSpPr>
          <p:cNvPr id="604163" name="Oval 3"/>
          <p:cNvSpPr>
            <a:spLocks noChangeArrowheads="1"/>
          </p:cNvSpPr>
          <p:nvPr/>
        </p:nvSpPr>
        <p:spPr bwMode="auto">
          <a:xfrm>
            <a:off x="5727427" y="1556792"/>
            <a:ext cx="4050109" cy="1985963"/>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04164" name="Oval 4"/>
          <p:cNvSpPr>
            <a:spLocks noChangeArrowheads="1"/>
          </p:cNvSpPr>
          <p:nvPr/>
        </p:nvSpPr>
        <p:spPr bwMode="auto">
          <a:xfrm>
            <a:off x="414990" y="1556792"/>
            <a:ext cx="3281363" cy="1985963"/>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04165" name="Line 5"/>
          <p:cNvSpPr>
            <a:spLocks noChangeShapeType="1"/>
          </p:cNvSpPr>
          <p:nvPr/>
        </p:nvSpPr>
        <p:spPr bwMode="auto">
          <a:xfrm flipV="1">
            <a:off x="5870170" y="2258467"/>
            <a:ext cx="362877" cy="4746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66" name="Oval 6"/>
          <p:cNvSpPr>
            <a:spLocks noChangeArrowheads="1"/>
          </p:cNvSpPr>
          <p:nvPr/>
        </p:nvSpPr>
        <p:spPr bwMode="auto">
          <a:xfrm>
            <a:off x="688438" y="4077741"/>
            <a:ext cx="725752" cy="723900"/>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04167" name="Oval 7"/>
          <p:cNvSpPr>
            <a:spLocks noChangeArrowheads="1"/>
          </p:cNvSpPr>
          <p:nvPr/>
        </p:nvSpPr>
        <p:spPr bwMode="auto">
          <a:xfrm>
            <a:off x="7689709" y="4706391"/>
            <a:ext cx="725752" cy="723900"/>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04168" name="Line 8"/>
          <p:cNvSpPr>
            <a:spLocks noChangeShapeType="1"/>
          </p:cNvSpPr>
          <p:nvPr/>
        </p:nvSpPr>
        <p:spPr bwMode="auto">
          <a:xfrm>
            <a:off x="3696353" y="2874416"/>
            <a:ext cx="725752" cy="66833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69" name="Line 9"/>
          <p:cNvSpPr>
            <a:spLocks noChangeShapeType="1"/>
          </p:cNvSpPr>
          <p:nvPr/>
        </p:nvSpPr>
        <p:spPr bwMode="auto">
          <a:xfrm flipH="1">
            <a:off x="4855493" y="2874416"/>
            <a:ext cx="871935" cy="66833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0" name="Line 10"/>
          <p:cNvSpPr>
            <a:spLocks noChangeShapeType="1"/>
          </p:cNvSpPr>
          <p:nvPr/>
        </p:nvSpPr>
        <p:spPr bwMode="auto">
          <a:xfrm flipH="1">
            <a:off x="1233611" y="3657055"/>
            <a:ext cx="636323" cy="477837"/>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1" name="Line 11"/>
          <p:cNvSpPr>
            <a:spLocks noChangeShapeType="1"/>
          </p:cNvSpPr>
          <p:nvPr/>
        </p:nvSpPr>
        <p:spPr bwMode="auto">
          <a:xfrm>
            <a:off x="3806419" y="2764879"/>
            <a:ext cx="1761067" cy="0"/>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2" name="Line 12"/>
          <p:cNvSpPr>
            <a:spLocks noChangeShapeType="1"/>
          </p:cNvSpPr>
          <p:nvPr/>
        </p:nvSpPr>
        <p:spPr bwMode="auto">
          <a:xfrm>
            <a:off x="6869369" y="4706391"/>
            <a:ext cx="818621" cy="19208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3" name="Line 13"/>
          <p:cNvSpPr>
            <a:spLocks noChangeShapeType="1"/>
          </p:cNvSpPr>
          <p:nvPr/>
        </p:nvSpPr>
        <p:spPr bwMode="auto">
          <a:xfrm>
            <a:off x="1415909" y="4515891"/>
            <a:ext cx="816902" cy="66833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4" name="Line 14"/>
          <p:cNvSpPr>
            <a:spLocks noChangeShapeType="1"/>
          </p:cNvSpPr>
          <p:nvPr/>
        </p:nvSpPr>
        <p:spPr bwMode="auto">
          <a:xfrm flipH="1">
            <a:off x="330440" y="4798095"/>
            <a:ext cx="662120" cy="719137"/>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5" name="Line 15"/>
          <p:cNvSpPr>
            <a:spLocks noChangeShapeType="1"/>
          </p:cNvSpPr>
          <p:nvPr/>
        </p:nvSpPr>
        <p:spPr bwMode="auto">
          <a:xfrm flipV="1">
            <a:off x="7049946" y="5279479"/>
            <a:ext cx="708554" cy="381000"/>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6" name="Line 16"/>
          <p:cNvSpPr>
            <a:spLocks noChangeShapeType="1"/>
          </p:cNvSpPr>
          <p:nvPr/>
        </p:nvSpPr>
        <p:spPr bwMode="auto">
          <a:xfrm>
            <a:off x="8415461" y="5087391"/>
            <a:ext cx="816902" cy="19208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7" name="Text Box 17"/>
          <p:cNvSpPr txBox="1">
            <a:spLocks noChangeArrowheads="1"/>
          </p:cNvSpPr>
          <p:nvPr/>
        </p:nvSpPr>
        <p:spPr bwMode="auto">
          <a:xfrm>
            <a:off x="1820061" y="3645942"/>
            <a:ext cx="15810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BGP </a:t>
            </a:r>
            <a:r>
              <a:rPr kumimoji="1" lang="zh-CN" altLang="en-US" sz="2000" b="1">
                <a:solidFill>
                  <a:srgbClr val="0000CC"/>
                </a:solidFill>
                <a:latin typeface="+mn-lt"/>
                <a:ea typeface="黑体" panose="02010609060101010101" pitchFamily="2" charset="-122"/>
              </a:rPr>
              <a:t>发言人</a:t>
            </a:r>
            <a:endParaRPr kumimoji="1" lang="zh-CN" altLang="en-US" sz="2000" b="1">
              <a:solidFill>
                <a:srgbClr val="0000CC"/>
              </a:solidFill>
              <a:latin typeface="+mn-lt"/>
              <a:ea typeface="黑体" panose="02010609060101010101" pitchFamily="2" charset="-122"/>
            </a:endParaRPr>
          </a:p>
        </p:txBody>
      </p:sp>
      <p:sp>
        <p:nvSpPr>
          <p:cNvPr id="604178" name="Text Box 18"/>
          <p:cNvSpPr txBox="1">
            <a:spLocks noChangeArrowheads="1"/>
          </p:cNvSpPr>
          <p:nvPr/>
        </p:nvSpPr>
        <p:spPr bwMode="auto">
          <a:xfrm>
            <a:off x="3794569" y="2067966"/>
            <a:ext cx="9541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CC"/>
                </a:solidFill>
                <a:latin typeface="+mn-lt"/>
                <a:ea typeface="黑体" panose="02010609060101010101" pitchFamily="2" charset="-122"/>
              </a:rPr>
              <a:t>BGP</a:t>
            </a:r>
            <a:endParaRPr kumimoji="1" lang="en-US" altLang="zh-CN" sz="2000" b="1">
              <a:solidFill>
                <a:srgbClr val="0000CC"/>
              </a:solidFill>
              <a:latin typeface="+mn-lt"/>
              <a:ea typeface="黑体" panose="02010609060101010101" pitchFamily="2" charset="-122"/>
            </a:endParaRPr>
          </a:p>
          <a:p>
            <a:pPr algn="ctr">
              <a:lnSpc>
                <a:spcPct val="90000"/>
              </a:lnSpc>
            </a:pPr>
            <a:r>
              <a:rPr kumimoji="1" lang="zh-CN" altLang="en-US" sz="2000" b="1">
                <a:solidFill>
                  <a:srgbClr val="0000CC"/>
                </a:solidFill>
                <a:latin typeface="+mn-lt"/>
                <a:ea typeface="黑体" panose="02010609060101010101" pitchFamily="2" charset="-122"/>
              </a:rPr>
              <a:t>发言人</a:t>
            </a:r>
            <a:endParaRPr kumimoji="1" lang="zh-CN" altLang="en-US" sz="2000" b="1">
              <a:solidFill>
                <a:srgbClr val="0000CC"/>
              </a:solidFill>
              <a:latin typeface="+mn-lt"/>
              <a:ea typeface="黑体" panose="02010609060101010101" pitchFamily="2" charset="-122"/>
            </a:endParaRPr>
          </a:p>
        </p:txBody>
      </p:sp>
      <p:sp>
        <p:nvSpPr>
          <p:cNvPr id="604179" name="Text Box 19"/>
          <p:cNvSpPr txBox="1">
            <a:spLocks noChangeArrowheads="1"/>
          </p:cNvSpPr>
          <p:nvPr/>
        </p:nvSpPr>
        <p:spPr bwMode="auto">
          <a:xfrm>
            <a:off x="5049830" y="3285579"/>
            <a:ext cx="1581074" cy="400110"/>
          </a:xfrm>
          <a:prstGeom prst="rect">
            <a:avLst/>
          </a:prstGeom>
          <a:noFill/>
          <a:ln>
            <a:noFill/>
          </a:ln>
          <a:effectLst/>
        </p:spPr>
        <p:txBody>
          <a:bodyPr wrap="none">
            <a:spAutoFit/>
          </a:bodyPr>
          <a:lstStyle/>
          <a:p>
            <a:r>
              <a:rPr kumimoji="1" lang="en-US" altLang="zh-CN" sz="2000" b="1" dirty="0">
                <a:solidFill>
                  <a:srgbClr val="0000CC"/>
                </a:solidFill>
                <a:latin typeface="+mn-lt"/>
                <a:ea typeface="黑体" panose="02010609060101010101" pitchFamily="2" charset="-122"/>
              </a:rPr>
              <a:t>BGP </a:t>
            </a:r>
            <a:r>
              <a:rPr kumimoji="1" lang="zh-CN" altLang="en-US" sz="2000" b="1" dirty="0">
                <a:solidFill>
                  <a:srgbClr val="0000CC"/>
                </a:solidFill>
                <a:latin typeface="+mn-lt"/>
                <a:ea typeface="黑体" panose="02010609060101010101" pitchFamily="2" charset="-122"/>
              </a:rPr>
              <a:t>发言人</a:t>
            </a:r>
            <a:endParaRPr kumimoji="1" lang="zh-CN" altLang="en-US" sz="2000" b="1" dirty="0">
              <a:solidFill>
                <a:srgbClr val="0000CC"/>
              </a:solidFill>
              <a:latin typeface="+mn-lt"/>
              <a:ea typeface="黑体" panose="02010609060101010101" pitchFamily="2" charset="-122"/>
            </a:endParaRPr>
          </a:p>
        </p:txBody>
      </p:sp>
      <p:sp>
        <p:nvSpPr>
          <p:cNvPr id="604180" name="Text Box 20"/>
          <p:cNvSpPr txBox="1">
            <a:spLocks noChangeArrowheads="1"/>
          </p:cNvSpPr>
          <p:nvPr/>
        </p:nvSpPr>
        <p:spPr bwMode="auto">
          <a:xfrm>
            <a:off x="6656115" y="4077742"/>
            <a:ext cx="15810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BGP </a:t>
            </a:r>
            <a:r>
              <a:rPr kumimoji="1" lang="zh-CN" altLang="en-US" sz="2000" b="1">
                <a:solidFill>
                  <a:srgbClr val="0000CC"/>
                </a:solidFill>
                <a:latin typeface="+mn-lt"/>
                <a:ea typeface="黑体" panose="02010609060101010101" pitchFamily="2" charset="-122"/>
              </a:rPr>
              <a:t>发言人</a:t>
            </a:r>
            <a:endParaRPr kumimoji="1" lang="zh-CN" altLang="en-US" sz="2000" b="1">
              <a:solidFill>
                <a:srgbClr val="0000CC"/>
              </a:solidFill>
              <a:latin typeface="+mn-lt"/>
              <a:ea typeface="黑体" panose="02010609060101010101" pitchFamily="2" charset="-122"/>
            </a:endParaRPr>
          </a:p>
        </p:txBody>
      </p:sp>
      <p:sp>
        <p:nvSpPr>
          <p:cNvPr id="604181" name="Text Box 21"/>
          <p:cNvSpPr txBox="1">
            <a:spLocks noChangeArrowheads="1"/>
          </p:cNvSpPr>
          <p:nvPr/>
        </p:nvSpPr>
        <p:spPr bwMode="auto">
          <a:xfrm>
            <a:off x="4792909" y="1925092"/>
            <a:ext cx="9541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CC"/>
                </a:solidFill>
                <a:latin typeface="+mn-lt"/>
                <a:ea typeface="黑体" panose="02010609060101010101" pitchFamily="2" charset="-122"/>
              </a:rPr>
              <a:t>BGP</a:t>
            </a:r>
            <a:endParaRPr kumimoji="1" lang="en-US" altLang="zh-CN" sz="2000" b="1">
              <a:solidFill>
                <a:srgbClr val="0000CC"/>
              </a:solidFill>
              <a:latin typeface="+mn-lt"/>
              <a:ea typeface="黑体" panose="02010609060101010101" pitchFamily="2" charset="-122"/>
            </a:endParaRPr>
          </a:p>
          <a:p>
            <a:pPr algn="ctr">
              <a:lnSpc>
                <a:spcPct val="90000"/>
              </a:lnSpc>
            </a:pPr>
            <a:r>
              <a:rPr kumimoji="1" lang="zh-CN" altLang="en-US" sz="2000" b="1">
                <a:solidFill>
                  <a:srgbClr val="0000CC"/>
                </a:solidFill>
                <a:latin typeface="+mn-lt"/>
                <a:ea typeface="黑体" panose="02010609060101010101" pitchFamily="2" charset="-122"/>
              </a:rPr>
              <a:t>发言人</a:t>
            </a:r>
            <a:endParaRPr kumimoji="1" lang="zh-CN" altLang="en-US" sz="2000" b="1">
              <a:solidFill>
                <a:srgbClr val="0000CC"/>
              </a:solidFill>
              <a:latin typeface="+mn-lt"/>
              <a:ea typeface="黑体" panose="02010609060101010101" pitchFamily="2" charset="-122"/>
            </a:endParaRPr>
          </a:p>
        </p:txBody>
      </p:sp>
      <p:sp>
        <p:nvSpPr>
          <p:cNvPr id="604182" name="Line 22"/>
          <p:cNvSpPr>
            <a:spLocks noChangeShapeType="1"/>
          </p:cNvSpPr>
          <p:nvPr/>
        </p:nvSpPr>
        <p:spPr bwMode="auto">
          <a:xfrm>
            <a:off x="5945841" y="2756941"/>
            <a:ext cx="1014677" cy="3587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83" name="Line 23"/>
          <p:cNvSpPr>
            <a:spLocks noChangeShapeType="1"/>
          </p:cNvSpPr>
          <p:nvPr/>
        </p:nvSpPr>
        <p:spPr bwMode="auto">
          <a:xfrm>
            <a:off x="4712750" y="3691980"/>
            <a:ext cx="433388" cy="669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84" name="Oval 24"/>
          <p:cNvSpPr>
            <a:spLocks noChangeArrowheads="1"/>
          </p:cNvSpPr>
          <p:nvPr/>
        </p:nvSpPr>
        <p:spPr bwMode="auto">
          <a:xfrm>
            <a:off x="2960282" y="3618954"/>
            <a:ext cx="3726789" cy="2043112"/>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04185" name="Line 25"/>
          <p:cNvSpPr>
            <a:spLocks noChangeShapeType="1"/>
          </p:cNvSpPr>
          <p:nvPr/>
        </p:nvSpPr>
        <p:spPr bwMode="auto">
          <a:xfrm>
            <a:off x="5687871" y="4134891"/>
            <a:ext cx="908050" cy="3810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86" name="Line 26"/>
          <p:cNvSpPr>
            <a:spLocks noChangeShapeType="1"/>
          </p:cNvSpPr>
          <p:nvPr/>
        </p:nvSpPr>
        <p:spPr bwMode="auto">
          <a:xfrm flipH="1">
            <a:off x="5687872" y="4515891"/>
            <a:ext cx="1090348" cy="7635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87" name="Line 27"/>
          <p:cNvSpPr>
            <a:spLocks noChangeShapeType="1"/>
          </p:cNvSpPr>
          <p:nvPr/>
        </p:nvSpPr>
        <p:spPr bwMode="auto">
          <a:xfrm>
            <a:off x="4778102" y="4420641"/>
            <a:ext cx="727471" cy="66675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88" name="Line 28"/>
          <p:cNvSpPr>
            <a:spLocks noChangeShapeType="1"/>
          </p:cNvSpPr>
          <p:nvPr/>
        </p:nvSpPr>
        <p:spPr bwMode="auto">
          <a:xfrm flipV="1">
            <a:off x="4870971" y="4228555"/>
            <a:ext cx="724032" cy="1920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89" name="Line 29"/>
          <p:cNvSpPr>
            <a:spLocks noChangeShapeType="1"/>
          </p:cNvSpPr>
          <p:nvPr/>
        </p:nvSpPr>
        <p:spPr bwMode="auto">
          <a:xfrm flipH="1">
            <a:off x="3598326" y="4420642"/>
            <a:ext cx="1179777" cy="1492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0" name="Line 30"/>
          <p:cNvSpPr>
            <a:spLocks noChangeShapeType="1"/>
          </p:cNvSpPr>
          <p:nvPr/>
        </p:nvSpPr>
        <p:spPr bwMode="auto">
          <a:xfrm>
            <a:off x="3598325" y="4612730"/>
            <a:ext cx="724032" cy="763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1" name="Line 31"/>
          <p:cNvSpPr>
            <a:spLocks noChangeShapeType="1"/>
          </p:cNvSpPr>
          <p:nvPr/>
        </p:nvSpPr>
        <p:spPr bwMode="auto">
          <a:xfrm flipV="1">
            <a:off x="4415226" y="5279480"/>
            <a:ext cx="1090348" cy="968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2" name="Line 32"/>
          <p:cNvSpPr>
            <a:spLocks noChangeShapeType="1"/>
          </p:cNvSpPr>
          <p:nvPr/>
        </p:nvSpPr>
        <p:spPr bwMode="auto">
          <a:xfrm>
            <a:off x="7687990" y="2066380"/>
            <a:ext cx="414469" cy="12096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3" name="Line 33"/>
          <p:cNvSpPr>
            <a:spLocks noChangeShapeType="1"/>
          </p:cNvSpPr>
          <p:nvPr/>
        </p:nvSpPr>
        <p:spPr bwMode="auto">
          <a:xfrm>
            <a:off x="7049947" y="3115716"/>
            <a:ext cx="1000919" cy="1920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4" name="Line 34"/>
          <p:cNvSpPr>
            <a:spLocks noChangeShapeType="1"/>
          </p:cNvSpPr>
          <p:nvPr/>
        </p:nvSpPr>
        <p:spPr bwMode="auto">
          <a:xfrm>
            <a:off x="7777419" y="1842541"/>
            <a:ext cx="818621" cy="9683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5" name="Line 35"/>
          <p:cNvSpPr>
            <a:spLocks noChangeShapeType="1"/>
          </p:cNvSpPr>
          <p:nvPr/>
        </p:nvSpPr>
        <p:spPr bwMode="auto">
          <a:xfrm>
            <a:off x="3051431" y="2129880"/>
            <a:ext cx="426508" cy="4460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6" name="Line 36"/>
          <p:cNvSpPr>
            <a:spLocks noChangeShapeType="1"/>
          </p:cNvSpPr>
          <p:nvPr/>
        </p:nvSpPr>
        <p:spPr bwMode="auto">
          <a:xfrm flipV="1">
            <a:off x="2415109" y="2725192"/>
            <a:ext cx="1062831" cy="3587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7" name="Line 37"/>
          <p:cNvSpPr>
            <a:spLocks noChangeShapeType="1"/>
          </p:cNvSpPr>
          <p:nvPr/>
        </p:nvSpPr>
        <p:spPr bwMode="auto">
          <a:xfrm flipH="1">
            <a:off x="2052232" y="3083966"/>
            <a:ext cx="362877" cy="4778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8" name="Line 38"/>
          <p:cNvSpPr>
            <a:spLocks noChangeShapeType="1"/>
          </p:cNvSpPr>
          <p:nvPr/>
        </p:nvSpPr>
        <p:spPr bwMode="auto">
          <a:xfrm flipV="1">
            <a:off x="1142462" y="3083966"/>
            <a:ext cx="1183217"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9" name="Line 39"/>
          <p:cNvSpPr>
            <a:spLocks noChangeShapeType="1"/>
          </p:cNvSpPr>
          <p:nvPr/>
        </p:nvSpPr>
        <p:spPr bwMode="auto">
          <a:xfrm>
            <a:off x="960164" y="2415629"/>
            <a:ext cx="144463" cy="5953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00" name="Line 40"/>
          <p:cNvSpPr>
            <a:spLocks noChangeShapeType="1"/>
          </p:cNvSpPr>
          <p:nvPr/>
        </p:nvSpPr>
        <p:spPr bwMode="auto">
          <a:xfrm flipV="1">
            <a:off x="960165" y="1842541"/>
            <a:ext cx="1000919" cy="47783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01" name="Line 41"/>
          <p:cNvSpPr>
            <a:spLocks noChangeShapeType="1"/>
          </p:cNvSpPr>
          <p:nvPr/>
        </p:nvSpPr>
        <p:spPr bwMode="auto">
          <a:xfrm>
            <a:off x="1961084" y="1842541"/>
            <a:ext cx="909769" cy="28733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02" name="Line 42"/>
          <p:cNvSpPr>
            <a:spLocks noChangeShapeType="1"/>
          </p:cNvSpPr>
          <p:nvPr/>
        </p:nvSpPr>
        <p:spPr bwMode="auto">
          <a:xfrm flipV="1">
            <a:off x="6778220" y="1874291"/>
            <a:ext cx="816902" cy="1920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03" name="Line 43"/>
          <p:cNvSpPr>
            <a:spLocks noChangeShapeType="1"/>
          </p:cNvSpPr>
          <p:nvPr/>
        </p:nvSpPr>
        <p:spPr bwMode="auto">
          <a:xfrm>
            <a:off x="6778219" y="2161630"/>
            <a:ext cx="364596" cy="8604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604204" name="Picture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78786" y="3371304"/>
            <a:ext cx="497019"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4205" name="Picture 4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82965" y="2575966"/>
            <a:ext cx="4953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4206" name="Picture 4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33477" y="2575966"/>
            <a:ext cx="4953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4207" name="Picture 4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43499" y="5279480"/>
            <a:ext cx="37491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4208" name="Picture 4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60165" y="2990305"/>
            <a:ext cx="374915"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604209" name="Group 49"/>
          <p:cNvGrpSpPr/>
          <p:nvPr/>
        </p:nvGrpSpPr>
        <p:grpSpPr bwMode="auto">
          <a:xfrm>
            <a:off x="2597406" y="1842541"/>
            <a:ext cx="653521" cy="522288"/>
            <a:chOff x="2949" y="196"/>
            <a:chExt cx="941" cy="598"/>
          </a:xfrm>
        </p:grpSpPr>
        <p:sp>
          <p:nvSpPr>
            <p:cNvPr id="604210" name="Oval 5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1" name="Oval 5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2" name="Oval 5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3" name="Oval 5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4" name="Oval 5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5" name="Oval 5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6" name="Oval 5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7" name="Oval 5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8" name="Freeform 5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19" name="Freeform 5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20" name="Freeform 6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604221" name="Group 61"/>
          <p:cNvGrpSpPr/>
          <p:nvPr/>
        </p:nvGrpSpPr>
        <p:grpSpPr bwMode="auto">
          <a:xfrm>
            <a:off x="597288" y="2129879"/>
            <a:ext cx="653521" cy="520700"/>
            <a:chOff x="2949" y="196"/>
            <a:chExt cx="941" cy="598"/>
          </a:xfrm>
        </p:grpSpPr>
        <p:sp>
          <p:nvSpPr>
            <p:cNvPr id="604222" name="Oval 62"/>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23" name="Oval 63"/>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24" name="Oval 64"/>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25" name="Oval 65"/>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26" name="Oval 66"/>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27" name="Oval 67"/>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28" name="Oval 68"/>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29" name="Oval 69"/>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30" name="Freeform 7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31" name="Freeform 7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32" name="Freeform 7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604233" name="Group 73"/>
          <p:cNvGrpSpPr/>
          <p:nvPr/>
        </p:nvGrpSpPr>
        <p:grpSpPr bwMode="auto">
          <a:xfrm>
            <a:off x="5232128" y="4992141"/>
            <a:ext cx="655240" cy="522288"/>
            <a:chOff x="2949" y="196"/>
            <a:chExt cx="941" cy="598"/>
          </a:xfrm>
        </p:grpSpPr>
        <p:sp>
          <p:nvSpPr>
            <p:cNvPr id="604234" name="Oval 74"/>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35" name="Oval 75"/>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36" name="Oval 76"/>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37" name="Oval 77"/>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38" name="Oval 78"/>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39" name="Oval 79"/>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40" name="Oval 80"/>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41" name="Oval 81"/>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42" name="Freeform 8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43" name="Freeform 8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44" name="Freeform 8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604245" name="Group 85"/>
          <p:cNvGrpSpPr/>
          <p:nvPr/>
        </p:nvGrpSpPr>
        <p:grpSpPr bwMode="auto">
          <a:xfrm>
            <a:off x="7323394" y="1653630"/>
            <a:ext cx="653521" cy="522287"/>
            <a:chOff x="2949" y="196"/>
            <a:chExt cx="941" cy="598"/>
          </a:xfrm>
        </p:grpSpPr>
        <p:sp>
          <p:nvSpPr>
            <p:cNvPr id="604246" name="Oval 8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47" name="Oval 8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48" name="Oval 8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49" name="Oval 8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50" name="Oval 9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51" name="Oval 9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52" name="Oval 9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53" name="Oval 9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54" name="Freeform 9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55" name="Freeform 9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56" name="Freeform 9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604257" name="Group 97"/>
          <p:cNvGrpSpPr/>
          <p:nvPr/>
        </p:nvGrpSpPr>
        <p:grpSpPr bwMode="auto">
          <a:xfrm>
            <a:off x="6778219" y="2798216"/>
            <a:ext cx="653521" cy="522288"/>
            <a:chOff x="2949" y="196"/>
            <a:chExt cx="941" cy="598"/>
          </a:xfrm>
        </p:grpSpPr>
        <p:sp>
          <p:nvSpPr>
            <p:cNvPr id="604258" name="Oval 98"/>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59" name="Oval 99"/>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60" name="Oval 100"/>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61" name="Oval 101"/>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62" name="Oval 102"/>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63" name="Oval 103"/>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64" name="Oval 104"/>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65" name="Oval 105"/>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66" name="Freeform 10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67" name="Freeform 10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68" name="Freeform 10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604269" name="Text Box 109"/>
          <p:cNvSpPr txBox="1">
            <a:spLocks noChangeArrowheads="1"/>
          </p:cNvSpPr>
          <p:nvPr/>
        </p:nvSpPr>
        <p:spPr bwMode="auto">
          <a:xfrm>
            <a:off x="1415909" y="211083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1</a:t>
            </a:r>
            <a:endParaRPr kumimoji="1" lang="en-US" altLang="zh-CN" sz="2000" b="1" baseline="-25000">
              <a:solidFill>
                <a:srgbClr val="0000CC"/>
              </a:solidFill>
              <a:latin typeface="+mn-lt"/>
              <a:ea typeface="黑体" panose="02010609060101010101" pitchFamily="2" charset="-122"/>
            </a:endParaRPr>
          </a:p>
        </p:txBody>
      </p:sp>
      <p:sp>
        <p:nvSpPr>
          <p:cNvPr id="604270" name="Text Box 110"/>
          <p:cNvSpPr txBox="1">
            <a:spLocks noChangeArrowheads="1"/>
          </p:cNvSpPr>
          <p:nvPr/>
        </p:nvSpPr>
        <p:spPr bwMode="auto">
          <a:xfrm>
            <a:off x="4040311" y="3923755"/>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3</a:t>
            </a:r>
            <a:endParaRPr kumimoji="1" lang="en-US" altLang="zh-CN" sz="2000" b="1" baseline="-25000">
              <a:solidFill>
                <a:srgbClr val="0000CC"/>
              </a:solidFill>
              <a:latin typeface="+mn-lt"/>
              <a:ea typeface="黑体" panose="02010609060101010101" pitchFamily="2" charset="-122"/>
            </a:endParaRPr>
          </a:p>
        </p:txBody>
      </p:sp>
      <p:sp>
        <p:nvSpPr>
          <p:cNvPr id="604271" name="Text Box 111"/>
          <p:cNvSpPr txBox="1">
            <a:spLocks noChangeArrowheads="1"/>
          </p:cNvSpPr>
          <p:nvPr/>
        </p:nvSpPr>
        <p:spPr bwMode="auto">
          <a:xfrm>
            <a:off x="7959717" y="2175917"/>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2</a:t>
            </a:r>
            <a:endParaRPr kumimoji="1" lang="en-US" altLang="zh-CN" sz="2000" b="1" baseline="-25000">
              <a:solidFill>
                <a:srgbClr val="0000CC"/>
              </a:solidFill>
              <a:latin typeface="+mn-lt"/>
              <a:ea typeface="黑体" panose="02010609060101010101" pitchFamily="2" charset="-122"/>
            </a:endParaRPr>
          </a:p>
        </p:txBody>
      </p:sp>
      <p:sp>
        <p:nvSpPr>
          <p:cNvPr id="604272" name="Text Box 112"/>
          <p:cNvSpPr txBox="1">
            <a:spLocks noChangeArrowheads="1"/>
          </p:cNvSpPr>
          <p:nvPr/>
        </p:nvSpPr>
        <p:spPr bwMode="auto">
          <a:xfrm>
            <a:off x="7782578" y="4869905"/>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5</a:t>
            </a:r>
            <a:endParaRPr kumimoji="1" lang="en-US" altLang="zh-CN" sz="2000" b="1" baseline="-25000">
              <a:solidFill>
                <a:srgbClr val="0000CC"/>
              </a:solidFill>
              <a:latin typeface="+mn-lt"/>
              <a:ea typeface="黑体" panose="02010609060101010101" pitchFamily="2" charset="-122"/>
            </a:endParaRPr>
          </a:p>
        </p:txBody>
      </p:sp>
      <p:sp>
        <p:nvSpPr>
          <p:cNvPr id="604273" name="Text Box 113"/>
          <p:cNvSpPr txBox="1">
            <a:spLocks noChangeArrowheads="1"/>
          </p:cNvSpPr>
          <p:nvPr/>
        </p:nvSpPr>
        <p:spPr bwMode="auto">
          <a:xfrm>
            <a:off x="760669" y="4258716"/>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4</a:t>
            </a:r>
            <a:endParaRPr kumimoji="1" lang="en-US" altLang="zh-CN" sz="2000" b="1" baseline="-25000">
              <a:solidFill>
                <a:srgbClr val="0000CC"/>
              </a:solidFill>
              <a:latin typeface="+mn-lt"/>
              <a:ea typeface="黑体" panose="02010609060101010101" pitchFamily="2" charset="-122"/>
            </a:endParaRPr>
          </a:p>
        </p:txBody>
      </p:sp>
      <p:pic>
        <p:nvPicPr>
          <p:cNvPr id="604274" name="Picture 11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15344" y="4420642"/>
            <a:ext cx="497019"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04275" name="Line 115"/>
          <p:cNvSpPr>
            <a:spLocks noChangeShapeType="1"/>
          </p:cNvSpPr>
          <p:nvPr/>
        </p:nvSpPr>
        <p:spPr bwMode="auto">
          <a:xfrm>
            <a:off x="4712750" y="3691980"/>
            <a:ext cx="885692" cy="3460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604276" name="Group 116"/>
          <p:cNvGrpSpPr/>
          <p:nvPr/>
        </p:nvGrpSpPr>
        <p:grpSpPr bwMode="auto">
          <a:xfrm>
            <a:off x="5323275" y="3847554"/>
            <a:ext cx="653521" cy="520700"/>
            <a:chOff x="2949" y="196"/>
            <a:chExt cx="941" cy="598"/>
          </a:xfrm>
        </p:grpSpPr>
        <p:sp>
          <p:nvSpPr>
            <p:cNvPr id="604277" name="Oval 11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78" name="Oval 11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79" name="Oval 11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80" name="Oval 12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81" name="Oval 12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82" name="Oval 12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83" name="Oval 12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84" name="Oval 12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85" name="Freeform 1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86" name="Freeform 1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87" name="Freeform 1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pic>
        <p:nvPicPr>
          <p:cNvPr id="604288" name="Picture 12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22105" y="3469729"/>
            <a:ext cx="497020"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4289" name="Picture 12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97524" y="4325391"/>
            <a:ext cx="374915" cy="21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604290" name="Group 130"/>
          <p:cNvGrpSpPr/>
          <p:nvPr/>
        </p:nvGrpSpPr>
        <p:grpSpPr bwMode="auto">
          <a:xfrm>
            <a:off x="3142580" y="4325391"/>
            <a:ext cx="653521" cy="522288"/>
            <a:chOff x="2949" y="196"/>
            <a:chExt cx="941" cy="598"/>
          </a:xfrm>
        </p:grpSpPr>
        <p:sp>
          <p:nvSpPr>
            <p:cNvPr id="604291" name="Oval 131"/>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2" name="Oval 132"/>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3" name="Oval 133"/>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4" name="Oval 134"/>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5" name="Oval 135"/>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6" name="Oval 136"/>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7" name="Oval 137"/>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8" name="Oval 138"/>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9" name="Freeform 13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00" name="Freeform 14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01" name="Freeform 14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604302" name="Line 142"/>
          <p:cNvSpPr>
            <a:spLocks noChangeShapeType="1"/>
          </p:cNvSpPr>
          <p:nvPr/>
        </p:nvSpPr>
        <p:spPr bwMode="auto">
          <a:xfrm>
            <a:off x="1961084" y="1842542"/>
            <a:ext cx="545173" cy="11477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604303" name="Picture 14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78786" y="1748880"/>
            <a:ext cx="374915"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604304" name="Group 144"/>
          <p:cNvGrpSpPr/>
          <p:nvPr/>
        </p:nvGrpSpPr>
        <p:grpSpPr bwMode="auto">
          <a:xfrm>
            <a:off x="2143381" y="2798217"/>
            <a:ext cx="653521" cy="519113"/>
            <a:chOff x="2949" y="196"/>
            <a:chExt cx="941" cy="598"/>
          </a:xfrm>
        </p:grpSpPr>
        <p:sp>
          <p:nvSpPr>
            <p:cNvPr id="604305" name="Oval 145"/>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06" name="Oval 146"/>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07" name="Oval 147"/>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08" name="Oval 148"/>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09" name="Oval 149"/>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10" name="Oval 150"/>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11" name="Oval 151"/>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12" name="Oval 152"/>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13" name="Freeform 1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14" name="Freeform 1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15" name="Freeform 1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604316" name="Line 156"/>
          <p:cNvSpPr>
            <a:spLocks noChangeShapeType="1"/>
          </p:cNvSpPr>
          <p:nvPr/>
        </p:nvSpPr>
        <p:spPr bwMode="auto">
          <a:xfrm>
            <a:off x="8687189" y="2034629"/>
            <a:ext cx="636323" cy="5715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17" name="Line 157"/>
          <p:cNvSpPr>
            <a:spLocks noChangeShapeType="1"/>
          </p:cNvSpPr>
          <p:nvPr/>
        </p:nvSpPr>
        <p:spPr bwMode="auto">
          <a:xfrm flipH="1">
            <a:off x="8138576" y="2637879"/>
            <a:ext cx="1090348" cy="6699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18" name="Line 158"/>
          <p:cNvSpPr>
            <a:spLocks noChangeShapeType="1"/>
          </p:cNvSpPr>
          <p:nvPr/>
        </p:nvSpPr>
        <p:spPr bwMode="auto">
          <a:xfrm flipV="1">
            <a:off x="6322476" y="2066380"/>
            <a:ext cx="455744" cy="1920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604319" name="Picture 15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58249" y="3179217"/>
            <a:ext cx="37491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4320" name="Picture 16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415461" y="1842542"/>
            <a:ext cx="37663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604321" name="Group 161"/>
          <p:cNvGrpSpPr/>
          <p:nvPr/>
        </p:nvGrpSpPr>
        <p:grpSpPr bwMode="auto">
          <a:xfrm>
            <a:off x="8960635" y="2320379"/>
            <a:ext cx="651801" cy="520700"/>
            <a:chOff x="2949" y="196"/>
            <a:chExt cx="941" cy="598"/>
          </a:xfrm>
        </p:grpSpPr>
        <p:sp>
          <p:nvSpPr>
            <p:cNvPr id="604322" name="Oval 162"/>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23" name="Oval 163"/>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24" name="Oval 164"/>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25" name="Oval 165"/>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26" name="Oval 166"/>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27" name="Oval 167"/>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28" name="Oval 168"/>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29" name="Oval 169"/>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30" name="Freeform 17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31" name="Freeform 17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32" name="Freeform 17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604333" name="Group 173"/>
          <p:cNvGrpSpPr/>
          <p:nvPr/>
        </p:nvGrpSpPr>
        <p:grpSpPr bwMode="auto">
          <a:xfrm>
            <a:off x="5870169" y="1939380"/>
            <a:ext cx="653521" cy="522287"/>
            <a:chOff x="2949" y="196"/>
            <a:chExt cx="941" cy="598"/>
          </a:xfrm>
        </p:grpSpPr>
        <p:sp>
          <p:nvSpPr>
            <p:cNvPr id="604334" name="Oval 174"/>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35" name="Oval 175"/>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36" name="Oval 176"/>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37" name="Oval 177"/>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38" name="Oval 178"/>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39" name="Oval 179"/>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40" name="Oval 180"/>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41" name="Oval 181"/>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42" name="Freeform 18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43" name="Freeform 18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44" name="Freeform 18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pic>
        <p:nvPicPr>
          <p:cNvPr id="604345" name="Picture 18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95922" y="1939380"/>
            <a:ext cx="37491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pPr algn="ctr"/>
            <a:r>
              <a:rPr lang="en-US" altLang="zh-CN" dirty="0"/>
              <a:t>AS </a:t>
            </a:r>
            <a:r>
              <a:rPr lang="zh-CN" altLang="en-US" dirty="0"/>
              <a:t>的连通图举例 </a:t>
            </a:r>
            <a:endParaRPr lang="zh-CN" altLang="en-US" dirty="0"/>
          </a:p>
        </p:txBody>
      </p:sp>
      <p:sp>
        <p:nvSpPr>
          <p:cNvPr id="605187" name="Rectangle 3"/>
          <p:cNvSpPr>
            <a:spLocks noGrp="1" noChangeArrowheads="1"/>
          </p:cNvSpPr>
          <p:nvPr>
            <p:ph idx="1"/>
          </p:nvPr>
        </p:nvSpPr>
        <p:spPr/>
        <p:txBody>
          <a:bodyPr/>
          <a:lstStyle/>
          <a:p>
            <a:r>
              <a:rPr lang="en-US" altLang="zh-CN" sz="2800" dirty="0"/>
              <a:t>BGP </a:t>
            </a:r>
            <a:r>
              <a:rPr lang="zh-CN" altLang="en-US" sz="2800" dirty="0"/>
              <a:t>所交换的网络可达性的信息就是</a:t>
            </a:r>
            <a:r>
              <a:rPr lang="zh-CN" altLang="en-US" sz="2800" dirty="0">
                <a:solidFill>
                  <a:srgbClr val="FF0000"/>
                </a:solidFill>
              </a:rPr>
              <a:t>要到达某个网络所要经过的一系列 </a:t>
            </a:r>
            <a:r>
              <a:rPr lang="en-US" altLang="zh-CN" sz="2800" dirty="0" smtClean="0">
                <a:solidFill>
                  <a:srgbClr val="FF0000"/>
                </a:solidFill>
              </a:rPr>
              <a:t>AS</a:t>
            </a:r>
            <a:r>
              <a:rPr lang="zh-CN" altLang="en-US" sz="2800" dirty="0">
                <a:solidFill>
                  <a:srgbClr val="FF0000"/>
                </a:solidFill>
              </a:rPr>
              <a:t>。</a:t>
            </a:r>
            <a:endParaRPr lang="zh-CN" altLang="en-US" sz="2800" dirty="0">
              <a:solidFill>
                <a:srgbClr val="FF0000"/>
              </a:solidFill>
            </a:endParaRPr>
          </a:p>
          <a:p>
            <a:r>
              <a:rPr lang="zh-CN" altLang="en-US" sz="2800" dirty="0"/>
              <a:t>当 </a:t>
            </a:r>
            <a:r>
              <a:rPr lang="en-US" altLang="zh-CN" sz="2800" dirty="0"/>
              <a:t>BGP </a:t>
            </a:r>
            <a:r>
              <a:rPr lang="zh-CN" altLang="en-US" sz="2800" dirty="0"/>
              <a:t>发言人互相交换了网络可达性的信息后，各 </a:t>
            </a:r>
            <a:r>
              <a:rPr lang="en-US" altLang="zh-CN" sz="2800" dirty="0"/>
              <a:t>BGP </a:t>
            </a:r>
            <a:r>
              <a:rPr lang="zh-CN" altLang="en-US" sz="2800" dirty="0"/>
              <a:t>发言人就根据所采用的策略从收到的路由信息中找出到达各 </a:t>
            </a:r>
            <a:r>
              <a:rPr lang="en-US" altLang="zh-CN" sz="2800" dirty="0"/>
              <a:t>AS </a:t>
            </a:r>
            <a:r>
              <a:rPr lang="zh-CN" altLang="en-US" sz="2800" dirty="0"/>
              <a:t>的较好路由。 </a:t>
            </a:r>
            <a:endParaRPr lang="zh-CN" altLang="en-US" sz="2800" dirty="0"/>
          </a:p>
        </p:txBody>
      </p:sp>
      <p:grpSp>
        <p:nvGrpSpPr>
          <p:cNvPr id="605217" name="Group 33"/>
          <p:cNvGrpSpPr/>
          <p:nvPr/>
        </p:nvGrpSpPr>
        <p:grpSpPr bwMode="auto">
          <a:xfrm>
            <a:off x="2455863" y="3645024"/>
            <a:ext cx="5382948" cy="2117725"/>
            <a:chOff x="1791" y="2822"/>
            <a:chExt cx="2495" cy="1062"/>
          </a:xfrm>
          <a:solidFill>
            <a:srgbClr val="FF66FF"/>
          </a:solidFill>
        </p:grpSpPr>
        <p:sp>
          <p:nvSpPr>
            <p:cNvPr id="605203" name="Line 19"/>
            <p:cNvSpPr>
              <a:spLocks noChangeShapeType="1"/>
            </p:cNvSpPr>
            <p:nvPr/>
          </p:nvSpPr>
          <p:spPr bwMode="auto">
            <a:xfrm>
              <a:off x="2154" y="3566"/>
              <a:ext cx="363" cy="227"/>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04" name="Line 20"/>
            <p:cNvSpPr>
              <a:spLocks noChangeShapeType="1"/>
            </p:cNvSpPr>
            <p:nvPr/>
          </p:nvSpPr>
          <p:spPr bwMode="auto">
            <a:xfrm flipH="1">
              <a:off x="1791" y="3612"/>
              <a:ext cx="273" cy="227"/>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05" name="Line 21"/>
            <p:cNvSpPr>
              <a:spLocks noChangeShapeType="1"/>
            </p:cNvSpPr>
            <p:nvPr/>
          </p:nvSpPr>
          <p:spPr bwMode="auto">
            <a:xfrm flipH="1">
              <a:off x="3469" y="3657"/>
              <a:ext cx="273" cy="227"/>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06" name="Line 22"/>
            <p:cNvSpPr>
              <a:spLocks noChangeShapeType="1"/>
            </p:cNvSpPr>
            <p:nvPr/>
          </p:nvSpPr>
          <p:spPr bwMode="auto">
            <a:xfrm flipV="1">
              <a:off x="2410" y="2977"/>
              <a:ext cx="1059" cy="36"/>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07" name="Line 23"/>
            <p:cNvSpPr>
              <a:spLocks noChangeShapeType="1"/>
            </p:cNvSpPr>
            <p:nvPr/>
          </p:nvSpPr>
          <p:spPr bwMode="auto">
            <a:xfrm>
              <a:off x="3560" y="2977"/>
              <a:ext cx="544" cy="181"/>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08" name="Line 24"/>
            <p:cNvSpPr>
              <a:spLocks noChangeShapeType="1"/>
            </p:cNvSpPr>
            <p:nvPr/>
          </p:nvSpPr>
          <p:spPr bwMode="auto">
            <a:xfrm>
              <a:off x="2387" y="3044"/>
              <a:ext cx="538" cy="295"/>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09" name="Line 25"/>
            <p:cNvSpPr>
              <a:spLocks noChangeShapeType="1"/>
            </p:cNvSpPr>
            <p:nvPr/>
          </p:nvSpPr>
          <p:spPr bwMode="auto">
            <a:xfrm>
              <a:off x="3016" y="3385"/>
              <a:ext cx="726" cy="227"/>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10" name="Line 26"/>
            <p:cNvSpPr>
              <a:spLocks noChangeShapeType="1"/>
            </p:cNvSpPr>
            <p:nvPr/>
          </p:nvSpPr>
          <p:spPr bwMode="auto">
            <a:xfrm>
              <a:off x="3878" y="3612"/>
              <a:ext cx="408" cy="46"/>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11" name="Line 27"/>
            <p:cNvSpPr>
              <a:spLocks noChangeShapeType="1"/>
            </p:cNvSpPr>
            <p:nvPr/>
          </p:nvSpPr>
          <p:spPr bwMode="auto">
            <a:xfrm flipV="1">
              <a:off x="2109" y="3067"/>
              <a:ext cx="226" cy="454"/>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12" name="Oval 28"/>
            <p:cNvSpPr>
              <a:spLocks noChangeArrowheads="1"/>
            </p:cNvSpPr>
            <p:nvPr/>
          </p:nvSpPr>
          <p:spPr bwMode="auto">
            <a:xfrm>
              <a:off x="2199" y="2841"/>
              <a:ext cx="336" cy="336"/>
            </a:xfrm>
            <a:prstGeom prst="ellipse">
              <a:avLst/>
            </a:prstGeom>
            <a:grpFill/>
            <a:ln w="19050">
              <a:solidFill>
                <a:schemeClr val="tx1"/>
              </a:solidFill>
              <a:round/>
            </a:ln>
            <a:effectLst>
              <a:outerShdw dist="35921" dir="2700000" algn="ctr" rotWithShape="0">
                <a:schemeClr val="bg2"/>
              </a:outerShdw>
            </a:effectLst>
          </p:spPr>
          <p:txBody>
            <a:bodyPr wrap="none" anchor="ctr"/>
            <a:lstStyle/>
            <a:p>
              <a:pPr algn="ctr"/>
              <a:r>
                <a:rPr kumimoji="1" lang="en-US" altLang="zh-CN" sz="2400" b="1">
                  <a:solidFill>
                    <a:srgbClr val="0000CC"/>
                  </a:solidFill>
                  <a:latin typeface="+mn-lt"/>
                  <a:ea typeface="黑体" panose="02010609060101010101" pitchFamily="2" charset="-122"/>
                </a:rPr>
                <a:t>AS</a:t>
              </a:r>
              <a:r>
                <a:rPr kumimoji="1" lang="en-US" altLang="zh-CN" sz="2400" b="1" baseline="-25000">
                  <a:solidFill>
                    <a:srgbClr val="0000CC"/>
                  </a:solidFill>
                  <a:latin typeface="+mn-lt"/>
                  <a:ea typeface="黑体" panose="02010609060101010101" pitchFamily="2" charset="-122"/>
                </a:rPr>
                <a:t>1</a:t>
              </a:r>
              <a:endParaRPr kumimoji="1" lang="en-US" altLang="zh-CN" sz="2400" b="1" baseline="-25000">
                <a:solidFill>
                  <a:srgbClr val="0000CC"/>
                </a:solidFill>
                <a:latin typeface="+mn-lt"/>
                <a:ea typeface="黑体" panose="02010609060101010101" pitchFamily="2" charset="-122"/>
              </a:endParaRPr>
            </a:p>
          </p:txBody>
        </p:sp>
        <p:sp>
          <p:nvSpPr>
            <p:cNvPr id="605213" name="Oval 29"/>
            <p:cNvSpPr>
              <a:spLocks noChangeArrowheads="1"/>
            </p:cNvSpPr>
            <p:nvPr/>
          </p:nvSpPr>
          <p:spPr bwMode="auto">
            <a:xfrm>
              <a:off x="3360" y="2822"/>
              <a:ext cx="336" cy="336"/>
            </a:xfrm>
            <a:prstGeom prst="ellipse">
              <a:avLst/>
            </a:prstGeom>
            <a:grpFill/>
            <a:ln w="19050">
              <a:solidFill>
                <a:schemeClr val="tx1"/>
              </a:solidFill>
              <a:round/>
            </a:ln>
            <a:effectLst>
              <a:outerShdw dist="35921" dir="2700000" algn="ctr" rotWithShape="0">
                <a:schemeClr val="bg2"/>
              </a:outerShdw>
            </a:effectLst>
          </p:spPr>
          <p:txBody>
            <a:bodyPr wrap="none" anchor="ctr"/>
            <a:lstStyle/>
            <a:p>
              <a:pPr algn="ctr"/>
              <a:r>
                <a:rPr kumimoji="1" lang="en-US" altLang="zh-CN" sz="2400" b="1">
                  <a:solidFill>
                    <a:srgbClr val="0000CC"/>
                  </a:solidFill>
                  <a:latin typeface="+mn-lt"/>
                  <a:ea typeface="黑体" panose="02010609060101010101" pitchFamily="2" charset="-122"/>
                </a:rPr>
                <a:t>AS</a:t>
              </a:r>
              <a:r>
                <a:rPr kumimoji="1" lang="en-US" altLang="zh-CN" sz="2400" b="1" baseline="-25000">
                  <a:solidFill>
                    <a:srgbClr val="0000CC"/>
                  </a:solidFill>
                  <a:latin typeface="+mn-lt"/>
                  <a:ea typeface="黑体" panose="02010609060101010101" pitchFamily="2" charset="-122"/>
                </a:rPr>
                <a:t>2</a:t>
              </a:r>
              <a:endParaRPr kumimoji="1" lang="en-US" altLang="zh-CN" sz="2400" b="1" baseline="-25000">
                <a:solidFill>
                  <a:srgbClr val="0000CC"/>
                </a:solidFill>
                <a:latin typeface="+mn-lt"/>
                <a:ea typeface="黑体" panose="02010609060101010101" pitchFamily="2" charset="-122"/>
              </a:endParaRPr>
            </a:p>
          </p:txBody>
        </p:sp>
        <p:sp>
          <p:nvSpPr>
            <p:cNvPr id="605214" name="Oval 30"/>
            <p:cNvSpPr>
              <a:spLocks noChangeArrowheads="1"/>
            </p:cNvSpPr>
            <p:nvPr/>
          </p:nvSpPr>
          <p:spPr bwMode="auto">
            <a:xfrm>
              <a:off x="2819" y="3203"/>
              <a:ext cx="336" cy="336"/>
            </a:xfrm>
            <a:prstGeom prst="ellipse">
              <a:avLst/>
            </a:prstGeom>
            <a:grpFill/>
            <a:ln w="19050">
              <a:solidFill>
                <a:schemeClr val="tx1"/>
              </a:solidFill>
              <a:round/>
            </a:ln>
            <a:effectLst>
              <a:outerShdw dist="35921" dir="2700000" algn="ctr" rotWithShape="0">
                <a:schemeClr val="bg2"/>
              </a:outerShdw>
            </a:effectLst>
          </p:spPr>
          <p:txBody>
            <a:bodyPr wrap="none" anchor="ctr"/>
            <a:lstStyle/>
            <a:p>
              <a:pPr algn="ctr"/>
              <a:r>
                <a:rPr kumimoji="1" lang="en-US" altLang="zh-CN" sz="2400" b="1">
                  <a:solidFill>
                    <a:srgbClr val="0000CC"/>
                  </a:solidFill>
                  <a:latin typeface="+mn-lt"/>
                  <a:ea typeface="黑体" panose="02010609060101010101" pitchFamily="2" charset="-122"/>
                </a:rPr>
                <a:t>AS</a:t>
              </a:r>
              <a:r>
                <a:rPr kumimoji="1" lang="en-US" altLang="zh-CN" sz="2400" b="1" baseline="-25000">
                  <a:solidFill>
                    <a:srgbClr val="0000CC"/>
                  </a:solidFill>
                  <a:latin typeface="+mn-lt"/>
                  <a:ea typeface="黑体" panose="02010609060101010101" pitchFamily="2" charset="-122"/>
                </a:rPr>
                <a:t>3</a:t>
              </a:r>
              <a:endParaRPr kumimoji="1" lang="en-US" altLang="zh-CN" sz="2400" b="1" baseline="-25000">
                <a:solidFill>
                  <a:srgbClr val="0000CC"/>
                </a:solidFill>
                <a:latin typeface="+mn-lt"/>
                <a:ea typeface="黑体" panose="02010609060101010101" pitchFamily="2" charset="-122"/>
              </a:endParaRPr>
            </a:p>
          </p:txBody>
        </p:sp>
        <p:sp>
          <p:nvSpPr>
            <p:cNvPr id="605215" name="Oval 31"/>
            <p:cNvSpPr>
              <a:spLocks noChangeArrowheads="1"/>
            </p:cNvSpPr>
            <p:nvPr/>
          </p:nvSpPr>
          <p:spPr bwMode="auto">
            <a:xfrm>
              <a:off x="1927" y="3385"/>
              <a:ext cx="336" cy="336"/>
            </a:xfrm>
            <a:prstGeom prst="ellipse">
              <a:avLst/>
            </a:prstGeom>
            <a:grpFill/>
            <a:ln w="19050">
              <a:solidFill>
                <a:schemeClr val="tx1"/>
              </a:solidFill>
              <a:round/>
            </a:ln>
            <a:effectLst>
              <a:outerShdw dist="35921" dir="2700000" algn="ctr" rotWithShape="0">
                <a:schemeClr val="bg2"/>
              </a:outerShdw>
            </a:effectLst>
          </p:spPr>
          <p:txBody>
            <a:bodyPr wrap="none" anchor="ctr"/>
            <a:lstStyle/>
            <a:p>
              <a:pPr algn="ctr"/>
              <a:r>
                <a:rPr kumimoji="1" lang="en-US" altLang="zh-CN" sz="2400" b="1">
                  <a:solidFill>
                    <a:srgbClr val="0000CC"/>
                  </a:solidFill>
                  <a:latin typeface="+mn-lt"/>
                  <a:ea typeface="黑体" panose="02010609060101010101" pitchFamily="2" charset="-122"/>
                </a:rPr>
                <a:t>AS</a:t>
              </a:r>
              <a:r>
                <a:rPr kumimoji="1" lang="en-US" altLang="zh-CN" sz="2400" b="1" baseline="-25000">
                  <a:solidFill>
                    <a:srgbClr val="0000CC"/>
                  </a:solidFill>
                  <a:latin typeface="+mn-lt"/>
                  <a:ea typeface="黑体" panose="02010609060101010101" pitchFamily="2" charset="-122"/>
                </a:rPr>
                <a:t>4</a:t>
              </a:r>
              <a:endParaRPr kumimoji="1" lang="en-US" altLang="zh-CN" sz="2400" b="1" baseline="-25000">
                <a:solidFill>
                  <a:srgbClr val="0000CC"/>
                </a:solidFill>
                <a:latin typeface="+mn-lt"/>
                <a:ea typeface="黑体" panose="02010609060101010101" pitchFamily="2" charset="-122"/>
              </a:endParaRPr>
            </a:p>
          </p:txBody>
        </p:sp>
        <p:sp>
          <p:nvSpPr>
            <p:cNvPr id="605216" name="Oval 32"/>
            <p:cNvSpPr>
              <a:spLocks noChangeArrowheads="1"/>
            </p:cNvSpPr>
            <p:nvPr/>
          </p:nvSpPr>
          <p:spPr bwMode="auto">
            <a:xfrm>
              <a:off x="3632" y="3430"/>
              <a:ext cx="336" cy="336"/>
            </a:xfrm>
            <a:prstGeom prst="ellipse">
              <a:avLst/>
            </a:prstGeom>
            <a:grpFill/>
            <a:ln w="19050">
              <a:solidFill>
                <a:schemeClr val="tx1"/>
              </a:solidFill>
              <a:round/>
            </a:ln>
            <a:effectLst>
              <a:outerShdw dist="35921" dir="2700000" algn="ctr" rotWithShape="0">
                <a:schemeClr val="bg2"/>
              </a:outerShdw>
            </a:effectLst>
          </p:spPr>
          <p:txBody>
            <a:bodyPr wrap="none" anchor="ctr"/>
            <a:lstStyle/>
            <a:p>
              <a:pPr algn="ctr"/>
              <a:r>
                <a:rPr kumimoji="1" lang="en-US" altLang="zh-CN" sz="2400" b="1">
                  <a:solidFill>
                    <a:srgbClr val="0000CC"/>
                  </a:solidFill>
                  <a:latin typeface="+mn-lt"/>
                  <a:ea typeface="黑体" panose="02010609060101010101" pitchFamily="2" charset="-122"/>
                </a:rPr>
                <a:t>AS</a:t>
              </a:r>
              <a:r>
                <a:rPr kumimoji="1" lang="en-US" altLang="zh-CN" sz="2400" b="1" baseline="-25000">
                  <a:solidFill>
                    <a:srgbClr val="0000CC"/>
                  </a:solidFill>
                  <a:latin typeface="+mn-lt"/>
                  <a:ea typeface="黑体" panose="02010609060101010101" pitchFamily="2" charset="-122"/>
                </a:rPr>
                <a:t>5</a:t>
              </a:r>
              <a:endParaRPr kumimoji="1" lang="en-US" altLang="zh-CN" sz="2400" b="1" baseline="-25000">
                <a:solidFill>
                  <a:srgbClr val="0000CC"/>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p:txBody>
          <a:bodyPr/>
          <a:lstStyle/>
          <a:p>
            <a:pPr algn="ctr"/>
            <a:r>
              <a:rPr lang="en-US" altLang="zh-CN" dirty="0"/>
              <a:t>BGP </a:t>
            </a:r>
            <a:r>
              <a:rPr lang="zh-CN" altLang="en-US" dirty="0"/>
              <a:t>发言人交换</a:t>
            </a:r>
            <a:r>
              <a:rPr lang="zh-CN" altLang="en-US" dirty="0">
                <a:solidFill>
                  <a:srgbClr val="FF0000"/>
                </a:solidFill>
              </a:rPr>
              <a:t>路径向量 </a:t>
            </a:r>
            <a:endParaRPr lang="zh-CN" altLang="en-US" dirty="0">
              <a:solidFill>
                <a:srgbClr val="FF0000"/>
              </a:solidFill>
            </a:endParaRPr>
          </a:p>
        </p:txBody>
      </p:sp>
      <p:sp>
        <p:nvSpPr>
          <p:cNvPr id="606211" name="Line 3"/>
          <p:cNvSpPr>
            <a:spLocks noChangeShapeType="1"/>
          </p:cNvSpPr>
          <p:nvPr/>
        </p:nvSpPr>
        <p:spPr bwMode="auto">
          <a:xfrm flipV="1">
            <a:off x="2019036" y="3121372"/>
            <a:ext cx="1327679" cy="5349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6212" name="Line 4"/>
          <p:cNvSpPr>
            <a:spLocks noChangeShapeType="1"/>
          </p:cNvSpPr>
          <p:nvPr/>
        </p:nvSpPr>
        <p:spPr bwMode="auto">
          <a:xfrm>
            <a:off x="2019036" y="4194523"/>
            <a:ext cx="1239970" cy="7651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6213" name="Line 5"/>
          <p:cNvSpPr>
            <a:spLocks noChangeShapeType="1"/>
          </p:cNvSpPr>
          <p:nvPr/>
        </p:nvSpPr>
        <p:spPr bwMode="auto">
          <a:xfrm flipV="1">
            <a:off x="5204090" y="2586386"/>
            <a:ext cx="1150541" cy="382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6214" name="Line 6"/>
          <p:cNvSpPr>
            <a:spLocks noChangeShapeType="1"/>
          </p:cNvSpPr>
          <p:nvPr/>
        </p:nvSpPr>
        <p:spPr bwMode="auto">
          <a:xfrm>
            <a:off x="5116381" y="3121373"/>
            <a:ext cx="1150540" cy="4603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6215" name="Line 7"/>
          <p:cNvSpPr>
            <a:spLocks noChangeShapeType="1"/>
          </p:cNvSpPr>
          <p:nvPr/>
        </p:nvSpPr>
        <p:spPr bwMode="auto">
          <a:xfrm flipV="1">
            <a:off x="5204090" y="4499322"/>
            <a:ext cx="1150541" cy="3825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6216" name="Line 8"/>
          <p:cNvSpPr>
            <a:spLocks noChangeShapeType="1"/>
          </p:cNvSpPr>
          <p:nvPr/>
        </p:nvSpPr>
        <p:spPr bwMode="auto">
          <a:xfrm>
            <a:off x="5381229" y="5034310"/>
            <a:ext cx="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6217" name="Line 9"/>
          <p:cNvSpPr>
            <a:spLocks noChangeShapeType="1"/>
          </p:cNvSpPr>
          <p:nvPr/>
        </p:nvSpPr>
        <p:spPr bwMode="auto">
          <a:xfrm>
            <a:off x="5204090" y="5189885"/>
            <a:ext cx="1150541" cy="3048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6218" name="Oval 10"/>
          <p:cNvSpPr>
            <a:spLocks noChangeArrowheads="1"/>
          </p:cNvSpPr>
          <p:nvPr/>
        </p:nvSpPr>
        <p:spPr bwMode="auto">
          <a:xfrm>
            <a:off x="2725870" y="2670522"/>
            <a:ext cx="2834217" cy="688975"/>
          </a:xfrm>
          <a:prstGeom prst="ellipse">
            <a:avLst/>
          </a:prstGeom>
          <a:solidFill>
            <a:srgbClr val="66FFFF"/>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6219" name="Oval 11"/>
          <p:cNvSpPr>
            <a:spLocks noChangeArrowheads="1"/>
          </p:cNvSpPr>
          <p:nvPr/>
        </p:nvSpPr>
        <p:spPr bwMode="auto">
          <a:xfrm>
            <a:off x="2725870" y="4646961"/>
            <a:ext cx="2834217" cy="688975"/>
          </a:xfrm>
          <a:prstGeom prst="ellipse">
            <a:avLst/>
          </a:prstGeom>
          <a:solidFill>
            <a:srgbClr val="66FFFF"/>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6220" name="Oval 12"/>
          <p:cNvSpPr>
            <a:spLocks noChangeArrowheads="1"/>
          </p:cNvSpPr>
          <p:nvPr/>
        </p:nvSpPr>
        <p:spPr bwMode="auto">
          <a:xfrm>
            <a:off x="247650" y="3429348"/>
            <a:ext cx="2565929" cy="1147763"/>
          </a:xfrm>
          <a:prstGeom prst="ellipse">
            <a:avLst/>
          </a:prstGeom>
          <a:solidFill>
            <a:srgbClr val="FF99FF"/>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6221" name="Oval 13"/>
          <p:cNvSpPr>
            <a:spLocks noChangeArrowheads="1"/>
          </p:cNvSpPr>
          <p:nvPr/>
        </p:nvSpPr>
        <p:spPr bwMode="auto">
          <a:xfrm>
            <a:off x="5936721" y="2203798"/>
            <a:ext cx="3541052" cy="842963"/>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baseline="-25000">
              <a:solidFill>
                <a:srgbClr val="0000CC"/>
              </a:solidFill>
              <a:latin typeface="+mn-lt"/>
              <a:ea typeface="黑体" panose="02010609060101010101" pitchFamily="2" charset="-122"/>
            </a:endParaRPr>
          </a:p>
        </p:txBody>
      </p:sp>
      <p:sp>
        <p:nvSpPr>
          <p:cNvPr id="606222" name="Oval 14"/>
          <p:cNvSpPr>
            <a:spLocks noChangeArrowheads="1"/>
          </p:cNvSpPr>
          <p:nvPr/>
        </p:nvSpPr>
        <p:spPr bwMode="auto">
          <a:xfrm>
            <a:off x="5912644" y="3148361"/>
            <a:ext cx="3541052" cy="839787"/>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baseline="-25000">
              <a:solidFill>
                <a:srgbClr val="0000CC"/>
              </a:solidFill>
              <a:latin typeface="+mn-lt"/>
              <a:ea typeface="黑体" panose="02010609060101010101" pitchFamily="2" charset="-122"/>
            </a:endParaRPr>
          </a:p>
        </p:txBody>
      </p:sp>
      <p:sp>
        <p:nvSpPr>
          <p:cNvPr id="606223" name="Oval 15"/>
          <p:cNvSpPr>
            <a:spLocks noChangeArrowheads="1"/>
          </p:cNvSpPr>
          <p:nvPr/>
        </p:nvSpPr>
        <p:spPr bwMode="auto">
          <a:xfrm>
            <a:off x="5912644" y="4092922"/>
            <a:ext cx="3541052" cy="839788"/>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6224" name="Oval 16"/>
          <p:cNvSpPr>
            <a:spLocks noChangeArrowheads="1"/>
          </p:cNvSpPr>
          <p:nvPr/>
        </p:nvSpPr>
        <p:spPr bwMode="auto">
          <a:xfrm>
            <a:off x="5912644" y="5034310"/>
            <a:ext cx="3541052" cy="842962"/>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6225" name="Text Box 17"/>
          <p:cNvSpPr txBox="1">
            <a:spLocks noChangeArrowheads="1"/>
          </p:cNvSpPr>
          <p:nvPr/>
        </p:nvSpPr>
        <p:spPr bwMode="auto">
          <a:xfrm>
            <a:off x="896012" y="3645248"/>
            <a:ext cx="115288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主干网</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1</a:t>
            </a:r>
            <a:r>
              <a:rPr kumimoji="1" lang="zh-CN" altLang="en-US" sz="2000" b="1">
                <a:solidFill>
                  <a:srgbClr val="0000CC"/>
                </a:solidFill>
                <a:latin typeface="+mn-lt"/>
                <a:ea typeface="黑体" panose="02010609060101010101" pitchFamily="2" charset="-122"/>
              </a:rPr>
              <a:t>）</a:t>
            </a:r>
            <a:endParaRPr kumimoji="1" lang="zh-CN" altLang="en-US" sz="2000" b="1">
              <a:solidFill>
                <a:srgbClr val="0000CC"/>
              </a:solidFill>
              <a:latin typeface="+mn-lt"/>
              <a:ea typeface="黑体" panose="02010609060101010101" pitchFamily="2" charset="-122"/>
            </a:endParaRPr>
          </a:p>
        </p:txBody>
      </p:sp>
      <p:sp>
        <p:nvSpPr>
          <p:cNvPr id="606226" name="Text Box 18"/>
          <p:cNvSpPr txBox="1">
            <a:spLocks noChangeArrowheads="1"/>
          </p:cNvSpPr>
          <p:nvPr/>
        </p:nvSpPr>
        <p:spPr bwMode="auto">
          <a:xfrm>
            <a:off x="3537175" y="2664172"/>
            <a:ext cx="122020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地区 </a:t>
            </a:r>
            <a:r>
              <a:rPr kumimoji="1" lang="en-US" altLang="zh-CN" sz="2000" b="1">
                <a:solidFill>
                  <a:srgbClr val="0000CC"/>
                </a:solidFill>
                <a:latin typeface="+mn-lt"/>
                <a:ea typeface="黑体" panose="02010609060101010101" pitchFamily="2" charset="-122"/>
              </a:rPr>
              <a:t>ISP</a:t>
            </a:r>
            <a:endParaRPr kumimoji="1" lang="en-US" altLang="zh-CN" sz="2000" b="1">
              <a:solidFill>
                <a:srgbClr val="0000CC"/>
              </a:solidFill>
              <a:latin typeface="+mn-lt"/>
              <a:ea typeface="黑体" panose="02010609060101010101" pitchFamily="2" charset="-122"/>
            </a:endParaRPr>
          </a:p>
          <a:p>
            <a:pPr algn="ct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2</a:t>
            </a:r>
            <a:r>
              <a:rPr kumimoji="1" lang="zh-CN" altLang="en-US" sz="2000" b="1">
                <a:solidFill>
                  <a:srgbClr val="0000CC"/>
                </a:solidFill>
                <a:latin typeface="+mn-lt"/>
                <a:ea typeface="黑体" panose="02010609060101010101" pitchFamily="2" charset="-122"/>
              </a:rPr>
              <a:t>）</a:t>
            </a:r>
            <a:endParaRPr kumimoji="1" lang="zh-CN" altLang="en-US" sz="2000" b="1">
              <a:solidFill>
                <a:srgbClr val="0000CC"/>
              </a:solidFill>
              <a:latin typeface="+mn-lt"/>
              <a:ea typeface="黑体" panose="02010609060101010101" pitchFamily="2" charset="-122"/>
            </a:endParaRPr>
          </a:p>
        </p:txBody>
      </p:sp>
      <p:sp>
        <p:nvSpPr>
          <p:cNvPr id="606227" name="Text Box 19"/>
          <p:cNvSpPr txBox="1">
            <a:spLocks noChangeArrowheads="1"/>
          </p:cNvSpPr>
          <p:nvPr/>
        </p:nvSpPr>
        <p:spPr bwMode="auto">
          <a:xfrm>
            <a:off x="3537175" y="4640610"/>
            <a:ext cx="122020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地区 </a:t>
            </a:r>
            <a:r>
              <a:rPr kumimoji="1" lang="en-US" altLang="zh-CN" sz="2000" b="1">
                <a:solidFill>
                  <a:srgbClr val="0000CC"/>
                </a:solidFill>
                <a:latin typeface="+mn-lt"/>
                <a:ea typeface="黑体" panose="02010609060101010101" pitchFamily="2" charset="-122"/>
              </a:rPr>
              <a:t>ISP</a:t>
            </a:r>
            <a:endParaRPr kumimoji="1" lang="en-US" altLang="zh-CN" sz="2000" b="1">
              <a:solidFill>
                <a:srgbClr val="0000CC"/>
              </a:solidFill>
              <a:latin typeface="+mn-lt"/>
              <a:ea typeface="黑体" panose="02010609060101010101" pitchFamily="2" charset="-122"/>
            </a:endParaRPr>
          </a:p>
          <a:p>
            <a:pPr algn="ct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3</a:t>
            </a:r>
            <a:r>
              <a:rPr kumimoji="1" lang="zh-CN" altLang="en-US" sz="2000" b="1">
                <a:solidFill>
                  <a:srgbClr val="0000CC"/>
                </a:solidFill>
                <a:latin typeface="+mn-lt"/>
                <a:ea typeface="黑体" panose="02010609060101010101" pitchFamily="2" charset="-122"/>
              </a:rPr>
              <a:t>）</a:t>
            </a:r>
            <a:endParaRPr kumimoji="1" lang="zh-CN" altLang="en-US" sz="2000" b="1">
              <a:solidFill>
                <a:srgbClr val="0000CC"/>
              </a:solidFill>
              <a:latin typeface="+mn-lt"/>
              <a:ea typeface="黑体" panose="02010609060101010101" pitchFamily="2" charset="-122"/>
            </a:endParaRPr>
          </a:p>
        </p:txBody>
      </p:sp>
      <p:grpSp>
        <p:nvGrpSpPr>
          <p:cNvPr id="606228" name="Group 20"/>
          <p:cNvGrpSpPr/>
          <p:nvPr/>
        </p:nvGrpSpPr>
        <p:grpSpPr bwMode="auto">
          <a:xfrm>
            <a:off x="6617761" y="2257773"/>
            <a:ext cx="2158338" cy="1666875"/>
            <a:chOff x="3848" y="1740"/>
            <a:chExt cx="1255" cy="1050"/>
          </a:xfrm>
        </p:grpSpPr>
        <p:sp>
          <p:nvSpPr>
            <p:cNvPr id="606229" name="Text Box 21"/>
            <p:cNvSpPr txBox="1">
              <a:spLocks noChangeArrowheads="1"/>
            </p:cNvSpPr>
            <p:nvPr/>
          </p:nvSpPr>
          <p:spPr bwMode="auto">
            <a:xfrm>
              <a:off x="3863" y="1740"/>
              <a:ext cx="124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4</a:t>
              </a:r>
              <a:r>
                <a:rPr kumimoji="1" lang="zh-CN" altLang="en-US" sz="2000" b="1">
                  <a:solidFill>
                    <a:srgbClr val="0000CC"/>
                  </a:solidFill>
                  <a:latin typeface="+mn-lt"/>
                  <a:ea typeface="黑体" panose="02010609060101010101" pitchFamily="2" charset="-122"/>
                </a:rPr>
                <a:t>）</a:t>
              </a:r>
              <a:endParaRPr kumimoji="1" lang="zh-CN" altLang="en-US" sz="2000" b="1">
                <a:solidFill>
                  <a:srgbClr val="0000CC"/>
                </a:solidFill>
                <a:latin typeface="+mn-lt"/>
                <a:ea typeface="黑体" panose="02010609060101010101" pitchFamily="2" charset="-122"/>
              </a:endParaRP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1</a:t>
              </a:r>
              <a:r>
                <a:rPr kumimoji="1" lang="zh-CN" altLang="en-US" sz="2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606230" name="Text Box 22"/>
            <p:cNvSpPr txBox="1">
              <a:spLocks noChangeArrowheads="1"/>
            </p:cNvSpPr>
            <p:nvPr/>
          </p:nvSpPr>
          <p:spPr bwMode="auto">
            <a:xfrm>
              <a:off x="3848" y="2344"/>
              <a:ext cx="124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5</a:t>
              </a:r>
              <a:r>
                <a:rPr kumimoji="1" lang="zh-CN" altLang="en-US" sz="2000" b="1">
                  <a:solidFill>
                    <a:srgbClr val="0000CC"/>
                  </a:solidFill>
                  <a:latin typeface="+mn-lt"/>
                  <a:ea typeface="黑体" panose="02010609060101010101" pitchFamily="2" charset="-122"/>
                </a:rPr>
                <a:t>）</a:t>
              </a:r>
              <a:endParaRPr kumimoji="1" lang="zh-CN" altLang="en-US" sz="2000" b="1">
                <a:solidFill>
                  <a:srgbClr val="0000CC"/>
                </a:solidFill>
                <a:latin typeface="+mn-lt"/>
                <a:ea typeface="黑体" panose="02010609060101010101" pitchFamily="2" charset="-122"/>
              </a:endParaRP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3</a:t>
              </a:r>
              <a:r>
                <a:rPr kumimoji="1" lang="zh-CN" altLang="en-US" sz="2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grpSp>
      <p:sp>
        <p:nvSpPr>
          <p:cNvPr id="606231" name="Text Box 23"/>
          <p:cNvSpPr txBox="1">
            <a:spLocks noChangeArrowheads="1"/>
          </p:cNvSpPr>
          <p:nvPr/>
        </p:nvSpPr>
        <p:spPr bwMode="auto">
          <a:xfrm>
            <a:off x="6606593" y="4142136"/>
            <a:ext cx="21531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6</a:t>
            </a:r>
            <a:r>
              <a:rPr kumimoji="1" lang="zh-CN" altLang="en-US" sz="2000" b="1">
                <a:solidFill>
                  <a:srgbClr val="0000CC"/>
                </a:solidFill>
                <a:latin typeface="+mn-lt"/>
                <a:ea typeface="黑体" panose="02010609060101010101" pitchFamily="2" charset="-122"/>
              </a:rPr>
              <a:t>）</a:t>
            </a:r>
            <a:endParaRPr kumimoji="1" lang="zh-CN" altLang="en-US" sz="2000" b="1">
              <a:solidFill>
                <a:srgbClr val="0000CC"/>
              </a:solidFill>
              <a:latin typeface="+mn-lt"/>
              <a:ea typeface="黑体" panose="02010609060101010101" pitchFamily="2" charset="-122"/>
            </a:endParaRP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5</a:t>
            </a:r>
            <a:endParaRPr kumimoji="1" lang="en-US" altLang="zh-CN" sz="2000" b="1">
              <a:solidFill>
                <a:srgbClr val="0000CC"/>
              </a:solidFill>
              <a:latin typeface="+mn-lt"/>
              <a:ea typeface="黑体" panose="02010609060101010101" pitchFamily="2" charset="-122"/>
            </a:endParaRPr>
          </a:p>
        </p:txBody>
      </p:sp>
      <p:sp>
        <p:nvSpPr>
          <p:cNvPr id="606232" name="Text Box 24"/>
          <p:cNvSpPr txBox="1">
            <a:spLocks noChangeArrowheads="1"/>
          </p:cNvSpPr>
          <p:nvPr/>
        </p:nvSpPr>
        <p:spPr bwMode="auto">
          <a:xfrm>
            <a:off x="6625510" y="5123211"/>
            <a:ext cx="21531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7</a:t>
            </a:r>
            <a:r>
              <a:rPr kumimoji="1" lang="zh-CN" altLang="en-US" sz="2000" b="1">
                <a:solidFill>
                  <a:srgbClr val="0000CC"/>
                </a:solidFill>
                <a:latin typeface="+mn-lt"/>
                <a:ea typeface="黑体" panose="02010609060101010101" pitchFamily="2" charset="-122"/>
              </a:rPr>
              <a:t>）</a:t>
            </a:r>
            <a:endParaRPr kumimoji="1" lang="zh-CN" altLang="en-US" sz="2000" b="1">
              <a:solidFill>
                <a:srgbClr val="0000CC"/>
              </a:solidFill>
              <a:latin typeface="+mn-lt"/>
              <a:ea typeface="黑体" panose="02010609060101010101" pitchFamily="2" charset="-122"/>
            </a:endParaRP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6</a:t>
            </a:r>
            <a:r>
              <a:rPr kumimoji="1" lang="zh-CN" altLang="en-US" sz="2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7</a:t>
            </a:r>
            <a:endParaRPr kumimoji="1" lang="en-US" altLang="zh-CN" sz="2000" b="1">
              <a:solidFill>
                <a:srgbClr val="0000CC"/>
              </a:solidFill>
              <a:latin typeface="+mn-lt"/>
              <a:ea typeface="黑体" panose="02010609060101010101" pitchFamily="2" charset="-122"/>
            </a:endParaRPr>
          </a:p>
        </p:txBody>
      </p:sp>
      <p:sp>
        <p:nvSpPr>
          <p:cNvPr id="606233" name="Text Box 25"/>
          <p:cNvSpPr txBox="1">
            <a:spLocks noChangeArrowheads="1"/>
          </p:cNvSpPr>
          <p:nvPr/>
        </p:nvSpPr>
        <p:spPr bwMode="auto">
          <a:xfrm>
            <a:off x="662120" y="1124744"/>
            <a:ext cx="8915400" cy="830997"/>
          </a:xfrm>
          <a:prstGeom prst="rect">
            <a:avLst/>
          </a:prstGeom>
          <a:solidFill>
            <a:srgbClr val="66FF66"/>
          </a:solidFill>
          <a:ln w="9525">
            <a:solidFill>
              <a:srgbClr val="333399"/>
            </a:solidFill>
            <a:miter lim="800000"/>
          </a:ln>
          <a:effectLst/>
        </p:spPr>
        <p:txBody>
          <a:bodyPr>
            <a:spAutoFit/>
          </a:bodyPr>
          <a:lstStyle/>
          <a:p>
            <a:r>
              <a:rPr lang="zh-CN" altLang="en-US" sz="2400" b="1" dirty="0">
                <a:solidFill>
                  <a:srgbClr val="000066"/>
                </a:solidFill>
                <a:latin typeface="+mn-lt"/>
                <a:ea typeface="黑体" panose="02010609060101010101" pitchFamily="2" charset="-122"/>
              </a:rPr>
              <a:t>自治系统 </a:t>
            </a:r>
            <a:r>
              <a:rPr lang="en-US" altLang="zh-CN" sz="2400" b="1" dirty="0">
                <a:solidFill>
                  <a:srgbClr val="000066"/>
                </a:solidFill>
                <a:latin typeface="+mn-lt"/>
                <a:ea typeface="黑体" panose="02010609060101010101" pitchFamily="2" charset="-122"/>
              </a:rPr>
              <a:t>AS</a:t>
            </a:r>
            <a:r>
              <a:rPr lang="en-US" altLang="zh-CN" sz="2400" b="1" baseline="-25000" dirty="0">
                <a:solidFill>
                  <a:srgbClr val="000066"/>
                </a:solidFill>
                <a:latin typeface="+mn-lt"/>
                <a:ea typeface="黑体" panose="02010609060101010101" pitchFamily="2" charset="-122"/>
              </a:rPr>
              <a:t>2</a:t>
            </a:r>
            <a:r>
              <a:rPr lang="en-US" altLang="zh-CN" sz="2400" b="1" dirty="0">
                <a:solidFill>
                  <a:srgbClr val="000066"/>
                </a:solidFill>
                <a:latin typeface="+mn-lt"/>
                <a:ea typeface="黑体" panose="02010609060101010101" pitchFamily="2" charset="-122"/>
              </a:rPr>
              <a:t> </a:t>
            </a:r>
            <a:r>
              <a:rPr lang="zh-CN" altLang="en-US" sz="2400" b="1" dirty="0">
                <a:solidFill>
                  <a:srgbClr val="000066"/>
                </a:solidFill>
                <a:latin typeface="+mn-lt"/>
                <a:ea typeface="黑体" panose="02010609060101010101" pitchFamily="2" charset="-122"/>
              </a:rPr>
              <a:t>的 </a:t>
            </a:r>
            <a:r>
              <a:rPr lang="en-US" altLang="zh-CN" sz="2400" b="1" dirty="0">
                <a:solidFill>
                  <a:srgbClr val="000066"/>
                </a:solidFill>
                <a:latin typeface="+mn-lt"/>
                <a:ea typeface="黑体" panose="02010609060101010101" pitchFamily="2" charset="-122"/>
              </a:rPr>
              <a:t>BGP </a:t>
            </a:r>
            <a:r>
              <a:rPr lang="zh-CN" altLang="en-US" sz="2400" b="1" dirty="0">
                <a:solidFill>
                  <a:srgbClr val="000066"/>
                </a:solidFill>
                <a:latin typeface="+mn-lt"/>
                <a:ea typeface="黑体" panose="02010609060101010101" pitchFamily="2" charset="-122"/>
              </a:rPr>
              <a:t>发言人通知主干</a:t>
            </a:r>
            <a:r>
              <a:rPr lang="zh-CN" altLang="en-US" sz="2400" b="1" dirty="0" smtClean="0">
                <a:solidFill>
                  <a:srgbClr val="000066"/>
                </a:solidFill>
                <a:latin typeface="+mn-lt"/>
                <a:ea typeface="黑体" panose="02010609060101010101" pitchFamily="2" charset="-122"/>
              </a:rPr>
              <a:t>网 </a:t>
            </a:r>
            <a:r>
              <a:rPr lang="en-US" altLang="zh-CN" sz="2400" b="1" dirty="0" smtClean="0">
                <a:solidFill>
                  <a:srgbClr val="000066"/>
                </a:solidFill>
                <a:latin typeface="+mn-lt"/>
                <a:ea typeface="黑体" panose="02010609060101010101" pitchFamily="2" charset="-122"/>
              </a:rPr>
              <a:t>AS</a:t>
            </a:r>
            <a:r>
              <a:rPr lang="en-US" altLang="zh-CN" sz="2400" b="1" baseline="-25000" dirty="0" smtClean="0">
                <a:solidFill>
                  <a:srgbClr val="000066"/>
                </a:solidFill>
                <a:latin typeface="+mn-lt"/>
                <a:ea typeface="黑体" panose="02010609060101010101" pitchFamily="2" charset="-122"/>
              </a:rPr>
              <a:t>1</a:t>
            </a:r>
            <a:r>
              <a:rPr lang="en-US" altLang="zh-CN" sz="2400" b="1" dirty="0" smtClean="0">
                <a:solidFill>
                  <a:srgbClr val="000066"/>
                </a:solidFill>
                <a:latin typeface="+mn-lt"/>
                <a:ea typeface="黑体" panose="02010609060101010101" pitchFamily="2" charset="-122"/>
              </a:rPr>
              <a:t> </a:t>
            </a:r>
            <a:r>
              <a:rPr lang="zh-CN" altLang="en-US" sz="2400" b="1" dirty="0" smtClean="0">
                <a:solidFill>
                  <a:srgbClr val="000066"/>
                </a:solidFill>
                <a:latin typeface="+mn-lt"/>
                <a:ea typeface="黑体" panose="02010609060101010101" pitchFamily="2" charset="-122"/>
              </a:rPr>
              <a:t>的 </a:t>
            </a:r>
            <a:r>
              <a:rPr lang="en-US" altLang="zh-CN" sz="2400" b="1" dirty="0">
                <a:solidFill>
                  <a:srgbClr val="000066"/>
                </a:solidFill>
                <a:latin typeface="+mn-lt"/>
                <a:ea typeface="黑体" panose="02010609060101010101" pitchFamily="2" charset="-122"/>
              </a:rPr>
              <a:t>BGP </a:t>
            </a:r>
            <a:r>
              <a:rPr lang="zh-CN" altLang="en-US" sz="2400" b="1" dirty="0">
                <a:solidFill>
                  <a:srgbClr val="000066"/>
                </a:solidFill>
                <a:latin typeface="+mn-lt"/>
                <a:ea typeface="黑体" panose="02010609060101010101" pitchFamily="2" charset="-122"/>
              </a:rPr>
              <a:t>发言人：“要到达网络 </a:t>
            </a:r>
            <a:r>
              <a:rPr lang="en-US" altLang="zh-CN" sz="2400" b="1" dirty="0" smtClean="0">
                <a:solidFill>
                  <a:srgbClr val="000066"/>
                </a:solidFill>
                <a:latin typeface="+mn-lt"/>
                <a:ea typeface="黑体" panose="02010609060101010101" pitchFamily="2" charset="-122"/>
              </a:rPr>
              <a:t>N</a:t>
            </a:r>
            <a:r>
              <a:rPr lang="en-US" altLang="zh-CN" sz="2400" b="1" baseline="-25000" dirty="0" smtClean="0">
                <a:solidFill>
                  <a:srgbClr val="000066"/>
                </a:solidFill>
                <a:latin typeface="+mn-lt"/>
                <a:ea typeface="黑体" panose="02010609060101010101" pitchFamily="2" charset="-122"/>
              </a:rPr>
              <a:t>1</a:t>
            </a:r>
            <a:r>
              <a:rPr lang="zh-CN" altLang="en-US" sz="2400" b="1" baseline="-25000" dirty="0" smtClean="0">
                <a:solidFill>
                  <a:srgbClr val="000066"/>
                </a:solidFill>
                <a:latin typeface="+mn-lt"/>
                <a:ea typeface="黑体" panose="02010609060101010101" pitchFamily="2" charset="-122"/>
              </a:rPr>
              <a:t>、</a:t>
            </a:r>
            <a:r>
              <a:rPr lang="en-US" altLang="zh-CN" sz="2400" b="1" dirty="0" smtClean="0">
                <a:solidFill>
                  <a:srgbClr val="000066"/>
                </a:solidFill>
                <a:latin typeface="+mn-lt"/>
                <a:ea typeface="黑体" panose="02010609060101010101" pitchFamily="2" charset="-122"/>
              </a:rPr>
              <a:t> N</a:t>
            </a:r>
            <a:r>
              <a:rPr lang="en-US" altLang="zh-CN" sz="2400" b="1" baseline="-25000" dirty="0" smtClean="0">
                <a:solidFill>
                  <a:srgbClr val="000066"/>
                </a:solidFill>
                <a:latin typeface="+mn-lt"/>
                <a:ea typeface="黑体" panose="02010609060101010101" pitchFamily="2" charset="-122"/>
              </a:rPr>
              <a:t>2</a:t>
            </a:r>
            <a:r>
              <a:rPr lang="zh-CN" altLang="en-US" sz="2400" b="1" baseline="-25000" dirty="0" smtClean="0">
                <a:solidFill>
                  <a:srgbClr val="000066"/>
                </a:solidFill>
                <a:latin typeface="+mn-lt"/>
                <a:ea typeface="黑体" panose="02010609060101010101" pitchFamily="2" charset="-122"/>
              </a:rPr>
              <a:t>、</a:t>
            </a:r>
            <a:r>
              <a:rPr lang="en-US" altLang="zh-CN" sz="2400" b="1" dirty="0" smtClean="0">
                <a:solidFill>
                  <a:srgbClr val="000066"/>
                </a:solidFill>
                <a:latin typeface="+mn-lt"/>
                <a:ea typeface="黑体" panose="02010609060101010101" pitchFamily="2" charset="-122"/>
              </a:rPr>
              <a:t>N</a:t>
            </a:r>
            <a:r>
              <a:rPr lang="en-US" altLang="zh-CN" sz="2400" b="1" baseline="-25000" dirty="0" smtClean="0">
                <a:solidFill>
                  <a:srgbClr val="000066"/>
                </a:solidFill>
                <a:latin typeface="+mn-lt"/>
                <a:ea typeface="黑体" panose="02010609060101010101" pitchFamily="2" charset="-122"/>
              </a:rPr>
              <a:t>3 </a:t>
            </a:r>
            <a:r>
              <a:rPr lang="zh-CN" altLang="en-US" sz="2400" b="1" dirty="0">
                <a:solidFill>
                  <a:srgbClr val="000066"/>
                </a:solidFill>
                <a:latin typeface="+mn-lt"/>
                <a:ea typeface="黑体" panose="02010609060101010101" pitchFamily="2" charset="-122"/>
              </a:rPr>
              <a:t>和 </a:t>
            </a:r>
            <a:r>
              <a:rPr lang="en-US" altLang="zh-CN" sz="2400" b="1" dirty="0">
                <a:solidFill>
                  <a:srgbClr val="000066"/>
                </a:solidFill>
                <a:latin typeface="+mn-lt"/>
                <a:ea typeface="黑体" panose="02010609060101010101" pitchFamily="2" charset="-122"/>
              </a:rPr>
              <a:t>N</a:t>
            </a:r>
            <a:r>
              <a:rPr lang="en-US" altLang="zh-CN" sz="2400" b="1" baseline="-25000" dirty="0">
                <a:solidFill>
                  <a:srgbClr val="000066"/>
                </a:solidFill>
                <a:latin typeface="+mn-lt"/>
                <a:ea typeface="黑体" panose="02010609060101010101" pitchFamily="2" charset="-122"/>
              </a:rPr>
              <a:t>4 </a:t>
            </a:r>
            <a:r>
              <a:rPr lang="zh-CN" altLang="en-US" sz="2400" b="1" dirty="0">
                <a:solidFill>
                  <a:srgbClr val="000066"/>
                </a:solidFill>
                <a:latin typeface="+mn-lt"/>
                <a:ea typeface="黑体" panose="02010609060101010101" pitchFamily="2" charset="-122"/>
              </a:rPr>
              <a:t>可经过 </a:t>
            </a:r>
            <a:r>
              <a:rPr lang="en-US" altLang="zh-CN" sz="2400" b="1" dirty="0">
                <a:solidFill>
                  <a:srgbClr val="000066"/>
                </a:solidFill>
                <a:latin typeface="+mn-lt"/>
                <a:ea typeface="黑体" panose="02010609060101010101" pitchFamily="2" charset="-122"/>
              </a:rPr>
              <a:t>AS</a:t>
            </a:r>
            <a:r>
              <a:rPr lang="en-US" altLang="zh-CN" sz="2400" b="1" baseline="-25000" dirty="0">
                <a:solidFill>
                  <a:srgbClr val="000066"/>
                </a:solidFill>
                <a:latin typeface="+mn-lt"/>
                <a:ea typeface="黑体" panose="02010609060101010101" pitchFamily="2" charset="-122"/>
              </a:rPr>
              <a:t>2</a:t>
            </a:r>
            <a:r>
              <a:rPr lang="zh-CN" altLang="en-US" sz="2400" b="1" dirty="0">
                <a:solidFill>
                  <a:srgbClr val="000066"/>
                </a:solidFill>
                <a:latin typeface="+mn-lt"/>
                <a:ea typeface="黑体" panose="02010609060101010101" pitchFamily="2" charset="-122"/>
              </a:rPr>
              <a:t>。” </a:t>
            </a:r>
            <a:endParaRPr lang="zh-CN" altLang="en-US" sz="2400" b="1" dirty="0">
              <a:solidFill>
                <a:srgbClr val="000066"/>
              </a:solidFill>
              <a:latin typeface="+mn-lt"/>
              <a:ea typeface="黑体" panose="02010609060101010101" pitchFamily="2" charset="-122"/>
            </a:endParaRPr>
          </a:p>
        </p:txBody>
      </p:sp>
      <p:sp>
        <p:nvSpPr>
          <p:cNvPr id="606235" name="AutoShape 27"/>
          <p:cNvSpPr>
            <a:spLocks noChangeArrowheads="1"/>
          </p:cNvSpPr>
          <p:nvPr/>
        </p:nvSpPr>
        <p:spPr bwMode="auto">
          <a:xfrm rot="9284754">
            <a:off x="1833299" y="2995961"/>
            <a:ext cx="1793743" cy="720725"/>
          </a:xfrm>
          <a:custGeom>
            <a:avLst/>
            <a:gdLst>
              <a:gd name="G0" fmla="+- 13627 0 0"/>
              <a:gd name="G1" fmla="+- 4853 0 0"/>
              <a:gd name="G2" fmla="+- 21600 0 4853"/>
              <a:gd name="G3" fmla="+- 10800 0 4853"/>
              <a:gd name="G4" fmla="+- 21600 0 13627"/>
              <a:gd name="G5" fmla="*/ G4 G3 10800"/>
              <a:gd name="G6" fmla="+- 21600 0 G5"/>
              <a:gd name="T0" fmla="*/ 13627 w 21600"/>
              <a:gd name="T1" fmla="*/ 0 h 21600"/>
              <a:gd name="T2" fmla="*/ 0 w 21600"/>
              <a:gd name="T3" fmla="*/ 10800 h 21600"/>
              <a:gd name="T4" fmla="*/ 13627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3627" y="0"/>
                </a:moveTo>
                <a:lnTo>
                  <a:pt x="13627" y="4853"/>
                </a:lnTo>
                <a:lnTo>
                  <a:pt x="3375" y="4853"/>
                </a:lnTo>
                <a:lnTo>
                  <a:pt x="3375" y="16747"/>
                </a:lnTo>
                <a:lnTo>
                  <a:pt x="13627" y="16747"/>
                </a:lnTo>
                <a:lnTo>
                  <a:pt x="13627" y="21600"/>
                </a:lnTo>
                <a:lnTo>
                  <a:pt x="21600" y="10800"/>
                </a:lnTo>
                <a:close/>
              </a:path>
              <a:path w="21600" h="21600">
                <a:moveTo>
                  <a:pt x="1350" y="4853"/>
                </a:moveTo>
                <a:lnTo>
                  <a:pt x="1350" y="16747"/>
                </a:lnTo>
                <a:lnTo>
                  <a:pt x="2700" y="16747"/>
                </a:lnTo>
                <a:lnTo>
                  <a:pt x="2700" y="4853"/>
                </a:lnTo>
                <a:close/>
              </a:path>
              <a:path w="21600" h="21600">
                <a:moveTo>
                  <a:pt x="0" y="4853"/>
                </a:moveTo>
                <a:lnTo>
                  <a:pt x="0" y="16747"/>
                </a:lnTo>
                <a:lnTo>
                  <a:pt x="675" y="16747"/>
                </a:lnTo>
                <a:lnTo>
                  <a:pt x="675" y="4853"/>
                </a:lnTo>
                <a:close/>
              </a:path>
            </a:pathLst>
          </a:cu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500"/>
                                  </p:stCondLst>
                                  <p:childTnLst>
                                    <p:anim calcmode="discrete" valueType="str">
                                      <p:cBhvr>
                                        <p:cTn id="6" dur="1000" fill="hold"/>
                                        <p:tgtEl>
                                          <p:spTgt spid="606228"/>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2" repeatCount="3000" fill="hold" grpId="0" nodeType="afterEffect">
                                  <p:stCondLst>
                                    <p:cond delay="0"/>
                                  </p:stCondLst>
                                  <p:childTnLst>
                                    <p:set>
                                      <p:cBhvr>
                                        <p:cTn id="9" dur="1" fill="hold">
                                          <p:stCondLst>
                                            <p:cond delay="0"/>
                                          </p:stCondLst>
                                        </p:cTn>
                                        <p:tgtEl>
                                          <p:spTgt spid="606235"/>
                                        </p:tgtEl>
                                        <p:attrNameLst>
                                          <p:attrName>style.visibility</p:attrName>
                                        </p:attrNameLst>
                                      </p:cBhvr>
                                      <p:to>
                                        <p:strVal val="visible"/>
                                      </p:to>
                                    </p:set>
                                    <p:animEffect transition="in" filter="wipe(right)">
                                      <p:cBhvr>
                                        <p:cTn id="10" dur="1000"/>
                                        <p:tgtEl>
                                          <p:spTgt spid="606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35"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p:txBody>
          <a:bodyPr/>
          <a:lstStyle/>
          <a:p>
            <a:pPr algn="ctr"/>
            <a:r>
              <a:rPr lang="en-US" altLang="zh-CN" dirty="0"/>
              <a:t>BGP </a:t>
            </a:r>
            <a:r>
              <a:rPr lang="zh-CN" altLang="en-US" dirty="0"/>
              <a:t>发言人交换</a:t>
            </a:r>
            <a:r>
              <a:rPr lang="zh-CN" altLang="en-US" dirty="0">
                <a:solidFill>
                  <a:srgbClr val="FF0000"/>
                </a:solidFill>
              </a:rPr>
              <a:t>路径向量 </a:t>
            </a:r>
            <a:endParaRPr lang="zh-CN" altLang="en-US" dirty="0"/>
          </a:p>
        </p:txBody>
      </p:sp>
      <p:sp>
        <p:nvSpPr>
          <p:cNvPr id="607235" name="Line 3"/>
          <p:cNvSpPr>
            <a:spLocks noChangeShapeType="1"/>
          </p:cNvSpPr>
          <p:nvPr/>
        </p:nvSpPr>
        <p:spPr bwMode="auto">
          <a:xfrm flipV="1">
            <a:off x="2019036" y="3049165"/>
            <a:ext cx="1327679" cy="5349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36" name="Line 4"/>
          <p:cNvSpPr>
            <a:spLocks noChangeShapeType="1"/>
          </p:cNvSpPr>
          <p:nvPr/>
        </p:nvSpPr>
        <p:spPr bwMode="auto">
          <a:xfrm>
            <a:off x="2019036" y="4122316"/>
            <a:ext cx="1239970" cy="7651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37" name="Line 5"/>
          <p:cNvSpPr>
            <a:spLocks noChangeShapeType="1"/>
          </p:cNvSpPr>
          <p:nvPr/>
        </p:nvSpPr>
        <p:spPr bwMode="auto">
          <a:xfrm flipV="1">
            <a:off x="5204090" y="2514179"/>
            <a:ext cx="1150541" cy="382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38" name="Line 6"/>
          <p:cNvSpPr>
            <a:spLocks noChangeShapeType="1"/>
          </p:cNvSpPr>
          <p:nvPr/>
        </p:nvSpPr>
        <p:spPr bwMode="auto">
          <a:xfrm>
            <a:off x="5116381" y="3049166"/>
            <a:ext cx="1150540" cy="4603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39" name="Line 7"/>
          <p:cNvSpPr>
            <a:spLocks noChangeShapeType="1"/>
          </p:cNvSpPr>
          <p:nvPr/>
        </p:nvSpPr>
        <p:spPr bwMode="auto">
          <a:xfrm flipV="1">
            <a:off x="5204090" y="4427115"/>
            <a:ext cx="1150541" cy="3825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40" name="Line 8"/>
          <p:cNvSpPr>
            <a:spLocks noChangeShapeType="1"/>
          </p:cNvSpPr>
          <p:nvPr/>
        </p:nvSpPr>
        <p:spPr bwMode="auto">
          <a:xfrm>
            <a:off x="5381229" y="4962103"/>
            <a:ext cx="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41" name="Line 9"/>
          <p:cNvSpPr>
            <a:spLocks noChangeShapeType="1"/>
          </p:cNvSpPr>
          <p:nvPr/>
        </p:nvSpPr>
        <p:spPr bwMode="auto">
          <a:xfrm>
            <a:off x="5204090" y="5117678"/>
            <a:ext cx="1150541" cy="3048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42" name="Oval 10"/>
          <p:cNvSpPr>
            <a:spLocks noChangeArrowheads="1"/>
          </p:cNvSpPr>
          <p:nvPr/>
        </p:nvSpPr>
        <p:spPr bwMode="auto">
          <a:xfrm>
            <a:off x="2725870" y="2598315"/>
            <a:ext cx="2834217" cy="688975"/>
          </a:xfrm>
          <a:prstGeom prst="ellipse">
            <a:avLst/>
          </a:prstGeom>
          <a:solidFill>
            <a:srgbClr val="66FFFF"/>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7243" name="Oval 11"/>
          <p:cNvSpPr>
            <a:spLocks noChangeArrowheads="1"/>
          </p:cNvSpPr>
          <p:nvPr/>
        </p:nvSpPr>
        <p:spPr bwMode="auto">
          <a:xfrm>
            <a:off x="2725870" y="4574754"/>
            <a:ext cx="2834217" cy="688975"/>
          </a:xfrm>
          <a:prstGeom prst="ellipse">
            <a:avLst/>
          </a:prstGeom>
          <a:solidFill>
            <a:srgbClr val="66FFFF"/>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7244" name="Oval 12"/>
          <p:cNvSpPr>
            <a:spLocks noChangeArrowheads="1"/>
          </p:cNvSpPr>
          <p:nvPr/>
        </p:nvSpPr>
        <p:spPr bwMode="auto">
          <a:xfrm>
            <a:off x="247650" y="3357141"/>
            <a:ext cx="2565929" cy="1147763"/>
          </a:xfrm>
          <a:prstGeom prst="ellipse">
            <a:avLst/>
          </a:prstGeom>
          <a:solidFill>
            <a:srgbClr val="FF99FF"/>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grpSp>
        <p:nvGrpSpPr>
          <p:cNvPr id="607245" name="Group 13"/>
          <p:cNvGrpSpPr/>
          <p:nvPr/>
        </p:nvGrpSpPr>
        <p:grpSpPr bwMode="auto">
          <a:xfrm>
            <a:off x="5912644" y="2131590"/>
            <a:ext cx="3565129" cy="1784350"/>
            <a:chOff x="3438" y="1706"/>
            <a:chExt cx="2073" cy="1124"/>
          </a:xfrm>
        </p:grpSpPr>
        <p:sp>
          <p:nvSpPr>
            <p:cNvPr id="607246" name="Oval 14"/>
            <p:cNvSpPr>
              <a:spLocks noChangeArrowheads="1"/>
            </p:cNvSpPr>
            <p:nvPr/>
          </p:nvSpPr>
          <p:spPr bwMode="auto">
            <a:xfrm>
              <a:off x="3452" y="1706"/>
              <a:ext cx="2059" cy="531"/>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baseline="-25000">
                <a:solidFill>
                  <a:srgbClr val="0000CC"/>
                </a:solidFill>
                <a:latin typeface="+mn-lt"/>
                <a:ea typeface="黑体" panose="02010609060101010101" pitchFamily="2" charset="-122"/>
              </a:endParaRPr>
            </a:p>
          </p:txBody>
        </p:sp>
        <p:sp>
          <p:nvSpPr>
            <p:cNvPr id="607247" name="Oval 15"/>
            <p:cNvSpPr>
              <a:spLocks noChangeArrowheads="1"/>
            </p:cNvSpPr>
            <p:nvPr/>
          </p:nvSpPr>
          <p:spPr bwMode="auto">
            <a:xfrm>
              <a:off x="3438" y="2301"/>
              <a:ext cx="2059" cy="529"/>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baseline="-25000">
                <a:solidFill>
                  <a:srgbClr val="0000CC"/>
                </a:solidFill>
                <a:latin typeface="+mn-lt"/>
                <a:ea typeface="黑体" panose="02010609060101010101" pitchFamily="2" charset="-122"/>
              </a:endParaRPr>
            </a:p>
          </p:txBody>
        </p:sp>
      </p:grpSp>
      <p:sp>
        <p:nvSpPr>
          <p:cNvPr id="607248" name="Oval 16"/>
          <p:cNvSpPr>
            <a:spLocks noChangeArrowheads="1"/>
          </p:cNvSpPr>
          <p:nvPr/>
        </p:nvSpPr>
        <p:spPr bwMode="auto">
          <a:xfrm>
            <a:off x="5912644" y="4020715"/>
            <a:ext cx="3541052" cy="839788"/>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7249" name="Oval 17"/>
          <p:cNvSpPr>
            <a:spLocks noChangeArrowheads="1"/>
          </p:cNvSpPr>
          <p:nvPr/>
        </p:nvSpPr>
        <p:spPr bwMode="auto">
          <a:xfrm>
            <a:off x="5912644" y="4962103"/>
            <a:ext cx="3541052" cy="842962"/>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7250" name="Text Box 18"/>
          <p:cNvSpPr txBox="1">
            <a:spLocks noChangeArrowheads="1"/>
          </p:cNvSpPr>
          <p:nvPr/>
        </p:nvSpPr>
        <p:spPr bwMode="auto">
          <a:xfrm>
            <a:off x="896012" y="3573041"/>
            <a:ext cx="115288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主干网</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1</a:t>
            </a:r>
            <a:r>
              <a:rPr kumimoji="1" lang="zh-CN" altLang="en-US" sz="2000" b="1">
                <a:solidFill>
                  <a:srgbClr val="0000CC"/>
                </a:solidFill>
                <a:latin typeface="+mn-lt"/>
                <a:ea typeface="黑体" panose="02010609060101010101" pitchFamily="2" charset="-122"/>
              </a:rPr>
              <a:t>）</a:t>
            </a:r>
            <a:endParaRPr kumimoji="1" lang="zh-CN" altLang="en-US" sz="2000" b="1">
              <a:solidFill>
                <a:srgbClr val="0000CC"/>
              </a:solidFill>
              <a:latin typeface="+mn-lt"/>
              <a:ea typeface="黑体" panose="02010609060101010101" pitchFamily="2" charset="-122"/>
            </a:endParaRPr>
          </a:p>
        </p:txBody>
      </p:sp>
      <p:sp>
        <p:nvSpPr>
          <p:cNvPr id="607251" name="Text Box 19"/>
          <p:cNvSpPr txBox="1">
            <a:spLocks noChangeArrowheads="1"/>
          </p:cNvSpPr>
          <p:nvPr/>
        </p:nvSpPr>
        <p:spPr bwMode="auto">
          <a:xfrm>
            <a:off x="3537175" y="2591965"/>
            <a:ext cx="122020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地区 </a:t>
            </a:r>
            <a:r>
              <a:rPr kumimoji="1" lang="en-US" altLang="zh-CN" sz="2000" b="1">
                <a:solidFill>
                  <a:srgbClr val="0000CC"/>
                </a:solidFill>
                <a:latin typeface="+mn-lt"/>
                <a:ea typeface="黑体" panose="02010609060101010101" pitchFamily="2" charset="-122"/>
              </a:rPr>
              <a:t>ISP</a:t>
            </a:r>
            <a:endParaRPr kumimoji="1" lang="en-US" altLang="zh-CN" sz="2000" b="1">
              <a:solidFill>
                <a:srgbClr val="0000CC"/>
              </a:solidFill>
              <a:latin typeface="+mn-lt"/>
              <a:ea typeface="黑体" panose="02010609060101010101" pitchFamily="2" charset="-122"/>
            </a:endParaRPr>
          </a:p>
          <a:p>
            <a:pPr algn="ct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2</a:t>
            </a:r>
            <a:r>
              <a:rPr kumimoji="1" lang="zh-CN" altLang="en-US" sz="2000" b="1">
                <a:solidFill>
                  <a:srgbClr val="0000CC"/>
                </a:solidFill>
                <a:latin typeface="+mn-lt"/>
                <a:ea typeface="黑体" panose="02010609060101010101" pitchFamily="2" charset="-122"/>
              </a:rPr>
              <a:t>）</a:t>
            </a:r>
            <a:endParaRPr kumimoji="1" lang="zh-CN" altLang="en-US" sz="2000" b="1">
              <a:solidFill>
                <a:srgbClr val="0000CC"/>
              </a:solidFill>
              <a:latin typeface="+mn-lt"/>
              <a:ea typeface="黑体" panose="02010609060101010101" pitchFamily="2" charset="-122"/>
            </a:endParaRPr>
          </a:p>
        </p:txBody>
      </p:sp>
      <p:sp>
        <p:nvSpPr>
          <p:cNvPr id="607252" name="Text Box 20"/>
          <p:cNvSpPr txBox="1">
            <a:spLocks noChangeArrowheads="1"/>
          </p:cNvSpPr>
          <p:nvPr/>
        </p:nvSpPr>
        <p:spPr bwMode="auto">
          <a:xfrm>
            <a:off x="3537175" y="4568403"/>
            <a:ext cx="122020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地区 </a:t>
            </a:r>
            <a:r>
              <a:rPr kumimoji="1" lang="en-US" altLang="zh-CN" sz="2000" b="1">
                <a:solidFill>
                  <a:srgbClr val="0000CC"/>
                </a:solidFill>
                <a:latin typeface="+mn-lt"/>
                <a:ea typeface="黑体" panose="02010609060101010101" pitchFamily="2" charset="-122"/>
              </a:rPr>
              <a:t>ISP</a:t>
            </a:r>
            <a:endParaRPr kumimoji="1" lang="en-US" altLang="zh-CN" sz="2000" b="1">
              <a:solidFill>
                <a:srgbClr val="0000CC"/>
              </a:solidFill>
              <a:latin typeface="+mn-lt"/>
              <a:ea typeface="黑体" panose="02010609060101010101" pitchFamily="2" charset="-122"/>
            </a:endParaRPr>
          </a:p>
          <a:p>
            <a:pPr algn="ct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3</a:t>
            </a:r>
            <a:r>
              <a:rPr kumimoji="1" lang="zh-CN" altLang="en-US" sz="2000" b="1">
                <a:solidFill>
                  <a:srgbClr val="0000CC"/>
                </a:solidFill>
                <a:latin typeface="+mn-lt"/>
                <a:ea typeface="黑体" panose="02010609060101010101" pitchFamily="2" charset="-122"/>
              </a:rPr>
              <a:t>）</a:t>
            </a:r>
            <a:endParaRPr kumimoji="1" lang="zh-CN" altLang="en-US" sz="2000" b="1">
              <a:solidFill>
                <a:srgbClr val="0000CC"/>
              </a:solidFill>
              <a:latin typeface="+mn-lt"/>
              <a:ea typeface="黑体" panose="02010609060101010101" pitchFamily="2" charset="-122"/>
            </a:endParaRPr>
          </a:p>
        </p:txBody>
      </p:sp>
      <p:sp>
        <p:nvSpPr>
          <p:cNvPr id="607253" name="Text Box 21"/>
          <p:cNvSpPr txBox="1">
            <a:spLocks noChangeArrowheads="1"/>
          </p:cNvSpPr>
          <p:nvPr/>
        </p:nvSpPr>
        <p:spPr bwMode="auto">
          <a:xfrm>
            <a:off x="6632389" y="2185566"/>
            <a:ext cx="21531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4</a:t>
            </a:r>
            <a:r>
              <a:rPr kumimoji="1" lang="zh-CN" altLang="en-US" sz="2000" b="1">
                <a:solidFill>
                  <a:srgbClr val="0000CC"/>
                </a:solidFill>
                <a:latin typeface="+mn-lt"/>
                <a:ea typeface="黑体" panose="02010609060101010101" pitchFamily="2" charset="-122"/>
              </a:rPr>
              <a:t>）</a:t>
            </a:r>
            <a:endParaRPr kumimoji="1" lang="zh-CN" altLang="en-US" sz="2000" b="1">
              <a:solidFill>
                <a:srgbClr val="0000CC"/>
              </a:solidFill>
              <a:latin typeface="+mn-lt"/>
              <a:ea typeface="黑体" panose="02010609060101010101" pitchFamily="2" charset="-122"/>
            </a:endParaRP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1</a:t>
            </a:r>
            <a:r>
              <a:rPr kumimoji="1" lang="zh-CN" altLang="en-US" sz="2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607254" name="Text Box 22"/>
          <p:cNvSpPr txBox="1">
            <a:spLocks noChangeArrowheads="1"/>
          </p:cNvSpPr>
          <p:nvPr/>
        </p:nvSpPr>
        <p:spPr bwMode="auto">
          <a:xfrm>
            <a:off x="6607453" y="3144416"/>
            <a:ext cx="21531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5</a:t>
            </a:r>
            <a:r>
              <a:rPr kumimoji="1" lang="zh-CN" altLang="en-US" sz="2000" b="1">
                <a:solidFill>
                  <a:srgbClr val="0000CC"/>
                </a:solidFill>
                <a:latin typeface="+mn-lt"/>
                <a:ea typeface="黑体" panose="02010609060101010101" pitchFamily="2" charset="-122"/>
              </a:rPr>
              <a:t>）</a:t>
            </a:r>
            <a:endParaRPr kumimoji="1" lang="zh-CN" altLang="en-US" sz="2000" b="1">
              <a:solidFill>
                <a:srgbClr val="0000CC"/>
              </a:solidFill>
              <a:latin typeface="+mn-lt"/>
              <a:ea typeface="黑体" panose="02010609060101010101" pitchFamily="2" charset="-122"/>
            </a:endParaRP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3</a:t>
            </a:r>
            <a:r>
              <a:rPr kumimoji="1" lang="zh-CN" altLang="en-US" sz="2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grpSp>
        <p:nvGrpSpPr>
          <p:cNvPr id="607255" name="Group 23"/>
          <p:cNvGrpSpPr/>
          <p:nvPr/>
        </p:nvGrpSpPr>
        <p:grpSpPr bwMode="auto">
          <a:xfrm>
            <a:off x="6617760" y="4069928"/>
            <a:ext cx="2151459" cy="1689100"/>
            <a:chOff x="3848" y="2927"/>
            <a:chExt cx="1251" cy="1064"/>
          </a:xfrm>
        </p:grpSpPr>
        <p:sp>
          <p:nvSpPr>
            <p:cNvPr id="607256" name="Text Box 24"/>
            <p:cNvSpPr txBox="1">
              <a:spLocks noChangeArrowheads="1"/>
            </p:cNvSpPr>
            <p:nvPr/>
          </p:nvSpPr>
          <p:spPr bwMode="auto">
            <a:xfrm>
              <a:off x="3848" y="2927"/>
              <a:ext cx="124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6</a:t>
              </a:r>
              <a:r>
                <a:rPr kumimoji="1" lang="zh-CN" altLang="en-US" sz="2000" b="1">
                  <a:solidFill>
                    <a:srgbClr val="0000CC"/>
                  </a:solidFill>
                  <a:latin typeface="+mn-lt"/>
                  <a:ea typeface="黑体" panose="02010609060101010101" pitchFamily="2" charset="-122"/>
                </a:rPr>
                <a:t>）</a:t>
              </a:r>
              <a:endParaRPr kumimoji="1" lang="zh-CN" altLang="en-US" sz="2000" b="1">
                <a:solidFill>
                  <a:srgbClr val="0000CC"/>
                </a:solidFill>
                <a:latin typeface="+mn-lt"/>
                <a:ea typeface="黑体" panose="02010609060101010101" pitchFamily="2" charset="-122"/>
              </a:endParaRP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5</a:t>
              </a:r>
              <a:endParaRPr kumimoji="1" lang="en-US" altLang="zh-CN" sz="2000" b="1">
                <a:solidFill>
                  <a:srgbClr val="0000CC"/>
                </a:solidFill>
                <a:latin typeface="+mn-lt"/>
                <a:ea typeface="黑体" panose="02010609060101010101" pitchFamily="2" charset="-122"/>
              </a:endParaRPr>
            </a:p>
          </p:txBody>
        </p:sp>
        <p:sp>
          <p:nvSpPr>
            <p:cNvPr id="607257" name="Text Box 25"/>
            <p:cNvSpPr txBox="1">
              <a:spLocks noChangeArrowheads="1"/>
            </p:cNvSpPr>
            <p:nvPr/>
          </p:nvSpPr>
          <p:spPr bwMode="auto">
            <a:xfrm>
              <a:off x="3859" y="3545"/>
              <a:ext cx="124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7</a:t>
              </a:r>
              <a:r>
                <a:rPr kumimoji="1" lang="zh-CN" altLang="en-US" sz="2000" b="1">
                  <a:solidFill>
                    <a:srgbClr val="0000CC"/>
                  </a:solidFill>
                  <a:latin typeface="+mn-lt"/>
                  <a:ea typeface="黑体" panose="02010609060101010101" pitchFamily="2" charset="-122"/>
                </a:rPr>
                <a:t>）</a:t>
              </a:r>
              <a:endParaRPr kumimoji="1" lang="zh-CN" altLang="en-US" sz="2000" b="1">
                <a:solidFill>
                  <a:srgbClr val="0000CC"/>
                </a:solidFill>
                <a:latin typeface="+mn-lt"/>
                <a:ea typeface="黑体" panose="02010609060101010101" pitchFamily="2" charset="-122"/>
              </a:endParaRP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6</a:t>
              </a:r>
              <a:r>
                <a:rPr kumimoji="1" lang="zh-CN" altLang="en-US" sz="2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7</a:t>
              </a:r>
              <a:endParaRPr kumimoji="1" lang="en-US" altLang="zh-CN" sz="2000" b="1">
                <a:solidFill>
                  <a:srgbClr val="0000CC"/>
                </a:solidFill>
                <a:latin typeface="+mn-lt"/>
                <a:ea typeface="黑体" panose="02010609060101010101" pitchFamily="2" charset="-122"/>
              </a:endParaRPr>
            </a:p>
          </p:txBody>
        </p:sp>
      </p:grpSp>
      <p:sp>
        <p:nvSpPr>
          <p:cNvPr id="607258" name="Text Box 26"/>
          <p:cNvSpPr txBox="1">
            <a:spLocks noChangeArrowheads="1"/>
          </p:cNvSpPr>
          <p:nvPr/>
        </p:nvSpPr>
        <p:spPr bwMode="auto">
          <a:xfrm>
            <a:off x="878144" y="1124744"/>
            <a:ext cx="8467344" cy="830997"/>
          </a:xfrm>
          <a:prstGeom prst="rect">
            <a:avLst/>
          </a:prstGeom>
          <a:solidFill>
            <a:srgbClr val="66FF66"/>
          </a:solidFill>
          <a:ln w="9525">
            <a:solidFill>
              <a:srgbClr val="333399"/>
            </a:solidFill>
            <a:miter lim="800000"/>
          </a:ln>
          <a:effectLst/>
        </p:spPr>
        <p:txBody>
          <a:bodyPr wrap="square">
            <a:spAutoFit/>
          </a:bodyPr>
          <a:lstStyle>
            <a:defPPr>
              <a:defRPr lang="en-US"/>
            </a:defPPr>
            <a:lvl1pPr>
              <a:defRPr sz="2400" b="1">
                <a:solidFill>
                  <a:srgbClr val="000066"/>
                </a:solidFill>
                <a:latin typeface="+mn-lt"/>
                <a:ea typeface="黑体" panose="02010609060101010101" pitchFamily="2" charset="-122"/>
              </a:defRPr>
            </a:lvl1pPr>
          </a:lstStyle>
          <a:p>
            <a:r>
              <a:rPr lang="zh-CN" altLang="en-US" dirty="0"/>
              <a:t>主干网还可发出通知：“要到达网络 </a:t>
            </a:r>
            <a:r>
              <a:rPr lang="en-US" altLang="zh-CN" dirty="0"/>
              <a:t>N</a:t>
            </a:r>
            <a:r>
              <a:rPr lang="en-US" altLang="zh-CN" baseline="-25000" dirty="0"/>
              <a:t>5</a:t>
            </a:r>
            <a:r>
              <a:rPr lang="zh-CN" altLang="en-US" dirty="0"/>
              <a:t>、</a:t>
            </a:r>
            <a:r>
              <a:rPr lang="en-US" altLang="zh-CN" dirty="0"/>
              <a:t>N</a:t>
            </a:r>
            <a:r>
              <a:rPr lang="en-US" altLang="zh-CN" baseline="-25000" dirty="0"/>
              <a:t>6</a:t>
            </a:r>
            <a:r>
              <a:rPr lang="en-US" altLang="zh-CN" dirty="0"/>
              <a:t> </a:t>
            </a:r>
            <a:r>
              <a:rPr lang="zh-CN" altLang="en-US" dirty="0"/>
              <a:t>和 </a:t>
            </a:r>
            <a:r>
              <a:rPr lang="en-US" altLang="zh-CN" dirty="0"/>
              <a:t>N</a:t>
            </a:r>
            <a:r>
              <a:rPr lang="en-US" altLang="zh-CN" baseline="-25000" dirty="0"/>
              <a:t>7</a:t>
            </a:r>
            <a:r>
              <a:rPr lang="en-US" altLang="zh-CN" dirty="0"/>
              <a:t> </a:t>
            </a:r>
            <a:r>
              <a:rPr lang="zh-CN" altLang="en-US" dirty="0"/>
              <a:t>可沿路径（</a:t>
            </a:r>
            <a:r>
              <a:rPr lang="en-US" altLang="zh-CN" dirty="0" smtClean="0"/>
              <a:t>AS</a:t>
            </a:r>
            <a:r>
              <a:rPr lang="en-US" altLang="zh-CN" baseline="-25000" dirty="0" smtClean="0"/>
              <a:t>1</a:t>
            </a:r>
            <a:r>
              <a:rPr lang="en-US" altLang="zh-CN" dirty="0" smtClean="0"/>
              <a:t>, </a:t>
            </a:r>
            <a:r>
              <a:rPr lang="en-US" altLang="zh-CN" dirty="0"/>
              <a:t>AS</a:t>
            </a:r>
            <a:r>
              <a:rPr lang="en-US" altLang="zh-CN" baseline="-25000" dirty="0"/>
              <a:t>3</a:t>
            </a:r>
            <a:r>
              <a:rPr lang="zh-CN" altLang="en-US" dirty="0"/>
              <a:t>）。” </a:t>
            </a:r>
            <a:endParaRPr lang="zh-CN" altLang="en-US" dirty="0"/>
          </a:p>
        </p:txBody>
      </p:sp>
      <p:grpSp>
        <p:nvGrpSpPr>
          <p:cNvPr id="607260" name="Group 28"/>
          <p:cNvGrpSpPr/>
          <p:nvPr/>
        </p:nvGrpSpPr>
        <p:grpSpPr bwMode="auto">
          <a:xfrm>
            <a:off x="1910690" y="3068216"/>
            <a:ext cx="1716352" cy="1966913"/>
            <a:chOff x="1111" y="2296"/>
            <a:chExt cx="998" cy="1239"/>
          </a:xfrm>
        </p:grpSpPr>
        <p:sp>
          <p:nvSpPr>
            <p:cNvPr id="607261" name="Line 29"/>
            <p:cNvSpPr>
              <a:spLocks noChangeShapeType="1"/>
            </p:cNvSpPr>
            <p:nvPr/>
          </p:nvSpPr>
          <p:spPr bwMode="auto">
            <a:xfrm rot="10800000" flipH="1">
              <a:off x="1156" y="2296"/>
              <a:ext cx="953" cy="408"/>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62" name="Line 30"/>
            <p:cNvSpPr>
              <a:spLocks noChangeShapeType="1"/>
            </p:cNvSpPr>
            <p:nvPr/>
          </p:nvSpPr>
          <p:spPr bwMode="auto">
            <a:xfrm rot="10800000" flipH="1" flipV="1">
              <a:off x="1111" y="2976"/>
              <a:ext cx="843" cy="559"/>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607255"/>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nodeType="afterEffect">
                                  <p:stCondLst>
                                    <p:cond delay="0"/>
                                  </p:stCondLst>
                                  <p:childTnLst>
                                    <p:set>
                                      <p:cBhvr>
                                        <p:cTn id="9" dur="1" fill="hold">
                                          <p:stCondLst>
                                            <p:cond delay="0"/>
                                          </p:stCondLst>
                                        </p:cTn>
                                        <p:tgtEl>
                                          <p:spTgt spid="607260"/>
                                        </p:tgtEl>
                                        <p:attrNameLst>
                                          <p:attrName>style.visibility</p:attrName>
                                        </p:attrNameLst>
                                      </p:cBhvr>
                                      <p:to>
                                        <p:strVal val="visible"/>
                                      </p:to>
                                    </p:set>
                                    <p:animEffect transition="in" filter="wipe(left)">
                                      <p:cBhvr>
                                        <p:cTn id="10" dur="1000"/>
                                        <p:tgtEl>
                                          <p:spTgt spid="607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p:txBody>
          <a:bodyPr/>
          <a:lstStyle/>
          <a:p>
            <a:pPr algn="ctr"/>
            <a:r>
              <a:rPr lang="en-US" altLang="zh-CN"/>
              <a:t>BGP </a:t>
            </a:r>
            <a:r>
              <a:rPr lang="zh-CN" altLang="en-US"/>
              <a:t>协议的特点</a:t>
            </a:r>
            <a:endParaRPr lang="zh-CN" altLang="en-US"/>
          </a:p>
        </p:txBody>
      </p:sp>
      <p:sp>
        <p:nvSpPr>
          <p:cNvPr id="608259" name="Rectangle 3"/>
          <p:cNvSpPr>
            <a:spLocks noGrp="1" noChangeArrowheads="1"/>
          </p:cNvSpPr>
          <p:nvPr>
            <p:ph idx="1"/>
          </p:nvPr>
        </p:nvSpPr>
        <p:spPr/>
        <p:txBody>
          <a:bodyPr/>
          <a:lstStyle/>
          <a:p>
            <a:pPr>
              <a:spcBef>
                <a:spcPts val="1200"/>
              </a:spcBef>
            </a:pPr>
            <a:r>
              <a:rPr lang="en-US" altLang="zh-CN" dirty="0"/>
              <a:t>BGP </a:t>
            </a:r>
            <a:r>
              <a:rPr lang="zh-CN" altLang="en-US" dirty="0"/>
              <a:t>协议交换路由信息的结点数量级是</a:t>
            </a:r>
            <a:r>
              <a:rPr lang="zh-CN" altLang="en-US" dirty="0">
                <a:solidFill>
                  <a:srgbClr val="FF0000"/>
                </a:solidFill>
              </a:rPr>
              <a:t>自治系统数的量级，</a:t>
            </a:r>
            <a:r>
              <a:rPr lang="zh-CN" altLang="en-US" dirty="0"/>
              <a:t>这要比这些自治系统中的网络数少很多。</a:t>
            </a:r>
            <a:endParaRPr lang="zh-CN" altLang="en-US" dirty="0"/>
          </a:p>
          <a:p>
            <a:pPr>
              <a:spcBef>
                <a:spcPts val="1200"/>
              </a:spcBef>
            </a:pPr>
            <a:r>
              <a:rPr lang="zh-CN" altLang="en-US" dirty="0"/>
              <a:t>每一个自治系统中 </a:t>
            </a:r>
            <a:r>
              <a:rPr lang="en-US" altLang="zh-CN" dirty="0"/>
              <a:t>BGP </a:t>
            </a:r>
            <a:r>
              <a:rPr lang="zh-CN" altLang="en-US" dirty="0"/>
              <a:t>发言人（或边界路由器）的数目是很少的。这样就使得自治系统之间的路由选择不致过分复杂。 </a:t>
            </a:r>
            <a:r>
              <a:rPr lang="zh-CN" altLang="en-US" dirty="0" smtClean="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825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algn="ctr"/>
            <a:r>
              <a:rPr lang="en-US" altLang="zh-CN" dirty="0"/>
              <a:t>IP </a:t>
            </a:r>
            <a:r>
              <a:rPr lang="zh-CN" altLang="en-US" dirty="0"/>
              <a:t>地址的编址方法 </a:t>
            </a:r>
            <a:endParaRPr lang="zh-CN" altLang="en-US" dirty="0"/>
          </a:p>
        </p:txBody>
      </p:sp>
      <p:sp>
        <p:nvSpPr>
          <p:cNvPr id="143363" name="Rectangle 3"/>
          <p:cNvSpPr>
            <a:spLocks noGrp="1" noChangeArrowheads="1"/>
          </p:cNvSpPr>
          <p:nvPr>
            <p:ph idx="1"/>
          </p:nvPr>
        </p:nvSpPr>
        <p:spPr/>
        <p:txBody>
          <a:bodyPr/>
          <a:lstStyle/>
          <a:p>
            <a:r>
              <a:rPr lang="zh-CN" altLang="en-US" dirty="0">
                <a:solidFill>
                  <a:srgbClr val="FF0000"/>
                </a:solidFill>
              </a:rPr>
              <a:t>分类的 </a:t>
            </a:r>
            <a:r>
              <a:rPr lang="en-US" altLang="zh-CN" dirty="0">
                <a:solidFill>
                  <a:srgbClr val="FF0000"/>
                </a:solidFill>
              </a:rPr>
              <a:t>IP </a:t>
            </a:r>
            <a:r>
              <a:rPr lang="zh-CN" altLang="en-US" dirty="0">
                <a:solidFill>
                  <a:srgbClr val="FF0000"/>
                </a:solidFill>
              </a:rPr>
              <a:t>地址。</a:t>
            </a:r>
            <a:r>
              <a:rPr lang="zh-CN" altLang="en-US" dirty="0"/>
              <a:t>这是</a:t>
            </a:r>
            <a:r>
              <a:rPr lang="zh-CN" altLang="en-US" dirty="0">
                <a:solidFill>
                  <a:srgbClr val="0000FF"/>
                </a:solidFill>
              </a:rPr>
              <a:t>最基本的编址方法，</a:t>
            </a:r>
            <a:r>
              <a:rPr lang="zh-CN" altLang="en-US" dirty="0"/>
              <a:t>在 </a:t>
            </a:r>
            <a:r>
              <a:rPr lang="en-US" altLang="zh-CN" dirty="0"/>
              <a:t>1981 </a:t>
            </a:r>
            <a:r>
              <a:rPr lang="zh-CN" altLang="en-US" dirty="0"/>
              <a:t>年就通过了相应的标准协议。</a:t>
            </a:r>
            <a:endParaRPr lang="zh-CN" altLang="en-US" dirty="0"/>
          </a:p>
          <a:p>
            <a:r>
              <a:rPr lang="zh-CN" altLang="en-US" dirty="0">
                <a:solidFill>
                  <a:srgbClr val="FF0000"/>
                </a:solidFill>
              </a:rPr>
              <a:t>子网的划分。</a:t>
            </a:r>
            <a:r>
              <a:rPr lang="zh-CN" altLang="en-US" dirty="0"/>
              <a:t>这是对最基本的编址方法的</a:t>
            </a:r>
            <a:r>
              <a:rPr lang="zh-CN" altLang="en-US" dirty="0">
                <a:solidFill>
                  <a:srgbClr val="0000FF"/>
                </a:solidFill>
              </a:rPr>
              <a:t>改进，</a:t>
            </a:r>
            <a:r>
              <a:rPr lang="zh-CN" altLang="en-US" dirty="0"/>
              <a:t>其</a:t>
            </a:r>
            <a:r>
              <a:rPr lang="zh-CN" altLang="en-US" dirty="0" smtClean="0"/>
              <a:t>标准 </a:t>
            </a:r>
            <a:r>
              <a:rPr lang="en-US" altLang="zh-CN" dirty="0" smtClean="0"/>
              <a:t>[</a:t>
            </a:r>
            <a:r>
              <a:rPr lang="en-US" altLang="zh-CN" dirty="0"/>
              <a:t>RFC 950</a:t>
            </a:r>
            <a:r>
              <a:rPr lang="en-US" altLang="zh-CN" dirty="0" smtClean="0"/>
              <a:t>] </a:t>
            </a:r>
            <a:r>
              <a:rPr lang="zh-CN" altLang="en-US" dirty="0" smtClean="0"/>
              <a:t>在 </a:t>
            </a:r>
            <a:r>
              <a:rPr lang="en-US" altLang="zh-CN" dirty="0"/>
              <a:t>1985 </a:t>
            </a:r>
            <a:r>
              <a:rPr lang="zh-CN" altLang="en-US" dirty="0"/>
              <a:t>年通过。</a:t>
            </a:r>
            <a:endParaRPr lang="zh-CN" altLang="en-US" dirty="0"/>
          </a:p>
          <a:p>
            <a:r>
              <a:rPr lang="zh-CN" altLang="en-US" dirty="0">
                <a:solidFill>
                  <a:srgbClr val="FF0000"/>
                </a:solidFill>
              </a:rPr>
              <a:t>构成超网。</a:t>
            </a:r>
            <a:r>
              <a:rPr lang="zh-CN" altLang="en-US" dirty="0"/>
              <a:t>这是比较新的</a:t>
            </a:r>
            <a:r>
              <a:rPr lang="zh-CN" altLang="en-US" dirty="0">
                <a:solidFill>
                  <a:srgbClr val="0000FF"/>
                </a:solidFill>
              </a:rPr>
              <a:t>无分类编址</a:t>
            </a:r>
            <a:r>
              <a:rPr lang="zh-CN" altLang="en-US" dirty="0" smtClean="0">
                <a:solidFill>
                  <a:srgbClr val="0000FF"/>
                </a:solidFill>
              </a:rPr>
              <a:t>方法。 </a:t>
            </a:r>
            <a:r>
              <a:rPr lang="en-US" altLang="zh-CN" dirty="0" smtClean="0"/>
              <a:t>1993 </a:t>
            </a:r>
            <a:r>
              <a:rPr lang="zh-CN" altLang="en-US" dirty="0"/>
              <a:t>年提出后很快就得到推广应用。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p:cNvSpPr>
            <a:spLocks noGrp="1" noChangeArrowheads="1"/>
          </p:cNvSpPr>
          <p:nvPr>
            <p:ph type="title"/>
          </p:nvPr>
        </p:nvSpPr>
        <p:spPr/>
        <p:txBody>
          <a:bodyPr/>
          <a:lstStyle/>
          <a:p>
            <a:pPr algn="ctr"/>
            <a:r>
              <a:rPr lang="en-US" altLang="zh-CN"/>
              <a:t>BGP </a:t>
            </a:r>
            <a:r>
              <a:rPr lang="zh-CN" altLang="en-US"/>
              <a:t>协议的特点</a:t>
            </a:r>
            <a:endParaRPr lang="zh-CN" altLang="en-US"/>
          </a:p>
        </p:txBody>
      </p:sp>
      <p:sp>
        <p:nvSpPr>
          <p:cNvPr id="609283" name="Rectangle 3"/>
          <p:cNvSpPr>
            <a:spLocks noGrp="1" noChangeArrowheads="1"/>
          </p:cNvSpPr>
          <p:nvPr>
            <p:ph idx="1"/>
          </p:nvPr>
        </p:nvSpPr>
        <p:spPr/>
        <p:txBody>
          <a:bodyPr/>
          <a:lstStyle/>
          <a:p>
            <a:pPr>
              <a:spcBef>
                <a:spcPts val="1200"/>
              </a:spcBef>
            </a:pPr>
            <a:r>
              <a:rPr lang="en-US" altLang="zh-CN" dirty="0">
                <a:solidFill>
                  <a:srgbClr val="FF0000"/>
                </a:solidFill>
              </a:rPr>
              <a:t>BGP </a:t>
            </a:r>
            <a:r>
              <a:rPr lang="zh-CN" altLang="en-US" dirty="0">
                <a:solidFill>
                  <a:srgbClr val="FF0000"/>
                </a:solidFill>
              </a:rPr>
              <a:t>支持 </a:t>
            </a:r>
            <a:r>
              <a:rPr lang="en-US" altLang="zh-CN" dirty="0">
                <a:solidFill>
                  <a:srgbClr val="FF0000"/>
                </a:solidFill>
              </a:rPr>
              <a:t>CIDR</a:t>
            </a:r>
            <a:r>
              <a:rPr lang="zh-CN" altLang="en-US" dirty="0">
                <a:solidFill>
                  <a:srgbClr val="FF0000"/>
                </a:solidFill>
              </a:rPr>
              <a:t>，</a:t>
            </a:r>
            <a:r>
              <a:rPr lang="zh-CN" altLang="en-US" dirty="0"/>
              <a:t>因此 </a:t>
            </a:r>
            <a:r>
              <a:rPr lang="en-US" altLang="zh-CN" dirty="0"/>
              <a:t>BGP </a:t>
            </a:r>
            <a:r>
              <a:rPr lang="zh-CN" altLang="en-US" dirty="0"/>
              <a:t>的路由表也就应当包括目的网络前缀、下一跳路由器，以及到达该目的网络所要经过的各个自治系统序列。</a:t>
            </a:r>
            <a:endParaRPr lang="zh-CN" altLang="en-US" dirty="0"/>
          </a:p>
          <a:p>
            <a:pPr>
              <a:spcBef>
                <a:spcPts val="1200"/>
              </a:spcBef>
            </a:pPr>
            <a:r>
              <a:rPr lang="zh-CN" altLang="en-US" dirty="0" smtClean="0"/>
              <a:t>在 </a:t>
            </a:r>
            <a:r>
              <a:rPr lang="en-US" altLang="zh-CN" dirty="0" smtClean="0"/>
              <a:t>BGP </a:t>
            </a:r>
            <a:r>
              <a:rPr lang="zh-CN" altLang="en-US" dirty="0"/>
              <a:t>刚刚运行时，</a:t>
            </a:r>
            <a:r>
              <a:rPr lang="en-US" altLang="zh-CN" dirty="0"/>
              <a:t>BGP </a:t>
            </a:r>
            <a:r>
              <a:rPr lang="zh-CN" altLang="en-US" dirty="0"/>
              <a:t>的邻站是交换整个的 </a:t>
            </a:r>
            <a:r>
              <a:rPr lang="en-US" altLang="zh-CN" dirty="0"/>
              <a:t>BGP </a:t>
            </a:r>
            <a:r>
              <a:rPr lang="zh-CN" altLang="en-US" dirty="0"/>
              <a:t>路由表。但以后只需要在发生变化时</a:t>
            </a:r>
            <a:r>
              <a:rPr lang="zh-CN" altLang="en-US" dirty="0">
                <a:solidFill>
                  <a:srgbClr val="FF0000"/>
                </a:solidFill>
              </a:rPr>
              <a:t>更新有变化的部分。这样做对节省网络带宽和减少路由器的处理</a:t>
            </a:r>
            <a:r>
              <a:rPr lang="zh-CN" altLang="en-US" dirty="0" smtClean="0">
                <a:solidFill>
                  <a:srgbClr val="FF0000"/>
                </a:solidFill>
              </a:rPr>
              <a:t>开销</a:t>
            </a:r>
            <a:r>
              <a:rPr lang="zh-CN" altLang="en-US" dirty="0">
                <a:solidFill>
                  <a:srgbClr val="FF0000"/>
                </a:solidFill>
              </a:rPr>
              <a:t>都有好处。</a:t>
            </a:r>
            <a:r>
              <a:rPr lang="zh-CN" altLang="en-US"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928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title"/>
          </p:nvPr>
        </p:nvSpPr>
        <p:spPr/>
        <p:txBody>
          <a:bodyPr/>
          <a:lstStyle/>
          <a:p>
            <a:pPr algn="ctr"/>
            <a:r>
              <a:rPr lang="en-US" altLang="zh-CN" dirty="0"/>
              <a:t>BGP-4 </a:t>
            </a:r>
            <a:r>
              <a:rPr lang="zh-CN" altLang="en-US" dirty="0"/>
              <a:t>共使用</a:t>
            </a:r>
            <a:r>
              <a:rPr lang="zh-CN" altLang="en-US" dirty="0">
                <a:solidFill>
                  <a:srgbClr val="FF0000"/>
                </a:solidFill>
              </a:rPr>
              <a:t>四种报文 </a:t>
            </a:r>
            <a:endParaRPr lang="zh-CN" altLang="en-US" dirty="0">
              <a:solidFill>
                <a:srgbClr val="FF0000"/>
              </a:solidFill>
            </a:endParaRPr>
          </a:p>
        </p:txBody>
      </p:sp>
      <p:sp>
        <p:nvSpPr>
          <p:cNvPr id="610307"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en-US" altLang="zh-CN" dirty="0"/>
              <a:t>(1) </a:t>
            </a:r>
            <a:r>
              <a:rPr lang="zh-CN" altLang="en-US" dirty="0" smtClean="0">
                <a:solidFill>
                  <a:srgbClr val="FF0000"/>
                </a:solidFill>
              </a:rPr>
              <a:t>打开 </a:t>
            </a:r>
            <a:r>
              <a:rPr lang="en-US" altLang="zh-CN" dirty="0" smtClean="0"/>
              <a:t>(</a:t>
            </a:r>
            <a:r>
              <a:rPr lang="en-US" altLang="zh-CN" dirty="0"/>
              <a:t>OPEN</a:t>
            </a:r>
            <a:r>
              <a:rPr lang="en-US" altLang="zh-CN" dirty="0" smtClean="0"/>
              <a:t>) </a:t>
            </a:r>
            <a:r>
              <a:rPr lang="zh-CN" altLang="en-US" dirty="0" smtClean="0"/>
              <a:t>报文</a:t>
            </a:r>
            <a:r>
              <a:rPr lang="zh-CN" altLang="en-US" dirty="0"/>
              <a:t>，用来与相邻的另一个</a:t>
            </a:r>
            <a:r>
              <a:rPr lang="en-US" altLang="zh-CN" dirty="0"/>
              <a:t>BGP</a:t>
            </a:r>
            <a:r>
              <a:rPr lang="zh-CN" altLang="en-US" dirty="0"/>
              <a:t>发言人建立关系。</a:t>
            </a:r>
            <a:endParaRPr lang="zh-CN" altLang="en-US" dirty="0"/>
          </a:p>
          <a:p>
            <a:r>
              <a:rPr lang="en-US" altLang="zh-CN" dirty="0"/>
              <a:t>(2) </a:t>
            </a:r>
            <a:r>
              <a:rPr lang="zh-CN" altLang="en-US" dirty="0" smtClean="0">
                <a:solidFill>
                  <a:srgbClr val="FF0000"/>
                </a:solidFill>
              </a:rPr>
              <a:t>更新</a:t>
            </a:r>
            <a:r>
              <a:rPr lang="zh-CN" altLang="en-US" dirty="0" smtClean="0"/>
              <a:t> </a:t>
            </a:r>
            <a:r>
              <a:rPr lang="en-US" altLang="zh-CN" dirty="0" smtClean="0"/>
              <a:t>(</a:t>
            </a:r>
            <a:r>
              <a:rPr lang="en-US" altLang="zh-CN" dirty="0"/>
              <a:t>UPDATE</a:t>
            </a:r>
            <a:r>
              <a:rPr lang="en-US" altLang="zh-CN" dirty="0" smtClean="0"/>
              <a:t>) </a:t>
            </a:r>
            <a:r>
              <a:rPr lang="zh-CN" altLang="en-US" dirty="0" smtClean="0"/>
              <a:t>报文</a:t>
            </a:r>
            <a:r>
              <a:rPr lang="zh-CN" altLang="en-US" dirty="0"/>
              <a:t>，用来发送某一路由的信息，以及列出要撤消的多条路由。</a:t>
            </a:r>
            <a:endParaRPr lang="zh-CN" altLang="en-US" dirty="0"/>
          </a:p>
          <a:p>
            <a:r>
              <a:rPr lang="en-US" altLang="zh-CN" dirty="0"/>
              <a:t>(3) </a:t>
            </a:r>
            <a:r>
              <a:rPr lang="zh-CN" altLang="en-US" dirty="0" smtClean="0">
                <a:solidFill>
                  <a:srgbClr val="FF0000"/>
                </a:solidFill>
              </a:rPr>
              <a:t>保活</a:t>
            </a:r>
            <a:r>
              <a:rPr lang="zh-CN" altLang="en-US" dirty="0" smtClean="0"/>
              <a:t> </a:t>
            </a:r>
            <a:r>
              <a:rPr lang="en-US" altLang="zh-CN" dirty="0" smtClean="0"/>
              <a:t>(</a:t>
            </a:r>
            <a:r>
              <a:rPr lang="en-US" altLang="zh-CN" dirty="0"/>
              <a:t>KEEPALIVE</a:t>
            </a:r>
            <a:r>
              <a:rPr lang="en-US" altLang="zh-CN" dirty="0" smtClean="0"/>
              <a:t>) </a:t>
            </a:r>
            <a:r>
              <a:rPr lang="zh-CN" altLang="en-US" dirty="0" smtClean="0"/>
              <a:t>报文</a:t>
            </a:r>
            <a:r>
              <a:rPr lang="zh-CN" altLang="en-US" dirty="0"/>
              <a:t>，用来确认打开报文和周期性地证实邻站关系。</a:t>
            </a:r>
            <a:endParaRPr lang="zh-CN" altLang="en-US" dirty="0"/>
          </a:p>
          <a:p>
            <a:r>
              <a:rPr lang="en-US" altLang="zh-CN" dirty="0"/>
              <a:t>(4) </a:t>
            </a:r>
            <a:r>
              <a:rPr lang="zh-CN" altLang="en-US" dirty="0" smtClean="0">
                <a:solidFill>
                  <a:srgbClr val="FF0000"/>
                </a:solidFill>
              </a:rPr>
              <a:t>通知</a:t>
            </a:r>
            <a:r>
              <a:rPr lang="zh-CN" altLang="en-US" dirty="0" smtClean="0"/>
              <a:t> </a:t>
            </a:r>
            <a:r>
              <a:rPr lang="en-US" altLang="zh-CN" dirty="0" smtClean="0"/>
              <a:t>(</a:t>
            </a:r>
            <a:r>
              <a:rPr lang="en-US" altLang="zh-CN" dirty="0"/>
              <a:t>NOTIFICATION</a:t>
            </a:r>
            <a:r>
              <a:rPr lang="en-US" altLang="zh-CN" dirty="0" smtClean="0"/>
              <a:t>) </a:t>
            </a:r>
            <a:r>
              <a:rPr lang="zh-CN" altLang="en-US" dirty="0" smtClean="0"/>
              <a:t>报文</a:t>
            </a:r>
            <a:r>
              <a:rPr lang="zh-CN" altLang="en-US" dirty="0"/>
              <a:t>，用来发送检测到的差错</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406" name="Rectangle 78"/>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en-US" altLang="zh-CN" dirty="0"/>
              <a:t>BGP </a:t>
            </a:r>
            <a:r>
              <a:rPr lang="zh-CN" altLang="en-US" dirty="0"/>
              <a:t>报文具有</a:t>
            </a:r>
            <a:r>
              <a:rPr lang="zh-CN" altLang="en-US" dirty="0" smtClean="0">
                <a:solidFill>
                  <a:srgbClr val="FF0000"/>
                </a:solidFill>
              </a:rPr>
              <a:t>通用首部</a:t>
            </a:r>
            <a:endParaRPr lang="zh-CN" altLang="en-US" dirty="0">
              <a:solidFill>
                <a:srgbClr val="FF0000"/>
              </a:solidFill>
            </a:endParaRPr>
          </a:p>
        </p:txBody>
      </p:sp>
      <p:sp>
        <p:nvSpPr>
          <p:cNvPr id="611369" name="Rectangle 41"/>
          <p:cNvSpPr>
            <a:spLocks noChangeArrowheads="1"/>
          </p:cNvSpPr>
          <p:nvPr/>
        </p:nvSpPr>
        <p:spPr bwMode="auto">
          <a:xfrm>
            <a:off x="3288762" y="2831430"/>
            <a:ext cx="2332038" cy="465138"/>
          </a:xfrm>
          <a:prstGeom prst="rect">
            <a:avLst/>
          </a:prstGeom>
          <a:solidFill>
            <a:srgbClr val="FFFF66"/>
          </a:solidFill>
          <a:ln>
            <a:noFill/>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11370" name="Rectangle 42"/>
          <p:cNvSpPr>
            <a:spLocks noChangeArrowheads="1"/>
          </p:cNvSpPr>
          <p:nvPr/>
        </p:nvSpPr>
        <p:spPr bwMode="auto">
          <a:xfrm>
            <a:off x="3223410" y="2853655"/>
            <a:ext cx="235340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BGP </a:t>
            </a:r>
            <a:r>
              <a:rPr kumimoji="1" lang="zh-CN" altLang="en-US" sz="2000" b="1">
                <a:solidFill>
                  <a:srgbClr val="0000CC"/>
                </a:solidFill>
                <a:latin typeface="+mn-lt"/>
                <a:ea typeface="黑体" panose="02010609060101010101" pitchFamily="2" charset="-122"/>
              </a:rPr>
              <a:t>报文通用首部</a:t>
            </a:r>
            <a:endParaRPr kumimoji="1" lang="zh-CN" altLang="en-US" sz="2000" b="1">
              <a:solidFill>
                <a:srgbClr val="0000CC"/>
              </a:solidFill>
              <a:latin typeface="+mn-lt"/>
              <a:ea typeface="黑体" panose="02010609060101010101" pitchFamily="2" charset="-122"/>
            </a:endParaRPr>
          </a:p>
        </p:txBody>
      </p:sp>
      <p:sp>
        <p:nvSpPr>
          <p:cNvPr id="611365" name="AutoShape 37"/>
          <p:cNvSpPr>
            <a:spLocks noChangeArrowheads="1"/>
          </p:cNvSpPr>
          <p:nvPr/>
        </p:nvSpPr>
        <p:spPr bwMode="auto">
          <a:xfrm rot="5400000">
            <a:off x="547679" y="4699390"/>
            <a:ext cx="295275" cy="632883"/>
          </a:xfrm>
          <a:prstGeom prst="downArrow">
            <a:avLst>
              <a:gd name="adj1" fmla="val 50000"/>
              <a:gd name="adj2" fmla="val 49462"/>
            </a:avLst>
          </a:prstGeom>
          <a:solidFill>
            <a:srgbClr val="C00000"/>
          </a:solidFill>
          <a:ln w="9525">
            <a:solidFill>
              <a:srgbClr val="C00000"/>
            </a:solidFill>
            <a:miter lim="800000"/>
          </a:ln>
          <a:effec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611366" name="Freeform 38"/>
          <p:cNvSpPr/>
          <p:nvPr/>
        </p:nvSpPr>
        <p:spPr bwMode="auto">
          <a:xfrm>
            <a:off x="2277525" y="2215481"/>
            <a:ext cx="4607321" cy="588963"/>
          </a:xfrm>
          <a:custGeom>
            <a:avLst/>
            <a:gdLst>
              <a:gd name="T0" fmla="*/ 45 w 2313"/>
              <a:gd name="T1" fmla="*/ 0 h 272"/>
              <a:gd name="T2" fmla="*/ 2313 w 2313"/>
              <a:gd name="T3" fmla="*/ 0 h 272"/>
              <a:gd name="T4" fmla="*/ 1723 w 2313"/>
              <a:gd name="T5" fmla="*/ 272 h 272"/>
              <a:gd name="T6" fmla="*/ 499 w 2313"/>
              <a:gd name="T7" fmla="*/ 272 h 272"/>
              <a:gd name="T8" fmla="*/ 0 w 2313"/>
              <a:gd name="T9" fmla="*/ 0 h 272"/>
            </a:gdLst>
            <a:ahLst/>
            <a:cxnLst>
              <a:cxn ang="0">
                <a:pos x="T0" y="T1"/>
              </a:cxn>
              <a:cxn ang="0">
                <a:pos x="T2" y="T3"/>
              </a:cxn>
              <a:cxn ang="0">
                <a:pos x="T4" y="T5"/>
              </a:cxn>
              <a:cxn ang="0">
                <a:pos x="T6" y="T7"/>
              </a:cxn>
              <a:cxn ang="0">
                <a:pos x="T8" y="T9"/>
              </a:cxn>
            </a:cxnLst>
            <a:rect l="0" t="0" r="r" b="b"/>
            <a:pathLst>
              <a:path w="2313" h="272">
                <a:moveTo>
                  <a:pt x="45" y="0"/>
                </a:moveTo>
                <a:lnTo>
                  <a:pt x="2313" y="0"/>
                </a:lnTo>
                <a:lnTo>
                  <a:pt x="1723" y="272"/>
                </a:lnTo>
                <a:lnTo>
                  <a:pt x="499" y="272"/>
                </a:lnTo>
                <a:lnTo>
                  <a:pt x="0" y="0"/>
                </a:lnTo>
              </a:path>
            </a:pathLst>
          </a:custGeom>
          <a:gradFill rotWithShape="1">
            <a:gsLst>
              <a:gs pos="0">
                <a:srgbClr val="FFFF99">
                  <a:gamma/>
                  <a:shade val="69804"/>
                  <a:invGamma/>
                </a:srgbClr>
              </a:gs>
              <a:gs pos="100000">
                <a:srgbClr val="FFFF66"/>
              </a:gs>
            </a:gsLst>
            <a:lin ang="5400000" scaled="1"/>
          </a:gradFill>
          <a:ln>
            <a:noFill/>
          </a:ln>
          <a:effectLst/>
        </p:spPr>
        <p:txBody>
          <a:bodyPr/>
          <a:lstStyle/>
          <a:p>
            <a:endParaRPr lang="zh-CN" altLang="en-US" b="1">
              <a:solidFill>
                <a:srgbClr val="0000CC"/>
              </a:solidFill>
              <a:latin typeface="+mn-lt"/>
              <a:ea typeface="黑体" panose="02010609060101010101" pitchFamily="2" charset="-122"/>
            </a:endParaRPr>
          </a:p>
        </p:txBody>
      </p:sp>
      <p:sp>
        <p:nvSpPr>
          <p:cNvPr id="611367" name="Rectangle 39"/>
          <p:cNvSpPr>
            <a:spLocks noChangeArrowheads="1"/>
          </p:cNvSpPr>
          <p:nvPr/>
        </p:nvSpPr>
        <p:spPr bwMode="auto">
          <a:xfrm>
            <a:off x="1429668" y="1340768"/>
            <a:ext cx="521937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CC"/>
                </a:solidFill>
                <a:latin typeface="+mn-lt"/>
                <a:ea typeface="黑体" panose="02010609060101010101" pitchFamily="2" charset="-122"/>
              </a:rPr>
              <a:t>字节               </a:t>
            </a:r>
            <a:r>
              <a:rPr kumimoji="1" lang="zh-CN" altLang="en-US" sz="2000" b="1" dirty="0" smtClean="0">
                <a:solidFill>
                  <a:srgbClr val="0000CC"/>
                </a:solidFill>
                <a:latin typeface="+mn-lt"/>
                <a:ea typeface="黑体" panose="02010609060101010101" pitchFamily="2" charset="-122"/>
              </a:rPr>
              <a:t>  </a:t>
            </a:r>
            <a:r>
              <a:rPr kumimoji="1" lang="en-US" altLang="zh-CN" sz="2000" b="1" dirty="0" smtClean="0">
                <a:solidFill>
                  <a:srgbClr val="0000CC"/>
                </a:solidFill>
                <a:latin typeface="+mn-lt"/>
                <a:ea typeface="黑体" panose="02010609060101010101" pitchFamily="2" charset="-122"/>
              </a:rPr>
              <a:t>16                          2             1</a:t>
            </a:r>
            <a:endParaRPr kumimoji="1" lang="en-US" altLang="zh-CN" sz="2000" b="1" dirty="0">
              <a:solidFill>
                <a:srgbClr val="0000CC"/>
              </a:solidFill>
              <a:latin typeface="+mn-lt"/>
              <a:ea typeface="黑体" panose="02010609060101010101" pitchFamily="2" charset="-122"/>
            </a:endParaRPr>
          </a:p>
        </p:txBody>
      </p:sp>
      <p:sp>
        <p:nvSpPr>
          <p:cNvPr id="611368" name="Rectangle 40"/>
          <p:cNvSpPr>
            <a:spLocks noChangeArrowheads="1"/>
          </p:cNvSpPr>
          <p:nvPr/>
        </p:nvSpPr>
        <p:spPr bwMode="auto">
          <a:xfrm>
            <a:off x="3271565" y="2807618"/>
            <a:ext cx="6505971" cy="488950"/>
          </a:xfrm>
          <a:prstGeom prst="rect">
            <a:avLst/>
          </a:prstGeom>
          <a:noFill/>
          <a:ln w="9525">
            <a:solidFill>
              <a:schemeClr val="tx1"/>
            </a:solidFill>
            <a:miter lim="800000"/>
          </a:ln>
          <a:effectLst>
            <a:outerShdw dist="35921" dir="2700000" algn="ctr" rotWithShape="0">
              <a:schemeClr val="bg2"/>
            </a:outerShdw>
          </a:effectLst>
          <a:extLst>
            <a:ext uri="{909E8E84-426E-40DD-AFC4-6F175D3DCCD1}">
              <a14:hiddenFill xmlns:a14="http://schemas.microsoft.com/office/drawing/2010/main">
                <a:solidFill>
                  <a:schemeClr val="bg1"/>
                </a:solidFill>
              </a14:hiddenFill>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11371" name="Rectangle 43"/>
          <p:cNvSpPr>
            <a:spLocks noChangeArrowheads="1"/>
          </p:cNvSpPr>
          <p:nvPr/>
        </p:nvSpPr>
        <p:spPr bwMode="auto">
          <a:xfrm>
            <a:off x="6377508" y="2853655"/>
            <a:ext cx="235340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BGP </a:t>
            </a:r>
            <a:r>
              <a:rPr kumimoji="1" lang="zh-CN" altLang="en-US" sz="2000" b="1">
                <a:solidFill>
                  <a:srgbClr val="0000CC"/>
                </a:solidFill>
                <a:latin typeface="+mn-lt"/>
                <a:ea typeface="黑体" panose="02010609060101010101" pitchFamily="2" charset="-122"/>
              </a:rPr>
              <a:t>报文主体部分</a:t>
            </a:r>
            <a:endParaRPr kumimoji="1" lang="zh-CN" altLang="en-US" sz="2000" b="1">
              <a:solidFill>
                <a:srgbClr val="0000CC"/>
              </a:solidFill>
              <a:latin typeface="+mn-lt"/>
              <a:ea typeface="黑体" panose="02010609060101010101" pitchFamily="2" charset="-122"/>
            </a:endParaRPr>
          </a:p>
        </p:txBody>
      </p:sp>
      <p:sp>
        <p:nvSpPr>
          <p:cNvPr id="611372" name="Line 44"/>
          <p:cNvSpPr>
            <a:spLocks noChangeShapeType="1"/>
          </p:cNvSpPr>
          <p:nvPr/>
        </p:nvSpPr>
        <p:spPr bwMode="auto">
          <a:xfrm>
            <a:off x="5620800" y="2804444"/>
            <a:ext cx="0" cy="492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11373" name="Rectangle 45"/>
          <p:cNvSpPr>
            <a:spLocks noChangeArrowheads="1"/>
          </p:cNvSpPr>
          <p:nvPr/>
        </p:nvSpPr>
        <p:spPr bwMode="auto">
          <a:xfrm>
            <a:off x="2277525" y="1723355"/>
            <a:ext cx="4607321" cy="490538"/>
          </a:xfrm>
          <a:prstGeom prst="rect">
            <a:avLst/>
          </a:prstGeom>
          <a:solidFill>
            <a:srgbClr val="FFFF66"/>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11374" name="Rectangle 46"/>
          <p:cNvSpPr>
            <a:spLocks noChangeArrowheads="1"/>
          </p:cNvSpPr>
          <p:nvPr/>
        </p:nvSpPr>
        <p:spPr bwMode="auto">
          <a:xfrm>
            <a:off x="6073105" y="1740818"/>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类 型</a:t>
            </a:r>
            <a:endParaRPr kumimoji="1" lang="zh-CN" altLang="en-US" sz="2000" b="1">
              <a:solidFill>
                <a:srgbClr val="0000CC"/>
              </a:solidFill>
              <a:latin typeface="+mn-lt"/>
              <a:ea typeface="黑体" panose="02010609060101010101" pitchFamily="2" charset="-122"/>
            </a:endParaRPr>
          </a:p>
        </p:txBody>
      </p:sp>
      <p:sp>
        <p:nvSpPr>
          <p:cNvPr id="611375" name="Rectangle 47"/>
          <p:cNvSpPr>
            <a:spLocks noChangeArrowheads="1"/>
          </p:cNvSpPr>
          <p:nvPr/>
        </p:nvSpPr>
        <p:spPr bwMode="auto">
          <a:xfrm>
            <a:off x="4896768" y="1740818"/>
            <a:ext cx="8399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长  度</a:t>
            </a:r>
            <a:endParaRPr kumimoji="1" lang="zh-CN" altLang="en-US" sz="2000" b="1">
              <a:solidFill>
                <a:srgbClr val="0000CC"/>
              </a:solidFill>
              <a:latin typeface="+mn-lt"/>
              <a:ea typeface="黑体" panose="02010609060101010101" pitchFamily="2" charset="-122"/>
            </a:endParaRPr>
          </a:p>
        </p:txBody>
      </p:sp>
      <p:sp>
        <p:nvSpPr>
          <p:cNvPr id="611376" name="Line 48"/>
          <p:cNvSpPr>
            <a:spLocks noChangeShapeType="1"/>
          </p:cNvSpPr>
          <p:nvPr/>
        </p:nvSpPr>
        <p:spPr bwMode="auto">
          <a:xfrm>
            <a:off x="6073105" y="1723356"/>
            <a:ext cx="0" cy="492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11377" name="Line 49"/>
          <p:cNvSpPr>
            <a:spLocks noChangeShapeType="1"/>
          </p:cNvSpPr>
          <p:nvPr/>
        </p:nvSpPr>
        <p:spPr bwMode="auto">
          <a:xfrm>
            <a:off x="4626760" y="1723356"/>
            <a:ext cx="0" cy="492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11378" name="Rectangle 50"/>
          <p:cNvSpPr>
            <a:spLocks noChangeArrowheads="1"/>
          </p:cNvSpPr>
          <p:nvPr/>
        </p:nvSpPr>
        <p:spPr bwMode="auto">
          <a:xfrm>
            <a:off x="2819260" y="1740818"/>
            <a:ext cx="126316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记</a:t>
            </a:r>
            <a:endParaRPr kumimoji="1" lang="zh-CN" altLang="en-US" sz="2000" b="1">
              <a:solidFill>
                <a:srgbClr val="0000CC"/>
              </a:solidFill>
              <a:latin typeface="+mn-lt"/>
              <a:ea typeface="黑体" panose="02010609060101010101" pitchFamily="2" charset="-122"/>
            </a:endParaRPr>
          </a:p>
        </p:txBody>
      </p:sp>
      <p:grpSp>
        <p:nvGrpSpPr>
          <p:cNvPr id="611379" name="Group 51"/>
          <p:cNvGrpSpPr/>
          <p:nvPr/>
        </p:nvGrpSpPr>
        <p:grpSpPr bwMode="auto">
          <a:xfrm rot="5400000">
            <a:off x="3302786" y="1674408"/>
            <a:ext cx="192087" cy="96308"/>
            <a:chOff x="1008" y="2046"/>
            <a:chExt cx="102" cy="60"/>
          </a:xfrm>
        </p:grpSpPr>
        <p:sp>
          <p:nvSpPr>
            <p:cNvPr id="611380" name="Rectangle 52"/>
            <p:cNvSpPr>
              <a:spLocks noChangeArrowheads="1"/>
            </p:cNvSpPr>
            <p:nvPr/>
          </p:nvSpPr>
          <p:spPr bwMode="auto">
            <a:xfrm>
              <a:off x="1008" y="2052"/>
              <a:ext cx="102" cy="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611381" name="Group 53"/>
            <p:cNvGrpSpPr/>
            <p:nvPr/>
          </p:nvGrpSpPr>
          <p:grpSpPr bwMode="auto">
            <a:xfrm>
              <a:off x="1026" y="2046"/>
              <a:ext cx="72" cy="48"/>
              <a:chOff x="1440" y="2016"/>
              <a:chExt cx="72" cy="48"/>
            </a:xfrm>
          </p:grpSpPr>
          <p:sp>
            <p:nvSpPr>
              <p:cNvPr id="611382" name="Line 54"/>
              <p:cNvSpPr>
                <a:spLocks noChangeShapeType="1"/>
              </p:cNvSpPr>
              <p:nvPr/>
            </p:nvSpPr>
            <p:spPr bwMode="auto">
              <a:xfrm>
                <a:off x="1440" y="2016"/>
                <a:ext cx="7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11383" name="Line 55"/>
              <p:cNvSpPr>
                <a:spLocks noChangeShapeType="1"/>
              </p:cNvSpPr>
              <p:nvPr/>
            </p:nvSpPr>
            <p:spPr bwMode="auto">
              <a:xfrm>
                <a:off x="1440" y="2064"/>
                <a:ext cx="7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grpSp>
        <p:nvGrpSpPr>
          <p:cNvPr id="611384" name="Group 56"/>
          <p:cNvGrpSpPr/>
          <p:nvPr/>
        </p:nvGrpSpPr>
        <p:grpSpPr bwMode="auto">
          <a:xfrm rot="5400000">
            <a:off x="3313104" y="2166533"/>
            <a:ext cx="192087" cy="96308"/>
            <a:chOff x="1008" y="2046"/>
            <a:chExt cx="102" cy="60"/>
          </a:xfrm>
        </p:grpSpPr>
        <p:sp>
          <p:nvSpPr>
            <p:cNvPr id="611385" name="Rectangle 57"/>
            <p:cNvSpPr>
              <a:spLocks noChangeArrowheads="1"/>
            </p:cNvSpPr>
            <p:nvPr/>
          </p:nvSpPr>
          <p:spPr bwMode="auto">
            <a:xfrm>
              <a:off x="1008" y="2052"/>
              <a:ext cx="102" cy="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611386" name="Group 58"/>
            <p:cNvGrpSpPr/>
            <p:nvPr/>
          </p:nvGrpSpPr>
          <p:grpSpPr bwMode="auto">
            <a:xfrm>
              <a:off x="1026" y="2046"/>
              <a:ext cx="72" cy="48"/>
              <a:chOff x="1440" y="2016"/>
              <a:chExt cx="72" cy="48"/>
            </a:xfrm>
          </p:grpSpPr>
          <p:sp>
            <p:nvSpPr>
              <p:cNvPr id="611387" name="Line 59"/>
              <p:cNvSpPr>
                <a:spLocks noChangeShapeType="1"/>
              </p:cNvSpPr>
              <p:nvPr/>
            </p:nvSpPr>
            <p:spPr bwMode="auto">
              <a:xfrm>
                <a:off x="1440" y="2016"/>
                <a:ext cx="7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11388" name="Line 60"/>
              <p:cNvSpPr>
                <a:spLocks noChangeShapeType="1"/>
              </p:cNvSpPr>
              <p:nvPr/>
            </p:nvSpPr>
            <p:spPr bwMode="auto">
              <a:xfrm>
                <a:off x="1440" y="2064"/>
                <a:ext cx="7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sp>
        <p:nvSpPr>
          <p:cNvPr id="611391" name="Rectangle 63"/>
          <p:cNvSpPr>
            <a:spLocks noChangeArrowheads="1"/>
          </p:cNvSpPr>
          <p:nvPr/>
        </p:nvSpPr>
        <p:spPr bwMode="auto">
          <a:xfrm>
            <a:off x="2095227" y="3788694"/>
            <a:ext cx="7682309" cy="490537"/>
          </a:xfrm>
          <a:prstGeom prst="rect">
            <a:avLst/>
          </a:prstGeom>
          <a:solidFill>
            <a:schemeClr val="bg1"/>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11392" name="Line 64"/>
          <p:cNvSpPr>
            <a:spLocks noChangeShapeType="1"/>
          </p:cNvSpPr>
          <p:nvPr/>
        </p:nvSpPr>
        <p:spPr bwMode="auto">
          <a:xfrm>
            <a:off x="3271565" y="3787106"/>
            <a:ext cx="0" cy="492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11393" name="Rectangle 65"/>
          <p:cNvSpPr>
            <a:spLocks noChangeArrowheads="1"/>
          </p:cNvSpPr>
          <p:nvPr/>
        </p:nvSpPr>
        <p:spPr bwMode="auto">
          <a:xfrm>
            <a:off x="2017426" y="3861718"/>
            <a:ext cx="12793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smtClean="0">
                <a:solidFill>
                  <a:srgbClr val="0000CC"/>
                </a:solidFill>
                <a:latin typeface="+mn-lt"/>
                <a:ea typeface="黑体" panose="02010609060101010101" pitchFamily="2" charset="-122"/>
              </a:rPr>
              <a:t>TCP </a:t>
            </a:r>
            <a:r>
              <a:rPr kumimoji="1" lang="zh-CN" altLang="en-US" sz="2000" b="1" dirty="0" smtClean="0">
                <a:solidFill>
                  <a:srgbClr val="0000CC"/>
                </a:solidFill>
                <a:latin typeface="+mn-lt"/>
                <a:ea typeface="黑体" panose="02010609060101010101" pitchFamily="2" charset="-122"/>
              </a:rPr>
              <a:t>首部</a:t>
            </a:r>
            <a:endParaRPr kumimoji="1" lang="zh-CN" altLang="en-US" sz="2000" b="1" dirty="0">
              <a:solidFill>
                <a:srgbClr val="0000CC"/>
              </a:solidFill>
              <a:latin typeface="+mn-lt"/>
              <a:ea typeface="黑体" panose="02010609060101010101" pitchFamily="2" charset="-122"/>
            </a:endParaRPr>
          </a:p>
        </p:txBody>
      </p:sp>
      <p:sp>
        <p:nvSpPr>
          <p:cNvPr id="611394" name="AutoShape 66"/>
          <p:cNvSpPr>
            <a:spLocks noChangeArrowheads="1"/>
          </p:cNvSpPr>
          <p:nvPr/>
        </p:nvSpPr>
        <p:spPr bwMode="auto">
          <a:xfrm>
            <a:off x="6162534" y="3198144"/>
            <a:ext cx="270008" cy="688975"/>
          </a:xfrm>
          <a:prstGeom prst="downArrow">
            <a:avLst>
              <a:gd name="adj1" fmla="val 50000"/>
              <a:gd name="adj2" fmla="val 69108"/>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611395" name="Rectangle 67"/>
          <p:cNvSpPr>
            <a:spLocks noChangeArrowheads="1"/>
          </p:cNvSpPr>
          <p:nvPr/>
        </p:nvSpPr>
        <p:spPr bwMode="auto">
          <a:xfrm>
            <a:off x="920609" y="4772944"/>
            <a:ext cx="8856927" cy="490537"/>
          </a:xfrm>
          <a:prstGeom prst="rect">
            <a:avLst/>
          </a:prstGeom>
          <a:solidFill>
            <a:schemeClr val="bg1"/>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11396" name="Rectangle 68"/>
          <p:cNvSpPr>
            <a:spLocks noChangeArrowheads="1"/>
          </p:cNvSpPr>
          <p:nvPr/>
        </p:nvSpPr>
        <p:spPr bwMode="auto">
          <a:xfrm>
            <a:off x="979082" y="4807868"/>
            <a:ext cx="100688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首部</a:t>
            </a:r>
            <a:endParaRPr kumimoji="1" lang="zh-CN" altLang="en-US" sz="2000" b="1">
              <a:solidFill>
                <a:srgbClr val="0000CC"/>
              </a:solidFill>
              <a:latin typeface="+mn-lt"/>
              <a:ea typeface="黑体" panose="02010609060101010101" pitchFamily="2" charset="-122"/>
            </a:endParaRPr>
          </a:p>
        </p:txBody>
      </p:sp>
      <p:sp>
        <p:nvSpPr>
          <p:cNvPr id="611397" name="Line 69"/>
          <p:cNvSpPr>
            <a:spLocks noChangeShapeType="1"/>
          </p:cNvSpPr>
          <p:nvPr/>
        </p:nvSpPr>
        <p:spPr bwMode="auto">
          <a:xfrm>
            <a:off x="2095227" y="4771356"/>
            <a:ext cx="0" cy="492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11398" name="AutoShape 70"/>
          <p:cNvSpPr>
            <a:spLocks noChangeArrowheads="1"/>
          </p:cNvSpPr>
          <p:nvPr/>
        </p:nvSpPr>
        <p:spPr bwMode="auto">
          <a:xfrm>
            <a:off x="5801378" y="4182394"/>
            <a:ext cx="271727" cy="688975"/>
          </a:xfrm>
          <a:prstGeom prst="downArrow">
            <a:avLst>
              <a:gd name="adj1" fmla="val 50000"/>
              <a:gd name="adj2" fmla="val 68671"/>
            </a:avLst>
          </a:prstGeom>
          <a:solidFill>
            <a:srgbClr val="9933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611399" name="Rectangle 71"/>
          <p:cNvSpPr>
            <a:spLocks noChangeArrowheads="1"/>
          </p:cNvSpPr>
          <p:nvPr/>
        </p:nvSpPr>
        <p:spPr bwMode="auto">
          <a:xfrm>
            <a:off x="5679273" y="3823618"/>
            <a:ext cx="132106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BGP </a:t>
            </a:r>
            <a:r>
              <a:rPr kumimoji="1" lang="zh-CN" altLang="en-US" sz="2000" b="1">
                <a:solidFill>
                  <a:srgbClr val="0000CC"/>
                </a:solidFill>
                <a:latin typeface="+mn-lt"/>
                <a:ea typeface="黑体" panose="02010609060101010101" pitchFamily="2" charset="-122"/>
              </a:rPr>
              <a:t>报文</a:t>
            </a:r>
            <a:endParaRPr kumimoji="1" lang="zh-CN" altLang="en-US" sz="2000" b="1">
              <a:solidFill>
                <a:srgbClr val="0000CC"/>
              </a:solidFill>
              <a:latin typeface="+mn-lt"/>
              <a:ea typeface="黑体" panose="02010609060101010101" pitchFamily="2" charset="-122"/>
            </a:endParaRPr>
          </a:p>
        </p:txBody>
      </p:sp>
      <p:sp>
        <p:nvSpPr>
          <p:cNvPr id="611400" name="Rectangle 72"/>
          <p:cNvSpPr>
            <a:spLocks noChangeArrowheads="1"/>
          </p:cNvSpPr>
          <p:nvPr/>
        </p:nvSpPr>
        <p:spPr bwMode="auto">
          <a:xfrm>
            <a:off x="5349073" y="4807868"/>
            <a:ext cx="12793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TCP </a:t>
            </a:r>
            <a:r>
              <a:rPr kumimoji="1" lang="zh-CN" altLang="en-US" sz="2000" b="1">
                <a:solidFill>
                  <a:srgbClr val="0000CC"/>
                </a:solidFill>
                <a:latin typeface="+mn-lt"/>
                <a:ea typeface="黑体" panose="02010609060101010101" pitchFamily="2" charset="-122"/>
              </a:rPr>
              <a:t>报文</a:t>
            </a:r>
            <a:endParaRPr kumimoji="1" lang="zh-CN" altLang="en-US" sz="2000" b="1">
              <a:solidFill>
                <a:srgbClr val="0000CC"/>
              </a:solidFill>
              <a:latin typeface="+mn-lt"/>
              <a:ea typeface="黑体" panose="02010609060101010101" pitchFamily="2" charset="-122"/>
            </a:endParaRPr>
          </a:p>
        </p:txBody>
      </p:sp>
      <p:cxnSp>
        <p:nvCxnSpPr>
          <p:cNvPr id="3" name="直接连接符 2"/>
          <p:cNvCxnSpPr/>
          <p:nvPr/>
        </p:nvCxnSpPr>
        <p:spPr bwMode="auto">
          <a:xfrm>
            <a:off x="3288762" y="3296569"/>
            <a:ext cx="0" cy="490537"/>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p:nvPr/>
        </p:nvCxnSpPr>
        <p:spPr bwMode="auto">
          <a:xfrm>
            <a:off x="9777536" y="3296569"/>
            <a:ext cx="0" cy="490537"/>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p:nvPr/>
        </p:nvCxnSpPr>
        <p:spPr bwMode="auto">
          <a:xfrm>
            <a:off x="3288762" y="4317331"/>
            <a:ext cx="0" cy="490537"/>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p:cNvCxnSpPr/>
          <p:nvPr/>
        </p:nvCxnSpPr>
        <p:spPr bwMode="auto">
          <a:xfrm>
            <a:off x="9777536" y="4317331"/>
            <a:ext cx="0" cy="490537"/>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44"/>
          <p:cNvCxnSpPr/>
          <p:nvPr/>
        </p:nvCxnSpPr>
        <p:spPr bwMode="auto">
          <a:xfrm>
            <a:off x="2107782" y="4317331"/>
            <a:ext cx="0" cy="490537"/>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4.5.5  </a:t>
            </a:r>
            <a:r>
              <a:rPr lang="zh-CN" altLang="zh-CN" dirty="0"/>
              <a:t>路由器的构成</a:t>
            </a:r>
            <a:endParaRPr lang="zh-CN" altLang="en-US" dirty="0"/>
          </a:p>
        </p:txBody>
      </p:sp>
      <p:sp>
        <p:nvSpPr>
          <p:cNvPr id="3" name="内容占位符 2"/>
          <p:cNvSpPr>
            <a:spLocks noGrp="1"/>
          </p:cNvSpPr>
          <p:nvPr>
            <p:ph idx="1"/>
          </p:nvPr>
        </p:nvSpPr>
        <p:spPr/>
        <p:txBody>
          <a:bodyPr/>
          <a:lstStyle/>
          <a:p>
            <a:r>
              <a:rPr lang="zh-CN" altLang="en-US" dirty="0"/>
              <a:t>路由器是一种典型的网络层</a:t>
            </a:r>
            <a:r>
              <a:rPr lang="zh-CN" altLang="en-US" dirty="0" smtClean="0"/>
              <a:t>设备。</a:t>
            </a:r>
            <a:endParaRPr lang="en-US" altLang="zh-CN" dirty="0"/>
          </a:p>
          <a:p>
            <a:r>
              <a:rPr lang="zh-CN" altLang="en-US" dirty="0" smtClean="0"/>
              <a:t>路由器是互联网中的关键设备。</a:t>
            </a:r>
            <a:endParaRPr lang="en-US" altLang="zh-CN" dirty="0" smtClean="0"/>
          </a:p>
          <a:p>
            <a:r>
              <a:rPr lang="zh-CN" altLang="en-US" dirty="0" smtClean="0">
                <a:solidFill>
                  <a:srgbClr val="FF0000"/>
                </a:solidFill>
              </a:rPr>
              <a:t>路由器的主要作用是：</a:t>
            </a:r>
            <a:endParaRPr lang="en-US" altLang="zh-CN" dirty="0" smtClean="0">
              <a:solidFill>
                <a:srgbClr val="FF0000"/>
              </a:solidFill>
            </a:endParaRPr>
          </a:p>
          <a:p>
            <a:pPr lvl="1"/>
            <a:r>
              <a:rPr lang="zh-CN" altLang="en-US" dirty="0" smtClean="0"/>
              <a:t>连通</a:t>
            </a:r>
            <a:r>
              <a:rPr lang="zh-CN" altLang="en-US" dirty="0"/>
              <a:t>不同的</a:t>
            </a:r>
            <a:r>
              <a:rPr lang="zh-CN" altLang="en-US" dirty="0" smtClean="0"/>
              <a:t>网络。</a:t>
            </a:r>
            <a:endParaRPr lang="en-US" altLang="zh-CN" dirty="0" smtClean="0"/>
          </a:p>
          <a:p>
            <a:pPr lvl="1"/>
            <a:r>
              <a:rPr lang="zh-CN" altLang="en-US" dirty="0" smtClean="0"/>
              <a:t>选择</a:t>
            </a:r>
            <a:r>
              <a:rPr lang="zh-CN" altLang="en-US" dirty="0"/>
              <a:t>信息传送的线路。选择通畅快捷的近路，能大大提高通信速度，减轻网络系统通信负荷，节约网络系统资源，提高网络系统畅通率，从而让网络系统发挥出更大的效益来。</a:t>
            </a:r>
            <a:endParaRPr lang="zh-CN" altLang="en-US" dirty="0"/>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Rectangle 2"/>
          <p:cNvSpPr>
            <a:spLocks noGrp="1" noChangeArrowheads="1"/>
          </p:cNvSpPr>
          <p:nvPr>
            <p:ph type="title"/>
          </p:nvPr>
        </p:nvSpPr>
        <p:spPr/>
        <p:txBody>
          <a:bodyPr/>
          <a:lstStyle/>
          <a:p>
            <a:pPr>
              <a:spcAft>
                <a:spcPct val="15000"/>
              </a:spcAft>
            </a:pPr>
            <a:r>
              <a:rPr lang="en-US" altLang="zh-CN" dirty="0" smtClean="0"/>
              <a:t>1</a:t>
            </a:r>
            <a:r>
              <a:rPr lang="en-US" altLang="zh-CN" dirty="0"/>
              <a:t>. </a:t>
            </a:r>
            <a:r>
              <a:rPr lang="zh-CN" altLang="en-US" dirty="0"/>
              <a:t>路由器的结构</a:t>
            </a:r>
            <a:endParaRPr lang="zh-CN" altLang="en-US" dirty="0"/>
          </a:p>
        </p:txBody>
      </p:sp>
      <p:sp>
        <p:nvSpPr>
          <p:cNvPr id="950275" name="Rectangle 3"/>
          <p:cNvSpPr>
            <a:spLocks noGrp="1" noChangeArrowheads="1"/>
          </p:cNvSpPr>
          <p:nvPr>
            <p:ph idx="1"/>
          </p:nvPr>
        </p:nvSpPr>
        <p:spPr/>
        <p:txBody>
          <a:bodyPr/>
          <a:lstStyle/>
          <a:p>
            <a:pPr algn="just"/>
            <a:r>
              <a:rPr lang="zh-CN" altLang="en-US" dirty="0"/>
              <a:t>路由器是一种具有多个输入端口和多个输出端口的专用计算机，其任务是转发分组。也就是说，将路由器某个输入端口收到的分组，按照分组要去的目的地（即目的网络），把该分组从路由器的某个合适的输出端口转发给下一跳路由器。</a:t>
            </a:r>
            <a:endParaRPr lang="zh-CN" altLang="en-US" dirty="0"/>
          </a:p>
          <a:p>
            <a:pPr algn="just"/>
            <a:r>
              <a:rPr lang="zh-CN" altLang="en-US" dirty="0"/>
              <a:t>下一跳路由器也按照这种方法处理分组，直到该分组到达终点为止。 </a:t>
            </a:r>
            <a:endParaRPr lang="en-US" altLang="zh-CN" dirty="0" smtClean="0"/>
          </a:p>
          <a:p>
            <a:pPr algn="just"/>
            <a:r>
              <a:rPr lang="zh-CN" altLang="zh-CN" dirty="0"/>
              <a:t>路由器的转发分组正是网络层的主要</a:t>
            </a:r>
            <a:r>
              <a:rPr lang="zh-CN" altLang="zh-CN" dirty="0" smtClean="0"/>
              <a:t>工作</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02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02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02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0275" grpId="0" build="p"/>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p:txBody>
          <a:bodyPr/>
          <a:lstStyle/>
          <a:p>
            <a:pPr algn="ctr"/>
            <a:r>
              <a:rPr lang="zh-CN" altLang="en-US" dirty="0"/>
              <a:t>典型的路由器的结构 </a:t>
            </a:r>
            <a:endParaRPr lang="zh-CN" altLang="en-US" dirty="0"/>
          </a:p>
        </p:txBody>
      </p:sp>
      <p:sp>
        <p:nvSpPr>
          <p:cNvPr id="62" name="页脚占位符 4"/>
          <p:cNvSpPr>
            <a:spLocks noGrp="1"/>
          </p:cNvSpPr>
          <p:nvPr>
            <p:ph type="ftr" sz="quarter" idx="11"/>
          </p:nvPr>
        </p:nvSpPr>
        <p:spPr>
          <a:xfrm>
            <a:off x="3729038" y="5744293"/>
            <a:ext cx="3136900" cy="457200"/>
          </a:xfrm>
        </p:spPr>
        <p:txBody>
          <a:bodyPr/>
          <a:lstStyle/>
          <a:p>
            <a:r>
              <a:rPr lang="zh-CN" altLang="en-US" b="1">
                <a:solidFill>
                  <a:srgbClr val="0000CC"/>
                </a:solidFill>
                <a:latin typeface="+mn-lt"/>
                <a:ea typeface="黑体" panose="02010609060101010101" pitchFamily="2" charset="-122"/>
              </a:rPr>
              <a:t>课件制作人：谢希仁</a:t>
            </a:r>
            <a:endParaRPr lang="zh-CN" altLang="en-US" b="1">
              <a:solidFill>
                <a:srgbClr val="0000CC"/>
              </a:solidFill>
              <a:latin typeface="+mn-lt"/>
              <a:ea typeface="黑体" panose="02010609060101010101" pitchFamily="2" charset="-122"/>
            </a:endParaRPr>
          </a:p>
        </p:txBody>
      </p:sp>
      <p:sp>
        <p:nvSpPr>
          <p:cNvPr id="954428" name="Rectangle 60"/>
          <p:cNvSpPr>
            <a:spLocks noChangeArrowheads="1"/>
          </p:cNvSpPr>
          <p:nvPr/>
        </p:nvSpPr>
        <p:spPr bwMode="auto">
          <a:xfrm>
            <a:off x="344488" y="3096667"/>
            <a:ext cx="8712968" cy="3068637"/>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54371" name="Rectangle 3"/>
          <p:cNvSpPr>
            <a:spLocks noChangeArrowheads="1"/>
          </p:cNvSpPr>
          <p:nvPr/>
        </p:nvSpPr>
        <p:spPr bwMode="auto">
          <a:xfrm>
            <a:off x="3445273" y="1212304"/>
            <a:ext cx="2598605" cy="1597025"/>
          </a:xfrm>
          <a:prstGeom prst="rect">
            <a:avLst/>
          </a:prstGeom>
          <a:solidFill>
            <a:srgbClr val="FFFF66"/>
          </a:solidFill>
          <a:ln w="12700">
            <a:solidFill>
              <a:schemeClr val="tx1"/>
            </a:solidFill>
            <a:miter lim="800000"/>
          </a:ln>
          <a:effectLst>
            <a:outerShdw dist="53882"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954373" name="Line 5"/>
          <p:cNvSpPr>
            <a:spLocks noChangeShapeType="1"/>
          </p:cNvSpPr>
          <p:nvPr/>
        </p:nvSpPr>
        <p:spPr bwMode="auto">
          <a:xfrm>
            <a:off x="9515389" y="1151979"/>
            <a:ext cx="0" cy="195421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74" name="Text Box 6"/>
          <p:cNvSpPr txBox="1">
            <a:spLocks noChangeArrowheads="1"/>
          </p:cNvSpPr>
          <p:nvPr/>
        </p:nvSpPr>
        <p:spPr bwMode="auto">
          <a:xfrm>
            <a:off x="8882952" y="1879053"/>
            <a:ext cx="800219" cy="7571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400" b="1">
                <a:solidFill>
                  <a:srgbClr val="0000CC"/>
                </a:solidFill>
                <a:latin typeface="+mn-lt"/>
                <a:ea typeface="黑体" panose="02010609060101010101" pitchFamily="2" charset="-122"/>
              </a:rPr>
              <a:t>路由</a:t>
            </a:r>
            <a:endParaRPr kumimoji="1" lang="zh-CN" altLang="en-US" sz="2400" b="1">
              <a:solidFill>
                <a:srgbClr val="0000CC"/>
              </a:solidFill>
              <a:latin typeface="+mn-lt"/>
              <a:ea typeface="黑体" panose="02010609060101010101" pitchFamily="2" charset="-122"/>
            </a:endParaRPr>
          </a:p>
          <a:p>
            <a:pPr>
              <a:lnSpc>
                <a:spcPct val="90000"/>
              </a:lnSpc>
            </a:pPr>
            <a:r>
              <a:rPr kumimoji="1" lang="zh-CN" altLang="en-US" sz="2400" b="1">
                <a:solidFill>
                  <a:srgbClr val="0000CC"/>
                </a:solidFill>
                <a:latin typeface="+mn-lt"/>
                <a:ea typeface="黑体" panose="02010609060101010101" pitchFamily="2" charset="-122"/>
              </a:rPr>
              <a:t>选择</a:t>
            </a:r>
            <a:endParaRPr kumimoji="1" lang="zh-CN" altLang="en-US" sz="2400" b="1">
              <a:solidFill>
                <a:srgbClr val="0000CC"/>
              </a:solidFill>
              <a:latin typeface="+mn-lt"/>
              <a:ea typeface="黑体" panose="02010609060101010101" pitchFamily="2" charset="-122"/>
            </a:endParaRPr>
          </a:p>
        </p:txBody>
      </p:sp>
      <p:sp>
        <p:nvSpPr>
          <p:cNvPr id="954375" name="Text Box 7"/>
          <p:cNvSpPr txBox="1">
            <a:spLocks noChangeArrowheads="1"/>
          </p:cNvSpPr>
          <p:nvPr/>
        </p:nvSpPr>
        <p:spPr bwMode="auto">
          <a:xfrm>
            <a:off x="3503746" y="1161503"/>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CC"/>
                </a:solidFill>
                <a:latin typeface="+mn-lt"/>
                <a:ea typeface="黑体" panose="02010609060101010101" pitchFamily="2" charset="-122"/>
              </a:rPr>
              <a:t>路由选择处理机</a:t>
            </a:r>
            <a:endParaRPr kumimoji="1" lang="zh-CN" altLang="en-US" sz="2400" b="1">
              <a:solidFill>
                <a:srgbClr val="0000CC"/>
              </a:solidFill>
              <a:latin typeface="+mn-lt"/>
              <a:ea typeface="黑体" panose="02010609060101010101" pitchFamily="2" charset="-122"/>
            </a:endParaRPr>
          </a:p>
        </p:txBody>
      </p:sp>
      <p:sp>
        <p:nvSpPr>
          <p:cNvPr id="954376" name="Line 8"/>
          <p:cNvSpPr>
            <a:spLocks noChangeShapeType="1"/>
          </p:cNvSpPr>
          <p:nvPr/>
        </p:nvSpPr>
        <p:spPr bwMode="auto">
          <a:xfrm>
            <a:off x="4743715" y="1979067"/>
            <a:ext cx="0" cy="23653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77" name="Rectangle 9"/>
          <p:cNvSpPr>
            <a:spLocks noChangeArrowheads="1"/>
          </p:cNvSpPr>
          <p:nvPr/>
        </p:nvSpPr>
        <p:spPr bwMode="auto">
          <a:xfrm>
            <a:off x="3821907" y="1685379"/>
            <a:ext cx="1843617" cy="390525"/>
          </a:xfrm>
          <a:prstGeom prst="rect">
            <a:avLst/>
          </a:prstGeom>
          <a:solidFill>
            <a:srgbClr val="FFCC66"/>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CC"/>
                </a:solidFill>
                <a:latin typeface="+mn-lt"/>
                <a:ea typeface="黑体" panose="02010609060101010101" pitchFamily="2" charset="-122"/>
              </a:rPr>
              <a:t>路由选择协议</a:t>
            </a:r>
            <a:endParaRPr kumimoji="1" lang="zh-CN" altLang="en-US" sz="2000" b="1">
              <a:solidFill>
                <a:srgbClr val="0000CC"/>
              </a:solidFill>
              <a:latin typeface="+mn-lt"/>
              <a:ea typeface="黑体" panose="02010609060101010101" pitchFamily="2" charset="-122"/>
            </a:endParaRPr>
          </a:p>
        </p:txBody>
      </p:sp>
      <p:sp>
        <p:nvSpPr>
          <p:cNvPr id="954378" name="Rectangle 10"/>
          <p:cNvSpPr>
            <a:spLocks noChangeArrowheads="1"/>
          </p:cNvSpPr>
          <p:nvPr/>
        </p:nvSpPr>
        <p:spPr bwMode="auto">
          <a:xfrm>
            <a:off x="4115992" y="2218778"/>
            <a:ext cx="1257167" cy="412750"/>
          </a:xfrm>
          <a:prstGeom prst="rect">
            <a:avLst/>
          </a:prstGeom>
          <a:solidFill>
            <a:srgbClr val="99FF33"/>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CC"/>
                </a:solidFill>
                <a:latin typeface="+mn-lt"/>
                <a:ea typeface="黑体" panose="02010609060101010101" pitchFamily="2" charset="-122"/>
              </a:rPr>
              <a:t>路由表</a:t>
            </a:r>
            <a:endParaRPr kumimoji="1" lang="zh-CN" altLang="en-US" sz="2000" b="1">
              <a:solidFill>
                <a:srgbClr val="0000CC"/>
              </a:solidFill>
              <a:latin typeface="+mn-lt"/>
              <a:ea typeface="黑体" panose="02010609060101010101" pitchFamily="2" charset="-122"/>
            </a:endParaRPr>
          </a:p>
        </p:txBody>
      </p:sp>
      <p:sp>
        <p:nvSpPr>
          <p:cNvPr id="954379" name="Rectangle 11"/>
          <p:cNvSpPr>
            <a:spLocks noChangeArrowheads="1"/>
          </p:cNvSpPr>
          <p:nvPr/>
        </p:nvSpPr>
        <p:spPr bwMode="auto">
          <a:xfrm>
            <a:off x="762399" y="3529906"/>
            <a:ext cx="2514335" cy="725487"/>
          </a:xfrm>
          <a:prstGeom prst="rect">
            <a:avLst/>
          </a:prstGeom>
          <a:solidFill>
            <a:srgbClr val="66FFFF"/>
          </a:solidFill>
          <a:ln w="38100" cmpd="dbl">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54380" name="Rectangle 12"/>
          <p:cNvSpPr>
            <a:spLocks noChangeArrowheads="1"/>
          </p:cNvSpPr>
          <p:nvPr/>
        </p:nvSpPr>
        <p:spPr bwMode="auto">
          <a:xfrm>
            <a:off x="2606015" y="3693417"/>
            <a:ext cx="505619" cy="395288"/>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sp>
        <p:nvSpPr>
          <p:cNvPr id="954381" name="Line 13"/>
          <p:cNvSpPr>
            <a:spLocks noChangeShapeType="1"/>
          </p:cNvSpPr>
          <p:nvPr/>
        </p:nvSpPr>
        <p:spPr bwMode="auto">
          <a:xfrm flipV="1">
            <a:off x="597298" y="3891855"/>
            <a:ext cx="385233"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82" name="Line 14"/>
          <p:cNvSpPr>
            <a:spLocks noChangeShapeType="1"/>
          </p:cNvSpPr>
          <p:nvPr/>
        </p:nvSpPr>
        <p:spPr bwMode="auto">
          <a:xfrm>
            <a:off x="1433117" y="3891855"/>
            <a:ext cx="337079"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83" name="Line 15"/>
          <p:cNvSpPr>
            <a:spLocks noChangeShapeType="1"/>
          </p:cNvSpPr>
          <p:nvPr/>
        </p:nvSpPr>
        <p:spPr bwMode="auto">
          <a:xfrm>
            <a:off x="2272375" y="3891855"/>
            <a:ext cx="33364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84" name="Line 16"/>
          <p:cNvSpPr>
            <a:spLocks noChangeShapeType="1"/>
          </p:cNvSpPr>
          <p:nvPr/>
        </p:nvSpPr>
        <p:spPr bwMode="auto">
          <a:xfrm>
            <a:off x="3111634" y="3891855"/>
            <a:ext cx="33364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85" name="Text Box 17"/>
          <p:cNvSpPr txBox="1">
            <a:spLocks noChangeArrowheads="1"/>
          </p:cNvSpPr>
          <p:nvPr/>
        </p:nvSpPr>
        <p:spPr bwMode="auto">
          <a:xfrm>
            <a:off x="1433116" y="3140968"/>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输入端口</a:t>
            </a:r>
            <a:endParaRPr kumimoji="1" lang="zh-CN" altLang="en-US" sz="2000" b="1">
              <a:solidFill>
                <a:srgbClr val="0000CC"/>
              </a:solidFill>
              <a:latin typeface="+mn-lt"/>
              <a:ea typeface="黑体" panose="02010609060101010101" pitchFamily="2" charset="-122"/>
            </a:endParaRPr>
          </a:p>
        </p:txBody>
      </p:sp>
      <p:sp>
        <p:nvSpPr>
          <p:cNvPr id="954386" name="Rectangle 18"/>
          <p:cNvSpPr>
            <a:spLocks noChangeArrowheads="1"/>
          </p:cNvSpPr>
          <p:nvPr/>
        </p:nvSpPr>
        <p:spPr bwMode="auto">
          <a:xfrm>
            <a:off x="762399" y="5103117"/>
            <a:ext cx="2514335" cy="725488"/>
          </a:xfrm>
          <a:prstGeom prst="rect">
            <a:avLst/>
          </a:prstGeom>
          <a:solidFill>
            <a:srgbClr val="66FFFF"/>
          </a:solidFill>
          <a:ln w="38100" cmpd="dbl">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54387" name="Rectangle 19"/>
          <p:cNvSpPr>
            <a:spLocks noChangeArrowheads="1"/>
          </p:cNvSpPr>
          <p:nvPr/>
        </p:nvSpPr>
        <p:spPr bwMode="auto">
          <a:xfrm>
            <a:off x="2606015" y="5266631"/>
            <a:ext cx="505619" cy="396875"/>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sp>
        <p:nvSpPr>
          <p:cNvPr id="954388" name="Line 20"/>
          <p:cNvSpPr>
            <a:spLocks noChangeShapeType="1"/>
          </p:cNvSpPr>
          <p:nvPr/>
        </p:nvSpPr>
        <p:spPr bwMode="auto">
          <a:xfrm flipV="1">
            <a:off x="597298" y="5465067"/>
            <a:ext cx="385233"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89" name="Line 21"/>
          <p:cNvSpPr>
            <a:spLocks noChangeShapeType="1"/>
          </p:cNvSpPr>
          <p:nvPr/>
        </p:nvSpPr>
        <p:spPr bwMode="auto">
          <a:xfrm>
            <a:off x="1433117" y="5465067"/>
            <a:ext cx="337079"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90" name="Line 22"/>
          <p:cNvSpPr>
            <a:spLocks noChangeShapeType="1"/>
          </p:cNvSpPr>
          <p:nvPr/>
        </p:nvSpPr>
        <p:spPr bwMode="auto">
          <a:xfrm>
            <a:off x="2272375" y="5465067"/>
            <a:ext cx="33364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91" name="Line 23"/>
          <p:cNvSpPr>
            <a:spLocks noChangeShapeType="1"/>
          </p:cNvSpPr>
          <p:nvPr/>
        </p:nvSpPr>
        <p:spPr bwMode="auto">
          <a:xfrm>
            <a:off x="3111634" y="5465067"/>
            <a:ext cx="33364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92" name="Rectangle 24"/>
          <p:cNvSpPr>
            <a:spLocks noChangeArrowheads="1"/>
          </p:cNvSpPr>
          <p:nvPr/>
        </p:nvSpPr>
        <p:spPr bwMode="auto">
          <a:xfrm>
            <a:off x="3445273" y="3529905"/>
            <a:ext cx="2598605" cy="2311400"/>
          </a:xfrm>
          <a:prstGeom prst="rect">
            <a:avLst/>
          </a:prstGeom>
          <a:solidFill>
            <a:srgbClr val="66FFFF"/>
          </a:solidFill>
          <a:ln w="12700">
            <a:solidFill>
              <a:schemeClr val="tx1"/>
            </a:solidFill>
            <a:miter lim="800000"/>
          </a:ln>
          <a:effectLst>
            <a:outerShdw dist="53882"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54393" name="Rectangle 25"/>
          <p:cNvSpPr>
            <a:spLocks noChangeArrowheads="1"/>
          </p:cNvSpPr>
          <p:nvPr/>
        </p:nvSpPr>
        <p:spPr bwMode="auto">
          <a:xfrm flipH="1">
            <a:off x="6212417" y="3529906"/>
            <a:ext cx="2510896" cy="725487"/>
          </a:xfrm>
          <a:prstGeom prst="rect">
            <a:avLst/>
          </a:prstGeom>
          <a:solidFill>
            <a:srgbClr val="66FFFF"/>
          </a:solidFill>
          <a:ln w="38100" cmpd="dbl">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54394" name="Line 26"/>
          <p:cNvSpPr>
            <a:spLocks noChangeShapeType="1"/>
          </p:cNvSpPr>
          <p:nvPr/>
        </p:nvSpPr>
        <p:spPr bwMode="auto">
          <a:xfrm flipV="1">
            <a:off x="8546175" y="3891855"/>
            <a:ext cx="345678"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95" name="Line 27"/>
          <p:cNvSpPr>
            <a:spLocks noChangeShapeType="1"/>
          </p:cNvSpPr>
          <p:nvPr/>
        </p:nvSpPr>
        <p:spPr bwMode="auto">
          <a:xfrm rot="10800000" flipH="1">
            <a:off x="7718955" y="3891855"/>
            <a:ext cx="33536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96" name="Line 28"/>
          <p:cNvSpPr>
            <a:spLocks noChangeShapeType="1"/>
          </p:cNvSpPr>
          <p:nvPr/>
        </p:nvSpPr>
        <p:spPr bwMode="auto">
          <a:xfrm>
            <a:off x="6879696" y="3891855"/>
            <a:ext cx="337079"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97" name="Line 29"/>
          <p:cNvSpPr>
            <a:spLocks noChangeShapeType="1"/>
          </p:cNvSpPr>
          <p:nvPr/>
        </p:nvSpPr>
        <p:spPr bwMode="auto">
          <a:xfrm>
            <a:off x="6043878" y="3891855"/>
            <a:ext cx="400712"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98" name="Rectangle 30"/>
          <p:cNvSpPr>
            <a:spLocks noChangeArrowheads="1"/>
          </p:cNvSpPr>
          <p:nvPr/>
        </p:nvSpPr>
        <p:spPr bwMode="auto">
          <a:xfrm flipH="1">
            <a:off x="6212417" y="5103117"/>
            <a:ext cx="2510896" cy="725488"/>
          </a:xfrm>
          <a:prstGeom prst="rect">
            <a:avLst/>
          </a:prstGeom>
          <a:solidFill>
            <a:srgbClr val="66FFFF"/>
          </a:solidFill>
          <a:ln w="38100" cmpd="dbl">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54399" name="Line 31"/>
          <p:cNvSpPr>
            <a:spLocks noChangeShapeType="1"/>
          </p:cNvSpPr>
          <p:nvPr/>
        </p:nvSpPr>
        <p:spPr bwMode="auto">
          <a:xfrm flipV="1">
            <a:off x="8546175" y="5465067"/>
            <a:ext cx="345678"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400" name="Line 32"/>
          <p:cNvSpPr>
            <a:spLocks noChangeShapeType="1"/>
          </p:cNvSpPr>
          <p:nvPr/>
        </p:nvSpPr>
        <p:spPr bwMode="auto">
          <a:xfrm>
            <a:off x="7718955" y="5465067"/>
            <a:ext cx="33536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401" name="Line 33"/>
          <p:cNvSpPr>
            <a:spLocks noChangeShapeType="1"/>
          </p:cNvSpPr>
          <p:nvPr/>
        </p:nvSpPr>
        <p:spPr bwMode="auto">
          <a:xfrm>
            <a:off x="6879696" y="5465067"/>
            <a:ext cx="337079"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402" name="Line 34"/>
          <p:cNvSpPr>
            <a:spLocks noChangeShapeType="1"/>
          </p:cNvSpPr>
          <p:nvPr/>
        </p:nvSpPr>
        <p:spPr bwMode="auto">
          <a:xfrm flipV="1">
            <a:off x="6043877" y="5465067"/>
            <a:ext cx="386954"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403" name="Text Box 35"/>
          <p:cNvSpPr txBox="1">
            <a:spLocks noChangeArrowheads="1"/>
          </p:cNvSpPr>
          <p:nvPr/>
        </p:nvSpPr>
        <p:spPr bwMode="auto">
          <a:xfrm>
            <a:off x="3971529" y="5265042"/>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CC"/>
                </a:solidFill>
                <a:latin typeface="+mn-lt"/>
                <a:ea typeface="黑体" panose="02010609060101010101" pitchFamily="2" charset="-122"/>
              </a:rPr>
              <a:t>交换结构</a:t>
            </a:r>
            <a:endParaRPr kumimoji="1" lang="zh-CN" altLang="en-US" sz="2400" b="1">
              <a:solidFill>
                <a:srgbClr val="0000CC"/>
              </a:solidFill>
              <a:latin typeface="+mn-lt"/>
              <a:ea typeface="黑体" panose="02010609060101010101" pitchFamily="2" charset="-122"/>
            </a:endParaRPr>
          </a:p>
        </p:txBody>
      </p:sp>
      <p:sp>
        <p:nvSpPr>
          <p:cNvPr id="954404" name="Text Box 36"/>
          <p:cNvSpPr txBox="1">
            <a:spLocks noChangeArrowheads="1"/>
          </p:cNvSpPr>
          <p:nvPr/>
        </p:nvSpPr>
        <p:spPr bwMode="auto">
          <a:xfrm>
            <a:off x="1433116" y="4660206"/>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输入端口</a:t>
            </a:r>
            <a:endParaRPr kumimoji="1" lang="zh-CN" altLang="en-US" sz="2000" b="1">
              <a:solidFill>
                <a:srgbClr val="0000CC"/>
              </a:solidFill>
              <a:latin typeface="+mn-lt"/>
              <a:ea typeface="黑体" panose="02010609060101010101" pitchFamily="2" charset="-122"/>
            </a:endParaRPr>
          </a:p>
        </p:txBody>
      </p:sp>
      <p:sp>
        <p:nvSpPr>
          <p:cNvPr id="954405" name="Text Box 37"/>
          <p:cNvSpPr txBox="1">
            <a:spLocks noChangeArrowheads="1"/>
          </p:cNvSpPr>
          <p:nvPr/>
        </p:nvSpPr>
        <p:spPr bwMode="auto">
          <a:xfrm>
            <a:off x="6879696" y="3140968"/>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输出端口</a:t>
            </a:r>
            <a:endParaRPr kumimoji="1" lang="zh-CN" altLang="en-US" sz="2000" b="1">
              <a:solidFill>
                <a:srgbClr val="0000CC"/>
              </a:solidFill>
              <a:latin typeface="+mn-lt"/>
              <a:ea typeface="黑体" panose="02010609060101010101" pitchFamily="2" charset="-122"/>
            </a:endParaRPr>
          </a:p>
        </p:txBody>
      </p:sp>
      <p:sp>
        <p:nvSpPr>
          <p:cNvPr id="954406" name="Line 38"/>
          <p:cNvSpPr>
            <a:spLocks noChangeShapeType="1"/>
          </p:cNvSpPr>
          <p:nvPr/>
        </p:nvSpPr>
        <p:spPr bwMode="auto">
          <a:xfrm>
            <a:off x="344489" y="3118891"/>
            <a:ext cx="9553443" cy="0"/>
          </a:xfrm>
          <a:prstGeom prst="line">
            <a:avLst/>
          </a:prstGeom>
          <a:noFill/>
          <a:ln w="28575">
            <a:solidFill>
              <a:srgbClr val="33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407" name="Line 39"/>
          <p:cNvSpPr>
            <a:spLocks noChangeShapeType="1"/>
          </p:cNvSpPr>
          <p:nvPr/>
        </p:nvSpPr>
        <p:spPr bwMode="auto">
          <a:xfrm>
            <a:off x="9515389" y="3118891"/>
            <a:ext cx="0" cy="264160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408" name="Text Box 40"/>
          <p:cNvSpPr txBox="1">
            <a:spLocks noChangeArrowheads="1"/>
          </p:cNvSpPr>
          <p:nvPr/>
        </p:nvSpPr>
        <p:spPr bwMode="auto">
          <a:xfrm>
            <a:off x="9049325" y="4326978"/>
            <a:ext cx="800219" cy="7571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400" b="1">
                <a:solidFill>
                  <a:srgbClr val="0000CC"/>
                </a:solidFill>
                <a:latin typeface="+mn-lt"/>
                <a:ea typeface="黑体" panose="02010609060101010101" pitchFamily="2" charset="-122"/>
              </a:rPr>
              <a:t>分组</a:t>
            </a:r>
            <a:endParaRPr kumimoji="1" lang="zh-CN" altLang="en-US" sz="2400" b="1">
              <a:solidFill>
                <a:srgbClr val="0000CC"/>
              </a:solidFill>
              <a:latin typeface="+mn-lt"/>
              <a:ea typeface="黑体" panose="02010609060101010101" pitchFamily="2" charset="-122"/>
            </a:endParaRPr>
          </a:p>
          <a:p>
            <a:pPr>
              <a:lnSpc>
                <a:spcPct val="90000"/>
              </a:lnSpc>
            </a:pPr>
            <a:r>
              <a:rPr kumimoji="1" lang="zh-CN" altLang="en-US" sz="2400" b="1">
                <a:solidFill>
                  <a:srgbClr val="0000CC"/>
                </a:solidFill>
                <a:latin typeface="+mn-lt"/>
                <a:ea typeface="黑体" panose="02010609060101010101" pitchFamily="2" charset="-122"/>
              </a:rPr>
              <a:t>转发</a:t>
            </a:r>
            <a:endParaRPr kumimoji="1" lang="zh-CN" altLang="en-US" sz="2400" b="1">
              <a:solidFill>
                <a:srgbClr val="0000CC"/>
              </a:solidFill>
              <a:latin typeface="+mn-lt"/>
              <a:ea typeface="黑体" panose="02010609060101010101" pitchFamily="2" charset="-122"/>
            </a:endParaRPr>
          </a:p>
        </p:txBody>
      </p:sp>
      <p:sp>
        <p:nvSpPr>
          <p:cNvPr id="954409" name="Rectangle 41"/>
          <p:cNvSpPr>
            <a:spLocks noChangeArrowheads="1"/>
          </p:cNvSpPr>
          <p:nvPr/>
        </p:nvSpPr>
        <p:spPr bwMode="auto">
          <a:xfrm>
            <a:off x="3778913" y="3728342"/>
            <a:ext cx="1927886" cy="1385888"/>
          </a:xfrm>
          <a:prstGeom prst="rect">
            <a:avLst/>
          </a:prstGeom>
          <a:solidFill>
            <a:srgbClr val="FF99FF"/>
          </a:solidFill>
          <a:ln w="9525">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54410" name="Rectangle 42"/>
          <p:cNvSpPr>
            <a:spLocks noChangeArrowheads="1"/>
          </p:cNvSpPr>
          <p:nvPr/>
        </p:nvSpPr>
        <p:spPr bwMode="auto">
          <a:xfrm>
            <a:off x="4115992" y="4453831"/>
            <a:ext cx="1257167" cy="465137"/>
          </a:xfrm>
          <a:prstGeom prst="rect">
            <a:avLst/>
          </a:prstGeom>
          <a:solidFill>
            <a:srgbClr val="66FF66"/>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CC"/>
                </a:solidFill>
                <a:latin typeface="+mn-lt"/>
                <a:ea typeface="黑体" panose="02010609060101010101" pitchFamily="2" charset="-122"/>
              </a:rPr>
              <a:t>转发表</a:t>
            </a:r>
            <a:endParaRPr kumimoji="1" lang="zh-CN" altLang="en-US" sz="2000" b="1">
              <a:solidFill>
                <a:srgbClr val="0000CC"/>
              </a:solidFill>
              <a:latin typeface="+mn-lt"/>
              <a:ea typeface="黑体" panose="02010609060101010101" pitchFamily="2" charset="-122"/>
            </a:endParaRPr>
          </a:p>
        </p:txBody>
      </p:sp>
      <p:sp>
        <p:nvSpPr>
          <p:cNvPr id="954411" name="Text Box 43"/>
          <p:cNvSpPr txBox="1">
            <a:spLocks noChangeArrowheads="1"/>
          </p:cNvSpPr>
          <p:nvPr/>
        </p:nvSpPr>
        <p:spPr bwMode="auto">
          <a:xfrm>
            <a:off x="4115991" y="3825181"/>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分组处理</a:t>
            </a:r>
            <a:endParaRPr kumimoji="1" lang="zh-CN" altLang="en-US" sz="2000" b="1">
              <a:solidFill>
                <a:srgbClr val="0000CC"/>
              </a:solidFill>
              <a:latin typeface="+mn-lt"/>
              <a:ea typeface="黑体" panose="02010609060101010101" pitchFamily="2" charset="-122"/>
            </a:endParaRPr>
          </a:p>
        </p:txBody>
      </p:sp>
      <p:sp>
        <p:nvSpPr>
          <p:cNvPr id="954412" name="Text Box 44"/>
          <p:cNvSpPr txBox="1">
            <a:spLocks noChangeArrowheads="1"/>
          </p:cNvSpPr>
          <p:nvPr/>
        </p:nvSpPr>
        <p:spPr bwMode="auto">
          <a:xfrm>
            <a:off x="6879696" y="4660206"/>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输出端口</a:t>
            </a:r>
            <a:endParaRPr kumimoji="1" lang="zh-CN" altLang="en-US" sz="2000" b="1">
              <a:solidFill>
                <a:srgbClr val="0000CC"/>
              </a:solidFill>
              <a:latin typeface="+mn-lt"/>
              <a:ea typeface="黑体" panose="02010609060101010101" pitchFamily="2" charset="-122"/>
            </a:endParaRPr>
          </a:p>
        </p:txBody>
      </p:sp>
      <p:sp>
        <p:nvSpPr>
          <p:cNvPr id="954413" name="Text Box 45"/>
          <p:cNvSpPr txBox="1">
            <a:spLocks noChangeArrowheads="1"/>
          </p:cNvSpPr>
          <p:nvPr/>
        </p:nvSpPr>
        <p:spPr bwMode="auto">
          <a:xfrm rot="5400000">
            <a:off x="1986450" y="4345056"/>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endParaRPr kumimoji="1" lang="en-US" altLang="zh-CN" sz="2000" b="1">
              <a:solidFill>
                <a:srgbClr val="0000CC"/>
              </a:solidFill>
              <a:latin typeface="+mn-lt"/>
              <a:ea typeface="黑体" panose="02010609060101010101" pitchFamily="2" charset="-122"/>
            </a:endParaRPr>
          </a:p>
        </p:txBody>
      </p:sp>
      <p:sp>
        <p:nvSpPr>
          <p:cNvPr id="954414" name="Text Box 46"/>
          <p:cNvSpPr txBox="1">
            <a:spLocks noChangeArrowheads="1"/>
          </p:cNvSpPr>
          <p:nvPr/>
        </p:nvSpPr>
        <p:spPr bwMode="auto">
          <a:xfrm rot="5400000">
            <a:off x="7407233" y="4345056"/>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endParaRPr kumimoji="1" lang="en-US" altLang="zh-CN" sz="2000" b="1">
              <a:solidFill>
                <a:srgbClr val="0000CC"/>
              </a:solidFill>
              <a:latin typeface="+mn-lt"/>
              <a:ea typeface="黑体" panose="02010609060101010101" pitchFamily="2" charset="-122"/>
            </a:endParaRPr>
          </a:p>
        </p:txBody>
      </p:sp>
      <p:sp>
        <p:nvSpPr>
          <p:cNvPr id="954415" name="Line 47"/>
          <p:cNvSpPr>
            <a:spLocks noChangeShapeType="1"/>
          </p:cNvSpPr>
          <p:nvPr/>
        </p:nvSpPr>
        <p:spPr bwMode="auto">
          <a:xfrm flipH="1" flipV="1">
            <a:off x="2943094" y="3991868"/>
            <a:ext cx="1172898" cy="595313"/>
          </a:xfrm>
          <a:prstGeom prst="line">
            <a:avLst/>
          </a:prstGeom>
          <a:noFill/>
          <a:ln w="28575">
            <a:solidFill>
              <a:srgbClr val="333399"/>
            </a:solidFill>
            <a:prstDash val="dash"/>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416" name="Line 48"/>
          <p:cNvSpPr>
            <a:spLocks noChangeShapeType="1"/>
          </p:cNvSpPr>
          <p:nvPr/>
        </p:nvSpPr>
        <p:spPr bwMode="auto">
          <a:xfrm flipH="1">
            <a:off x="2943094" y="4784030"/>
            <a:ext cx="1172898" cy="595312"/>
          </a:xfrm>
          <a:prstGeom prst="line">
            <a:avLst/>
          </a:prstGeom>
          <a:noFill/>
          <a:ln w="28575">
            <a:solidFill>
              <a:srgbClr val="333399"/>
            </a:solidFill>
            <a:prstDash val="dash"/>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417" name="Rectangle 49"/>
          <p:cNvSpPr>
            <a:spLocks noChangeArrowheads="1"/>
          </p:cNvSpPr>
          <p:nvPr/>
        </p:nvSpPr>
        <p:spPr bwMode="auto">
          <a:xfrm>
            <a:off x="8049155" y="3761681"/>
            <a:ext cx="502179" cy="282575"/>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954418" name="Rectangle 50"/>
          <p:cNvSpPr>
            <a:spLocks noChangeArrowheads="1"/>
          </p:cNvSpPr>
          <p:nvPr/>
        </p:nvSpPr>
        <p:spPr bwMode="auto">
          <a:xfrm>
            <a:off x="8074952" y="5320605"/>
            <a:ext cx="502179" cy="28575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954419" name="Rectangle 51"/>
          <p:cNvSpPr>
            <a:spLocks noChangeArrowheads="1"/>
          </p:cNvSpPr>
          <p:nvPr/>
        </p:nvSpPr>
        <p:spPr bwMode="auto">
          <a:xfrm>
            <a:off x="1010048" y="5320605"/>
            <a:ext cx="502179" cy="28575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954420" name="Rectangle 52"/>
          <p:cNvSpPr>
            <a:spLocks noChangeArrowheads="1"/>
          </p:cNvSpPr>
          <p:nvPr/>
        </p:nvSpPr>
        <p:spPr bwMode="auto">
          <a:xfrm flipH="1">
            <a:off x="6429111" y="3693417"/>
            <a:ext cx="502179" cy="395288"/>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sp>
        <p:nvSpPr>
          <p:cNvPr id="954421" name="Rectangle 53"/>
          <p:cNvSpPr>
            <a:spLocks noChangeArrowheads="1"/>
          </p:cNvSpPr>
          <p:nvPr/>
        </p:nvSpPr>
        <p:spPr bwMode="auto">
          <a:xfrm flipH="1">
            <a:off x="6429111" y="5266631"/>
            <a:ext cx="502179" cy="396875"/>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sp>
        <p:nvSpPr>
          <p:cNvPr id="954422" name="Rectangle 54"/>
          <p:cNvSpPr>
            <a:spLocks noChangeArrowheads="1"/>
          </p:cNvSpPr>
          <p:nvPr/>
        </p:nvSpPr>
        <p:spPr bwMode="auto">
          <a:xfrm>
            <a:off x="1010048" y="3761681"/>
            <a:ext cx="502179" cy="282575"/>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954423" name="Rectangle 55"/>
          <p:cNvSpPr>
            <a:spLocks noChangeArrowheads="1"/>
          </p:cNvSpPr>
          <p:nvPr/>
        </p:nvSpPr>
        <p:spPr bwMode="auto">
          <a:xfrm>
            <a:off x="1808031" y="3728342"/>
            <a:ext cx="502179" cy="33020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954424" name="Rectangle 56"/>
          <p:cNvSpPr>
            <a:spLocks noChangeArrowheads="1"/>
          </p:cNvSpPr>
          <p:nvPr/>
        </p:nvSpPr>
        <p:spPr bwMode="auto">
          <a:xfrm>
            <a:off x="1808031" y="5299967"/>
            <a:ext cx="502179" cy="33020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954425" name="Rectangle 57"/>
          <p:cNvSpPr>
            <a:spLocks noChangeArrowheads="1"/>
          </p:cNvSpPr>
          <p:nvPr/>
        </p:nvSpPr>
        <p:spPr bwMode="auto">
          <a:xfrm flipH="1">
            <a:off x="7239133" y="3728342"/>
            <a:ext cx="502179" cy="33020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954426" name="Rectangle 58"/>
          <p:cNvSpPr>
            <a:spLocks noChangeArrowheads="1"/>
          </p:cNvSpPr>
          <p:nvPr/>
        </p:nvSpPr>
        <p:spPr bwMode="auto">
          <a:xfrm flipH="1">
            <a:off x="7251171" y="5299967"/>
            <a:ext cx="502179" cy="33020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954372" name="AutoShape 4"/>
          <p:cNvSpPr>
            <a:spLocks noChangeArrowheads="1"/>
          </p:cNvSpPr>
          <p:nvPr/>
        </p:nvSpPr>
        <p:spPr bwMode="auto">
          <a:xfrm>
            <a:off x="4492626" y="2736304"/>
            <a:ext cx="502179" cy="792163"/>
          </a:xfrm>
          <a:prstGeom prst="upDownArrow">
            <a:avLst>
              <a:gd name="adj1" fmla="val 50000"/>
              <a:gd name="adj2" fmla="val 34178"/>
            </a:avLst>
          </a:prstGeom>
          <a:solidFill>
            <a:srgbClr val="CC0099"/>
          </a:solidFill>
          <a:ln w="28575">
            <a:solidFill>
              <a:srgbClr val="CC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3" name="Text Box 59"/>
          <p:cNvSpPr txBox="1">
            <a:spLocks noChangeArrowheads="1"/>
          </p:cNvSpPr>
          <p:nvPr/>
        </p:nvSpPr>
        <p:spPr bwMode="auto">
          <a:xfrm>
            <a:off x="416496" y="1196752"/>
            <a:ext cx="2778574" cy="1631216"/>
          </a:xfrm>
          <a:prstGeom prst="rect">
            <a:avLst/>
          </a:prstGeom>
          <a:solidFill>
            <a:srgbClr val="CCECFF"/>
          </a:solidFill>
          <a:ln w="28575">
            <a:solidFill>
              <a:srgbClr val="333399"/>
            </a:solidFill>
            <a:miter lim="800000"/>
          </a:ln>
          <a:effectLst/>
        </p:spPr>
        <p:txBody>
          <a:bodyPr wrap="square">
            <a:spAutoFit/>
          </a:bodyPr>
          <a:lstStyle/>
          <a:p>
            <a:r>
              <a:rPr kumimoji="1" lang="zh-CN" altLang="en-US" sz="2000" b="1" dirty="0" smtClean="0">
                <a:solidFill>
                  <a:srgbClr val="0000CC"/>
                </a:solidFill>
                <a:latin typeface="+mn-lt"/>
                <a:ea typeface="黑体" panose="02010609060101010101" pitchFamily="2" charset="-122"/>
              </a:rPr>
              <a:t>图中</a:t>
            </a:r>
            <a:r>
              <a:rPr kumimoji="1" lang="zh-CN" altLang="en-US" sz="2000" b="1" dirty="0">
                <a:solidFill>
                  <a:srgbClr val="0000CC"/>
                </a:solidFill>
                <a:latin typeface="+mn-lt"/>
                <a:ea typeface="黑体" panose="02010609060101010101" pitchFamily="2" charset="-122"/>
              </a:rPr>
              <a:t>数字</a:t>
            </a:r>
            <a:r>
              <a:rPr kumimoji="1" lang="zh-CN" altLang="zh-CN" sz="2000" b="1" dirty="0">
                <a:solidFill>
                  <a:srgbClr val="0000CC"/>
                </a:solidFill>
                <a:latin typeface="+mn-lt"/>
                <a:ea typeface="黑体" panose="02010609060101010101" pitchFamily="2" charset="-122"/>
              </a:rPr>
              <a:t>表示相应层次的构件</a:t>
            </a:r>
            <a:r>
              <a:rPr kumimoji="1" lang="zh-CN" altLang="en-US" sz="2000" b="1" dirty="0">
                <a:solidFill>
                  <a:srgbClr val="0000CC"/>
                </a:solidFill>
                <a:latin typeface="+mn-lt"/>
                <a:ea typeface="黑体" panose="02010609060101010101" pitchFamily="2" charset="-122"/>
              </a:rPr>
              <a:t>：</a:t>
            </a:r>
            <a:endParaRPr kumimoji="1" lang="en-US" altLang="zh-CN" sz="2000" b="1" dirty="0">
              <a:solidFill>
                <a:srgbClr val="0000CC"/>
              </a:solidFill>
              <a:latin typeface="+mn-lt"/>
              <a:ea typeface="黑体" panose="02010609060101010101" pitchFamily="2" charset="-122"/>
            </a:endParaRPr>
          </a:p>
          <a:p>
            <a:r>
              <a:rPr kumimoji="1" lang="en-US" altLang="zh-CN" sz="2000" b="1" dirty="0" smtClean="0">
                <a:solidFill>
                  <a:srgbClr val="0000CC"/>
                </a:solidFill>
                <a:latin typeface="+mn-lt"/>
                <a:ea typeface="黑体" panose="02010609060101010101" pitchFamily="2" charset="-122"/>
              </a:rPr>
              <a:t>3</a:t>
            </a:r>
            <a:r>
              <a:rPr kumimoji="1" lang="en-US" altLang="zh-CN" sz="2000" b="1" dirty="0">
                <a:solidFill>
                  <a:srgbClr val="0000CC"/>
                </a:solidFill>
                <a:latin typeface="+mn-lt"/>
                <a:ea typeface="黑体" panose="02010609060101010101" pitchFamily="2" charset="-122"/>
              </a:rPr>
              <a:t>——</a:t>
            </a:r>
            <a:r>
              <a:rPr kumimoji="1" lang="zh-CN" altLang="en-US" sz="2000" b="1" dirty="0">
                <a:solidFill>
                  <a:srgbClr val="0000CC"/>
                </a:solidFill>
                <a:latin typeface="+mn-lt"/>
                <a:ea typeface="黑体" panose="02010609060101010101" pitchFamily="2" charset="-122"/>
              </a:rPr>
              <a:t>网络层</a:t>
            </a:r>
            <a:endParaRPr kumimoji="1" lang="zh-CN" altLang="en-US" sz="2000" b="1" dirty="0">
              <a:solidFill>
                <a:srgbClr val="0000CC"/>
              </a:solidFill>
              <a:latin typeface="+mn-lt"/>
              <a:ea typeface="黑体" panose="02010609060101010101" pitchFamily="2" charset="-122"/>
            </a:endParaRPr>
          </a:p>
          <a:p>
            <a:r>
              <a:rPr kumimoji="1" lang="en-US" altLang="zh-CN" sz="2000" b="1" dirty="0">
                <a:solidFill>
                  <a:srgbClr val="0000CC"/>
                </a:solidFill>
                <a:latin typeface="+mn-lt"/>
                <a:ea typeface="黑体" panose="02010609060101010101" pitchFamily="2" charset="-122"/>
              </a:rPr>
              <a:t>2——</a:t>
            </a:r>
            <a:r>
              <a:rPr kumimoji="1" lang="zh-CN" altLang="en-US" sz="2000" b="1" dirty="0">
                <a:solidFill>
                  <a:srgbClr val="0000CC"/>
                </a:solidFill>
                <a:latin typeface="+mn-lt"/>
                <a:ea typeface="黑体" panose="02010609060101010101" pitchFamily="2" charset="-122"/>
              </a:rPr>
              <a:t>数据链路层</a:t>
            </a:r>
            <a:endParaRPr kumimoji="1" lang="zh-CN" altLang="en-US" sz="2000" b="1" dirty="0">
              <a:solidFill>
                <a:srgbClr val="0000CC"/>
              </a:solidFill>
              <a:latin typeface="+mn-lt"/>
              <a:ea typeface="黑体" panose="02010609060101010101" pitchFamily="2" charset="-122"/>
            </a:endParaRPr>
          </a:p>
          <a:p>
            <a:r>
              <a:rPr kumimoji="1" lang="en-US" altLang="zh-CN" sz="2000" b="1" dirty="0">
                <a:solidFill>
                  <a:srgbClr val="0000CC"/>
                </a:solidFill>
                <a:latin typeface="+mn-lt"/>
                <a:ea typeface="黑体" panose="02010609060101010101" pitchFamily="2" charset="-122"/>
              </a:rPr>
              <a:t>1——</a:t>
            </a:r>
            <a:r>
              <a:rPr kumimoji="1" lang="zh-CN" altLang="en-US" sz="2000" b="1" dirty="0">
                <a:solidFill>
                  <a:srgbClr val="0000CC"/>
                </a:solidFill>
                <a:latin typeface="+mn-lt"/>
                <a:ea typeface="黑体" panose="02010609060101010101" pitchFamily="2" charset="-122"/>
              </a:rPr>
              <a:t>物理层</a:t>
            </a:r>
            <a:endParaRPr kumimoji="1" lang="zh-CN" altLang="en-US" sz="2000" b="1" dirty="0">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典型的路由器的结构 </a:t>
            </a:r>
            <a:endParaRPr lang="zh-CN" altLang="en-US" dirty="0"/>
          </a:p>
        </p:txBody>
      </p:sp>
      <p:sp>
        <p:nvSpPr>
          <p:cNvPr id="3" name="内容占位符 2"/>
          <p:cNvSpPr>
            <a:spLocks noGrp="1"/>
          </p:cNvSpPr>
          <p:nvPr>
            <p:ph idx="1"/>
          </p:nvPr>
        </p:nvSpPr>
        <p:spPr/>
        <p:txBody>
          <a:bodyPr/>
          <a:lstStyle/>
          <a:p>
            <a:r>
              <a:rPr lang="zh-CN" altLang="zh-CN" dirty="0"/>
              <a:t>整个的路由器结构可划分为两大部分</a:t>
            </a:r>
            <a:r>
              <a:rPr lang="zh-CN" altLang="zh-CN" dirty="0" smtClean="0"/>
              <a:t>：</a:t>
            </a:r>
            <a:endParaRPr lang="en-US" altLang="zh-CN" dirty="0" smtClean="0"/>
          </a:p>
          <a:p>
            <a:pPr lvl="1"/>
            <a:r>
              <a:rPr lang="zh-CN" altLang="zh-CN" dirty="0" smtClean="0"/>
              <a:t>路由选择部分</a:t>
            </a:r>
            <a:endParaRPr lang="en-US" altLang="zh-CN" dirty="0" smtClean="0"/>
          </a:p>
          <a:p>
            <a:pPr lvl="1"/>
            <a:r>
              <a:rPr lang="zh-CN" altLang="zh-CN" dirty="0" smtClean="0"/>
              <a:t>分组</a:t>
            </a:r>
            <a:r>
              <a:rPr lang="zh-CN" altLang="zh-CN" dirty="0"/>
              <a:t>转发</a:t>
            </a:r>
            <a:r>
              <a:rPr lang="zh-CN" altLang="zh-CN" dirty="0" smtClean="0"/>
              <a:t>部分</a:t>
            </a:r>
            <a:endParaRPr lang="zh-CN" altLang="zh-CN" dirty="0"/>
          </a:p>
          <a:p>
            <a:r>
              <a:rPr lang="zh-CN" altLang="zh-CN" dirty="0">
                <a:solidFill>
                  <a:srgbClr val="FF0000"/>
                </a:solidFill>
              </a:rPr>
              <a:t>路由选择</a:t>
            </a:r>
            <a:r>
              <a:rPr lang="zh-CN" altLang="zh-CN" dirty="0" smtClean="0">
                <a:solidFill>
                  <a:srgbClr val="FF0000"/>
                </a:solidFill>
              </a:rPr>
              <a:t>部分</a:t>
            </a:r>
            <a:endParaRPr lang="en-US" altLang="zh-CN" dirty="0" smtClean="0">
              <a:solidFill>
                <a:srgbClr val="FF0000"/>
              </a:solidFill>
            </a:endParaRPr>
          </a:p>
          <a:p>
            <a:pPr lvl="1"/>
            <a:r>
              <a:rPr lang="zh-CN" altLang="zh-CN" dirty="0" smtClean="0"/>
              <a:t>也</a:t>
            </a:r>
            <a:r>
              <a:rPr lang="zh-CN" altLang="en-US" dirty="0" smtClean="0"/>
              <a:t>叫做</a:t>
            </a:r>
            <a:r>
              <a:rPr lang="zh-CN" altLang="zh-CN" dirty="0" smtClean="0"/>
              <a:t>控制</a:t>
            </a:r>
            <a:r>
              <a:rPr lang="zh-CN" altLang="zh-CN" dirty="0"/>
              <a:t>部分，其核心构件是路由选择处理机</a:t>
            </a:r>
            <a:r>
              <a:rPr lang="zh-CN" altLang="zh-CN" dirty="0" smtClean="0"/>
              <a:t>。</a:t>
            </a:r>
            <a:endParaRPr lang="en-US" altLang="zh-CN" dirty="0" smtClean="0"/>
          </a:p>
          <a:p>
            <a:pPr lvl="1"/>
            <a:r>
              <a:rPr lang="zh-CN" altLang="zh-CN" dirty="0" smtClean="0"/>
              <a:t>路由选择</a:t>
            </a:r>
            <a:r>
              <a:rPr lang="zh-CN" altLang="zh-CN" dirty="0"/>
              <a:t>处理机的任务是根据所选定的路由选择协议构造出路由表，同时经常或定期地和相邻路由器交换路由信息而不断地更新和维护路由表。</a:t>
            </a:r>
            <a:endParaRPr lang="zh-CN" altLang="en-US" dirty="0"/>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典型的路由器的结构 </a:t>
            </a:r>
            <a:endParaRPr lang="zh-CN" altLang="en-US" dirty="0"/>
          </a:p>
        </p:txBody>
      </p:sp>
      <p:sp>
        <p:nvSpPr>
          <p:cNvPr id="3" name="内容占位符 2"/>
          <p:cNvSpPr>
            <a:spLocks noGrp="1"/>
          </p:cNvSpPr>
          <p:nvPr>
            <p:ph idx="1"/>
          </p:nvPr>
        </p:nvSpPr>
        <p:spPr/>
        <p:txBody>
          <a:bodyPr/>
          <a:lstStyle/>
          <a:p>
            <a:r>
              <a:rPr lang="zh-CN" altLang="zh-CN" dirty="0" smtClean="0">
                <a:solidFill>
                  <a:srgbClr val="FF0000"/>
                </a:solidFill>
              </a:rPr>
              <a:t>分组</a:t>
            </a:r>
            <a:r>
              <a:rPr lang="zh-CN" altLang="zh-CN" dirty="0">
                <a:solidFill>
                  <a:srgbClr val="FF0000"/>
                </a:solidFill>
              </a:rPr>
              <a:t>转发</a:t>
            </a:r>
            <a:r>
              <a:rPr lang="zh-CN" altLang="zh-CN" dirty="0" smtClean="0">
                <a:solidFill>
                  <a:srgbClr val="FF0000"/>
                </a:solidFill>
              </a:rPr>
              <a:t>部分</a:t>
            </a:r>
            <a:r>
              <a:rPr lang="zh-CN" altLang="zh-CN" dirty="0" smtClean="0"/>
              <a:t>由</a:t>
            </a:r>
            <a:r>
              <a:rPr lang="zh-CN" altLang="zh-CN" dirty="0"/>
              <a:t>三部分组成</a:t>
            </a:r>
            <a:r>
              <a:rPr lang="zh-CN" altLang="zh-CN" dirty="0" smtClean="0"/>
              <a:t>：</a:t>
            </a:r>
            <a:endParaRPr lang="en-US" altLang="zh-CN" dirty="0" smtClean="0"/>
          </a:p>
          <a:p>
            <a:pPr lvl="1"/>
            <a:r>
              <a:rPr lang="zh-CN" altLang="zh-CN" dirty="0" smtClean="0">
                <a:solidFill>
                  <a:srgbClr val="FF0000"/>
                </a:solidFill>
              </a:rPr>
              <a:t>交换结构 </a:t>
            </a:r>
            <a:r>
              <a:rPr lang="en-US" altLang="zh-CN" dirty="0" smtClean="0"/>
              <a:t>(</a:t>
            </a:r>
            <a:r>
              <a:rPr lang="en-US" altLang="zh-CN" dirty="0"/>
              <a:t>switching fabric</a:t>
            </a:r>
            <a:r>
              <a:rPr lang="en-US" altLang="zh-CN" dirty="0" smtClean="0"/>
              <a:t>)</a:t>
            </a:r>
            <a:r>
              <a:rPr lang="zh-CN" altLang="en-US" dirty="0" smtClean="0"/>
              <a:t>：</a:t>
            </a:r>
            <a:r>
              <a:rPr lang="zh-CN" altLang="zh-CN" dirty="0" smtClean="0"/>
              <a:t>又</a:t>
            </a:r>
            <a:r>
              <a:rPr lang="zh-CN" altLang="zh-CN" dirty="0"/>
              <a:t>称为交换组织</a:t>
            </a:r>
            <a:r>
              <a:rPr lang="zh-CN" altLang="zh-CN" dirty="0" smtClean="0"/>
              <a:t>，</a:t>
            </a:r>
            <a:r>
              <a:rPr lang="zh-CN" altLang="en-US" dirty="0" smtClean="0"/>
              <a:t>其</a:t>
            </a:r>
            <a:r>
              <a:rPr lang="zh-CN" altLang="zh-CN" dirty="0" smtClean="0"/>
              <a:t>作用是</a:t>
            </a:r>
            <a:r>
              <a:rPr lang="zh-CN" altLang="zh-CN" dirty="0"/>
              <a:t>根据</a:t>
            </a:r>
            <a:r>
              <a:rPr lang="zh-CN" altLang="zh-CN" dirty="0">
                <a:solidFill>
                  <a:srgbClr val="0000FF"/>
                </a:solidFill>
              </a:rPr>
              <a:t>转发</a:t>
            </a:r>
            <a:r>
              <a:rPr lang="zh-CN" altLang="zh-CN" dirty="0" smtClean="0">
                <a:solidFill>
                  <a:srgbClr val="0000FF"/>
                </a:solidFill>
              </a:rPr>
              <a:t>表</a:t>
            </a:r>
            <a:r>
              <a:rPr lang="en-US" altLang="zh-CN" dirty="0" smtClean="0"/>
              <a:t> (</a:t>
            </a:r>
            <a:r>
              <a:rPr lang="en-US" altLang="zh-CN" dirty="0"/>
              <a:t>forwarding table</a:t>
            </a:r>
            <a:r>
              <a:rPr lang="en-US" altLang="zh-CN" dirty="0" smtClean="0"/>
              <a:t>) </a:t>
            </a:r>
            <a:r>
              <a:rPr lang="zh-CN" altLang="zh-CN" dirty="0" smtClean="0"/>
              <a:t>对</a:t>
            </a:r>
            <a:r>
              <a:rPr lang="zh-CN" altLang="zh-CN" dirty="0"/>
              <a:t>分组进行</a:t>
            </a:r>
            <a:r>
              <a:rPr lang="zh-CN" altLang="zh-CN" dirty="0" smtClean="0"/>
              <a:t>处理</a:t>
            </a:r>
            <a:r>
              <a:rPr lang="zh-CN" altLang="en-US" dirty="0" smtClean="0"/>
              <a:t>。</a:t>
            </a:r>
            <a:endParaRPr lang="en-US" altLang="zh-CN" dirty="0" smtClean="0"/>
          </a:p>
          <a:p>
            <a:pPr lvl="1"/>
            <a:r>
              <a:rPr lang="zh-CN" altLang="zh-CN" dirty="0" smtClean="0"/>
              <a:t>一</a:t>
            </a:r>
            <a:r>
              <a:rPr lang="zh-CN" altLang="zh-CN" dirty="0"/>
              <a:t>组</a:t>
            </a:r>
            <a:r>
              <a:rPr lang="zh-CN" altLang="zh-CN" dirty="0">
                <a:solidFill>
                  <a:srgbClr val="FF0000"/>
                </a:solidFill>
              </a:rPr>
              <a:t>输入</a:t>
            </a:r>
            <a:r>
              <a:rPr lang="zh-CN" altLang="zh-CN" dirty="0" smtClean="0">
                <a:solidFill>
                  <a:srgbClr val="FF0000"/>
                </a:solidFill>
              </a:rPr>
              <a:t>端口</a:t>
            </a:r>
            <a:endParaRPr lang="en-US" altLang="zh-CN" dirty="0" smtClean="0">
              <a:solidFill>
                <a:srgbClr val="FF0000"/>
              </a:solidFill>
            </a:endParaRPr>
          </a:p>
          <a:p>
            <a:pPr lvl="1"/>
            <a:r>
              <a:rPr lang="zh-CN" altLang="zh-CN" dirty="0" smtClean="0"/>
              <a:t>一组</a:t>
            </a:r>
            <a:r>
              <a:rPr lang="zh-CN" altLang="zh-CN" dirty="0">
                <a:solidFill>
                  <a:srgbClr val="FF0000"/>
                </a:solidFill>
              </a:rPr>
              <a:t>输出</a:t>
            </a:r>
            <a:r>
              <a:rPr lang="zh-CN" altLang="zh-CN" dirty="0" smtClean="0">
                <a:solidFill>
                  <a:srgbClr val="FF0000"/>
                </a:solidFill>
              </a:rPr>
              <a:t>端口</a:t>
            </a:r>
            <a:endParaRPr lang="en-US" altLang="zh-CN" dirty="0" smtClean="0">
              <a:solidFill>
                <a:srgbClr val="FF0000"/>
              </a:solidFill>
            </a:endParaRPr>
          </a:p>
          <a:p>
            <a:pPr marL="457200" lvl="1" indent="0">
              <a:buNone/>
            </a:pPr>
            <a:r>
              <a:rPr lang="zh-CN" altLang="en-US" dirty="0"/>
              <a:t>（</a:t>
            </a:r>
            <a:r>
              <a:rPr lang="zh-CN" altLang="zh-CN" dirty="0" smtClean="0"/>
              <a:t>请</a:t>
            </a:r>
            <a:r>
              <a:rPr lang="zh-CN" altLang="zh-CN" dirty="0"/>
              <a:t>注意：这里的端口就是硬件接口）</a:t>
            </a:r>
            <a:endParaRPr lang="zh-CN" altLang="en-US" dirty="0"/>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p:txBody>
          <a:bodyPr/>
          <a:lstStyle/>
          <a:p>
            <a:pPr algn="ctr"/>
            <a:r>
              <a:rPr lang="en-US" altLang="zh-CN"/>
              <a:t>“</a:t>
            </a:r>
            <a:r>
              <a:rPr lang="zh-CN" altLang="en-US"/>
              <a:t>转发”和“路由选择”的区别 </a:t>
            </a:r>
            <a:endParaRPr lang="zh-CN" altLang="en-US"/>
          </a:p>
        </p:txBody>
      </p:sp>
      <p:sp>
        <p:nvSpPr>
          <p:cNvPr id="956419" name="Rectangle 3"/>
          <p:cNvSpPr>
            <a:spLocks noGrp="1" noChangeArrowheads="1"/>
          </p:cNvSpPr>
          <p:nvPr>
            <p:ph idx="1"/>
          </p:nvPr>
        </p:nvSpPr>
        <p:spPr/>
        <p:txBody>
          <a:bodyPr/>
          <a:lstStyle/>
          <a:p>
            <a:pPr algn="just"/>
            <a:r>
              <a:rPr lang="en-US" altLang="zh-CN" sz="2800" dirty="0"/>
              <a:t>“</a:t>
            </a:r>
            <a:r>
              <a:rPr lang="zh-CN" altLang="en-US" sz="2800" dirty="0">
                <a:solidFill>
                  <a:srgbClr val="FF0000"/>
                </a:solidFill>
              </a:rPr>
              <a:t>转发</a:t>
            </a:r>
            <a:r>
              <a:rPr lang="zh-CN" altLang="en-US" sz="2800" dirty="0"/>
              <a:t>”</a:t>
            </a:r>
            <a:r>
              <a:rPr lang="en-US" altLang="zh-CN" sz="2800" dirty="0"/>
              <a:t>(forwarding</a:t>
            </a:r>
            <a:r>
              <a:rPr lang="en-US" altLang="zh-CN" sz="2800" dirty="0" smtClean="0"/>
              <a:t>) </a:t>
            </a:r>
            <a:r>
              <a:rPr lang="zh-CN" altLang="en-US" sz="2800" dirty="0" smtClean="0"/>
              <a:t>就是</a:t>
            </a:r>
            <a:r>
              <a:rPr lang="zh-CN" altLang="en-US" sz="2800" dirty="0"/>
              <a:t>路由器根据转发表将用户的 </a:t>
            </a:r>
            <a:r>
              <a:rPr lang="en-US" altLang="zh-CN" sz="2800" dirty="0"/>
              <a:t>IP </a:t>
            </a:r>
            <a:r>
              <a:rPr lang="zh-CN" altLang="en-US" sz="2800" dirty="0"/>
              <a:t>数据报从合适的端口转发出去。</a:t>
            </a:r>
            <a:endParaRPr lang="zh-CN" altLang="en-US" sz="2800" dirty="0"/>
          </a:p>
          <a:p>
            <a:pPr algn="just"/>
            <a:r>
              <a:rPr lang="zh-CN" altLang="en-US" sz="2800" dirty="0"/>
              <a:t>“</a:t>
            </a:r>
            <a:r>
              <a:rPr lang="zh-CN" altLang="en-US" sz="2800" dirty="0">
                <a:solidFill>
                  <a:srgbClr val="FF0000"/>
                </a:solidFill>
              </a:rPr>
              <a:t>路由选择</a:t>
            </a:r>
            <a:r>
              <a:rPr lang="zh-CN" altLang="en-US" sz="2800" dirty="0"/>
              <a:t>”</a:t>
            </a:r>
            <a:r>
              <a:rPr lang="en-US" altLang="zh-CN" sz="2800" dirty="0"/>
              <a:t>(routing</a:t>
            </a:r>
            <a:r>
              <a:rPr lang="en-US" altLang="zh-CN" sz="2800" dirty="0" smtClean="0"/>
              <a:t>) </a:t>
            </a:r>
            <a:r>
              <a:rPr lang="zh-CN" altLang="en-US" sz="2800" dirty="0" smtClean="0"/>
              <a:t>则</a:t>
            </a:r>
            <a:r>
              <a:rPr lang="zh-CN" altLang="en-US" sz="2800" dirty="0"/>
              <a:t>是按照分布式算法，根据从各相邻路由器得到的关于网络拓扑的</a:t>
            </a:r>
            <a:r>
              <a:rPr lang="zh-CN" altLang="en-US" sz="2800" dirty="0" smtClean="0"/>
              <a:t>变化情况</a:t>
            </a:r>
            <a:r>
              <a:rPr lang="zh-CN" altLang="en-US" sz="2800" dirty="0"/>
              <a:t>，动态地改变所选择的路由。</a:t>
            </a:r>
            <a:endParaRPr lang="zh-CN" altLang="en-US" sz="2800" dirty="0"/>
          </a:p>
          <a:p>
            <a:pPr algn="just"/>
            <a:r>
              <a:rPr lang="zh-CN" altLang="en-US" sz="2800" dirty="0">
                <a:solidFill>
                  <a:srgbClr val="0000FF"/>
                </a:solidFill>
              </a:rPr>
              <a:t>路由表是根据路由选择算法得出的。而转发表是从路由表得出的。</a:t>
            </a:r>
            <a:endParaRPr lang="zh-CN" altLang="en-US" sz="2800" dirty="0">
              <a:solidFill>
                <a:srgbClr val="0000FF"/>
              </a:solidFill>
            </a:endParaRPr>
          </a:p>
          <a:p>
            <a:pPr algn="just"/>
            <a:r>
              <a:rPr lang="zh-CN" altLang="en-US" sz="2800" dirty="0"/>
              <a:t>在讨论路由选择的原理时，往往不去区分转发表和路由表的</a:t>
            </a:r>
            <a:r>
              <a:rPr lang="zh-CN" altLang="en-US" sz="2800" dirty="0" smtClean="0"/>
              <a:t>区别。</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6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6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64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419" grpId="0" build="p"/>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Rectangle 2"/>
          <p:cNvSpPr>
            <a:spLocks noGrp="1" noChangeArrowheads="1"/>
          </p:cNvSpPr>
          <p:nvPr>
            <p:ph type="title"/>
          </p:nvPr>
        </p:nvSpPr>
        <p:spPr/>
        <p:txBody>
          <a:bodyPr/>
          <a:lstStyle/>
          <a:p>
            <a:pPr algn="ctr"/>
            <a:r>
              <a:rPr lang="zh-CN" altLang="en-US" sz="3600" dirty="0"/>
              <a:t>输入端口对线路</a:t>
            </a:r>
            <a:r>
              <a:rPr lang="zh-CN" altLang="en-US" sz="3600" dirty="0" smtClean="0"/>
              <a:t>上收到</a:t>
            </a:r>
            <a:r>
              <a:rPr lang="zh-CN" altLang="en-US" sz="3600" dirty="0"/>
              <a:t>的分组的处理 </a:t>
            </a:r>
            <a:endParaRPr lang="zh-CN" altLang="en-US" sz="3600" dirty="0"/>
          </a:p>
        </p:txBody>
      </p:sp>
      <p:sp>
        <p:nvSpPr>
          <p:cNvPr id="958467" name="Rectangle 3"/>
          <p:cNvSpPr>
            <a:spLocks noGrp="1" noChangeArrowheads="1"/>
          </p:cNvSpPr>
          <p:nvPr>
            <p:ph idx="1"/>
          </p:nvPr>
        </p:nvSpPr>
        <p:spPr/>
        <p:txBody>
          <a:bodyPr/>
          <a:lstStyle/>
          <a:p>
            <a:pPr algn="just"/>
            <a:r>
              <a:rPr lang="zh-CN" altLang="zh-CN" dirty="0"/>
              <a:t>路由器的</a:t>
            </a:r>
            <a:r>
              <a:rPr lang="zh-CN" altLang="zh-CN" dirty="0" smtClean="0"/>
              <a:t>输入端口里面</a:t>
            </a:r>
            <a:r>
              <a:rPr lang="zh-CN" altLang="en-US" dirty="0" smtClean="0"/>
              <a:t>装有</a:t>
            </a:r>
            <a:r>
              <a:rPr lang="zh-CN" altLang="zh-CN" dirty="0" smtClean="0"/>
              <a:t>物理层</a:t>
            </a:r>
            <a:r>
              <a:rPr lang="zh-CN" altLang="zh-CN" dirty="0"/>
              <a:t>、数据链路层和网络层的处理模块。</a:t>
            </a:r>
            <a:endParaRPr lang="en-US" altLang="zh-CN" dirty="0" smtClean="0"/>
          </a:p>
          <a:p>
            <a:pPr algn="just"/>
            <a:r>
              <a:rPr lang="zh-CN" altLang="en-US" dirty="0"/>
              <a:t>数据链路层剥去帧首部和尾部后，将分组送到网络层的队列中排队等待处理。这会产生一定的时延。 </a:t>
            </a:r>
            <a:endParaRPr lang="en-US" altLang="zh-CN" dirty="0" smtClean="0"/>
          </a:p>
          <a:p>
            <a:pPr algn="just"/>
            <a:r>
              <a:rPr lang="zh-CN" altLang="zh-CN" dirty="0" smtClean="0">
                <a:solidFill>
                  <a:srgbClr val="FF0000"/>
                </a:solidFill>
              </a:rPr>
              <a:t>输入</a:t>
            </a:r>
            <a:r>
              <a:rPr lang="zh-CN" altLang="zh-CN" dirty="0">
                <a:solidFill>
                  <a:srgbClr val="FF0000"/>
                </a:solidFill>
              </a:rPr>
              <a:t>端口中的查找和转发功能在路由器的交换功能中是最重要的</a:t>
            </a:r>
            <a:r>
              <a:rPr lang="zh-CN" altLang="zh-CN" dirty="0" smtClean="0">
                <a:solidFill>
                  <a:srgbClr val="FF0000"/>
                </a:solidFill>
              </a:rPr>
              <a:t>。</a:t>
            </a:r>
            <a:endParaRPr lang="en-US" altLang="zh-CN" dirty="0" smtClean="0">
              <a:solidFill>
                <a:srgbClr val="FF0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marL="838200" indent="-838200" algn="ctr"/>
            <a:r>
              <a:rPr lang="zh-CN" altLang="en-US"/>
              <a:t>分类 </a:t>
            </a:r>
            <a:r>
              <a:rPr lang="en-US" altLang="zh-CN"/>
              <a:t>IP </a:t>
            </a:r>
            <a:r>
              <a:rPr lang="zh-CN" altLang="en-US"/>
              <a:t>地址 </a:t>
            </a:r>
            <a:endParaRPr lang="zh-CN" altLang="en-US"/>
          </a:p>
        </p:txBody>
      </p:sp>
      <p:sp>
        <p:nvSpPr>
          <p:cNvPr id="144387" name="Rectangle 3"/>
          <p:cNvSpPr>
            <a:spLocks noGrp="1" noChangeArrowheads="1"/>
          </p:cNvSpPr>
          <p:nvPr>
            <p:ph idx="1"/>
          </p:nvPr>
        </p:nvSpPr>
        <p:spPr/>
        <p:txBody>
          <a:bodyPr/>
          <a:lstStyle/>
          <a:p>
            <a:r>
              <a:rPr lang="zh-CN" altLang="zh-CN" dirty="0"/>
              <a:t>将</a:t>
            </a:r>
            <a:r>
              <a:rPr lang="en-US" altLang="zh-CN" dirty="0"/>
              <a:t>IP</a:t>
            </a:r>
            <a:r>
              <a:rPr lang="zh-CN" altLang="zh-CN" dirty="0"/>
              <a:t>地址划分为若干个固定</a:t>
            </a:r>
            <a:r>
              <a:rPr lang="zh-CN" altLang="zh-CN" dirty="0" smtClean="0"/>
              <a:t>类</a:t>
            </a:r>
            <a:r>
              <a:rPr lang="zh-CN" altLang="en-US" dirty="0" smtClean="0"/>
              <a:t>。</a:t>
            </a:r>
            <a:endParaRPr lang="en-US" altLang="zh-CN" dirty="0" smtClean="0"/>
          </a:p>
          <a:p>
            <a:r>
              <a:rPr lang="zh-CN" altLang="en-US" dirty="0" smtClean="0"/>
              <a:t>每</a:t>
            </a:r>
            <a:r>
              <a:rPr lang="zh-CN" altLang="en-US" dirty="0"/>
              <a:t>一类地址都由两个固定长度的字段组成，其中一个字段是</a:t>
            </a:r>
            <a:r>
              <a:rPr lang="zh-CN" altLang="en-US" dirty="0">
                <a:solidFill>
                  <a:srgbClr val="FF0000"/>
                </a:solidFill>
              </a:rPr>
              <a:t>网络号 </a:t>
            </a:r>
            <a:r>
              <a:rPr lang="en-US" altLang="zh-CN" dirty="0">
                <a:solidFill>
                  <a:srgbClr val="FF0000"/>
                </a:solidFill>
              </a:rPr>
              <a:t>net-id</a:t>
            </a:r>
            <a:r>
              <a:rPr lang="zh-CN" altLang="en-US" dirty="0">
                <a:solidFill>
                  <a:srgbClr val="FF0000"/>
                </a:solidFill>
              </a:rPr>
              <a:t>，</a:t>
            </a:r>
            <a:r>
              <a:rPr lang="zh-CN" altLang="en-US" dirty="0"/>
              <a:t>它标志主机（或路由器）所连接到的网络，而另一个字段则是</a:t>
            </a:r>
            <a:r>
              <a:rPr lang="zh-CN" altLang="en-US" dirty="0">
                <a:solidFill>
                  <a:srgbClr val="FF0000"/>
                </a:solidFill>
              </a:rPr>
              <a:t>主机号 </a:t>
            </a:r>
            <a:r>
              <a:rPr lang="en-US" altLang="zh-CN" dirty="0">
                <a:solidFill>
                  <a:srgbClr val="FF0000"/>
                </a:solidFill>
              </a:rPr>
              <a:t>host-id</a:t>
            </a:r>
            <a:r>
              <a:rPr lang="zh-CN" altLang="en-US" dirty="0">
                <a:solidFill>
                  <a:srgbClr val="FF0000"/>
                </a:solidFill>
              </a:rPr>
              <a:t>，</a:t>
            </a:r>
            <a:r>
              <a:rPr lang="zh-CN" altLang="en-US" dirty="0"/>
              <a:t>它标志该主机（或路由器）</a:t>
            </a:r>
            <a:r>
              <a:rPr lang="zh-CN" altLang="en-US" dirty="0" smtClean="0"/>
              <a:t>。</a:t>
            </a:r>
            <a:endParaRPr lang="en-US" altLang="zh-CN" dirty="0" smtClean="0"/>
          </a:p>
          <a:p>
            <a:r>
              <a:rPr lang="zh-CN" altLang="zh-CN" dirty="0" smtClean="0"/>
              <a:t>主机</a:t>
            </a:r>
            <a:r>
              <a:rPr lang="zh-CN" altLang="zh-CN" dirty="0"/>
              <a:t>号在它前面的网络号所指明的网络范围内必须是唯一的</a:t>
            </a:r>
            <a:r>
              <a:rPr lang="zh-CN" altLang="zh-CN" dirty="0" smtClean="0"/>
              <a:t>。</a:t>
            </a:r>
            <a:endParaRPr lang="en-US" altLang="zh-CN" dirty="0" smtClean="0"/>
          </a:p>
          <a:p>
            <a:r>
              <a:rPr lang="zh-CN" altLang="zh-CN" dirty="0" smtClean="0"/>
              <a:t>由此可见</a:t>
            </a:r>
            <a:r>
              <a:rPr lang="zh-CN" altLang="zh-CN" dirty="0"/>
              <a:t>，</a:t>
            </a:r>
            <a:r>
              <a:rPr lang="zh-CN" altLang="zh-CN" dirty="0">
                <a:solidFill>
                  <a:srgbClr val="FF0000"/>
                </a:solidFill>
              </a:rPr>
              <a:t>一</a:t>
            </a:r>
            <a:r>
              <a:rPr lang="zh-CN" altLang="zh-CN" dirty="0" smtClean="0">
                <a:solidFill>
                  <a:srgbClr val="FF0000"/>
                </a:solidFill>
              </a:rPr>
              <a:t>个</a:t>
            </a:r>
            <a:r>
              <a:rPr lang="en-US" altLang="zh-CN" dirty="0" smtClean="0">
                <a:solidFill>
                  <a:srgbClr val="FF0000"/>
                </a:solidFill>
              </a:rPr>
              <a:t> IP </a:t>
            </a:r>
            <a:r>
              <a:rPr lang="zh-CN" altLang="zh-CN" dirty="0" smtClean="0">
                <a:solidFill>
                  <a:srgbClr val="FF0000"/>
                </a:solidFill>
              </a:rPr>
              <a:t>地址</a:t>
            </a:r>
            <a:r>
              <a:rPr lang="zh-CN" altLang="zh-CN" dirty="0">
                <a:solidFill>
                  <a:srgbClr val="FF0000"/>
                </a:solidFill>
              </a:rPr>
              <a:t>在整个互联网范围内是唯一的。</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Rectangle 2"/>
          <p:cNvSpPr>
            <a:spLocks noGrp="1" noChangeArrowheads="1"/>
          </p:cNvSpPr>
          <p:nvPr>
            <p:ph type="title"/>
          </p:nvPr>
        </p:nvSpPr>
        <p:spPr/>
        <p:txBody>
          <a:bodyPr/>
          <a:lstStyle/>
          <a:p>
            <a:pPr algn="ctr"/>
            <a:r>
              <a:rPr lang="zh-CN" altLang="en-US" sz="3600" dirty="0"/>
              <a:t>输入端口对线路</a:t>
            </a:r>
            <a:r>
              <a:rPr lang="zh-CN" altLang="en-US" sz="3600" dirty="0" smtClean="0"/>
              <a:t>上收到</a:t>
            </a:r>
            <a:r>
              <a:rPr lang="zh-CN" altLang="en-US" sz="3600" dirty="0"/>
              <a:t>的分组的处理 </a:t>
            </a:r>
            <a:endParaRPr lang="zh-CN" altLang="en-US" sz="3600" dirty="0"/>
          </a:p>
        </p:txBody>
      </p:sp>
      <p:sp>
        <p:nvSpPr>
          <p:cNvPr id="28" name="Rectangle 4"/>
          <p:cNvSpPr>
            <a:spLocks noChangeArrowheads="1"/>
          </p:cNvSpPr>
          <p:nvPr/>
        </p:nvSpPr>
        <p:spPr bwMode="auto">
          <a:xfrm>
            <a:off x="1723381" y="2073275"/>
            <a:ext cx="6691312" cy="2662238"/>
          </a:xfrm>
          <a:prstGeom prst="rect">
            <a:avLst/>
          </a:prstGeom>
          <a:solidFill>
            <a:srgbClr val="66FFFF"/>
          </a:solidFill>
          <a:ln w="38100" cmpd="dbl">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29" name="Rectangle 5"/>
          <p:cNvSpPr>
            <a:spLocks noChangeArrowheads="1"/>
          </p:cNvSpPr>
          <p:nvPr/>
        </p:nvSpPr>
        <p:spPr bwMode="auto">
          <a:xfrm>
            <a:off x="2167881" y="3133725"/>
            <a:ext cx="1339850" cy="798513"/>
          </a:xfrm>
          <a:prstGeom prst="rect">
            <a:avLst/>
          </a:prstGeom>
          <a:solidFill>
            <a:srgbClr val="FFFF66"/>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CC"/>
                </a:solidFill>
                <a:latin typeface="+mn-lt"/>
                <a:ea typeface="黑体" panose="02010609060101010101" pitchFamily="2" charset="-122"/>
              </a:rPr>
              <a:t>物理层处理</a:t>
            </a:r>
            <a:endParaRPr kumimoji="1" lang="zh-CN" altLang="en-US" sz="2000" b="1">
              <a:solidFill>
                <a:srgbClr val="0000CC"/>
              </a:solidFill>
              <a:latin typeface="+mn-lt"/>
              <a:ea typeface="黑体" panose="02010609060101010101" pitchFamily="2" charset="-122"/>
            </a:endParaRPr>
          </a:p>
        </p:txBody>
      </p:sp>
      <p:sp>
        <p:nvSpPr>
          <p:cNvPr id="30" name="Rectangle 6"/>
          <p:cNvSpPr>
            <a:spLocks noChangeArrowheads="1"/>
          </p:cNvSpPr>
          <p:nvPr/>
        </p:nvSpPr>
        <p:spPr bwMode="auto">
          <a:xfrm>
            <a:off x="4069706" y="2870200"/>
            <a:ext cx="1338262" cy="1327150"/>
          </a:xfrm>
          <a:prstGeom prst="rect">
            <a:avLst/>
          </a:prstGeom>
          <a:solidFill>
            <a:srgbClr val="FFFF66"/>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CC"/>
                </a:solidFill>
                <a:latin typeface="+mn-lt"/>
                <a:ea typeface="黑体" panose="02010609060101010101" pitchFamily="2" charset="-122"/>
              </a:rPr>
              <a:t>数据链路层</a:t>
            </a:r>
            <a:endParaRPr kumimoji="1" lang="zh-CN" altLang="en-US" sz="2000" b="1">
              <a:solidFill>
                <a:srgbClr val="0000CC"/>
              </a:solidFill>
              <a:latin typeface="+mn-lt"/>
              <a:ea typeface="黑体" panose="02010609060101010101" pitchFamily="2" charset="-122"/>
            </a:endParaRPr>
          </a:p>
          <a:p>
            <a:pPr algn="ctr"/>
            <a:r>
              <a:rPr kumimoji="1" lang="zh-CN" altLang="en-US" sz="2000" b="1">
                <a:solidFill>
                  <a:srgbClr val="0000CC"/>
                </a:solidFill>
                <a:latin typeface="+mn-lt"/>
                <a:ea typeface="黑体" panose="02010609060101010101" pitchFamily="2" charset="-122"/>
              </a:rPr>
              <a:t>处理</a:t>
            </a:r>
            <a:endParaRPr kumimoji="1" lang="zh-CN" altLang="en-US" sz="2000" b="1">
              <a:solidFill>
                <a:srgbClr val="0000CC"/>
              </a:solidFill>
              <a:latin typeface="+mn-lt"/>
              <a:ea typeface="黑体" panose="02010609060101010101" pitchFamily="2" charset="-122"/>
            </a:endParaRPr>
          </a:p>
        </p:txBody>
      </p:sp>
      <p:sp>
        <p:nvSpPr>
          <p:cNvPr id="31" name="Rectangle 7"/>
          <p:cNvSpPr>
            <a:spLocks noChangeArrowheads="1"/>
          </p:cNvSpPr>
          <p:nvPr/>
        </p:nvSpPr>
        <p:spPr bwMode="auto">
          <a:xfrm>
            <a:off x="6066781" y="2330450"/>
            <a:ext cx="1901825" cy="2060575"/>
          </a:xfrm>
          <a:prstGeom prst="rect">
            <a:avLst/>
          </a:prstGeom>
          <a:solidFill>
            <a:srgbClr val="FFFF66"/>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32" name="Line 8"/>
          <p:cNvSpPr>
            <a:spLocks noChangeShapeType="1"/>
          </p:cNvSpPr>
          <p:nvPr/>
        </p:nvSpPr>
        <p:spPr bwMode="auto">
          <a:xfrm flipV="1">
            <a:off x="1482081" y="3533775"/>
            <a:ext cx="712787" cy="4763"/>
          </a:xfrm>
          <a:prstGeom prst="line">
            <a:avLst/>
          </a:prstGeom>
          <a:noFill/>
          <a:ln w="571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3" name="Line 9"/>
          <p:cNvSpPr>
            <a:spLocks noChangeShapeType="1"/>
          </p:cNvSpPr>
          <p:nvPr/>
        </p:nvSpPr>
        <p:spPr bwMode="auto">
          <a:xfrm>
            <a:off x="3507731" y="3533775"/>
            <a:ext cx="561975" cy="0"/>
          </a:xfrm>
          <a:prstGeom prst="line">
            <a:avLst/>
          </a:prstGeom>
          <a:noFill/>
          <a:ln w="571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4" name="Line 10"/>
          <p:cNvSpPr>
            <a:spLocks noChangeShapeType="1"/>
          </p:cNvSpPr>
          <p:nvPr/>
        </p:nvSpPr>
        <p:spPr bwMode="auto">
          <a:xfrm>
            <a:off x="5428606" y="3533775"/>
            <a:ext cx="647700" cy="0"/>
          </a:xfrm>
          <a:prstGeom prst="line">
            <a:avLst/>
          </a:prstGeom>
          <a:noFill/>
          <a:ln w="571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5" name="Line 11"/>
          <p:cNvSpPr>
            <a:spLocks noChangeShapeType="1"/>
          </p:cNvSpPr>
          <p:nvPr/>
        </p:nvSpPr>
        <p:spPr bwMode="auto">
          <a:xfrm>
            <a:off x="7968606" y="3533775"/>
            <a:ext cx="892175" cy="0"/>
          </a:xfrm>
          <a:prstGeom prst="line">
            <a:avLst/>
          </a:prstGeom>
          <a:noFill/>
          <a:ln w="571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6" name="Line 12"/>
          <p:cNvSpPr>
            <a:spLocks noChangeShapeType="1"/>
          </p:cNvSpPr>
          <p:nvPr/>
        </p:nvSpPr>
        <p:spPr bwMode="auto">
          <a:xfrm>
            <a:off x="8860781" y="1901825"/>
            <a:ext cx="0" cy="3005138"/>
          </a:xfrm>
          <a:prstGeom prst="line">
            <a:avLst/>
          </a:prstGeom>
          <a:noFill/>
          <a:ln w="571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 name="Freeform 13"/>
          <p:cNvSpPr/>
          <p:nvPr/>
        </p:nvSpPr>
        <p:spPr bwMode="auto">
          <a:xfrm>
            <a:off x="6384281" y="3189288"/>
            <a:ext cx="1358900" cy="687387"/>
          </a:xfrm>
          <a:custGeom>
            <a:avLst/>
            <a:gdLst>
              <a:gd name="T0" fmla="*/ 0 w 816"/>
              <a:gd name="T1" fmla="*/ 0 h 336"/>
              <a:gd name="T2" fmla="*/ 816 w 816"/>
              <a:gd name="T3" fmla="*/ 0 h 336"/>
              <a:gd name="T4" fmla="*/ 816 w 816"/>
              <a:gd name="T5" fmla="*/ 336 h 336"/>
              <a:gd name="T6" fmla="*/ 0 w 816"/>
              <a:gd name="T7" fmla="*/ 336 h 336"/>
            </a:gdLst>
            <a:ahLst/>
            <a:cxnLst>
              <a:cxn ang="0">
                <a:pos x="T0" y="T1"/>
              </a:cxn>
              <a:cxn ang="0">
                <a:pos x="T2" y="T3"/>
              </a:cxn>
              <a:cxn ang="0">
                <a:pos x="T4" y="T5"/>
              </a:cxn>
              <a:cxn ang="0">
                <a:pos x="T6" y="T7"/>
              </a:cxn>
            </a:cxnLst>
            <a:rect l="0" t="0" r="r" b="b"/>
            <a:pathLst>
              <a:path w="816" h="336">
                <a:moveTo>
                  <a:pt x="0" y="0"/>
                </a:moveTo>
                <a:lnTo>
                  <a:pt x="816" y="0"/>
                </a:lnTo>
                <a:lnTo>
                  <a:pt x="816" y="336"/>
                </a:lnTo>
                <a:lnTo>
                  <a:pt x="0" y="336"/>
                </a:lnTo>
              </a:path>
            </a:pathLst>
          </a:custGeom>
          <a:solidFill>
            <a:srgbClr val="FFFF99"/>
          </a:solidFill>
          <a:ln w="28575" cmpd="sng">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8" name="Line 14"/>
          <p:cNvSpPr>
            <a:spLocks noChangeShapeType="1"/>
          </p:cNvSpPr>
          <p:nvPr/>
        </p:nvSpPr>
        <p:spPr bwMode="auto">
          <a:xfrm>
            <a:off x="7582843" y="3189288"/>
            <a:ext cx="0" cy="6873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9" name="Line 15"/>
          <p:cNvSpPr>
            <a:spLocks noChangeShapeType="1"/>
          </p:cNvSpPr>
          <p:nvPr/>
        </p:nvSpPr>
        <p:spPr bwMode="auto">
          <a:xfrm>
            <a:off x="7424093" y="3189288"/>
            <a:ext cx="0" cy="6873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0" name="Line 16"/>
          <p:cNvSpPr>
            <a:spLocks noChangeShapeType="1"/>
          </p:cNvSpPr>
          <p:nvPr/>
        </p:nvSpPr>
        <p:spPr bwMode="auto">
          <a:xfrm>
            <a:off x="7262168" y="3189288"/>
            <a:ext cx="0" cy="6873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1" name="Line 17"/>
          <p:cNvSpPr>
            <a:spLocks noChangeShapeType="1"/>
          </p:cNvSpPr>
          <p:nvPr/>
        </p:nvSpPr>
        <p:spPr bwMode="auto">
          <a:xfrm>
            <a:off x="7103418" y="3189288"/>
            <a:ext cx="0" cy="6873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2" name="Line 18"/>
          <p:cNvSpPr>
            <a:spLocks noChangeShapeType="1"/>
          </p:cNvSpPr>
          <p:nvPr/>
        </p:nvSpPr>
        <p:spPr bwMode="auto">
          <a:xfrm>
            <a:off x="6944668" y="3189288"/>
            <a:ext cx="0" cy="6873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3" name="Line 19"/>
          <p:cNvSpPr>
            <a:spLocks noChangeShapeType="1"/>
          </p:cNvSpPr>
          <p:nvPr/>
        </p:nvSpPr>
        <p:spPr bwMode="auto">
          <a:xfrm>
            <a:off x="6784331" y="3189288"/>
            <a:ext cx="0" cy="6873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4" name="Text Box 20"/>
          <p:cNvSpPr txBox="1">
            <a:spLocks noChangeArrowheads="1"/>
          </p:cNvSpPr>
          <p:nvPr/>
        </p:nvSpPr>
        <p:spPr bwMode="auto">
          <a:xfrm>
            <a:off x="6346181" y="2405063"/>
            <a:ext cx="147508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网络层处理</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  分组排队</a:t>
            </a:r>
            <a:endParaRPr kumimoji="1" lang="zh-CN" altLang="en-US" sz="2000" b="1">
              <a:solidFill>
                <a:srgbClr val="0000CC"/>
              </a:solidFill>
              <a:latin typeface="+mn-lt"/>
              <a:ea typeface="黑体" panose="02010609060101010101" pitchFamily="2" charset="-122"/>
            </a:endParaRPr>
          </a:p>
        </p:txBody>
      </p:sp>
      <p:sp>
        <p:nvSpPr>
          <p:cNvPr id="45" name="Text Box 21"/>
          <p:cNvSpPr txBox="1">
            <a:spLocks noChangeArrowheads="1"/>
          </p:cNvSpPr>
          <p:nvPr/>
        </p:nvSpPr>
        <p:spPr bwMode="auto">
          <a:xfrm>
            <a:off x="6465243" y="3870325"/>
            <a:ext cx="3257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  </a:t>
            </a:r>
            <a:endParaRPr kumimoji="1" lang="en-US" altLang="zh-CN" sz="2000" b="1">
              <a:solidFill>
                <a:srgbClr val="0000CC"/>
              </a:solidFill>
              <a:latin typeface="+mn-lt"/>
              <a:ea typeface="黑体" panose="02010609060101010101" pitchFamily="2" charset="-122"/>
            </a:endParaRPr>
          </a:p>
        </p:txBody>
      </p:sp>
      <p:sp>
        <p:nvSpPr>
          <p:cNvPr id="46" name="Text Box 22"/>
          <p:cNvSpPr txBox="1">
            <a:spLocks noChangeArrowheads="1"/>
          </p:cNvSpPr>
          <p:nvPr/>
        </p:nvSpPr>
        <p:spPr bwMode="auto">
          <a:xfrm>
            <a:off x="8929043" y="2825641"/>
            <a:ext cx="44275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交</a:t>
            </a:r>
            <a:endParaRPr kumimoji="1" lang="zh-CN" altLang="en-US" sz="2000" b="1" dirty="0">
              <a:solidFill>
                <a:srgbClr val="0000CC"/>
              </a:solidFill>
              <a:latin typeface="+mn-lt"/>
              <a:ea typeface="黑体" panose="02010609060101010101" pitchFamily="2" charset="-122"/>
            </a:endParaRPr>
          </a:p>
          <a:p>
            <a:r>
              <a:rPr kumimoji="1" lang="zh-CN" altLang="en-US" sz="2000" b="1" dirty="0">
                <a:solidFill>
                  <a:srgbClr val="0000CC"/>
                </a:solidFill>
                <a:latin typeface="+mn-lt"/>
                <a:ea typeface="黑体" panose="02010609060101010101" pitchFamily="2" charset="-122"/>
              </a:rPr>
              <a:t>换</a:t>
            </a:r>
            <a:endParaRPr kumimoji="1" lang="zh-CN" altLang="en-US" sz="2000" b="1" dirty="0">
              <a:solidFill>
                <a:srgbClr val="0000CC"/>
              </a:solidFill>
              <a:latin typeface="+mn-lt"/>
              <a:ea typeface="黑体" panose="02010609060101010101" pitchFamily="2" charset="-122"/>
            </a:endParaRPr>
          </a:p>
          <a:p>
            <a:r>
              <a:rPr kumimoji="1" lang="zh-CN" altLang="en-US" sz="2000" b="1" dirty="0">
                <a:solidFill>
                  <a:srgbClr val="0000CC"/>
                </a:solidFill>
                <a:latin typeface="+mn-lt"/>
                <a:ea typeface="黑体" panose="02010609060101010101" pitchFamily="2" charset="-122"/>
              </a:rPr>
              <a:t>结</a:t>
            </a:r>
            <a:endParaRPr kumimoji="1" lang="zh-CN" altLang="en-US" sz="2000" b="1" dirty="0">
              <a:solidFill>
                <a:srgbClr val="0000CC"/>
              </a:solidFill>
              <a:latin typeface="+mn-lt"/>
              <a:ea typeface="黑体" panose="02010609060101010101" pitchFamily="2" charset="-122"/>
            </a:endParaRPr>
          </a:p>
          <a:p>
            <a:r>
              <a:rPr kumimoji="1" lang="zh-CN" altLang="en-US" sz="2000" b="1" dirty="0">
                <a:solidFill>
                  <a:srgbClr val="0000CC"/>
                </a:solidFill>
                <a:latin typeface="+mn-lt"/>
                <a:ea typeface="黑体" panose="02010609060101010101" pitchFamily="2" charset="-122"/>
              </a:rPr>
              <a:t>构</a:t>
            </a:r>
            <a:endParaRPr kumimoji="1" lang="zh-CN" altLang="en-US" sz="2000" b="1" dirty="0">
              <a:solidFill>
                <a:srgbClr val="0000CC"/>
              </a:solidFill>
              <a:latin typeface="+mn-lt"/>
              <a:ea typeface="黑体" panose="02010609060101010101" pitchFamily="2" charset="-122"/>
            </a:endParaRPr>
          </a:p>
        </p:txBody>
      </p:sp>
      <p:sp>
        <p:nvSpPr>
          <p:cNvPr id="47" name="Text Box 23"/>
          <p:cNvSpPr txBox="1">
            <a:spLocks noChangeArrowheads="1"/>
          </p:cNvSpPr>
          <p:nvPr/>
        </p:nvSpPr>
        <p:spPr bwMode="auto">
          <a:xfrm>
            <a:off x="3728864" y="1556792"/>
            <a:ext cx="25202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输入端口的处理</a:t>
            </a:r>
            <a:endParaRPr kumimoji="1" lang="zh-CN" altLang="en-US" sz="2400" b="1" dirty="0">
              <a:solidFill>
                <a:srgbClr val="0000CC"/>
              </a:solidFill>
              <a:latin typeface="+mn-lt"/>
              <a:ea typeface="黑体" panose="02010609060101010101" pitchFamily="2" charset="-122"/>
            </a:endParaRPr>
          </a:p>
        </p:txBody>
      </p:sp>
      <p:sp>
        <p:nvSpPr>
          <p:cNvPr id="48" name="Text Box 24"/>
          <p:cNvSpPr txBox="1">
            <a:spLocks noChangeArrowheads="1"/>
          </p:cNvSpPr>
          <p:nvPr/>
        </p:nvSpPr>
        <p:spPr bwMode="auto">
          <a:xfrm>
            <a:off x="1064568" y="2549803"/>
            <a:ext cx="44275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000" b="1" dirty="0">
                <a:solidFill>
                  <a:srgbClr val="0000CC"/>
                </a:solidFill>
                <a:latin typeface="+mn-lt"/>
                <a:ea typeface="黑体" panose="02010609060101010101" pitchFamily="2" charset="-122"/>
              </a:rPr>
              <a:t>从</a:t>
            </a:r>
            <a:endParaRPr kumimoji="1" lang="zh-CN" altLang="en-US" sz="2000" b="1" dirty="0">
              <a:solidFill>
                <a:srgbClr val="0000CC"/>
              </a:solidFill>
              <a:latin typeface="+mn-lt"/>
              <a:ea typeface="黑体" panose="02010609060101010101" pitchFamily="2" charset="-122"/>
            </a:endParaRPr>
          </a:p>
          <a:p>
            <a:pPr>
              <a:lnSpc>
                <a:spcPct val="90000"/>
              </a:lnSpc>
            </a:pPr>
            <a:r>
              <a:rPr kumimoji="1" lang="zh-CN" altLang="en-US" sz="2000" b="1" dirty="0">
                <a:solidFill>
                  <a:srgbClr val="0000CC"/>
                </a:solidFill>
                <a:latin typeface="+mn-lt"/>
                <a:ea typeface="黑体" panose="02010609060101010101" pitchFamily="2" charset="-122"/>
              </a:rPr>
              <a:t>线</a:t>
            </a:r>
            <a:endParaRPr kumimoji="1" lang="zh-CN" altLang="en-US" sz="2000" b="1" dirty="0">
              <a:solidFill>
                <a:srgbClr val="0000CC"/>
              </a:solidFill>
              <a:latin typeface="+mn-lt"/>
              <a:ea typeface="黑体" panose="02010609060101010101" pitchFamily="2" charset="-122"/>
            </a:endParaRPr>
          </a:p>
          <a:p>
            <a:pPr>
              <a:lnSpc>
                <a:spcPct val="90000"/>
              </a:lnSpc>
            </a:pPr>
            <a:r>
              <a:rPr kumimoji="1" lang="zh-CN" altLang="en-US" sz="2000" b="1" dirty="0">
                <a:solidFill>
                  <a:srgbClr val="0000CC"/>
                </a:solidFill>
                <a:latin typeface="+mn-lt"/>
                <a:ea typeface="黑体" panose="02010609060101010101" pitchFamily="2" charset="-122"/>
              </a:rPr>
              <a:t>路</a:t>
            </a:r>
            <a:endParaRPr kumimoji="1" lang="zh-CN" altLang="en-US" sz="2000" b="1" dirty="0">
              <a:solidFill>
                <a:srgbClr val="0000CC"/>
              </a:solidFill>
              <a:latin typeface="+mn-lt"/>
              <a:ea typeface="黑体" panose="02010609060101010101" pitchFamily="2" charset="-122"/>
            </a:endParaRPr>
          </a:p>
          <a:p>
            <a:pPr>
              <a:lnSpc>
                <a:spcPct val="90000"/>
              </a:lnSpc>
            </a:pPr>
            <a:r>
              <a:rPr kumimoji="1" lang="zh-CN" altLang="en-US" sz="2000" b="1" dirty="0">
                <a:solidFill>
                  <a:srgbClr val="0000CC"/>
                </a:solidFill>
                <a:latin typeface="+mn-lt"/>
                <a:ea typeface="黑体" panose="02010609060101010101" pitchFamily="2" charset="-122"/>
              </a:rPr>
              <a:t>接</a:t>
            </a:r>
            <a:endParaRPr kumimoji="1" lang="zh-CN" altLang="en-US" sz="2000" b="1" dirty="0">
              <a:solidFill>
                <a:srgbClr val="0000CC"/>
              </a:solidFill>
              <a:latin typeface="+mn-lt"/>
              <a:ea typeface="黑体" panose="02010609060101010101" pitchFamily="2" charset="-122"/>
            </a:endParaRPr>
          </a:p>
          <a:p>
            <a:pPr>
              <a:lnSpc>
                <a:spcPct val="90000"/>
              </a:lnSpc>
            </a:pPr>
            <a:r>
              <a:rPr kumimoji="1" lang="zh-CN" altLang="en-US" sz="2000" b="1" dirty="0">
                <a:solidFill>
                  <a:srgbClr val="0000CC"/>
                </a:solidFill>
                <a:latin typeface="+mn-lt"/>
                <a:ea typeface="黑体" panose="02010609060101010101" pitchFamily="2" charset="-122"/>
              </a:rPr>
              <a:t>收</a:t>
            </a:r>
            <a:endParaRPr kumimoji="1" lang="zh-CN" altLang="en-US" sz="2000" b="1" dirty="0">
              <a:solidFill>
                <a:srgbClr val="0000CC"/>
              </a:solidFill>
              <a:latin typeface="+mn-lt"/>
              <a:ea typeface="黑体" panose="02010609060101010101" pitchFamily="2" charset="-122"/>
            </a:endParaRPr>
          </a:p>
          <a:p>
            <a:pPr>
              <a:lnSpc>
                <a:spcPct val="90000"/>
              </a:lnSpc>
            </a:pPr>
            <a:r>
              <a:rPr kumimoji="1" lang="zh-CN" altLang="en-US" sz="2000" b="1" dirty="0">
                <a:solidFill>
                  <a:srgbClr val="0000CC"/>
                </a:solidFill>
                <a:latin typeface="+mn-lt"/>
                <a:ea typeface="黑体" panose="02010609060101010101" pitchFamily="2" charset="-122"/>
              </a:rPr>
              <a:t>分</a:t>
            </a:r>
            <a:endParaRPr kumimoji="1" lang="zh-CN" altLang="en-US" sz="2000" b="1" dirty="0">
              <a:solidFill>
                <a:srgbClr val="0000CC"/>
              </a:solidFill>
              <a:latin typeface="+mn-lt"/>
              <a:ea typeface="黑体" panose="02010609060101010101" pitchFamily="2" charset="-122"/>
            </a:endParaRPr>
          </a:p>
          <a:p>
            <a:pPr>
              <a:lnSpc>
                <a:spcPct val="90000"/>
              </a:lnSpc>
            </a:pPr>
            <a:r>
              <a:rPr kumimoji="1" lang="zh-CN" altLang="en-US" sz="2000" b="1" dirty="0">
                <a:solidFill>
                  <a:srgbClr val="0000CC"/>
                </a:solidFill>
                <a:latin typeface="+mn-lt"/>
                <a:ea typeface="黑体" panose="02010609060101010101" pitchFamily="2" charset="-122"/>
              </a:rPr>
              <a:t>组</a:t>
            </a:r>
            <a:endParaRPr kumimoji="1" lang="zh-CN" altLang="en-US" sz="2000" b="1" dirty="0">
              <a:solidFill>
                <a:srgbClr val="0000CC"/>
              </a:solidFill>
              <a:latin typeface="+mn-lt"/>
              <a:ea typeface="黑体" panose="02010609060101010101" pitchFamily="2" charset="-122"/>
            </a:endParaRPr>
          </a:p>
        </p:txBody>
      </p:sp>
      <p:sp>
        <p:nvSpPr>
          <p:cNvPr id="49" name="Text Box 25"/>
          <p:cNvSpPr txBox="1">
            <a:spLocks noChangeArrowheads="1"/>
          </p:cNvSpPr>
          <p:nvPr/>
        </p:nvSpPr>
        <p:spPr bwMode="auto">
          <a:xfrm>
            <a:off x="6396981" y="3898900"/>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查表和转发</a:t>
            </a:r>
            <a:endParaRPr kumimoji="1" lang="zh-CN" altLang="en-US" sz="2000"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2"/>
          <p:cNvSpPr>
            <a:spLocks noGrp="1" noChangeArrowheads="1"/>
          </p:cNvSpPr>
          <p:nvPr>
            <p:ph type="title"/>
          </p:nvPr>
        </p:nvSpPr>
        <p:spPr>
          <a:xfrm>
            <a:off x="495300" y="260648"/>
            <a:ext cx="9066212" cy="792088"/>
          </a:xfrm>
        </p:spPr>
        <p:txBody>
          <a:bodyPr/>
          <a:lstStyle/>
          <a:p>
            <a:pPr algn="ctr"/>
            <a:r>
              <a:rPr lang="zh-CN" altLang="en-US" sz="3600" dirty="0"/>
              <a:t>输出端口将交换结构传送来的</a:t>
            </a:r>
            <a:r>
              <a:rPr lang="zh-CN" altLang="en-US" sz="3600" dirty="0" smtClean="0"/>
              <a:t>分组</a:t>
            </a:r>
            <a:br>
              <a:rPr lang="en-US" altLang="zh-CN" sz="3600" dirty="0" smtClean="0"/>
            </a:br>
            <a:r>
              <a:rPr lang="zh-CN" altLang="en-US" sz="3600" dirty="0" smtClean="0"/>
              <a:t>发送</a:t>
            </a:r>
            <a:r>
              <a:rPr lang="zh-CN" altLang="en-US" sz="3600" dirty="0"/>
              <a:t>到线路 </a:t>
            </a:r>
            <a:endParaRPr lang="zh-CN" altLang="en-US" sz="3600" dirty="0"/>
          </a:p>
        </p:txBody>
      </p:sp>
      <p:sp>
        <p:nvSpPr>
          <p:cNvPr id="960515" name="Rectangle 3"/>
          <p:cNvSpPr>
            <a:spLocks noGrp="1" noChangeArrowheads="1"/>
          </p:cNvSpPr>
          <p:nvPr>
            <p:ph idx="1"/>
          </p:nvPr>
        </p:nvSpPr>
        <p:spPr/>
        <p:txBody>
          <a:bodyPr/>
          <a:lstStyle/>
          <a:p>
            <a:pPr algn="just"/>
            <a:r>
              <a:rPr lang="zh-CN" altLang="zh-CN" sz="2800" dirty="0" smtClean="0"/>
              <a:t>输出</a:t>
            </a:r>
            <a:r>
              <a:rPr lang="zh-CN" altLang="zh-CN" sz="2800" dirty="0"/>
              <a:t>端口里面</a:t>
            </a:r>
            <a:r>
              <a:rPr lang="zh-CN" altLang="en-US" sz="2800" dirty="0"/>
              <a:t>装有</a:t>
            </a:r>
            <a:r>
              <a:rPr lang="zh-CN" altLang="zh-CN" sz="2800" dirty="0"/>
              <a:t>物理层、数据链路层和网络层的处理模块。</a:t>
            </a:r>
            <a:endParaRPr lang="en-US" altLang="zh-CN" sz="2800" dirty="0"/>
          </a:p>
          <a:p>
            <a:pPr algn="just"/>
            <a:r>
              <a:rPr lang="zh-CN" altLang="zh-CN" sz="2800" dirty="0"/>
              <a:t>输出端口从交换结构接收分组，然后把它们发送到路由器外面的线路上</a:t>
            </a:r>
            <a:r>
              <a:rPr lang="zh-CN" altLang="zh-CN" sz="2800" dirty="0" smtClean="0"/>
              <a:t>。</a:t>
            </a:r>
            <a:endParaRPr lang="en-US" altLang="zh-CN" sz="2800" dirty="0" smtClean="0"/>
          </a:p>
          <a:p>
            <a:pPr algn="just"/>
            <a:r>
              <a:rPr lang="zh-CN" altLang="zh-CN" sz="2800" dirty="0"/>
              <a:t>在网络层的处理模块中设有一个</a:t>
            </a:r>
            <a:r>
              <a:rPr lang="zh-CN" altLang="zh-CN" sz="2800" dirty="0" smtClean="0"/>
              <a:t>缓冲区</a:t>
            </a:r>
            <a:r>
              <a:rPr lang="zh-CN" altLang="en-US" sz="2800" dirty="0" smtClean="0"/>
              <a:t>（</a:t>
            </a:r>
            <a:r>
              <a:rPr lang="zh-CN" altLang="zh-CN" sz="2800" dirty="0" smtClean="0"/>
              <a:t>队列</a:t>
            </a:r>
            <a:r>
              <a:rPr lang="zh-CN" altLang="en-US" sz="2800" dirty="0" smtClean="0"/>
              <a:t>）</a:t>
            </a:r>
            <a:r>
              <a:rPr lang="zh-CN" altLang="zh-CN" sz="2800" dirty="0" smtClean="0"/>
              <a:t>。</a:t>
            </a:r>
            <a:r>
              <a:rPr lang="zh-CN" altLang="zh-CN" sz="2800" dirty="0"/>
              <a:t>当交换结构传送过来的分组的速率超过输出链路的发送速率时，来不及发送的分组就必须暂时存放在这个队列中。</a:t>
            </a:r>
            <a:endParaRPr lang="en-US" altLang="zh-CN" sz="2800" dirty="0" smtClean="0"/>
          </a:p>
          <a:p>
            <a:pPr algn="just"/>
            <a:r>
              <a:rPr lang="zh-CN" altLang="en-US" sz="2800" dirty="0" smtClean="0"/>
              <a:t>数据链路层</a:t>
            </a:r>
            <a:r>
              <a:rPr lang="zh-CN" altLang="en-US" sz="2800" dirty="0"/>
              <a:t>处理模块将分组加上链路层的首部和尾部，交给物理层后发送到外部线路。 </a:t>
            </a:r>
            <a:endParaRPr lang="zh-CN" altLang="en-US" sz="2800" dirty="0"/>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2"/>
          <p:cNvSpPr>
            <a:spLocks noGrp="1" noChangeArrowheads="1"/>
          </p:cNvSpPr>
          <p:nvPr>
            <p:ph type="title"/>
          </p:nvPr>
        </p:nvSpPr>
        <p:spPr>
          <a:xfrm>
            <a:off x="495300" y="260648"/>
            <a:ext cx="9066212" cy="792088"/>
          </a:xfrm>
        </p:spPr>
        <p:txBody>
          <a:bodyPr/>
          <a:lstStyle/>
          <a:p>
            <a:pPr algn="ctr"/>
            <a:r>
              <a:rPr lang="zh-CN" altLang="en-US" sz="3600" dirty="0"/>
              <a:t>输出端口将交换结构传送来的</a:t>
            </a:r>
            <a:r>
              <a:rPr lang="zh-CN" altLang="en-US" sz="3600" dirty="0" smtClean="0"/>
              <a:t>分组</a:t>
            </a:r>
            <a:br>
              <a:rPr lang="en-US" altLang="zh-CN" sz="3600" dirty="0" smtClean="0"/>
            </a:br>
            <a:r>
              <a:rPr lang="zh-CN" altLang="en-US" sz="3600" dirty="0" smtClean="0"/>
              <a:t>发送</a:t>
            </a:r>
            <a:r>
              <a:rPr lang="zh-CN" altLang="en-US" sz="3600" dirty="0"/>
              <a:t>到线路 </a:t>
            </a:r>
            <a:endParaRPr lang="zh-CN" altLang="en-US" sz="3600" dirty="0"/>
          </a:p>
        </p:txBody>
      </p:sp>
      <p:sp>
        <p:nvSpPr>
          <p:cNvPr id="5" name="Rectangle 4"/>
          <p:cNvSpPr>
            <a:spLocks noChangeArrowheads="1"/>
          </p:cNvSpPr>
          <p:nvPr/>
        </p:nvSpPr>
        <p:spPr bwMode="auto">
          <a:xfrm>
            <a:off x="1582743" y="1997918"/>
            <a:ext cx="7242043" cy="2670175"/>
          </a:xfrm>
          <a:prstGeom prst="rect">
            <a:avLst/>
          </a:prstGeom>
          <a:solidFill>
            <a:srgbClr val="66FFFF"/>
          </a:solidFill>
          <a:ln w="38100" cmpd="dbl">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Rectangle 5"/>
          <p:cNvSpPr>
            <a:spLocks noChangeArrowheads="1"/>
          </p:cNvSpPr>
          <p:nvPr/>
        </p:nvSpPr>
        <p:spPr bwMode="auto">
          <a:xfrm>
            <a:off x="6895180" y="3061542"/>
            <a:ext cx="1446344" cy="800100"/>
          </a:xfrm>
          <a:prstGeom prst="rect">
            <a:avLst/>
          </a:prstGeom>
          <a:solidFill>
            <a:srgbClr val="FFFF66"/>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CC"/>
                </a:solidFill>
                <a:latin typeface="+mn-lt"/>
                <a:ea typeface="黑体" panose="02010609060101010101" pitchFamily="2" charset="-122"/>
              </a:rPr>
              <a:t>物理层处理</a:t>
            </a:r>
            <a:endParaRPr kumimoji="1" lang="zh-CN" altLang="en-US" sz="2000" b="1">
              <a:solidFill>
                <a:srgbClr val="0000CC"/>
              </a:solidFill>
              <a:latin typeface="+mn-lt"/>
              <a:ea typeface="黑体" panose="02010609060101010101" pitchFamily="2" charset="-122"/>
            </a:endParaRPr>
          </a:p>
        </p:txBody>
      </p:sp>
      <p:sp>
        <p:nvSpPr>
          <p:cNvPr id="7" name="Rectangle 6"/>
          <p:cNvSpPr>
            <a:spLocks noChangeArrowheads="1"/>
          </p:cNvSpPr>
          <p:nvPr/>
        </p:nvSpPr>
        <p:spPr bwMode="auto">
          <a:xfrm>
            <a:off x="4838309" y="2798018"/>
            <a:ext cx="1446344" cy="1330325"/>
          </a:xfrm>
          <a:prstGeom prst="rect">
            <a:avLst/>
          </a:prstGeom>
          <a:solidFill>
            <a:srgbClr val="FFFF66"/>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CC"/>
                </a:solidFill>
                <a:latin typeface="+mn-lt"/>
                <a:ea typeface="黑体" panose="02010609060101010101" pitchFamily="2" charset="-122"/>
              </a:rPr>
              <a:t>数据链路层</a:t>
            </a:r>
            <a:endParaRPr kumimoji="1" lang="zh-CN" altLang="en-US" sz="2000" b="1">
              <a:solidFill>
                <a:srgbClr val="0000CC"/>
              </a:solidFill>
              <a:latin typeface="+mn-lt"/>
              <a:ea typeface="黑体" panose="02010609060101010101" pitchFamily="2" charset="-122"/>
            </a:endParaRPr>
          </a:p>
          <a:p>
            <a:pPr algn="ctr"/>
            <a:r>
              <a:rPr kumimoji="1" lang="zh-CN" altLang="en-US" sz="2000" b="1">
                <a:solidFill>
                  <a:srgbClr val="0000CC"/>
                </a:solidFill>
                <a:latin typeface="+mn-lt"/>
                <a:ea typeface="黑体" panose="02010609060101010101" pitchFamily="2" charset="-122"/>
              </a:rPr>
              <a:t>处理</a:t>
            </a:r>
            <a:endParaRPr kumimoji="1" lang="zh-CN" altLang="en-US" sz="2000" b="1">
              <a:solidFill>
                <a:srgbClr val="0000CC"/>
              </a:solidFill>
              <a:latin typeface="+mn-lt"/>
              <a:ea typeface="黑体" panose="02010609060101010101" pitchFamily="2" charset="-122"/>
            </a:endParaRPr>
          </a:p>
        </p:txBody>
      </p:sp>
      <p:sp>
        <p:nvSpPr>
          <p:cNvPr id="8" name="Rectangle 7"/>
          <p:cNvSpPr>
            <a:spLocks noChangeArrowheads="1"/>
          </p:cNvSpPr>
          <p:nvPr/>
        </p:nvSpPr>
        <p:spPr bwMode="auto">
          <a:xfrm>
            <a:off x="2066005" y="2255093"/>
            <a:ext cx="2058590" cy="2066925"/>
          </a:xfrm>
          <a:prstGeom prst="rect">
            <a:avLst/>
          </a:prstGeom>
          <a:solidFill>
            <a:srgbClr val="FFFF66"/>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 name="Line 8"/>
          <p:cNvSpPr>
            <a:spLocks noChangeShapeType="1"/>
          </p:cNvSpPr>
          <p:nvPr/>
        </p:nvSpPr>
        <p:spPr bwMode="auto">
          <a:xfrm flipV="1">
            <a:off x="8312287" y="3463180"/>
            <a:ext cx="736071" cy="0"/>
          </a:xfrm>
          <a:prstGeom prst="line">
            <a:avLst/>
          </a:prstGeom>
          <a:noFill/>
          <a:ln w="571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0" name="Line 9"/>
          <p:cNvSpPr>
            <a:spLocks noChangeShapeType="1"/>
          </p:cNvSpPr>
          <p:nvPr/>
        </p:nvSpPr>
        <p:spPr bwMode="auto">
          <a:xfrm>
            <a:off x="6284653" y="3463180"/>
            <a:ext cx="610527" cy="0"/>
          </a:xfrm>
          <a:prstGeom prst="line">
            <a:avLst/>
          </a:prstGeom>
          <a:noFill/>
          <a:ln w="571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1" name="Line 10"/>
          <p:cNvSpPr>
            <a:spLocks noChangeShapeType="1"/>
          </p:cNvSpPr>
          <p:nvPr/>
        </p:nvSpPr>
        <p:spPr bwMode="auto">
          <a:xfrm>
            <a:off x="4114275" y="3463180"/>
            <a:ext cx="701675" cy="0"/>
          </a:xfrm>
          <a:prstGeom prst="line">
            <a:avLst/>
          </a:prstGeom>
          <a:noFill/>
          <a:ln w="571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2" name="Line 11"/>
          <p:cNvSpPr>
            <a:spLocks noChangeShapeType="1"/>
          </p:cNvSpPr>
          <p:nvPr/>
        </p:nvSpPr>
        <p:spPr bwMode="auto">
          <a:xfrm>
            <a:off x="1101200" y="3463180"/>
            <a:ext cx="964804" cy="0"/>
          </a:xfrm>
          <a:prstGeom prst="line">
            <a:avLst/>
          </a:prstGeom>
          <a:noFill/>
          <a:ln w="571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3" name="Line 12"/>
          <p:cNvSpPr>
            <a:spLocks noChangeShapeType="1"/>
          </p:cNvSpPr>
          <p:nvPr/>
        </p:nvSpPr>
        <p:spPr bwMode="auto">
          <a:xfrm>
            <a:off x="1101200" y="1826468"/>
            <a:ext cx="0" cy="3013075"/>
          </a:xfrm>
          <a:prstGeom prst="line">
            <a:avLst/>
          </a:prstGeom>
          <a:noFill/>
          <a:ln w="571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4" name="Freeform 13"/>
          <p:cNvSpPr/>
          <p:nvPr/>
        </p:nvSpPr>
        <p:spPr bwMode="auto">
          <a:xfrm>
            <a:off x="2310215" y="3117106"/>
            <a:ext cx="1468702" cy="688975"/>
          </a:xfrm>
          <a:custGeom>
            <a:avLst/>
            <a:gdLst>
              <a:gd name="T0" fmla="*/ 0 w 816"/>
              <a:gd name="T1" fmla="*/ 0 h 336"/>
              <a:gd name="T2" fmla="*/ 816 w 816"/>
              <a:gd name="T3" fmla="*/ 0 h 336"/>
              <a:gd name="T4" fmla="*/ 816 w 816"/>
              <a:gd name="T5" fmla="*/ 336 h 336"/>
              <a:gd name="T6" fmla="*/ 0 w 816"/>
              <a:gd name="T7" fmla="*/ 336 h 336"/>
            </a:gdLst>
            <a:ahLst/>
            <a:cxnLst>
              <a:cxn ang="0">
                <a:pos x="T0" y="T1"/>
              </a:cxn>
              <a:cxn ang="0">
                <a:pos x="T2" y="T3"/>
              </a:cxn>
              <a:cxn ang="0">
                <a:pos x="T4" y="T5"/>
              </a:cxn>
              <a:cxn ang="0">
                <a:pos x="T6" y="T7"/>
              </a:cxn>
            </a:cxnLst>
            <a:rect l="0" t="0" r="r" b="b"/>
            <a:pathLst>
              <a:path w="816" h="336">
                <a:moveTo>
                  <a:pt x="0" y="0"/>
                </a:moveTo>
                <a:lnTo>
                  <a:pt x="816" y="0"/>
                </a:lnTo>
                <a:lnTo>
                  <a:pt x="816" y="336"/>
                </a:lnTo>
                <a:lnTo>
                  <a:pt x="0" y="336"/>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5" name="Line 14"/>
          <p:cNvSpPr>
            <a:spLocks noChangeShapeType="1"/>
          </p:cNvSpPr>
          <p:nvPr/>
        </p:nvSpPr>
        <p:spPr bwMode="auto">
          <a:xfrm>
            <a:off x="2750481" y="3117106"/>
            <a:ext cx="0" cy="6889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6" name="Line 15"/>
          <p:cNvSpPr>
            <a:spLocks noChangeShapeType="1"/>
          </p:cNvSpPr>
          <p:nvPr/>
        </p:nvSpPr>
        <p:spPr bwMode="auto">
          <a:xfrm>
            <a:off x="2922460" y="3117106"/>
            <a:ext cx="0" cy="6889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7" name="Line 16"/>
          <p:cNvSpPr>
            <a:spLocks noChangeShapeType="1"/>
          </p:cNvSpPr>
          <p:nvPr/>
        </p:nvSpPr>
        <p:spPr bwMode="auto">
          <a:xfrm>
            <a:off x="3096159" y="3117106"/>
            <a:ext cx="0" cy="6889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8" name="Line 17"/>
          <p:cNvSpPr>
            <a:spLocks noChangeShapeType="1"/>
          </p:cNvSpPr>
          <p:nvPr/>
        </p:nvSpPr>
        <p:spPr bwMode="auto">
          <a:xfrm>
            <a:off x="3269858" y="3117106"/>
            <a:ext cx="0" cy="6889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9" name="Line 18"/>
          <p:cNvSpPr>
            <a:spLocks noChangeShapeType="1"/>
          </p:cNvSpPr>
          <p:nvPr/>
        </p:nvSpPr>
        <p:spPr bwMode="auto">
          <a:xfrm>
            <a:off x="3440117" y="3117106"/>
            <a:ext cx="0" cy="6889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0" name="Line 19"/>
          <p:cNvSpPr>
            <a:spLocks noChangeShapeType="1"/>
          </p:cNvSpPr>
          <p:nvPr/>
        </p:nvSpPr>
        <p:spPr bwMode="auto">
          <a:xfrm>
            <a:off x="3613817" y="3117106"/>
            <a:ext cx="0" cy="6889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 name="Text Box 20"/>
          <p:cNvSpPr txBox="1">
            <a:spLocks noChangeArrowheads="1"/>
          </p:cNvSpPr>
          <p:nvPr/>
        </p:nvSpPr>
        <p:spPr bwMode="auto">
          <a:xfrm>
            <a:off x="2299896" y="2369393"/>
            <a:ext cx="147508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5000"/>
              </a:lnSpc>
            </a:pPr>
            <a:r>
              <a:rPr kumimoji="1" lang="zh-CN" altLang="en-US" sz="2000" b="1">
                <a:solidFill>
                  <a:srgbClr val="0000CC"/>
                </a:solidFill>
                <a:latin typeface="+mn-lt"/>
                <a:ea typeface="黑体" panose="02010609060101010101" pitchFamily="2" charset="-122"/>
              </a:rPr>
              <a:t>网络层处理</a:t>
            </a:r>
            <a:endParaRPr kumimoji="1" lang="zh-CN" altLang="en-US" sz="2000" b="1">
              <a:solidFill>
                <a:srgbClr val="0000CC"/>
              </a:solidFill>
              <a:latin typeface="+mn-lt"/>
              <a:ea typeface="黑体" panose="02010609060101010101" pitchFamily="2" charset="-122"/>
            </a:endParaRPr>
          </a:p>
          <a:p>
            <a:pPr>
              <a:lnSpc>
                <a:spcPct val="95000"/>
              </a:lnSpc>
            </a:pPr>
            <a:r>
              <a:rPr kumimoji="1" lang="zh-CN" altLang="en-US" sz="2000" b="1">
                <a:solidFill>
                  <a:srgbClr val="0000CC"/>
                </a:solidFill>
                <a:latin typeface="+mn-lt"/>
                <a:ea typeface="黑体" panose="02010609060101010101" pitchFamily="2" charset="-122"/>
              </a:rPr>
              <a:t>  分组排队 </a:t>
            </a:r>
            <a:endParaRPr kumimoji="1" lang="zh-CN" altLang="en-US" sz="2000" b="1">
              <a:solidFill>
                <a:srgbClr val="0000CC"/>
              </a:solidFill>
              <a:latin typeface="+mn-lt"/>
              <a:ea typeface="黑体" panose="02010609060101010101" pitchFamily="2" charset="-122"/>
            </a:endParaRPr>
          </a:p>
        </p:txBody>
      </p:sp>
      <p:sp>
        <p:nvSpPr>
          <p:cNvPr id="22" name="Text Box 21"/>
          <p:cNvSpPr txBox="1">
            <a:spLocks noChangeArrowheads="1"/>
          </p:cNvSpPr>
          <p:nvPr/>
        </p:nvSpPr>
        <p:spPr bwMode="auto">
          <a:xfrm>
            <a:off x="4016248" y="1484784"/>
            <a:ext cx="25202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输出端口的处理</a:t>
            </a:r>
            <a:endParaRPr kumimoji="1" lang="zh-CN" altLang="en-US" sz="2400" b="1" dirty="0">
              <a:solidFill>
                <a:srgbClr val="0000CC"/>
              </a:solidFill>
              <a:latin typeface="+mn-lt"/>
              <a:ea typeface="黑体" panose="02010609060101010101" pitchFamily="2" charset="-122"/>
            </a:endParaRPr>
          </a:p>
        </p:txBody>
      </p:sp>
      <p:sp>
        <p:nvSpPr>
          <p:cNvPr id="23" name="Text Box 22"/>
          <p:cNvSpPr txBox="1">
            <a:spLocks noChangeArrowheads="1"/>
          </p:cNvSpPr>
          <p:nvPr/>
        </p:nvSpPr>
        <p:spPr bwMode="auto">
          <a:xfrm>
            <a:off x="9048358" y="2448178"/>
            <a:ext cx="44114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000" b="1" dirty="0">
                <a:solidFill>
                  <a:srgbClr val="0000CC"/>
                </a:solidFill>
                <a:latin typeface="+mn-lt"/>
                <a:ea typeface="黑体" panose="02010609060101010101" pitchFamily="2" charset="-122"/>
              </a:rPr>
              <a:t>向</a:t>
            </a:r>
            <a:endParaRPr kumimoji="1" lang="zh-CN" altLang="en-US" sz="2000" b="1" dirty="0">
              <a:solidFill>
                <a:srgbClr val="0000CC"/>
              </a:solidFill>
              <a:latin typeface="+mn-lt"/>
              <a:ea typeface="黑体" panose="02010609060101010101" pitchFamily="2" charset="-122"/>
            </a:endParaRPr>
          </a:p>
          <a:p>
            <a:pPr>
              <a:lnSpc>
                <a:spcPct val="90000"/>
              </a:lnSpc>
            </a:pPr>
            <a:r>
              <a:rPr kumimoji="1" lang="zh-CN" altLang="en-US" sz="2000" b="1" dirty="0">
                <a:solidFill>
                  <a:srgbClr val="0000CC"/>
                </a:solidFill>
                <a:latin typeface="+mn-lt"/>
                <a:ea typeface="黑体" panose="02010609060101010101" pitchFamily="2" charset="-122"/>
              </a:rPr>
              <a:t>线</a:t>
            </a:r>
            <a:endParaRPr kumimoji="1" lang="zh-CN" altLang="en-US" sz="2000" b="1" dirty="0">
              <a:solidFill>
                <a:srgbClr val="0000CC"/>
              </a:solidFill>
              <a:latin typeface="+mn-lt"/>
              <a:ea typeface="黑体" panose="02010609060101010101" pitchFamily="2" charset="-122"/>
            </a:endParaRPr>
          </a:p>
          <a:p>
            <a:pPr>
              <a:lnSpc>
                <a:spcPct val="90000"/>
              </a:lnSpc>
            </a:pPr>
            <a:r>
              <a:rPr kumimoji="1" lang="zh-CN" altLang="en-US" sz="2000" b="1" dirty="0">
                <a:solidFill>
                  <a:srgbClr val="0000CC"/>
                </a:solidFill>
                <a:latin typeface="+mn-lt"/>
                <a:ea typeface="黑体" panose="02010609060101010101" pitchFamily="2" charset="-122"/>
              </a:rPr>
              <a:t>路</a:t>
            </a:r>
            <a:endParaRPr kumimoji="1" lang="zh-CN" altLang="en-US" sz="2000" b="1" dirty="0">
              <a:solidFill>
                <a:srgbClr val="0000CC"/>
              </a:solidFill>
              <a:latin typeface="+mn-lt"/>
              <a:ea typeface="黑体" panose="02010609060101010101" pitchFamily="2" charset="-122"/>
            </a:endParaRPr>
          </a:p>
          <a:p>
            <a:pPr>
              <a:lnSpc>
                <a:spcPct val="90000"/>
              </a:lnSpc>
            </a:pPr>
            <a:r>
              <a:rPr kumimoji="1" lang="zh-CN" altLang="en-US" sz="2000" b="1" dirty="0">
                <a:solidFill>
                  <a:srgbClr val="0000CC"/>
                </a:solidFill>
                <a:latin typeface="+mn-lt"/>
                <a:ea typeface="黑体" panose="02010609060101010101" pitchFamily="2" charset="-122"/>
              </a:rPr>
              <a:t>发</a:t>
            </a:r>
            <a:endParaRPr kumimoji="1" lang="zh-CN" altLang="en-US" sz="2000" b="1" dirty="0">
              <a:solidFill>
                <a:srgbClr val="0000CC"/>
              </a:solidFill>
              <a:latin typeface="+mn-lt"/>
              <a:ea typeface="黑体" panose="02010609060101010101" pitchFamily="2" charset="-122"/>
            </a:endParaRPr>
          </a:p>
          <a:p>
            <a:pPr>
              <a:lnSpc>
                <a:spcPct val="90000"/>
              </a:lnSpc>
            </a:pPr>
            <a:r>
              <a:rPr kumimoji="1" lang="zh-CN" altLang="en-US" sz="2000" b="1" dirty="0">
                <a:solidFill>
                  <a:srgbClr val="0000CC"/>
                </a:solidFill>
                <a:latin typeface="+mn-lt"/>
                <a:ea typeface="黑体" panose="02010609060101010101" pitchFamily="2" charset="-122"/>
              </a:rPr>
              <a:t>送</a:t>
            </a:r>
            <a:endParaRPr kumimoji="1" lang="zh-CN" altLang="en-US" sz="2000" b="1" dirty="0">
              <a:solidFill>
                <a:srgbClr val="0000CC"/>
              </a:solidFill>
              <a:latin typeface="+mn-lt"/>
              <a:ea typeface="黑体" panose="02010609060101010101" pitchFamily="2" charset="-122"/>
            </a:endParaRPr>
          </a:p>
          <a:p>
            <a:pPr>
              <a:lnSpc>
                <a:spcPct val="90000"/>
              </a:lnSpc>
            </a:pPr>
            <a:r>
              <a:rPr kumimoji="1" lang="zh-CN" altLang="en-US" sz="2000" b="1" dirty="0">
                <a:solidFill>
                  <a:srgbClr val="0000CC"/>
                </a:solidFill>
                <a:latin typeface="+mn-lt"/>
                <a:ea typeface="黑体" panose="02010609060101010101" pitchFamily="2" charset="-122"/>
              </a:rPr>
              <a:t>分</a:t>
            </a:r>
            <a:endParaRPr kumimoji="1" lang="zh-CN" altLang="en-US" sz="2000" b="1" dirty="0">
              <a:solidFill>
                <a:srgbClr val="0000CC"/>
              </a:solidFill>
              <a:latin typeface="+mn-lt"/>
              <a:ea typeface="黑体" panose="02010609060101010101" pitchFamily="2" charset="-122"/>
            </a:endParaRPr>
          </a:p>
          <a:p>
            <a:pPr>
              <a:lnSpc>
                <a:spcPct val="90000"/>
              </a:lnSpc>
            </a:pPr>
            <a:r>
              <a:rPr kumimoji="1" lang="zh-CN" altLang="en-US" sz="2000" b="1" dirty="0">
                <a:solidFill>
                  <a:srgbClr val="0000CC"/>
                </a:solidFill>
                <a:latin typeface="+mn-lt"/>
                <a:ea typeface="黑体" panose="02010609060101010101" pitchFamily="2" charset="-122"/>
              </a:rPr>
              <a:t>组</a:t>
            </a:r>
            <a:endParaRPr kumimoji="1" lang="zh-CN" altLang="en-US" sz="2000" b="1" dirty="0">
              <a:solidFill>
                <a:srgbClr val="0000CC"/>
              </a:solidFill>
              <a:latin typeface="+mn-lt"/>
              <a:ea typeface="黑体" panose="02010609060101010101" pitchFamily="2" charset="-122"/>
            </a:endParaRPr>
          </a:p>
        </p:txBody>
      </p:sp>
      <p:sp>
        <p:nvSpPr>
          <p:cNvPr id="24" name="Text Box 23"/>
          <p:cNvSpPr txBox="1">
            <a:spLocks noChangeArrowheads="1"/>
          </p:cNvSpPr>
          <p:nvPr/>
        </p:nvSpPr>
        <p:spPr bwMode="auto">
          <a:xfrm>
            <a:off x="2483913" y="3799731"/>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缓存管理</a:t>
            </a:r>
            <a:endParaRPr kumimoji="1" lang="zh-CN" altLang="en-US" sz="2000" b="1">
              <a:solidFill>
                <a:srgbClr val="0000CC"/>
              </a:solidFill>
              <a:latin typeface="+mn-lt"/>
              <a:ea typeface="黑体" panose="02010609060101010101" pitchFamily="2" charset="-122"/>
            </a:endParaRPr>
          </a:p>
        </p:txBody>
      </p:sp>
      <p:sp>
        <p:nvSpPr>
          <p:cNvPr id="25" name="Text Box 24"/>
          <p:cNvSpPr txBox="1">
            <a:spLocks noChangeArrowheads="1"/>
          </p:cNvSpPr>
          <p:nvPr/>
        </p:nvSpPr>
        <p:spPr bwMode="auto">
          <a:xfrm>
            <a:off x="583543" y="2796024"/>
            <a:ext cx="44114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交</a:t>
            </a:r>
            <a:endParaRPr kumimoji="1" lang="zh-CN" altLang="en-US" sz="2000" b="1" dirty="0">
              <a:solidFill>
                <a:srgbClr val="0000CC"/>
              </a:solidFill>
              <a:latin typeface="+mn-lt"/>
              <a:ea typeface="黑体" panose="02010609060101010101" pitchFamily="2" charset="-122"/>
            </a:endParaRPr>
          </a:p>
          <a:p>
            <a:r>
              <a:rPr kumimoji="1" lang="zh-CN" altLang="en-US" sz="2000" b="1" dirty="0">
                <a:solidFill>
                  <a:srgbClr val="0000CC"/>
                </a:solidFill>
                <a:latin typeface="+mn-lt"/>
                <a:ea typeface="黑体" panose="02010609060101010101" pitchFamily="2" charset="-122"/>
              </a:rPr>
              <a:t>换</a:t>
            </a:r>
            <a:endParaRPr kumimoji="1" lang="zh-CN" altLang="en-US" sz="2000" b="1" dirty="0">
              <a:solidFill>
                <a:srgbClr val="0000CC"/>
              </a:solidFill>
              <a:latin typeface="+mn-lt"/>
              <a:ea typeface="黑体" panose="02010609060101010101" pitchFamily="2" charset="-122"/>
            </a:endParaRPr>
          </a:p>
          <a:p>
            <a:r>
              <a:rPr kumimoji="1" lang="zh-CN" altLang="en-US" sz="2000" b="1" dirty="0">
                <a:solidFill>
                  <a:srgbClr val="0000CC"/>
                </a:solidFill>
                <a:latin typeface="+mn-lt"/>
                <a:ea typeface="黑体" panose="02010609060101010101" pitchFamily="2" charset="-122"/>
              </a:rPr>
              <a:t>结</a:t>
            </a:r>
            <a:endParaRPr kumimoji="1" lang="zh-CN" altLang="en-US" sz="2000" b="1" dirty="0">
              <a:solidFill>
                <a:srgbClr val="0000CC"/>
              </a:solidFill>
              <a:latin typeface="+mn-lt"/>
              <a:ea typeface="黑体" panose="02010609060101010101" pitchFamily="2" charset="-122"/>
            </a:endParaRPr>
          </a:p>
          <a:p>
            <a:r>
              <a:rPr kumimoji="1" lang="zh-CN" altLang="en-US" sz="2000" b="1" dirty="0">
                <a:solidFill>
                  <a:srgbClr val="0000CC"/>
                </a:solidFill>
                <a:latin typeface="+mn-lt"/>
                <a:ea typeface="黑体" panose="02010609060101010101" pitchFamily="2" charset="-122"/>
              </a:rPr>
              <a:t>构</a:t>
            </a:r>
            <a:endParaRPr kumimoji="1" lang="zh-CN" altLang="en-US" sz="2000" b="1" dirty="0">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p:txBody>
          <a:bodyPr/>
          <a:lstStyle/>
          <a:p>
            <a:pPr algn="ctr"/>
            <a:r>
              <a:rPr lang="zh-CN" altLang="en-US"/>
              <a:t>分组丢弃 </a:t>
            </a:r>
            <a:endParaRPr lang="zh-CN" altLang="en-US"/>
          </a:p>
        </p:txBody>
      </p:sp>
      <p:sp>
        <p:nvSpPr>
          <p:cNvPr id="962563" name="Rectangle 3"/>
          <p:cNvSpPr>
            <a:spLocks noGrp="1" noChangeArrowheads="1"/>
          </p:cNvSpPr>
          <p:nvPr>
            <p:ph idx="1"/>
          </p:nvPr>
        </p:nvSpPr>
        <p:spPr/>
        <p:txBody>
          <a:bodyPr/>
          <a:lstStyle/>
          <a:p>
            <a:pPr>
              <a:lnSpc>
                <a:spcPct val="110000"/>
              </a:lnSpc>
            </a:pPr>
            <a:r>
              <a:rPr lang="zh-CN" altLang="en-US" dirty="0"/>
              <a:t>若路由器处理分组的速率赶不上分组进入队列的速率，则队列的存储空间最终必定减少到零，这就使后面再进入队列的分组由于没有存储空间而只能被丢弃。</a:t>
            </a:r>
            <a:endParaRPr lang="zh-CN" altLang="en-US" dirty="0"/>
          </a:p>
          <a:p>
            <a:pPr>
              <a:lnSpc>
                <a:spcPct val="110000"/>
              </a:lnSpc>
            </a:pPr>
            <a:r>
              <a:rPr lang="zh-CN" altLang="en-US" dirty="0">
                <a:solidFill>
                  <a:srgbClr val="FF0000"/>
                </a:solidFill>
              </a:rPr>
              <a:t>路由器中的输入或输出队列产生溢出是造成分组丢失的重要原因</a:t>
            </a:r>
            <a:r>
              <a:rPr lang="zh-CN" altLang="en-US" dirty="0" smtClean="0">
                <a:solidFill>
                  <a:srgbClr val="FF0000"/>
                </a:solidFill>
              </a:rPr>
              <a:t>。</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25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63" grpId="0" build="p"/>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zh-CN" dirty="0" smtClean="0"/>
              <a:t>交换</a:t>
            </a:r>
            <a:r>
              <a:rPr lang="zh-CN" altLang="zh-CN" dirty="0"/>
              <a:t>结构</a:t>
            </a:r>
            <a:endParaRPr lang="zh-CN" altLang="en-US" dirty="0"/>
          </a:p>
        </p:txBody>
      </p:sp>
      <p:sp>
        <p:nvSpPr>
          <p:cNvPr id="3" name="内容占位符 2"/>
          <p:cNvSpPr>
            <a:spLocks noGrp="1"/>
          </p:cNvSpPr>
          <p:nvPr>
            <p:ph idx="1"/>
          </p:nvPr>
        </p:nvSpPr>
        <p:spPr/>
        <p:txBody>
          <a:bodyPr/>
          <a:lstStyle/>
          <a:p>
            <a:r>
              <a:rPr lang="zh-CN" altLang="zh-CN" dirty="0"/>
              <a:t>交换结构是路由器的关键</a:t>
            </a:r>
            <a:r>
              <a:rPr lang="zh-CN" altLang="zh-CN" dirty="0" smtClean="0"/>
              <a:t>构件。</a:t>
            </a:r>
            <a:endParaRPr lang="en-US" altLang="zh-CN" dirty="0" smtClean="0"/>
          </a:p>
          <a:p>
            <a:r>
              <a:rPr lang="zh-CN" altLang="zh-CN" dirty="0" smtClean="0"/>
              <a:t>正是</a:t>
            </a:r>
            <a:r>
              <a:rPr lang="zh-CN" altLang="zh-CN" dirty="0"/>
              <a:t>这个交换结构把分组从一个输入端口转移到某个合适的输出端口</a:t>
            </a:r>
            <a:r>
              <a:rPr lang="zh-CN" altLang="zh-CN" dirty="0" smtClean="0"/>
              <a:t>。</a:t>
            </a:r>
            <a:endParaRPr lang="en-US" altLang="zh-CN" dirty="0" smtClean="0"/>
          </a:p>
          <a:p>
            <a:r>
              <a:rPr lang="zh-CN" altLang="zh-CN" dirty="0"/>
              <a:t>实现交换有多种方法</a:t>
            </a:r>
            <a:r>
              <a:rPr lang="zh-CN" altLang="en-US" dirty="0"/>
              <a:t>。</a:t>
            </a:r>
            <a:r>
              <a:rPr lang="zh-CN" altLang="zh-CN" dirty="0"/>
              <a:t>常用交换方法</a:t>
            </a:r>
            <a:r>
              <a:rPr lang="zh-CN" altLang="en-US" dirty="0"/>
              <a:t>有三种：</a:t>
            </a:r>
            <a:endParaRPr lang="en-US" altLang="zh-CN" dirty="0"/>
          </a:p>
          <a:p>
            <a:pPr lvl="1"/>
            <a:r>
              <a:rPr lang="zh-CN" altLang="zh-CN" dirty="0"/>
              <a:t>通过</a:t>
            </a:r>
            <a:r>
              <a:rPr lang="zh-CN" altLang="zh-CN" dirty="0" smtClean="0"/>
              <a:t>存储器</a:t>
            </a:r>
            <a:endParaRPr lang="en-US" altLang="zh-CN" dirty="0" smtClean="0"/>
          </a:p>
          <a:p>
            <a:pPr lvl="1"/>
            <a:r>
              <a:rPr lang="zh-CN" altLang="zh-CN" dirty="0"/>
              <a:t>通过</a:t>
            </a:r>
            <a:r>
              <a:rPr lang="zh-CN" altLang="zh-CN" dirty="0" smtClean="0"/>
              <a:t>总线</a:t>
            </a:r>
            <a:endParaRPr lang="en-US" altLang="zh-CN" dirty="0" smtClean="0"/>
          </a:p>
          <a:p>
            <a:pPr lvl="1"/>
            <a:r>
              <a:rPr lang="zh-CN" altLang="zh-CN" dirty="0"/>
              <a:t>通过纵横交换结构</a:t>
            </a:r>
            <a:endParaRPr lang="en-US" altLang="zh-CN" dirty="0" smtClean="0"/>
          </a:p>
          <a:p>
            <a:pPr lvl="1"/>
            <a:endParaRPr lang="en-US" altLang="zh-CN" dirty="0" smtClean="0"/>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zh-CN" dirty="0" smtClean="0"/>
              <a:t>交换</a:t>
            </a:r>
            <a:r>
              <a:rPr lang="zh-CN" altLang="zh-CN" dirty="0"/>
              <a:t>结构</a:t>
            </a:r>
            <a:endParaRPr lang="zh-CN" altLang="en-US" dirty="0"/>
          </a:p>
        </p:txBody>
      </p:sp>
      <p:sp>
        <p:nvSpPr>
          <p:cNvPr id="3" name="内容占位符 2"/>
          <p:cNvSpPr>
            <a:spLocks noGrp="1"/>
          </p:cNvSpPr>
          <p:nvPr>
            <p:ph idx="1"/>
          </p:nvPr>
        </p:nvSpPr>
        <p:spPr/>
        <p:txBody>
          <a:bodyPr/>
          <a:lstStyle/>
          <a:p>
            <a:r>
              <a:rPr lang="zh-CN" altLang="zh-CN" dirty="0" smtClean="0">
                <a:solidFill>
                  <a:srgbClr val="FF0000"/>
                </a:solidFill>
              </a:rPr>
              <a:t>通过存储器</a:t>
            </a:r>
            <a:endParaRPr lang="en-US" altLang="zh-CN" dirty="0" smtClean="0">
              <a:solidFill>
                <a:srgbClr val="FF0000"/>
              </a:solidFill>
            </a:endParaRPr>
          </a:p>
          <a:p>
            <a:pPr lvl="1"/>
            <a:r>
              <a:rPr lang="zh-CN" altLang="zh-CN" dirty="0" smtClean="0"/>
              <a:t>当</a:t>
            </a:r>
            <a:r>
              <a:rPr lang="zh-CN" altLang="zh-CN" dirty="0"/>
              <a:t>路由器的某个输入端口收到一个分组时，就用中断方式通知路由选择处理机。然后分组就从输入端口复制到存储器中</a:t>
            </a:r>
            <a:r>
              <a:rPr lang="zh-CN" altLang="zh-CN" dirty="0" smtClean="0"/>
              <a:t>。</a:t>
            </a:r>
            <a:endParaRPr lang="en-US" altLang="zh-CN" dirty="0" smtClean="0"/>
          </a:p>
          <a:p>
            <a:pPr lvl="1"/>
            <a:r>
              <a:rPr lang="zh-CN" altLang="zh-CN" dirty="0" smtClean="0"/>
              <a:t>路由器</a:t>
            </a:r>
            <a:r>
              <a:rPr lang="zh-CN" altLang="zh-CN" dirty="0"/>
              <a:t>处理机从分组首部提取目的地址，查找路由表，再将分组复制到合适的输出端口的缓存中</a:t>
            </a:r>
            <a:r>
              <a:rPr lang="zh-CN" altLang="zh-CN" dirty="0" smtClean="0"/>
              <a:t>。</a:t>
            </a:r>
            <a:endParaRPr lang="en-US" altLang="zh-CN" dirty="0" smtClean="0"/>
          </a:p>
          <a:p>
            <a:pPr lvl="1"/>
            <a:r>
              <a:rPr lang="zh-CN" altLang="zh-CN" dirty="0"/>
              <a:t>若存储器的带宽（读或写）为</a:t>
            </a:r>
            <a:r>
              <a:rPr lang="zh-CN" altLang="zh-CN" dirty="0" smtClean="0"/>
              <a:t>每秒</a:t>
            </a:r>
            <a:r>
              <a:rPr lang="en-US" altLang="zh-CN" dirty="0" smtClean="0"/>
              <a:t> </a:t>
            </a:r>
            <a:r>
              <a:rPr lang="en-US" altLang="zh-CN" i="1" dirty="0" smtClean="0"/>
              <a:t>M </a:t>
            </a:r>
            <a:r>
              <a:rPr lang="zh-CN" altLang="zh-CN" dirty="0" smtClean="0"/>
              <a:t>个</a:t>
            </a:r>
            <a:r>
              <a:rPr lang="zh-CN" altLang="zh-CN" dirty="0"/>
              <a:t>分组，那么路由器的交换速率（即分组从输入端口传送到输出端口的速率）一定</a:t>
            </a:r>
            <a:r>
              <a:rPr lang="zh-CN" altLang="zh-CN" dirty="0" smtClean="0"/>
              <a:t>小于</a:t>
            </a:r>
            <a:r>
              <a:rPr lang="en-US" altLang="zh-CN" dirty="0" smtClean="0"/>
              <a:t> </a:t>
            </a:r>
            <a:r>
              <a:rPr lang="en-US" altLang="zh-CN" i="1" dirty="0" smtClean="0"/>
              <a:t>M</a:t>
            </a:r>
            <a:r>
              <a:rPr lang="en-US" altLang="zh-CN" dirty="0" smtClean="0"/>
              <a:t>/2</a:t>
            </a:r>
            <a:r>
              <a:rPr lang="zh-CN" altLang="zh-CN" dirty="0"/>
              <a:t>。</a:t>
            </a:r>
            <a:endParaRPr lang="en-US" altLang="zh-CN" dirty="0" smtClean="0"/>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zh-CN" dirty="0" smtClean="0"/>
              <a:t>交换</a:t>
            </a:r>
            <a:r>
              <a:rPr lang="zh-CN" altLang="zh-CN" dirty="0"/>
              <a:t>结构</a:t>
            </a:r>
            <a:endParaRPr lang="zh-CN" altLang="en-US" dirty="0"/>
          </a:p>
        </p:txBody>
      </p:sp>
      <p:sp>
        <p:nvSpPr>
          <p:cNvPr id="3" name="内容占位符 2"/>
          <p:cNvSpPr>
            <a:spLocks noGrp="1"/>
          </p:cNvSpPr>
          <p:nvPr>
            <p:ph idx="1"/>
          </p:nvPr>
        </p:nvSpPr>
        <p:spPr/>
        <p:txBody>
          <a:bodyPr/>
          <a:lstStyle/>
          <a:p>
            <a:r>
              <a:rPr lang="zh-CN" altLang="zh-CN" dirty="0" smtClean="0">
                <a:solidFill>
                  <a:srgbClr val="FF0000"/>
                </a:solidFill>
              </a:rPr>
              <a:t>通过总线</a:t>
            </a:r>
            <a:endParaRPr lang="en-US" altLang="zh-CN" dirty="0" smtClean="0">
              <a:solidFill>
                <a:srgbClr val="FF0000"/>
              </a:solidFill>
            </a:endParaRPr>
          </a:p>
          <a:p>
            <a:pPr lvl="1"/>
            <a:r>
              <a:rPr lang="zh-CN" altLang="zh-CN" dirty="0" smtClean="0"/>
              <a:t>数据报</a:t>
            </a:r>
            <a:r>
              <a:rPr lang="zh-CN" altLang="zh-CN" dirty="0"/>
              <a:t>从输入端口通过</a:t>
            </a:r>
            <a:r>
              <a:rPr lang="zh-CN" altLang="zh-CN" dirty="0">
                <a:solidFill>
                  <a:srgbClr val="FF0000"/>
                </a:solidFill>
              </a:rPr>
              <a:t>共享的总线</a:t>
            </a:r>
            <a:r>
              <a:rPr lang="zh-CN" altLang="zh-CN" dirty="0"/>
              <a:t>直接传送到合适的输出端口，而</a:t>
            </a:r>
            <a:r>
              <a:rPr lang="zh-CN" altLang="zh-CN" dirty="0">
                <a:solidFill>
                  <a:srgbClr val="FF0000"/>
                </a:solidFill>
              </a:rPr>
              <a:t>不需要路由选择处理机的干预。</a:t>
            </a:r>
            <a:endParaRPr lang="en-US" altLang="zh-CN" dirty="0">
              <a:solidFill>
                <a:srgbClr val="FF0000"/>
              </a:solidFill>
            </a:endParaRPr>
          </a:p>
          <a:p>
            <a:pPr lvl="1"/>
            <a:r>
              <a:rPr lang="zh-CN" altLang="zh-CN" dirty="0"/>
              <a:t>因为每一个要转发的分组都要通过这一条总线，因此路由器的转发带宽就受总线速率的限制</a:t>
            </a:r>
            <a:r>
              <a:rPr lang="zh-CN" altLang="zh-CN" dirty="0" smtClean="0"/>
              <a:t>。</a:t>
            </a:r>
            <a:endParaRPr lang="en-US" altLang="zh-CN" dirty="0" smtClean="0"/>
          </a:p>
          <a:p>
            <a:pPr lvl="1"/>
            <a:r>
              <a:rPr lang="zh-CN" altLang="zh-CN" dirty="0" smtClean="0"/>
              <a:t>现代</a:t>
            </a:r>
            <a:r>
              <a:rPr lang="zh-CN" altLang="zh-CN" dirty="0"/>
              <a:t>的技术已经可以将总线的带宽提高到每秒吉比特的速率，因此许多的路由器产品都采用这种通过总线的交换方式</a:t>
            </a:r>
            <a:r>
              <a:rPr lang="zh-CN" altLang="zh-CN" dirty="0" smtClean="0"/>
              <a:t>。</a:t>
            </a:r>
            <a:endParaRPr lang="en-US" altLang="zh-CN" dirty="0" smtClean="0"/>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zh-CN" dirty="0" smtClean="0"/>
              <a:t>交换</a:t>
            </a:r>
            <a:r>
              <a:rPr lang="zh-CN" altLang="zh-CN" dirty="0"/>
              <a:t>结构</a:t>
            </a:r>
            <a:endParaRPr lang="zh-CN" altLang="en-US" dirty="0"/>
          </a:p>
        </p:txBody>
      </p:sp>
      <p:sp>
        <p:nvSpPr>
          <p:cNvPr id="3" name="内容占位符 2"/>
          <p:cNvSpPr>
            <a:spLocks noGrp="1"/>
          </p:cNvSpPr>
          <p:nvPr>
            <p:ph idx="1"/>
          </p:nvPr>
        </p:nvSpPr>
        <p:spPr>
          <a:xfrm>
            <a:off x="495300" y="1196752"/>
            <a:ext cx="9210228" cy="4934173"/>
          </a:xfrm>
        </p:spPr>
        <p:txBody>
          <a:bodyPr/>
          <a:lstStyle/>
          <a:p>
            <a:r>
              <a:rPr lang="zh-CN" altLang="zh-CN" sz="2800" dirty="0" smtClean="0">
                <a:solidFill>
                  <a:srgbClr val="FF0000"/>
                </a:solidFill>
              </a:rPr>
              <a:t>通过</a:t>
            </a:r>
            <a:r>
              <a:rPr lang="zh-CN" altLang="zh-CN" sz="2800" dirty="0">
                <a:solidFill>
                  <a:srgbClr val="FF0000"/>
                </a:solidFill>
              </a:rPr>
              <a:t>纵横交换</a:t>
            </a:r>
            <a:r>
              <a:rPr lang="zh-CN" altLang="zh-CN" sz="2800" dirty="0" smtClean="0">
                <a:solidFill>
                  <a:srgbClr val="FF0000"/>
                </a:solidFill>
              </a:rPr>
              <a:t>结构</a:t>
            </a:r>
            <a:r>
              <a:rPr lang="en-US" altLang="zh-CN" sz="2800" dirty="0" smtClean="0">
                <a:solidFill>
                  <a:srgbClr val="0000FF"/>
                </a:solidFill>
              </a:rPr>
              <a:t> </a:t>
            </a:r>
            <a:r>
              <a:rPr lang="en-US" altLang="zh-CN" sz="2800" dirty="0" smtClean="0"/>
              <a:t>(crossbar </a:t>
            </a:r>
            <a:r>
              <a:rPr lang="en-US" altLang="zh-CN" sz="2800" dirty="0"/>
              <a:t>switch fabric</a:t>
            </a:r>
            <a:r>
              <a:rPr lang="en-US" altLang="zh-CN" sz="2800" dirty="0" smtClean="0"/>
              <a:t>)</a:t>
            </a:r>
            <a:endParaRPr lang="en-US" altLang="zh-CN" sz="2800" dirty="0" smtClean="0"/>
          </a:p>
          <a:p>
            <a:pPr lvl="1"/>
            <a:r>
              <a:rPr lang="zh-CN" altLang="zh-CN" sz="2400" dirty="0" smtClean="0"/>
              <a:t>这种交换</a:t>
            </a:r>
            <a:r>
              <a:rPr lang="zh-CN" altLang="en-US" sz="2400" dirty="0"/>
              <a:t>结</a:t>
            </a:r>
            <a:r>
              <a:rPr lang="zh-CN" altLang="zh-CN" sz="2400" dirty="0"/>
              <a:t>构常称为</a:t>
            </a:r>
            <a:r>
              <a:rPr lang="zh-CN" altLang="zh-CN" sz="2400" dirty="0" smtClean="0">
                <a:solidFill>
                  <a:srgbClr val="FF0000"/>
                </a:solidFill>
              </a:rPr>
              <a:t>互连网络</a:t>
            </a:r>
            <a:r>
              <a:rPr lang="en-US" altLang="zh-CN" sz="2400" dirty="0" smtClean="0">
                <a:solidFill>
                  <a:srgbClr val="FF0000"/>
                </a:solidFill>
              </a:rPr>
              <a:t> </a:t>
            </a:r>
            <a:r>
              <a:rPr lang="en-US" altLang="zh-CN" sz="2400" dirty="0" smtClean="0"/>
              <a:t>(</a:t>
            </a:r>
            <a:r>
              <a:rPr lang="en-US" altLang="zh-CN" sz="2400" dirty="0"/>
              <a:t>interconnection network</a:t>
            </a:r>
            <a:r>
              <a:rPr lang="en-US" altLang="zh-CN" sz="2400" dirty="0" smtClean="0"/>
              <a:t>)</a:t>
            </a:r>
            <a:r>
              <a:rPr lang="zh-CN" altLang="en-US" sz="2400" dirty="0" smtClean="0"/>
              <a:t>。</a:t>
            </a:r>
            <a:endParaRPr lang="en-US" altLang="zh-CN" sz="2400" dirty="0" smtClean="0"/>
          </a:p>
          <a:p>
            <a:pPr lvl="1"/>
            <a:r>
              <a:rPr lang="zh-CN" altLang="zh-CN" sz="2400" dirty="0"/>
              <a:t>它</a:t>
            </a:r>
            <a:r>
              <a:rPr lang="zh-CN" altLang="zh-CN" sz="2400" dirty="0" smtClean="0"/>
              <a:t>有</a:t>
            </a:r>
            <a:r>
              <a:rPr lang="en-US" altLang="zh-CN" sz="2400" dirty="0" smtClean="0"/>
              <a:t> 2</a:t>
            </a:r>
            <a:r>
              <a:rPr lang="en-US" altLang="zh-CN" sz="2400" i="1" dirty="0" smtClean="0"/>
              <a:t>N </a:t>
            </a:r>
            <a:r>
              <a:rPr lang="zh-CN" altLang="zh-CN" sz="2400" dirty="0" smtClean="0"/>
              <a:t>条</a:t>
            </a:r>
            <a:r>
              <a:rPr lang="zh-CN" altLang="zh-CN" sz="2400" dirty="0"/>
              <a:t>总线，可以</a:t>
            </a:r>
            <a:r>
              <a:rPr lang="zh-CN" altLang="zh-CN" sz="2400" dirty="0" smtClean="0"/>
              <a:t>使</a:t>
            </a:r>
            <a:r>
              <a:rPr lang="en-US" altLang="zh-CN" sz="2400" dirty="0" smtClean="0"/>
              <a:t> </a:t>
            </a:r>
            <a:r>
              <a:rPr lang="en-US" altLang="zh-CN" sz="2400" i="1" dirty="0" smtClean="0"/>
              <a:t>N </a:t>
            </a:r>
            <a:r>
              <a:rPr lang="zh-CN" altLang="zh-CN" sz="2400" dirty="0" smtClean="0"/>
              <a:t>个</a:t>
            </a:r>
            <a:r>
              <a:rPr lang="zh-CN" altLang="zh-CN" sz="2400" dirty="0"/>
              <a:t>输入端口</a:t>
            </a:r>
            <a:r>
              <a:rPr lang="zh-CN" altLang="zh-CN" sz="2400" dirty="0" smtClean="0"/>
              <a:t>和</a:t>
            </a:r>
            <a:r>
              <a:rPr lang="en-US" altLang="zh-CN" sz="2400" dirty="0" smtClean="0"/>
              <a:t> </a:t>
            </a:r>
            <a:r>
              <a:rPr lang="en-US" altLang="zh-CN" sz="2400" i="1" dirty="0" smtClean="0"/>
              <a:t>N </a:t>
            </a:r>
            <a:r>
              <a:rPr lang="zh-CN" altLang="zh-CN" sz="2400" dirty="0" smtClean="0"/>
              <a:t>个</a:t>
            </a:r>
            <a:r>
              <a:rPr lang="zh-CN" altLang="zh-CN" sz="2400" dirty="0"/>
              <a:t>输出端口相</a:t>
            </a:r>
            <a:r>
              <a:rPr lang="zh-CN" altLang="zh-CN" sz="2400" dirty="0" smtClean="0"/>
              <a:t>连接</a:t>
            </a:r>
            <a:r>
              <a:rPr lang="zh-CN" altLang="en-US" sz="2400" dirty="0" smtClean="0"/>
              <a:t>。</a:t>
            </a:r>
            <a:endParaRPr lang="en-US" altLang="zh-CN" sz="2400" dirty="0" smtClean="0"/>
          </a:p>
          <a:p>
            <a:pPr lvl="1"/>
            <a:r>
              <a:rPr lang="zh-CN" altLang="zh-CN" sz="2400" dirty="0"/>
              <a:t>当输入端口收到一个分组时，就将它发送到与该输入端口相连的水平总线上</a:t>
            </a:r>
            <a:r>
              <a:rPr lang="zh-CN" altLang="zh-CN" sz="2400" dirty="0" smtClean="0"/>
              <a:t>。</a:t>
            </a:r>
            <a:endParaRPr lang="en-US" altLang="zh-CN" sz="2400" dirty="0" smtClean="0"/>
          </a:p>
          <a:p>
            <a:pPr lvl="1"/>
            <a:r>
              <a:rPr lang="zh-CN" altLang="zh-CN" sz="2400" dirty="0" smtClean="0"/>
              <a:t>若</a:t>
            </a:r>
            <a:r>
              <a:rPr lang="zh-CN" altLang="zh-CN" sz="2400" dirty="0"/>
              <a:t>通向所要转发的输出端口的垂直总线是空闲的，则在这个结点将垂直总线与水平总线接通，然后将该分组转发到这个输出端口</a:t>
            </a:r>
            <a:r>
              <a:rPr lang="zh-CN" altLang="zh-CN" sz="2400" dirty="0" smtClean="0"/>
              <a:t>。</a:t>
            </a:r>
            <a:endParaRPr lang="en-US" altLang="zh-CN" sz="2400" dirty="0" smtClean="0"/>
          </a:p>
          <a:p>
            <a:pPr lvl="1"/>
            <a:r>
              <a:rPr lang="zh-CN" altLang="zh-CN" sz="2400" dirty="0" smtClean="0"/>
              <a:t>但</a:t>
            </a:r>
            <a:r>
              <a:rPr lang="zh-CN" altLang="zh-CN" sz="2400" dirty="0"/>
              <a:t>若该垂直总线已被占用（有另一个分组正在转发到同一个输出端口），则后到达的分组就被阻塞，必须在输入端口排队。</a:t>
            </a:r>
            <a:endParaRPr lang="zh-CN" altLang="en-US" sz="2400" dirty="0"/>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1" name="Rectangle 3"/>
          <p:cNvSpPr>
            <a:spLocks noChangeArrowheads="1"/>
          </p:cNvSpPr>
          <p:nvPr/>
        </p:nvSpPr>
        <p:spPr bwMode="auto">
          <a:xfrm>
            <a:off x="713576" y="772964"/>
            <a:ext cx="307842"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12" name="Rectangle 4"/>
          <p:cNvSpPr>
            <a:spLocks noChangeArrowheads="1"/>
          </p:cNvSpPr>
          <p:nvPr/>
        </p:nvSpPr>
        <p:spPr bwMode="auto">
          <a:xfrm>
            <a:off x="1226074" y="725339"/>
            <a:ext cx="3095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13" name="Rectangle 5"/>
          <p:cNvSpPr>
            <a:spLocks noChangeArrowheads="1"/>
          </p:cNvSpPr>
          <p:nvPr/>
        </p:nvSpPr>
        <p:spPr bwMode="auto">
          <a:xfrm>
            <a:off x="1742012" y="703113"/>
            <a:ext cx="307842"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14" name="Line 6"/>
          <p:cNvSpPr>
            <a:spLocks noChangeShapeType="1"/>
          </p:cNvSpPr>
          <p:nvPr/>
        </p:nvSpPr>
        <p:spPr bwMode="auto">
          <a:xfrm flipV="1">
            <a:off x="505481" y="845988"/>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15" name="Line 7"/>
          <p:cNvSpPr>
            <a:spLocks noChangeShapeType="1"/>
          </p:cNvSpPr>
          <p:nvPr/>
        </p:nvSpPr>
        <p:spPr bwMode="auto">
          <a:xfrm>
            <a:off x="1021419" y="845988"/>
            <a:ext cx="204656"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16" name="Line 8"/>
          <p:cNvSpPr>
            <a:spLocks noChangeShapeType="1"/>
          </p:cNvSpPr>
          <p:nvPr/>
        </p:nvSpPr>
        <p:spPr bwMode="auto">
          <a:xfrm>
            <a:off x="1535636" y="845988"/>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17" name="Line 9"/>
          <p:cNvSpPr>
            <a:spLocks noChangeShapeType="1"/>
          </p:cNvSpPr>
          <p:nvPr/>
        </p:nvSpPr>
        <p:spPr bwMode="auto">
          <a:xfrm>
            <a:off x="2049854" y="845988"/>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18" name="Rectangle 10"/>
          <p:cNvSpPr>
            <a:spLocks noChangeArrowheads="1"/>
          </p:cNvSpPr>
          <p:nvPr/>
        </p:nvSpPr>
        <p:spPr bwMode="auto">
          <a:xfrm>
            <a:off x="713576" y="1941364"/>
            <a:ext cx="307842"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19" name="Rectangle 11"/>
          <p:cNvSpPr>
            <a:spLocks noChangeArrowheads="1"/>
          </p:cNvSpPr>
          <p:nvPr/>
        </p:nvSpPr>
        <p:spPr bwMode="auto">
          <a:xfrm>
            <a:off x="1226074" y="1893739"/>
            <a:ext cx="3095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20" name="Rectangle 12"/>
          <p:cNvSpPr>
            <a:spLocks noChangeArrowheads="1"/>
          </p:cNvSpPr>
          <p:nvPr/>
        </p:nvSpPr>
        <p:spPr bwMode="auto">
          <a:xfrm>
            <a:off x="1742012" y="1868338"/>
            <a:ext cx="307842" cy="287338"/>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21" name="Line 13"/>
          <p:cNvSpPr>
            <a:spLocks noChangeShapeType="1"/>
          </p:cNvSpPr>
          <p:nvPr/>
        </p:nvSpPr>
        <p:spPr bwMode="auto">
          <a:xfrm flipV="1">
            <a:off x="505481" y="2012801"/>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22" name="Line 14"/>
          <p:cNvSpPr>
            <a:spLocks noChangeShapeType="1"/>
          </p:cNvSpPr>
          <p:nvPr/>
        </p:nvSpPr>
        <p:spPr bwMode="auto">
          <a:xfrm>
            <a:off x="1021419" y="2012801"/>
            <a:ext cx="204656"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23" name="Line 15"/>
          <p:cNvSpPr>
            <a:spLocks noChangeShapeType="1"/>
          </p:cNvSpPr>
          <p:nvPr/>
        </p:nvSpPr>
        <p:spPr bwMode="auto">
          <a:xfrm>
            <a:off x="1535636" y="2012801"/>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24" name="Line 16"/>
          <p:cNvSpPr>
            <a:spLocks noChangeShapeType="1"/>
          </p:cNvSpPr>
          <p:nvPr/>
        </p:nvSpPr>
        <p:spPr bwMode="auto">
          <a:xfrm>
            <a:off x="2049854" y="2012801"/>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25" name="Rectangle 17"/>
          <p:cNvSpPr>
            <a:spLocks noChangeArrowheads="1"/>
          </p:cNvSpPr>
          <p:nvPr/>
        </p:nvSpPr>
        <p:spPr bwMode="auto">
          <a:xfrm>
            <a:off x="2256229" y="558651"/>
            <a:ext cx="744670" cy="1717675"/>
          </a:xfrm>
          <a:prstGeom prst="rect">
            <a:avLst/>
          </a:prstGeom>
          <a:solidFill>
            <a:srgbClr val="FFCCFF"/>
          </a:solidFill>
          <a:ln w="28575">
            <a:solidFill>
              <a:schemeClr val="tx1"/>
            </a:solidFill>
            <a:miter lim="800000"/>
          </a:ln>
          <a:effectLst>
            <a:outerShdw dist="53882"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26" name="Rectangle 18"/>
          <p:cNvSpPr>
            <a:spLocks noChangeArrowheads="1"/>
          </p:cNvSpPr>
          <p:nvPr/>
        </p:nvSpPr>
        <p:spPr bwMode="auto">
          <a:xfrm flipH="1">
            <a:off x="4233990" y="772964"/>
            <a:ext cx="30784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27" name="Rectangle 19"/>
          <p:cNvSpPr>
            <a:spLocks noChangeArrowheads="1"/>
          </p:cNvSpPr>
          <p:nvPr/>
        </p:nvSpPr>
        <p:spPr bwMode="auto">
          <a:xfrm flipH="1">
            <a:off x="3721492" y="725339"/>
            <a:ext cx="30784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28" name="Rectangle 20"/>
          <p:cNvSpPr>
            <a:spLocks noChangeArrowheads="1"/>
          </p:cNvSpPr>
          <p:nvPr/>
        </p:nvSpPr>
        <p:spPr bwMode="auto">
          <a:xfrm flipH="1">
            <a:off x="3203834" y="703113"/>
            <a:ext cx="30956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29" name="Line 21"/>
          <p:cNvSpPr>
            <a:spLocks noChangeShapeType="1"/>
          </p:cNvSpPr>
          <p:nvPr/>
        </p:nvSpPr>
        <p:spPr bwMode="auto">
          <a:xfrm flipV="1">
            <a:off x="4536672" y="845988"/>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30" name="Line 22"/>
          <p:cNvSpPr>
            <a:spLocks noChangeShapeType="1"/>
          </p:cNvSpPr>
          <p:nvPr/>
        </p:nvSpPr>
        <p:spPr bwMode="auto">
          <a:xfrm rot="10800000" flipH="1">
            <a:off x="4029334" y="845988"/>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31" name="Line 23"/>
          <p:cNvSpPr>
            <a:spLocks noChangeShapeType="1"/>
          </p:cNvSpPr>
          <p:nvPr/>
        </p:nvSpPr>
        <p:spPr bwMode="auto">
          <a:xfrm>
            <a:off x="3513398" y="845988"/>
            <a:ext cx="20809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32" name="Line 24"/>
          <p:cNvSpPr>
            <a:spLocks noChangeShapeType="1"/>
          </p:cNvSpPr>
          <p:nvPr/>
        </p:nvSpPr>
        <p:spPr bwMode="auto">
          <a:xfrm>
            <a:off x="3000900" y="845988"/>
            <a:ext cx="20293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33" name="Rectangle 25"/>
          <p:cNvSpPr>
            <a:spLocks noChangeArrowheads="1"/>
          </p:cNvSpPr>
          <p:nvPr/>
        </p:nvSpPr>
        <p:spPr bwMode="auto">
          <a:xfrm flipH="1">
            <a:off x="4233990" y="1941364"/>
            <a:ext cx="30784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34" name="Rectangle 26"/>
          <p:cNvSpPr>
            <a:spLocks noChangeArrowheads="1"/>
          </p:cNvSpPr>
          <p:nvPr/>
        </p:nvSpPr>
        <p:spPr bwMode="auto">
          <a:xfrm flipH="1">
            <a:off x="3721492" y="1893739"/>
            <a:ext cx="30784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35" name="Rectangle 27"/>
          <p:cNvSpPr>
            <a:spLocks noChangeArrowheads="1"/>
          </p:cNvSpPr>
          <p:nvPr/>
        </p:nvSpPr>
        <p:spPr bwMode="auto">
          <a:xfrm flipH="1">
            <a:off x="3203834" y="1868338"/>
            <a:ext cx="309563" cy="287338"/>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36" name="Line 28"/>
          <p:cNvSpPr>
            <a:spLocks noChangeShapeType="1"/>
          </p:cNvSpPr>
          <p:nvPr/>
        </p:nvSpPr>
        <p:spPr bwMode="auto">
          <a:xfrm flipV="1">
            <a:off x="4536672" y="2012801"/>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37" name="Line 29"/>
          <p:cNvSpPr>
            <a:spLocks noChangeShapeType="1"/>
          </p:cNvSpPr>
          <p:nvPr/>
        </p:nvSpPr>
        <p:spPr bwMode="auto">
          <a:xfrm>
            <a:off x="4029334" y="2012801"/>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38" name="Line 30"/>
          <p:cNvSpPr>
            <a:spLocks noChangeShapeType="1"/>
          </p:cNvSpPr>
          <p:nvPr/>
        </p:nvSpPr>
        <p:spPr bwMode="auto">
          <a:xfrm>
            <a:off x="3513398" y="2012801"/>
            <a:ext cx="20809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39" name="Line 31"/>
          <p:cNvSpPr>
            <a:spLocks noChangeShapeType="1"/>
          </p:cNvSpPr>
          <p:nvPr/>
        </p:nvSpPr>
        <p:spPr bwMode="auto">
          <a:xfrm>
            <a:off x="3000900" y="2012801"/>
            <a:ext cx="20293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40" name="Rectangle 32"/>
          <p:cNvSpPr>
            <a:spLocks noChangeArrowheads="1"/>
          </p:cNvSpPr>
          <p:nvPr/>
        </p:nvSpPr>
        <p:spPr bwMode="auto">
          <a:xfrm>
            <a:off x="713576" y="1344464"/>
            <a:ext cx="307842"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41" name="Rectangle 33"/>
          <p:cNvSpPr>
            <a:spLocks noChangeArrowheads="1"/>
          </p:cNvSpPr>
          <p:nvPr/>
        </p:nvSpPr>
        <p:spPr bwMode="auto">
          <a:xfrm>
            <a:off x="1226074" y="1296839"/>
            <a:ext cx="3095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42" name="Rectangle 34"/>
          <p:cNvSpPr>
            <a:spLocks noChangeArrowheads="1"/>
          </p:cNvSpPr>
          <p:nvPr/>
        </p:nvSpPr>
        <p:spPr bwMode="auto">
          <a:xfrm>
            <a:off x="1742012" y="1274613"/>
            <a:ext cx="307842"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43" name="Line 35"/>
          <p:cNvSpPr>
            <a:spLocks noChangeShapeType="1"/>
          </p:cNvSpPr>
          <p:nvPr/>
        </p:nvSpPr>
        <p:spPr bwMode="auto">
          <a:xfrm flipV="1">
            <a:off x="505481" y="1417488"/>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44" name="Line 36"/>
          <p:cNvSpPr>
            <a:spLocks noChangeShapeType="1"/>
          </p:cNvSpPr>
          <p:nvPr/>
        </p:nvSpPr>
        <p:spPr bwMode="auto">
          <a:xfrm>
            <a:off x="1021419" y="1417488"/>
            <a:ext cx="204656"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45" name="Line 37"/>
          <p:cNvSpPr>
            <a:spLocks noChangeShapeType="1"/>
          </p:cNvSpPr>
          <p:nvPr/>
        </p:nvSpPr>
        <p:spPr bwMode="auto">
          <a:xfrm>
            <a:off x="1535636" y="1417488"/>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46" name="Line 38"/>
          <p:cNvSpPr>
            <a:spLocks noChangeShapeType="1"/>
          </p:cNvSpPr>
          <p:nvPr/>
        </p:nvSpPr>
        <p:spPr bwMode="auto">
          <a:xfrm>
            <a:off x="2049854" y="1417488"/>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47" name="Rectangle 39"/>
          <p:cNvSpPr>
            <a:spLocks noChangeArrowheads="1"/>
          </p:cNvSpPr>
          <p:nvPr/>
        </p:nvSpPr>
        <p:spPr bwMode="auto">
          <a:xfrm flipH="1">
            <a:off x="4233990" y="1344464"/>
            <a:ext cx="307843"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48" name="Rectangle 40"/>
          <p:cNvSpPr>
            <a:spLocks noChangeArrowheads="1"/>
          </p:cNvSpPr>
          <p:nvPr/>
        </p:nvSpPr>
        <p:spPr bwMode="auto">
          <a:xfrm flipH="1">
            <a:off x="3721492" y="1296839"/>
            <a:ext cx="30784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49" name="Rectangle 41"/>
          <p:cNvSpPr>
            <a:spLocks noChangeArrowheads="1"/>
          </p:cNvSpPr>
          <p:nvPr/>
        </p:nvSpPr>
        <p:spPr bwMode="auto">
          <a:xfrm flipH="1">
            <a:off x="3203834" y="1274613"/>
            <a:ext cx="30956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50" name="Line 42"/>
          <p:cNvSpPr>
            <a:spLocks noChangeShapeType="1"/>
          </p:cNvSpPr>
          <p:nvPr/>
        </p:nvSpPr>
        <p:spPr bwMode="auto">
          <a:xfrm flipV="1">
            <a:off x="4536672" y="1417488"/>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51" name="Line 43"/>
          <p:cNvSpPr>
            <a:spLocks noChangeShapeType="1"/>
          </p:cNvSpPr>
          <p:nvPr/>
        </p:nvSpPr>
        <p:spPr bwMode="auto">
          <a:xfrm rot="10800000" flipH="1">
            <a:off x="4029334" y="1417488"/>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52" name="Line 44"/>
          <p:cNvSpPr>
            <a:spLocks noChangeShapeType="1"/>
          </p:cNvSpPr>
          <p:nvPr/>
        </p:nvSpPr>
        <p:spPr bwMode="auto">
          <a:xfrm>
            <a:off x="3513398" y="1417488"/>
            <a:ext cx="20809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53" name="Line 45"/>
          <p:cNvSpPr>
            <a:spLocks noChangeShapeType="1"/>
          </p:cNvSpPr>
          <p:nvPr/>
        </p:nvSpPr>
        <p:spPr bwMode="auto">
          <a:xfrm>
            <a:off x="3000900" y="1417488"/>
            <a:ext cx="20293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54" name="Text Box 46"/>
          <p:cNvSpPr txBox="1">
            <a:spLocks noChangeArrowheads="1"/>
          </p:cNvSpPr>
          <p:nvPr/>
        </p:nvSpPr>
        <p:spPr bwMode="auto">
          <a:xfrm>
            <a:off x="348981" y="404664"/>
            <a:ext cx="349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1</a:t>
            </a:r>
            <a:endParaRPr kumimoji="1" lang="en-US" altLang="zh-CN" sz="2000" b="1" baseline="-25000">
              <a:solidFill>
                <a:srgbClr val="0000CC"/>
              </a:solidFill>
              <a:latin typeface="+mn-lt"/>
              <a:ea typeface="黑体" panose="02010609060101010101" pitchFamily="2" charset="-122"/>
            </a:endParaRPr>
          </a:p>
        </p:txBody>
      </p:sp>
      <p:sp>
        <p:nvSpPr>
          <p:cNvPr id="964655" name="Text Box 47"/>
          <p:cNvSpPr txBox="1">
            <a:spLocks noChangeArrowheads="1"/>
          </p:cNvSpPr>
          <p:nvPr/>
        </p:nvSpPr>
        <p:spPr bwMode="auto">
          <a:xfrm>
            <a:off x="347260" y="1563539"/>
            <a:ext cx="349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3</a:t>
            </a:r>
            <a:endParaRPr kumimoji="1" lang="en-US" altLang="zh-CN" sz="2000" b="1" baseline="-25000">
              <a:solidFill>
                <a:srgbClr val="0000CC"/>
              </a:solidFill>
              <a:latin typeface="+mn-lt"/>
              <a:ea typeface="黑体" panose="02010609060101010101" pitchFamily="2" charset="-122"/>
            </a:endParaRPr>
          </a:p>
        </p:txBody>
      </p:sp>
      <p:sp>
        <p:nvSpPr>
          <p:cNvPr id="964656" name="Text Box 48"/>
          <p:cNvSpPr txBox="1">
            <a:spLocks noChangeArrowheads="1"/>
          </p:cNvSpPr>
          <p:nvPr/>
        </p:nvSpPr>
        <p:spPr bwMode="auto">
          <a:xfrm>
            <a:off x="347260" y="960289"/>
            <a:ext cx="349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2</a:t>
            </a:r>
            <a:endParaRPr kumimoji="1" lang="en-US" altLang="zh-CN" sz="2000" b="1" baseline="-25000">
              <a:solidFill>
                <a:srgbClr val="0000CC"/>
              </a:solidFill>
              <a:latin typeface="+mn-lt"/>
              <a:ea typeface="黑体" panose="02010609060101010101" pitchFamily="2" charset="-122"/>
            </a:endParaRPr>
          </a:p>
        </p:txBody>
      </p:sp>
      <p:sp>
        <p:nvSpPr>
          <p:cNvPr id="964657" name="Text Box 49"/>
          <p:cNvSpPr txBox="1">
            <a:spLocks noChangeArrowheads="1"/>
          </p:cNvSpPr>
          <p:nvPr/>
        </p:nvSpPr>
        <p:spPr bwMode="auto">
          <a:xfrm>
            <a:off x="4519475" y="455464"/>
            <a:ext cx="47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1</a:t>
            </a:r>
            <a:endParaRPr kumimoji="1" lang="en-US" altLang="zh-CN" sz="2000" b="1" baseline="-25000">
              <a:solidFill>
                <a:srgbClr val="0000CC"/>
              </a:solidFill>
              <a:latin typeface="+mn-lt"/>
              <a:ea typeface="黑体" panose="02010609060101010101" pitchFamily="2" charset="-122"/>
            </a:endParaRPr>
          </a:p>
        </p:txBody>
      </p:sp>
      <p:sp>
        <p:nvSpPr>
          <p:cNvPr id="964658" name="Text Box 50"/>
          <p:cNvSpPr txBox="1">
            <a:spLocks noChangeArrowheads="1"/>
          </p:cNvSpPr>
          <p:nvPr/>
        </p:nvSpPr>
        <p:spPr bwMode="auto">
          <a:xfrm>
            <a:off x="4519475" y="1060301"/>
            <a:ext cx="47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2</a:t>
            </a:r>
            <a:endParaRPr kumimoji="1" lang="en-US" altLang="zh-CN" sz="2000" b="1" baseline="-25000">
              <a:solidFill>
                <a:srgbClr val="0000CC"/>
              </a:solidFill>
              <a:latin typeface="+mn-lt"/>
              <a:ea typeface="黑体" panose="02010609060101010101" pitchFamily="2" charset="-122"/>
            </a:endParaRPr>
          </a:p>
        </p:txBody>
      </p:sp>
      <p:sp>
        <p:nvSpPr>
          <p:cNvPr id="964659" name="Freeform 51"/>
          <p:cNvSpPr/>
          <p:nvPr/>
        </p:nvSpPr>
        <p:spPr bwMode="auto">
          <a:xfrm>
            <a:off x="909633" y="630088"/>
            <a:ext cx="3539331" cy="571500"/>
          </a:xfrm>
          <a:custGeom>
            <a:avLst/>
            <a:gdLst>
              <a:gd name="T0" fmla="*/ 0 w 2064"/>
              <a:gd name="T1" fmla="*/ 0 h 384"/>
              <a:gd name="T2" fmla="*/ 816 w 2064"/>
              <a:gd name="T3" fmla="*/ 0 h 384"/>
              <a:gd name="T4" fmla="*/ 1248 w 2064"/>
              <a:gd name="T5" fmla="*/ 384 h 384"/>
              <a:gd name="T6" fmla="*/ 2064 w 2064"/>
              <a:gd name="T7" fmla="*/ 384 h 384"/>
            </a:gdLst>
            <a:ahLst/>
            <a:cxnLst>
              <a:cxn ang="0">
                <a:pos x="T0" y="T1"/>
              </a:cxn>
              <a:cxn ang="0">
                <a:pos x="T2" y="T3"/>
              </a:cxn>
              <a:cxn ang="0">
                <a:pos x="T4" y="T5"/>
              </a:cxn>
              <a:cxn ang="0">
                <a:pos x="T6" y="T7"/>
              </a:cxn>
            </a:cxnLst>
            <a:rect l="0" t="0" r="r" b="b"/>
            <a:pathLst>
              <a:path w="2064" h="384">
                <a:moveTo>
                  <a:pt x="0" y="0"/>
                </a:moveTo>
                <a:lnTo>
                  <a:pt x="816" y="0"/>
                </a:lnTo>
                <a:lnTo>
                  <a:pt x="1248" y="384"/>
                </a:lnTo>
                <a:lnTo>
                  <a:pt x="2064" y="384"/>
                </a:lnTo>
              </a:path>
            </a:pathLst>
          </a:custGeom>
          <a:noFill/>
          <a:ln w="76200" cmpd="sng">
            <a:solidFill>
              <a:srgbClr val="9966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60" name="Text Box 52"/>
          <p:cNvSpPr txBox="1">
            <a:spLocks noChangeArrowheads="1"/>
          </p:cNvSpPr>
          <p:nvPr/>
        </p:nvSpPr>
        <p:spPr bwMode="auto">
          <a:xfrm>
            <a:off x="2424768" y="958702"/>
            <a:ext cx="44114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存</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储</a:t>
            </a:r>
            <a:endParaRPr kumimoji="1" lang="zh-CN" altLang="en-US"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器</a:t>
            </a:r>
            <a:endParaRPr kumimoji="1" lang="zh-CN" altLang="en-US" sz="2000" b="1">
              <a:solidFill>
                <a:srgbClr val="0000CC"/>
              </a:solidFill>
              <a:latin typeface="+mn-lt"/>
              <a:ea typeface="黑体" panose="02010609060101010101" pitchFamily="2" charset="-122"/>
            </a:endParaRPr>
          </a:p>
        </p:txBody>
      </p:sp>
      <p:sp>
        <p:nvSpPr>
          <p:cNvPr id="964661" name="Rectangle 53"/>
          <p:cNvSpPr>
            <a:spLocks noChangeArrowheads="1"/>
          </p:cNvSpPr>
          <p:nvPr/>
        </p:nvSpPr>
        <p:spPr bwMode="auto">
          <a:xfrm>
            <a:off x="5835411" y="1196791"/>
            <a:ext cx="30784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62" name="Rectangle 54"/>
          <p:cNvSpPr>
            <a:spLocks noChangeArrowheads="1"/>
          </p:cNvSpPr>
          <p:nvPr/>
        </p:nvSpPr>
        <p:spPr bwMode="auto">
          <a:xfrm>
            <a:off x="6347908" y="1149166"/>
            <a:ext cx="3095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63" name="Rectangle 55"/>
          <p:cNvSpPr>
            <a:spLocks noChangeArrowheads="1"/>
          </p:cNvSpPr>
          <p:nvPr/>
        </p:nvSpPr>
        <p:spPr bwMode="auto">
          <a:xfrm>
            <a:off x="6863846" y="1126940"/>
            <a:ext cx="30784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64" name="Line 56"/>
          <p:cNvSpPr>
            <a:spLocks noChangeShapeType="1"/>
          </p:cNvSpPr>
          <p:nvPr/>
        </p:nvSpPr>
        <p:spPr bwMode="auto">
          <a:xfrm flipV="1">
            <a:off x="5627316" y="1269815"/>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65" name="Line 57"/>
          <p:cNvSpPr>
            <a:spLocks noChangeShapeType="1"/>
          </p:cNvSpPr>
          <p:nvPr/>
        </p:nvSpPr>
        <p:spPr bwMode="auto">
          <a:xfrm>
            <a:off x="6143253" y="1269815"/>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66" name="Line 58"/>
          <p:cNvSpPr>
            <a:spLocks noChangeShapeType="1"/>
          </p:cNvSpPr>
          <p:nvPr/>
        </p:nvSpPr>
        <p:spPr bwMode="auto">
          <a:xfrm>
            <a:off x="6657470" y="1269815"/>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67" name="Line 59"/>
          <p:cNvSpPr>
            <a:spLocks noChangeShapeType="1"/>
          </p:cNvSpPr>
          <p:nvPr/>
        </p:nvSpPr>
        <p:spPr bwMode="auto">
          <a:xfrm>
            <a:off x="7171688" y="1269815"/>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68" name="Rectangle 60"/>
          <p:cNvSpPr>
            <a:spLocks noChangeArrowheads="1"/>
          </p:cNvSpPr>
          <p:nvPr/>
        </p:nvSpPr>
        <p:spPr bwMode="auto">
          <a:xfrm>
            <a:off x="5835411" y="2365191"/>
            <a:ext cx="30784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69" name="Rectangle 61"/>
          <p:cNvSpPr>
            <a:spLocks noChangeArrowheads="1"/>
          </p:cNvSpPr>
          <p:nvPr/>
        </p:nvSpPr>
        <p:spPr bwMode="auto">
          <a:xfrm>
            <a:off x="6347908" y="2317566"/>
            <a:ext cx="3095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70" name="Rectangle 62"/>
          <p:cNvSpPr>
            <a:spLocks noChangeArrowheads="1"/>
          </p:cNvSpPr>
          <p:nvPr/>
        </p:nvSpPr>
        <p:spPr bwMode="auto">
          <a:xfrm>
            <a:off x="6863846" y="2292165"/>
            <a:ext cx="307843" cy="287338"/>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71" name="Line 63"/>
          <p:cNvSpPr>
            <a:spLocks noChangeShapeType="1"/>
          </p:cNvSpPr>
          <p:nvPr/>
        </p:nvSpPr>
        <p:spPr bwMode="auto">
          <a:xfrm flipV="1">
            <a:off x="5627316" y="2436628"/>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72" name="Line 64"/>
          <p:cNvSpPr>
            <a:spLocks noChangeShapeType="1"/>
          </p:cNvSpPr>
          <p:nvPr/>
        </p:nvSpPr>
        <p:spPr bwMode="auto">
          <a:xfrm>
            <a:off x="6143253" y="2436628"/>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73" name="Line 65"/>
          <p:cNvSpPr>
            <a:spLocks noChangeShapeType="1"/>
          </p:cNvSpPr>
          <p:nvPr/>
        </p:nvSpPr>
        <p:spPr bwMode="auto">
          <a:xfrm>
            <a:off x="6657470" y="2436628"/>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74" name="Line 66"/>
          <p:cNvSpPr>
            <a:spLocks noChangeShapeType="1"/>
          </p:cNvSpPr>
          <p:nvPr/>
        </p:nvSpPr>
        <p:spPr bwMode="auto">
          <a:xfrm>
            <a:off x="7171688" y="2436628"/>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75" name="Rectangle 67"/>
          <p:cNvSpPr>
            <a:spLocks noChangeArrowheads="1"/>
          </p:cNvSpPr>
          <p:nvPr/>
        </p:nvSpPr>
        <p:spPr bwMode="auto">
          <a:xfrm flipH="1">
            <a:off x="8741858" y="1196791"/>
            <a:ext cx="30956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76" name="Rectangle 68"/>
          <p:cNvSpPr>
            <a:spLocks noChangeArrowheads="1"/>
          </p:cNvSpPr>
          <p:nvPr/>
        </p:nvSpPr>
        <p:spPr bwMode="auto">
          <a:xfrm flipH="1">
            <a:off x="8229361" y="1149166"/>
            <a:ext cx="30784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77" name="Rectangle 69"/>
          <p:cNvSpPr>
            <a:spLocks noChangeArrowheads="1"/>
          </p:cNvSpPr>
          <p:nvPr/>
        </p:nvSpPr>
        <p:spPr bwMode="auto">
          <a:xfrm flipH="1">
            <a:off x="7711704" y="1126940"/>
            <a:ext cx="311282"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78" name="Line 70"/>
          <p:cNvSpPr>
            <a:spLocks noChangeShapeType="1"/>
          </p:cNvSpPr>
          <p:nvPr/>
        </p:nvSpPr>
        <p:spPr bwMode="auto">
          <a:xfrm flipV="1">
            <a:off x="9044541" y="1269815"/>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79" name="Line 71"/>
          <p:cNvSpPr>
            <a:spLocks noChangeShapeType="1"/>
          </p:cNvSpPr>
          <p:nvPr/>
        </p:nvSpPr>
        <p:spPr bwMode="auto">
          <a:xfrm rot="10800000" flipH="1">
            <a:off x="8537203" y="1269815"/>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80" name="Line 72"/>
          <p:cNvSpPr>
            <a:spLocks noChangeShapeType="1"/>
          </p:cNvSpPr>
          <p:nvPr/>
        </p:nvSpPr>
        <p:spPr bwMode="auto">
          <a:xfrm>
            <a:off x="8022985" y="1269815"/>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81" name="Line 73"/>
          <p:cNvSpPr>
            <a:spLocks noChangeShapeType="1"/>
          </p:cNvSpPr>
          <p:nvPr/>
        </p:nvSpPr>
        <p:spPr bwMode="auto">
          <a:xfrm>
            <a:off x="7508769" y="1269815"/>
            <a:ext cx="20293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82" name="Rectangle 74"/>
          <p:cNvSpPr>
            <a:spLocks noChangeArrowheads="1"/>
          </p:cNvSpPr>
          <p:nvPr/>
        </p:nvSpPr>
        <p:spPr bwMode="auto">
          <a:xfrm flipH="1">
            <a:off x="8741858" y="2365191"/>
            <a:ext cx="30956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83" name="Rectangle 75"/>
          <p:cNvSpPr>
            <a:spLocks noChangeArrowheads="1"/>
          </p:cNvSpPr>
          <p:nvPr/>
        </p:nvSpPr>
        <p:spPr bwMode="auto">
          <a:xfrm flipH="1">
            <a:off x="8229361" y="2317566"/>
            <a:ext cx="30784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84" name="Rectangle 76"/>
          <p:cNvSpPr>
            <a:spLocks noChangeArrowheads="1"/>
          </p:cNvSpPr>
          <p:nvPr/>
        </p:nvSpPr>
        <p:spPr bwMode="auto">
          <a:xfrm flipH="1">
            <a:off x="7711704" y="2292165"/>
            <a:ext cx="311282" cy="287338"/>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85" name="Line 77"/>
          <p:cNvSpPr>
            <a:spLocks noChangeShapeType="1"/>
          </p:cNvSpPr>
          <p:nvPr/>
        </p:nvSpPr>
        <p:spPr bwMode="auto">
          <a:xfrm flipV="1">
            <a:off x="9044541" y="2436628"/>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86" name="Line 78"/>
          <p:cNvSpPr>
            <a:spLocks noChangeShapeType="1"/>
          </p:cNvSpPr>
          <p:nvPr/>
        </p:nvSpPr>
        <p:spPr bwMode="auto">
          <a:xfrm>
            <a:off x="8537203" y="2436628"/>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87" name="Line 79"/>
          <p:cNvSpPr>
            <a:spLocks noChangeShapeType="1"/>
          </p:cNvSpPr>
          <p:nvPr/>
        </p:nvSpPr>
        <p:spPr bwMode="auto">
          <a:xfrm>
            <a:off x="8022985" y="2436628"/>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88" name="Line 80"/>
          <p:cNvSpPr>
            <a:spLocks noChangeShapeType="1"/>
          </p:cNvSpPr>
          <p:nvPr/>
        </p:nvSpPr>
        <p:spPr bwMode="auto">
          <a:xfrm>
            <a:off x="7508769" y="2436628"/>
            <a:ext cx="20293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89" name="Rectangle 81"/>
          <p:cNvSpPr>
            <a:spLocks noChangeArrowheads="1"/>
          </p:cNvSpPr>
          <p:nvPr/>
        </p:nvSpPr>
        <p:spPr bwMode="auto">
          <a:xfrm>
            <a:off x="5835411" y="1768291"/>
            <a:ext cx="307843"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90" name="Rectangle 82"/>
          <p:cNvSpPr>
            <a:spLocks noChangeArrowheads="1"/>
          </p:cNvSpPr>
          <p:nvPr/>
        </p:nvSpPr>
        <p:spPr bwMode="auto">
          <a:xfrm>
            <a:off x="6347908" y="1720666"/>
            <a:ext cx="3095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91" name="Rectangle 83"/>
          <p:cNvSpPr>
            <a:spLocks noChangeArrowheads="1"/>
          </p:cNvSpPr>
          <p:nvPr/>
        </p:nvSpPr>
        <p:spPr bwMode="auto">
          <a:xfrm>
            <a:off x="6863846" y="1698440"/>
            <a:ext cx="30784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92" name="Line 84"/>
          <p:cNvSpPr>
            <a:spLocks noChangeShapeType="1"/>
          </p:cNvSpPr>
          <p:nvPr/>
        </p:nvSpPr>
        <p:spPr bwMode="auto">
          <a:xfrm flipV="1">
            <a:off x="5627316" y="1841315"/>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93" name="Line 85"/>
          <p:cNvSpPr>
            <a:spLocks noChangeShapeType="1"/>
          </p:cNvSpPr>
          <p:nvPr/>
        </p:nvSpPr>
        <p:spPr bwMode="auto">
          <a:xfrm>
            <a:off x="6143253" y="1841315"/>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94" name="Line 86"/>
          <p:cNvSpPr>
            <a:spLocks noChangeShapeType="1"/>
          </p:cNvSpPr>
          <p:nvPr/>
        </p:nvSpPr>
        <p:spPr bwMode="auto">
          <a:xfrm>
            <a:off x="6657470" y="1841315"/>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95" name="Line 87"/>
          <p:cNvSpPr>
            <a:spLocks noChangeShapeType="1"/>
          </p:cNvSpPr>
          <p:nvPr/>
        </p:nvSpPr>
        <p:spPr bwMode="auto">
          <a:xfrm>
            <a:off x="7171688" y="1841315"/>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96" name="Rectangle 88"/>
          <p:cNvSpPr>
            <a:spLocks noChangeArrowheads="1"/>
          </p:cNvSpPr>
          <p:nvPr/>
        </p:nvSpPr>
        <p:spPr bwMode="auto">
          <a:xfrm flipH="1">
            <a:off x="8741858" y="1768291"/>
            <a:ext cx="309563"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97" name="Rectangle 89"/>
          <p:cNvSpPr>
            <a:spLocks noChangeArrowheads="1"/>
          </p:cNvSpPr>
          <p:nvPr/>
        </p:nvSpPr>
        <p:spPr bwMode="auto">
          <a:xfrm flipH="1">
            <a:off x="8229361" y="1720666"/>
            <a:ext cx="30784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98" name="Rectangle 90"/>
          <p:cNvSpPr>
            <a:spLocks noChangeArrowheads="1"/>
          </p:cNvSpPr>
          <p:nvPr/>
        </p:nvSpPr>
        <p:spPr bwMode="auto">
          <a:xfrm flipH="1">
            <a:off x="7711704" y="1698440"/>
            <a:ext cx="311282"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99" name="Line 91"/>
          <p:cNvSpPr>
            <a:spLocks noChangeShapeType="1"/>
          </p:cNvSpPr>
          <p:nvPr/>
        </p:nvSpPr>
        <p:spPr bwMode="auto">
          <a:xfrm flipV="1">
            <a:off x="9044541" y="1841315"/>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00" name="Line 92"/>
          <p:cNvSpPr>
            <a:spLocks noChangeShapeType="1"/>
          </p:cNvSpPr>
          <p:nvPr/>
        </p:nvSpPr>
        <p:spPr bwMode="auto">
          <a:xfrm rot="10800000" flipH="1">
            <a:off x="8537203" y="1841315"/>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01" name="Line 93"/>
          <p:cNvSpPr>
            <a:spLocks noChangeShapeType="1"/>
          </p:cNvSpPr>
          <p:nvPr/>
        </p:nvSpPr>
        <p:spPr bwMode="auto">
          <a:xfrm>
            <a:off x="8022985" y="1841315"/>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02" name="Line 94"/>
          <p:cNvSpPr>
            <a:spLocks noChangeShapeType="1"/>
          </p:cNvSpPr>
          <p:nvPr/>
        </p:nvSpPr>
        <p:spPr bwMode="auto">
          <a:xfrm>
            <a:off x="7508769" y="1841315"/>
            <a:ext cx="20293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03" name="Text Box 95"/>
          <p:cNvSpPr txBox="1">
            <a:spLocks noChangeArrowheads="1"/>
          </p:cNvSpPr>
          <p:nvPr/>
        </p:nvSpPr>
        <p:spPr bwMode="auto">
          <a:xfrm>
            <a:off x="5458776" y="858654"/>
            <a:ext cx="349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1</a:t>
            </a:r>
            <a:endParaRPr kumimoji="1" lang="en-US" altLang="zh-CN" sz="2000" b="1" baseline="-25000">
              <a:solidFill>
                <a:srgbClr val="0000CC"/>
              </a:solidFill>
              <a:latin typeface="+mn-lt"/>
              <a:ea typeface="黑体" panose="02010609060101010101" pitchFamily="2" charset="-122"/>
            </a:endParaRPr>
          </a:p>
        </p:txBody>
      </p:sp>
      <p:sp>
        <p:nvSpPr>
          <p:cNvPr id="964704" name="Text Box 96"/>
          <p:cNvSpPr txBox="1">
            <a:spLocks noChangeArrowheads="1"/>
          </p:cNvSpPr>
          <p:nvPr/>
        </p:nvSpPr>
        <p:spPr bwMode="auto">
          <a:xfrm>
            <a:off x="5457056" y="2015941"/>
            <a:ext cx="349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3</a:t>
            </a:r>
            <a:endParaRPr kumimoji="1" lang="en-US" altLang="zh-CN" sz="2000" b="1" baseline="-25000">
              <a:solidFill>
                <a:srgbClr val="0000CC"/>
              </a:solidFill>
              <a:latin typeface="+mn-lt"/>
              <a:ea typeface="黑体" panose="02010609060101010101" pitchFamily="2" charset="-122"/>
            </a:endParaRPr>
          </a:p>
        </p:txBody>
      </p:sp>
      <p:sp>
        <p:nvSpPr>
          <p:cNvPr id="964705" name="Text Box 97"/>
          <p:cNvSpPr txBox="1">
            <a:spLocks noChangeArrowheads="1"/>
          </p:cNvSpPr>
          <p:nvPr/>
        </p:nvSpPr>
        <p:spPr bwMode="auto">
          <a:xfrm>
            <a:off x="5457056" y="1412691"/>
            <a:ext cx="349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2</a:t>
            </a:r>
            <a:endParaRPr kumimoji="1" lang="en-US" altLang="zh-CN" sz="2000" b="1" baseline="-25000">
              <a:solidFill>
                <a:srgbClr val="0000CC"/>
              </a:solidFill>
              <a:latin typeface="+mn-lt"/>
              <a:ea typeface="黑体" panose="02010609060101010101" pitchFamily="2" charset="-122"/>
            </a:endParaRPr>
          </a:p>
        </p:txBody>
      </p:sp>
      <p:sp>
        <p:nvSpPr>
          <p:cNvPr id="964706" name="Text Box 98"/>
          <p:cNvSpPr txBox="1">
            <a:spLocks noChangeArrowheads="1"/>
          </p:cNvSpPr>
          <p:nvPr/>
        </p:nvSpPr>
        <p:spPr bwMode="auto">
          <a:xfrm>
            <a:off x="8998107" y="879291"/>
            <a:ext cx="47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1</a:t>
            </a:r>
            <a:endParaRPr kumimoji="1" lang="en-US" altLang="zh-CN" sz="2000" b="1" baseline="-25000">
              <a:solidFill>
                <a:srgbClr val="0000CC"/>
              </a:solidFill>
              <a:latin typeface="+mn-lt"/>
              <a:ea typeface="黑体" panose="02010609060101010101" pitchFamily="2" charset="-122"/>
            </a:endParaRPr>
          </a:p>
        </p:txBody>
      </p:sp>
      <p:sp>
        <p:nvSpPr>
          <p:cNvPr id="964707" name="Text Box 99"/>
          <p:cNvSpPr txBox="1">
            <a:spLocks noChangeArrowheads="1"/>
          </p:cNvSpPr>
          <p:nvPr/>
        </p:nvSpPr>
        <p:spPr bwMode="auto">
          <a:xfrm>
            <a:off x="8999827" y="1484128"/>
            <a:ext cx="47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2</a:t>
            </a:r>
            <a:endParaRPr kumimoji="1" lang="en-US" altLang="zh-CN" sz="2000" b="1" baseline="-25000">
              <a:solidFill>
                <a:srgbClr val="0000CC"/>
              </a:solidFill>
              <a:latin typeface="+mn-lt"/>
              <a:ea typeface="黑体" panose="02010609060101010101" pitchFamily="2" charset="-122"/>
            </a:endParaRPr>
          </a:p>
        </p:txBody>
      </p:sp>
      <p:sp>
        <p:nvSpPr>
          <p:cNvPr id="964708" name="AutoShape 100"/>
          <p:cNvSpPr>
            <a:spLocks noChangeArrowheads="1"/>
          </p:cNvSpPr>
          <p:nvPr/>
        </p:nvSpPr>
        <p:spPr bwMode="auto">
          <a:xfrm>
            <a:off x="7238761" y="768165"/>
            <a:ext cx="395552" cy="2001838"/>
          </a:xfrm>
          <a:prstGeom prst="upDownArrow">
            <a:avLst>
              <a:gd name="adj1" fmla="val 50000"/>
              <a:gd name="adj2" fmla="val 56273"/>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964709" name="Freeform 101"/>
          <p:cNvSpPr/>
          <p:nvPr/>
        </p:nvSpPr>
        <p:spPr bwMode="auto">
          <a:xfrm>
            <a:off x="6029747" y="1045979"/>
            <a:ext cx="2817019" cy="579437"/>
          </a:xfrm>
          <a:custGeom>
            <a:avLst/>
            <a:gdLst>
              <a:gd name="T0" fmla="*/ 0 w 1680"/>
              <a:gd name="T1" fmla="*/ 6 h 390"/>
              <a:gd name="T2" fmla="*/ 840 w 1680"/>
              <a:gd name="T3" fmla="*/ 0 h 390"/>
              <a:gd name="T4" fmla="*/ 840 w 1680"/>
              <a:gd name="T5" fmla="*/ 390 h 390"/>
              <a:gd name="T6" fmla="*/ 1680 w 1680"/>
              <a:gd name="T7" fmla="*/ 390 h 390"/>
            </a:gdLst>
            <a:ahLst/>
            <a:cxnLst>
              <a:cxn ang="0">
                <a:pos x="T0" y="T1"/>
              </a:cxn>
              <a:cxn ang="0">
                <a:pos x="T2" y="T3"/>
              </a:cxn>
              <a:cxn ang="0">
                <a:pos x="T4" y="T5"/>
              </a:cxn>
              <a:cxn ang="0">
                <a:pos x="T6" y="T7"/>
              </a:cxn>
            </a:cxnLst>
            <a:rect l="0" t="0" r="r" b="b"/>
            <a:pathLst>
              <a:path w="1680" h="390">
                <a:moveTo>
                  <a:pt x="0" y="6"/>
                </a:moveTo>
                <a:lnTo>
                  <a:pt x="840" y="0"/>
                </a:lnTo>
                <a:lnTo>
                  <a:pt x="840" y="390"/>
                </a:lnTo>
                <a:lnTo>
                  <a:pt x="1680" y="390"/>
                </a:lnTo>
              </a:path>
            </a:pathLst>
          </a:custGeom>
          <a:noFill/>
          <a:ln w="76200" cmpd="sng">
            <a:solidFill>
              <a:srgbClr val="9966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10" name="Rectangle 102"/>
          <p:cNvSpPr>
            <a:spLocks noChangeArrowheads="1"/>
          </p:cNvSpPr>
          <p:nvPr/>
        </p:nvSpPr>
        <p:spPr bwMode="auto">
          <a:xfrm>
            <a:off x="3063302" y="3270784"/>
            <a:ext cx="30784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11" name="Rectangle 103"/>
          <p:cNvSpPr>
            <a:spLocks noChangeArrowheads="1"/>
          </p:cNvSpPr>
          <p:nvPr/>
        </p:nvSpPr>
        <p:spPr bwMode="auto">
          <a:xfrm>
            <a:off x="3577519" y="3224747"/>
            <a:ext cx="307842" cy="23812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12" name="Rectangle 104"/>
          <p:cNvSpPr>
            <a:spLocks noChangeArrowheads="1"/>
          </p:cNvSpPr>
          <p:nvPr/>
        </p:nvSpPr>
        <p:spPr bwMode="auto">
          <a:xfrm>
            <a:off x="4091736" y="3200934"/>
            <a:ext cx="30956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13" name="Line 105"/>
          <p:cNvSpPr>
            <a:spLocks noChangeShapeType="1"/>
          </p:cNvSpPr>
          <p:nvPr/>
        </p:nvSpPr>
        <p:spPr bwMode="auto">
          <a:xfrm flipV="1">
            <a:off x="2856927" y="3343809"/>
            <a:ext cx="21153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14" name="Line 106"/>
          <p:cNvSpPr>
            <a:spLocks noChangeShapeType="1"/>
          </p:cNvSpPr>
          <p:nvPr/>
        </p:nvSpPr>
        <p:spPr bwMode="auto">
          <a:xfrm>
            <a:off x="3371144" y="3343809"/>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15" name="Line 107"/>
          <p:cNvSpPr>
            <a:spLocks noChangeShapeType="1"/>
          </p:cNvSpPr>
          <p:nvPr/>
        </p:nvSpPr>
        <p:spPr bwMode="auto">
          <a:xfrm>
            <a:off x="3885361" y="3343809"/>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16" name="Line 108"/>
          <p:cNvSpPr>
            <a:spLocks noChangeShapeType="1"/>
          </p:cNvSpPr>
          <p:nvPr/>
        </p:nvSpPr>
        <p:spPr bwMode="auto">
          <a:xfrm>
            <a:off x="4401299" y="3343809"/>
            <a:ext cx="204656"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17" name="Text Box 109"/>
          <p:cNvSpPr txBox="1">
            <a:spLocks noChangeArrowheads="1"/>
          </p:cNvSpPr>
          <p:nvPr/>
        </p:nvSpPr>
        <p:spPr bwMode="auto">
          <a:xfrm>
            <a:off x="2672909" y="2932647"/>
            <a:ext cx="349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1</a:t>
            </a:r>
            <a:endParaRPr kumimoji="1" lang="en-US" altLang="zh-CN" sz="2000" b="1" baseline="-25000">
              <a:solidFill>
                <a:srgbClr val="0000CC"/>
              </a:solidFill>
              <a:latin typeface="+mn-lt"/>
              <a:ea typeface="黑体" panose="02010609060101010101" pitchFamily="2" charset="-122"/>
            </a:endParaRPr>
          </a:p>
        </p:txBody>
      </p:sp>
      <p:sp>
        <p:nvSpPr>
          <p:cNvPr id="964718" name="Rectangle 110"/>
          <p:cNvSpPr>
            <a:spLocks noChangeArrowheads="1"/>
          </p:cNvSpPr>
          <p:nvPr/>
        </p:nvSpPr>
        <p:spPr bwMode="auto">
          <a:xfrm>
            <a:off x="3068461" y="4402672"/>
            <a:ext cx="309563"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19" name="Rectangle 111"/>
          <p:cNvSpPr>
            <a:spLocks noChangeArrowheads="1"/>
          </p:cNvSpPr>
          <p:nvPr/>
        </p:nvSpPr>
        <p:spPr bwMode="auto">
          <a:xfrm>
            <a:off x="3584399" y="4356635"/>
            <a:ext cx="307842" cy="23812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20" name="Rectangle 112"/>
          <p:cNvSpPr>
            <a:spLocks noChangeArrowheads="1"/>
          </p:cNvSpPr>
          <p:nvPr/>
        </p:nvSpPr>
        <p:spPr bwMode="auto">
          <a:xfrm>
            <a:off x="4096896" y="4332821"/>
            <a:ext cx="30956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21" name="Line 113"/>
          <p:cNvSpPr>
            <a:spLocks noChangeShapeType="1"/>
          </p:cNvSpPr>
          <p:nvPr/>
        </p:nvSpPr>
        <p:spPr bwMode="auto">
          <a:xfrm flipV="1">
            <a:off x="2863805" y="4475696"/>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22" name="Line 114"/>
          <p:cNvSpPr>
            <a:spLocks noChangeShapeType="1"/>
          </p:cNvSpPr>
          <p:nvPr/>
        </p:nvSpPr>
        <p:spPr bwMode="auto">
          <a:xfrm>
            <a:off x="3378023" y="4475696"/>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23" name="Line 115"/>
          <p:cNvSpPr>
            <a:spLocks noChangeShapeType="1"/>
          </p:cNvSpPr>
          <p:nvPr/>
        </p:nvSpPr>
        <p:spPr bwMode="auto">
          <a:xfrm>
            <a:off x="3892241" y="4475696"/>
            <a:ext cx="204656"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24" name="Line 116"/>
          <p:cNvSpPr>
            <a:spLocks noChangeShapeType="1"/>
          </p:cNvSpPr>
          <p:nvPr/>
        </p:nvSpPr>
        <p:spPr bwMode="auto">
          <a:xfrm>
            <a:off x="4406459" y="4475696"/>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25" name="Text Box 117"/>
          <p:cNvSpPr txBox="1">
            <a:spLocks noChangeArrowheads="1"/>
          </p:cNvSpPr>
          <p:nvPr/>
        </p:nvSpPr>
        <p:spPr bwMode="auto">
          <a:xfrm>
            <a:off x="2660870" y="4091522"/>
            <a:ext cx="349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3</a:t>
            </a:r>
            <a:endParaRPr kumimoji="1" lang="en-US" altLang="zh-CN" sz="2000" b="1" baseline="-25000">
              <a:solidFill>
                <a:srgbClr val="0000CC"/>
              </a:solidFill>
              <a:latin typeface="+mn-lt"/>
              <a:ea typeface="黑体" panose="02010609060101010101" pitchFamily="2" charset="-122"/>
            </a:endParaRPr>
          </a:p>
        </p:txBody>
      </p:sp>
      <p:sp>
        <p:nvSpPr>
          <p:cNvPr id="964726" name="Rectangle 118"/>
          <p:cNvSpPr>
            <a:spLocks noChangeArrowheads="1"/>
          </p:cNvSpPr>
          <p:nvPr/>
        </p:nvSpPr>
        <p:spPr bwMode="auto">
          <a:xfrm>
            <a:off x="3063302" y="3843872"/>
            <a:ext cx="30784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27" name="Rectangle 119"/>
          <p:cNvSpPr>
            <a:spLocks noChangeArrowheads="1"/>
          </p:cNvSpPr>
          <p:nvPr/>
        </p:nvSpPr>
        <p:spPr bwMode="auto">
          <a:xfrm>
            <a:off x="3577519" y="3796247"/>
            <a:ext cx="307842" cy="23812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28" name="Rectangle 120"/>
          <p:cNvSpPr>
            <a:spLocks noChangeArrowheads="1"/>
          </p:cNvSpPr>
          <p:nvPr/>
        </p:nvSpPr>
        <p:spPr bwMode="auto">
          <a:xfrm>
            <a:off x="4091736" y="3772434"/>
            <a:ext cx="30956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29" name="Line 121"/>
          <p:cNvSpPr>
            <a:spLocks noChangeShapeType="1"/>
          </p:cNvSpPr>
          <p:nvPr/>
        </p:nvSpPr>
        <p:spPr bwMode="auto">
          <a:xfrm flipV="1">
            <a:off x="2856927" y="3915309"/>
            <a:ext cx="21153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30" name="Line 122"/>
          <p:cNvSpPr>
            <a:spLocks noChangeShapeType="1"/>
          </p:cNvSpPr>
          <p:nvPr/>
        </p:nvSpPr>
        <p:spPr bwMode="auto">
          <a:xfrm>
            <a:off x="3371144" y="3915309"/>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31" name="Line 123"/>
          <p:cNvSpPr>
            <a:spLocks noChangeShapeType="1"/>
          </p:cNvSpPr>
          <p:nvPr/>
        </p:nvSpPr>
        <p:spPr bwMode="auto">
          <a:xfrm>
            <a:off x="3885361" y="3915309"/>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32" name="Line 124"/>
          <p:cNvSpPr>
            <a:spLocks noChangeShapeType="1"/>
          </p:cNvSpPr>
          <p:nvPr/>
        </p:nvSpPr>
        <p:spPr bwMode="auto">
          <a:xfrm>
            <a:off x="4401299" y="3915309"/>
            <a:ext cx="204656"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33" name="Text Box 125"/>
          <p:cNvSpPr txBox="1">
            <a:spLocks noChangeArrowheads="1"/>
          </p:cNvSpPr>
          <p:nvPr/>
        </p:nvSpPr>
        <p:spPr bwMode="auto">
          <a:xfrm>
            <a:off x="2669470" y="3489860"/>
            <a:ext cx="349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2</a:t>
            </a:r>
            <a:endParaRPr kumimoji="1" lang="en-US" altLang="zh-CN" sz="2000" b="1" baseline="-25000">
              <a:solidFill>
                <a:srgbClr val="0000CC"/>
              </a:solidFill>
              <a:latin typeface="+mn-lt"/>
              <a:ea typeface="黑体" panose="02010609060101010101" pitchFamily="2" charset="-122"/>
            </a:endParaRPr>
          </a:p>
        </p:txBody>
      </p:sp>
      <p:grpSp>
        <p:nvGrpSpPr>
          <p:cNvPr id="964734" name="Group 126"/>
          <p:cNvGrpSpPr/>
          <p:nvPr/>
        </p:nvGrpSpPr>
        <p:grpSpPr bwMode="auto">
          <a:xfrm>
            <a:off x="4932715" y="4690009"/>
            <a:ext cx="321601" cy="1554162"/>
            <a:chOff x="2919" y="2867"/>
            <a:chExt cx="192" cy="1044"/>
          </a:xfrm>
        </p:grpSpPr>
        <p:sp>
          <p:nvSpPr>
            <p:cNvPr id="964735" name="Rectangle 127"/>
            <p:cNvSpPr>
              <a:spLocks noChangeArrowheads="1"/>
            </p:cNvSpPr>
            <p:nvPr/>
          </p:nvSpPr>
          <p:spPr bwMode="auto">
            <a:xfrm rot="5400000" flipH="1">
              <a:off x="2923" y="3648"/>
              <a:ext cx="184" cy="96"/>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36" name="Rectangle 128"/>
            <p:cNvSpPr>
              <a:spLocks noChangeArrowheads="1"/>
            </p:cNvSpPr>
            <p:nvPr/>
          </p:nvSpPr>
          <p:spPr bwMode="auto">
            <a:xfrm rot="5400000" flipH="1">
              <a:off x="2923" y="3309"/>
              <a:ext cx="184" cy="160"/>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37" name="Rectangle 129"/>
            <p:cNvSpPr>
              <a:spLocks noChangeArrowheads="1"/>
            </p:cNvSpPr>
            <p:nvPr/>
          </p:nvSpPr>
          <p:spPr bwMode="auto">
            <a:xfrm rot="5400000" flipH="1">
              <a:off x="2922" y="2986"/>
              <a:ext cx="185" cy="192"/>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38" name="Line 130"/>
            <p:cNvSpPr>
              <a:spLocks noChangeShapeType="1"/>
            </p:cNvSpPr>
            <p:nvPr/>
          </p:nvSpPr>
          <p:spPr bwMode="auto">
            <a:xfrm rot="5400000" flipV="1">
              <a:off x="2951" y="3848"/>
              <a:ext cx="127"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39" name="Line 131"/>
            <p:cNvSpPr>
              <a:spLocks noChangeShapeType="1"/>
            </p:cNvSpPr>
            <p:nvPr/>
          </p:nvSpPr>
          <p:spPr bwMode="auto">
            <a:xfrm rot="5400000">
              <a:off x="2953" y="3543"/>
              <a:ext cx="12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40" name="Line 132"/>
            <p:cNvSpPr>
              <a:spLocks noChangeShapeType="1"/>
            </p:cNvSpPr>
            <p:nvPr/>
          </p:nvSpPr>
          <p:spPr bwMode="auto">
            <a:xfrm rot="5400000">
              <a:off x="2953" y="3236"/>
              <a:ext cx="12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41" name="Line 133"/>
            <p:cNvSpPr>
              <a:spLocks noChangeShapeType="1"/>
            </p:cNvSpPr>
            <p:nvPr/>
          </p:nvSpPr>
          <p:spPr bwMode="auto">
            <a:xfrm rot="5400000">
              <a:off x="2954" y="2928"/>
              <a:ext cx="122"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964742" name="Text Box 134"/>
          <p:cNvSpPr txBox="1">
            <a:spLocks noChangeArrowheads="1"/>
          </p:cNvSpPr>
          <p:nvPr/>
        </p:nvSpPr>
        <p:spPr bwMode="auto">
          <a:xfrm>
            <a:off x="5159728" y="5909210"/>
            <a:ext cx="47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1</a:t>
            </a:r>
            <a:endParaRPr kumimoji="1" lang="en-US" altLang="zh-CN" sz="2000" b="1" baseline="-25000">
              <a:solidFill>
                <a:srgbClr val="0000CC"/>
              </a:solidFill>
              <a:latin typeface="+mn-lt"/>
              <a:ea typeface="黑体" panose="02010609060101010101" pitchFamily="2" charset="-122"/>
            </a:endParaRPr>
          </a:p>
        </p:txBody>
      </p:sp>
      <p:grpSp>
        <p:nvGrpSpPr>
          <p:cNvPr id="964743" name="Group 135"/>
          <p:cNvGrpSpPr/>
          <p:nvPr/>
        </p:nvGrpSpPr>
        <p:grpSpPr bwMode="auto">
          <a:xfrm>
            <a:off x="5667064" y="4690010"/>
            <a:ext cx="718028" cy="1609531"/>
            <a:chOff x="3357" y="2859"/>
            <a:chExt cx="429" cy="1080"/>
          </a:xfrm>
        </p:grpSpPr>
        <p:sp>
          <p:nvSpPr>
            <p:cNvPr id="964744" name="Rectangle 136"/>
            <p:cNvSpPr>
              <a:spLocks noChangeArrowheads="1"/>
            </p:cNvSpPr>
            <p:nvPr/>
          </p:nvSpPr>
          <p:spPr bwMode="auto">
            <a:xfrm rot="5400000" flipH="1">
              <a:off x="3361" y="3640"/>
              <a:ext cx="184" cy="96"/>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45" name="Rectangle 137"/>
            <p:cNvSpPr>
              <a:spLocks noChangeArrowheads="1"/>
            </p:cNvSpPr>
            <p:nvPr/>
          </p:nvSpPr>
          <p:spPr bwMode="auto">
            <a:xfrm rot="5400000" flipH="1">
              <a:off x="3361" y="3301"/>
              <a:ext cx="184" cy="160"/>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46" name="Rectangle 138"/>
            <p:cNvSpPr>
              <a:spLocks noChangeArrowheads="1"/>
            </p:cNvSpPr>
            <p:nvPr/>
          </p:nvSpPr>
          <p:spPr bwMode="auto">
            <a:xfrm rot="5400000" flipH="1">
              <a:off x="3360" y="2978"/>
              <a:ext cx="185" cy="192"/>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47" name="Line 139"/>
            <p:cNvSpPr>
              <a:spLocks noChangeShapeType="1"/>
            </p:cNvSpPr>
            <p:nvPr/>
          </p:nvSpPr>
          <p:spPr bwMode="auto">
            <a:xfrm rot="5400000" flipV="1">
              <a:off x="3389" y="3840"/>
              <a:ext cx="127"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48" name="Line 140"/>
            <p:cNvSpPr>
              <a:spLocks noChangeShapeType="1"/>
            </p:cNvSpPr>
            <p:nvPr/>
          </p:nvSpPr>
          <p:spPr bwMode="auto">
            <a:xfrm rot="16200000" flipH="1">
              <a:off x="3391" y="3535"/>
              <a:ext cx="12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49" name="Line 141"/>
            <p:cNvSpPr>
              <a:spLocks noChangeShapeType="1"/>
            </p:cNvSpPr>
            <p:nvPr/>
          </p:nvSpPr>
          <p:spPr bwMode="auto">
            <a:xfrm rot="5400000">
              <a:off x="3391" y="3228"/>
              <a:ext cx="12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50" name="Line 142"/>
            <p:cNvSpPr>
              <a:spLocks noChangeShapeType="1"/>
            </p:cNvSpPr>
            <p:nvPr/>
          </p:nvSpPr>
          <p:spPr bwMode="auto">
            <a:xfrm rot="5400000">
              <a:off x="3392" y="2920"/>
              <a:ext cx="122"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51" name="Text Box 143"/>
            <p:cNvSpPr txBox="1">
              <a:spLocks noChangeArrowheads="1"/>
            </p:cNvSpPr>
            <p:nvPr/>
          </p:nvSpPr>
          <p:spPr bwMode="auto">
            <a:xfrm>
              <a:off x="3500" y="3671"/>
              <a:ext cx="28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2</a:t>
              </a:r>
              <a:endParaRPr kumimoji="1" lang="en-US" altLang="zh-CN" sz="2000" b="1" baseline="-25000">
                <a:solidFill>
                  <a:srgbClr val="0000CC"/>
                </a:solidFill>
                <a:latin typeface="+mn-lt"/>
                <a:ea typeface="黑体" panose="02010609060101010101" pitchFamily="2" charset="-122"/>
              </a:endParaRPr>
            </a:p>
          </p:txBody>
        </p:sp>
      </p:grpSp>
      <p:sp>
        <p:nvSpPr>
          <p:cNvPr id="964752" name="Rectangle 144"/>
          <p:cNvSpPr>
            <a:spLocks noChangeArrowheads="1"/>
          </p:cNvSpPr>
          <p:nvPr/>
        </p:nvSpPr>
        <p:spPr bwMode="auto">
          <a:xfrm rot="5400000" flipH="1">
            <a:off x="6418019" y="5844320"/>
            <a:ext cx="274638" cy="159941"/>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53" name="Rectangle 145"/>
          <p:cNvSpPr>
            <a:spLocks noChangeArrowheads="1"/>
          </p:cNvSpPr>
          <p:nvPr/>
        </p:nvSpPr>
        <p:spPr bwMode="auto">
          <a:xfrm rot="5400000" flipH="1">
            <a:off x="6418020" y="5330499"/>
            <a:ext cx="274637" cy="270008"/>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54" name="Rectangle 146"/>
          <p:cNvSpPr>
            <a:spLocks noChangeArrowheads="1"/>
          </p:cNvSpPr>
          <p:nvPr/>
        </p:nvSpPr>
        <p:spPr bwMode="auto">
          <a:xfrm rot="5400000" flipH="1">
            <a:off x="6418020" y="4847503"/>
            <a:ext cx="274637" cy="321601"/>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55" name="Line 147"/>
          <p:cNvSpPr>
            <a:spLocks noChangeShapeType="1"/>
          </p:cNvSpPr>
          <p:nvPr/>
        </p:nvSpPr>
        <p:spPr bwMode="auto">
          <a:xfrm rot="5400000" flipV="1">
            <a:off x="6460948" y="6148921"/>
            <a:ext cx="19050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56" name="Line 148"/>
          <p:cNvSpPr>
            <a:spLocks noChangeShapeType="1"/>
          </p:cNvSpPr>
          <p:nvPr/>
        </p:nvSpPr>
        <p:spPr bwMode="auto">
          <a:xfrm rot="16200000" flipH="1">
            <a:off x="6464123" y="5694896"/>
            <a:ext cx="18415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57" name="Line 149"/>
          <p:cNvSpPr>
            <a:spLocks noChangeShapeType="1"/>
          </p:cNvSpPr>
          <p:nvPr/>
        </p:nvSpPr>
        <p:spPr bwMode="auto">
          <a:xfrm rot="5400000">
            <a:off x="6464917" y="5236903"/>
            <a:ext cx="18256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58" name="Line 150"/>
          <p:cNvSpPr>
            <a:spLocks noChangeShapeType="1"/>
          </p:cNvSpPr>
          <p:nvPr/>
        </p:nvSpPr>
        <p:spPr bwMode="auto">
          <a:xfrm rot="5400000">
            <a:off x="6465711" y="4780497"/>
            <a:ext cx="1809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59" name="Text Box 151"/>
          <p:cNvSpPr txBox="1">
            <a:spLocks noChangeArrowheads="1"/>
          </p:cNvSpPr>
          <p:nvPr/>
        </p:nvSpPr>
        <p:spPr bwMode="auto">
          <a:xfrm>
            <a:off x="6671424" y="5909210"/>
            <a:ext cx="47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3</a:t>
            </a:r>
            <a:endParaRPr kumimoji="1" lang="en-US" altLang="zh-CN" sz="2000" b="1" baseline="-25000">
              <a:solidFill>
                <a:srgbClr val="0000CC"/>
              </a:solidFill>
              <a:latin typeface="+mn-lt"/>
              <a:ea typeface="黑体" panose="02010609060101010101" pitchFamily="2" charset="-122"/>
            </a:endParaRPr>
          </a:p>
        </p:txBody>
      </p:sp>
      <p:sp>
        <p:nvSpPr>
          <p:cNvPr id="964760" name="Freeform 152"/>
          <p:cNvSpPr/>
          <p:nvPr/>
        </p:nvSpPr>
        <p:spPr bwMode="auto">
          <a:xfrm>
            <a:off x="3259357" y="3119972"/>
            <a:ext cx="2815300" cy="2735263"/>
          </a:xfrm>
          <a:custGeom>
            <a:avLst/>
            <a:gdLst>
              <a:gd name="T0" fmla="*/ 0 w 1680"/>
              <a:gd name="T1" fmla="*/ 0 h 1836"/>
              <a:gd name="T2" fmla="*/ 1680 w 1680"/>
              <a:gd name="T3" fmla="*/ 6 h 1836"/>
              <a:gd name="T4" fmla="*/ 1680 w 1680"/>
              <a:gd name="T5" fmla="*/ 1836 h 1836"/>
            </a:gdLst>
            <a:ahLst/>
            <a:cxnLst>
              <a:cxn ang="0">
                <a:pos x="T0" y="T1"/>
              </a:cxn>
              <a:cxn ang="0">
                <a:pos x="T2" y="T3"/>
              </a:cxn>
              <a:cxn ang="0">
                <a:pos x="T4" y="T5"/>
              </a:cxn>
            </a:cxnLst>
            <a:rect l="0" t="0" r="r" b="b"/>
            <a:pathLst>
              <a:path w="1680" h="1836">
                <a:moveTo>
                  <a:pt x="0" y="0"/>
                </a:moveTo>
                <a:lnTo>
                  <a:pt x="1680" y="6"/>
                </a:lnTo>
                <a:lnTo>
                  <a:pt x="1680" y="1836"/>
                </a:lnTo>
              </a:path>
            </a:pathLst>
          </a:custGeom>
          <a:noFill/>
          <a:ln w="76200" cmpd="sng">
            <a:solidFill>
              <a:srgbClr val="9966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61" name="Text Box 153"/>
          <p:cNvSpPr txBox="1">
            <a:spLocks noChangeArrowheads="1"/>
          </p:cNvSpPr>
          <p:nvPr/>
        </p:nvSpPr>
        <p:spPr bwMode="auto">
          <a:xfrm>
            <a:off x="1516719" y="2390627"/>
            <a:ext cx="18582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黑体" panose="02010609060101010101" pitchFamily="2" charset="-122"/>
              </a:rPr>
              <a:t>(a) </a:t>
            </a:r>
            <a:r>
              <a:rPr kumimoji="1" lang="zh-CN" altLang="en-US" sz="2000" b="1" dirty="0">
                <a:latin typeface="+mn-lt"/>
                <a:ea typeface="黑体" panose="02010609060101010101" pitchFamily="2" charset="-122"/>
              </a:rPr>
              <a:t>通过存储器</a:t>
            </a:r>
            <a:endParaRPr kumimoji="1" lang="zh-CN" altLang="en-US" sz="2000" b="1" dirty="0">
              <a:latin typeface="+mn-lt"/>
              <a:ea typeface="黑体" panose="02010609060101010101" pitchFamily="2" charset="-122"/>
            </a:endParaRPr>
          </a:p>
        </p:txBody>
      </p:sp>
      <p:sp>
        <p:nvSpPr>
          <p:cNvPr id="964762" name="Text Box 154"/>
          <p:cNvSpPr txBox="1">
            <a:spLocks noChangeArrowheads="1"/>
          </p:cNvSpPr>
          <p:nvPr/>
        </p:nvSpPr>
        <p:spPr bwMode="auto">
          <a:xfrm>
            <a:off x="2724560" y="5641574"/>
            <a:ext cx="21162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黑体" panose="02010609060101010101" pitchFamily="2" charset="-122"/>
              </a:rPr>
              <a:t>(c) </a:t>
            </a:r>
            <a:r>
              <a:rPr kumimoji="1" lang="zh-CN" altLang="en-US" sz="2000" b="1" dirty="0">
                <a:latin typeface="+mn-lt"/>
                <a:ea typeface="黑体" panose="02010609060101010101" pitchFamily="2" charset="-122"/>
              </a:rPr>
              <a:t>通过互连网络</a:t>
            </a:r>
            <a:endParaRPr kumimoji="1" lang="zh-CN" altLang="en-US" sz="2000" b="1" dirty="0">
              <a:latin typeface="+mn-lt"/>
              <a:ea typeface="黑体" panose="02010609060101010101" pitchFamily="2" charset="-122"/>
            </a:endParaRPr>
          </a:p>
        </p:txBody>
      </p:sp>
      <p:sp>
        <p:nvSpPr>
          <p:cNvPr id="964763" name="Text Box 155"/>
          <p:cNvSpPr txBox="1">
            <a:spLocks noChangeArrowheads="1"/>
          </p:cNvSpPr>
          <p:nvPr/>
        </p:nvSpPr>
        <p:spPr bwMode="auto">
          <a:xfrm>
            <a:off x="6743670" y="2780928"/>
            <a:ext cx="16145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黑体" panose="02010609060101010101" pitchFamily="2" charset="-122"/>
              </a:rPr>
              <a:t>(b) </a:t>
            </a:r>
            <a:r>
              <a:rPr kumimoji="1" lang="zh-CN" altLang="en-US" sz="2000" b="1" dirty="0">
                <a:latin typeface="+mn-lt"/>
                <a:ea typeface="黑体" panose="02010609060101010101" pitchFamily="2" charset="-122"/>
              </a:rPr>
              <a:t>通过总线</a:t>
            </a:r>
            <a:endParaRPr kumimoji="1" lang="zh-CN" altLang="en-US" sz="2000" b="1" dirty="0">
              <a:latin typeface="+mn-lt"/>
              <a:ea typeface="黑体" panose="02010609060101010101" pitchFamily="2" charset="-122"/>
            </a:endParaRPr>
          </a:p>
        </p:txBody>
      </p:sp>
      <p:sp>
        <p:nvSpPr>
          <p:cNvPr id="964764" name="Line 156"/>
          <p:cNvSpPr>
            <a:spLocks noChangeShapeType="1"/>
          </p:cNvSpPr>
          <p:nvPr/>
        </p:nvSpPr>
        <p:spPr bwMode="auto">
          <a:xfrm>
            <a:off x="4707422" y="3343809"/>
            <a:ext cx="185049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65" name="Line 157"/>
          <p:cNvSpPr>
            <a:spLocks noChangeShapeType="1"/>
          </p:cNvSpPr>
          <p:nvPr/>
        </p:nvSpPr>
        <p:spPr bwMode="auto">
          <a:xfrm>
            <a:off x="4707422" y="3915309"/>
            <a:ext cx="185049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66" name="Line 158"/>
          <p:cNvSpPr>
            <a:spLocks noChangeShapeType="1"/>
          </p:cNvSpPr>
          <p:nvPr/>
        </p:nvSpPr>
        <p:spPr bwMode="auto">
          <a:xfrm>
            <a:off x="4707422" y="4488396"/>
            <a:ext cx="185049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67" name="Line 159"/>
          <p:cNvSpPr>
            <a:spLocks noChangeShapeType="1"/>
          </p:cNvSpPr>
          <p:nvPr/>
        </p:nvSpPr>
        <p:spPr bwMode="auto">
          <a:xfrm rot="-5400000">
            <a:off x="4466122" y="3987540"/>
            <a:ext cx="128746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68" name="Line 160"/>
          <p:cNvSpPr>
            <a:spLocks noChangeShapeType="1"/>
          </p:cNvSpPr>
          <p:nvPr/>
        </p:nvSpPr>
        <p:spPr bwMode="auto">
          <a:xfrm rot="-5400000">
            <a:off x="5190155" y="3987540"/>
            <a:ext cx="128746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69" name="Line 161"/>
          <p:cNvSpPr>
            <a:spLocks noChangeShapeType="1"/>
          </p:cNvSpPr>
          <p:nvPr/>
        </p:nvSpPr>
        <p:spPr bwMode="auto">
          <a:xfrm rot="-5400000">
            <a:off x="5914187" y="3987540"/>
            <a:ext cx="128746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70" name="Oval 162"/>
          <p:cNvSpPr>
            <a:spLocks noChangeArrowheads="1"/>
          </p:cNvSpPr>
          <p:nvPr/>
        </p:nvSpPr>
        <p:spPr bwMode="auto">
          <a:xfrm>
            <a:off x="6485686" y="3856572"/>
            <a:ext cx="132425" cy="11747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1" name="Oval 163"/>
          <p:cNvSpPr>
            <a:spLocks noChangeArrowheads="1"/>
          </p:cNvSpPr>
          <p:nvPr/>
        </p:nvSpPr>
        <p:spPr bwMode="auto">
          <a:xfrm>
            <a:off x="6485686" y="4429660"/>
            <a:ext cx="132425" cy="11747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2" name="Oval 164"/>
          <p:cNvSpPr>
            <a:spLocks noChangeArrowheads="1"/>
          </p:cNvSpPr>
          <p:nvPr/>
        </p:nvSpPr>
        <p:spPr bwMode="auto">
          <a:xfrm>
            <a:off x="6485686" y="3289835"/>
            <a:ext cx="132425" cy="11588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3" name="Oval 165"/>
          <p:cNvSpPr>
            <a:spLocks noChangeArrowheads="1"/>
          </p:cNvSpPr>
          <p:nvPr/>
        </p:nvSpPr>
        <p:spPr bwMode="auto">
          <a:xfrm>
            <a:off x="5761655" y="4429660"/>
            <a:ext cx="132423" cy="11747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4" name="Oval 166"/>
          <p:cNvSpPr>
            <a:spLocks noChangeArrowheads="1"/>
          </p:cNvSpPr>
          <p:nvPr/>
        </p:nvSpPr>
        <p:spPr bwMode="auto">
          <a:xfrm>
            <a:off x="5761655" y="3856572"/>
            <a:ext cx="132423" cy="11747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5" name="Oval 167"/>
          <p:cNvSpPr>
            <a:spLocks noChangeArrowheads="1"/>
          </p:cNvSpPr>
          <p:nvPr/>
        </p:nvSpPr>
        <p:spPr bwMode="auto">
          <a:xfrm>
            <a:off x="5761655" y="3289835"/>
            <a:ext cx="132423" cy="115887"/>
          </a:xfrm>
          <a:prstGeom prst="ellipse">
            <a:avLst/>
          </a:prstGeom>
          <a:solidFill>
            <a:srgbClr val="66FF33"/>
          </a:solidFill>
          <a:ln w="9525">
            <a:solidFill>
              <a:schemeClr val="hlink"/>
            </a:solidFill>
            <a:round/>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76" name="Oval 168"/>
          <p:cNvSpPr>
            <a:spLocks noChangeArrowheads="1"/>
          </p:cNvSpPr>
          <p:nvPr/>
        </p:nvSpPr>
        <p:spPr bwMode="auto">
          <a:xfrm>
            <a:off x="5037622" y="4429660"/>
            <a:ext cx="132425" cy="11747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7" name="Oval 169"/>
          <p:cNvSpPr>
            <a:spLocks noChangeArrowheads="1"/>
          </p:cNvSpPr>
          <p:nvPr/>
        </p:nvSpPr>
        <p:spPr bwMode="auto">
          <a:xfrm>
            <a:off x="5037622" y="3856572"/>
            <a:ext cx="132425" cy="11747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8" name="Oval 170"/>
          <p:cNvSpPr>
            <a:spLocks noChangeArrowheads="1"/>
          </p:cNvSpPr>
          <p:nvPr/>
        </p:nvSpPr>
        <p:spPr bwMode="auto">
          <a:xfrm>
            <a:off x="5037622" y="3289835"/>
            <a:ext cx="132425" cy="11588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9" name="Text Box 171"/>
          <p:cNvSpPr txBox="1">
            <a:spLocks noChangeArrowheads="1"/>
          </p:cNvSpPr>
          <p:nvPr/>
        </p:nvSpPr>
        <p:spPr bwMode="auto">
          <a:xfrm>
            <a:off x="7911199" y="508610"/>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总线</a:t>
            </a:r>
            <a:endParaRPr kumimoji="1" lang="zh-CN" altLang="en-US" sz="2000" b="1" dirty="0">
              <a:solidFill>
                <a:srgbClr val="0000CC"/>
              </a:solidFill>
              <a:latin typeface="+mn-lt"/>
              <a:ea typeface="黑体" panose="02010609060101010101" pitchFamily="2" charset="-122"/>
            </a:endParaRPr>
          </a:p>
        </p:txBody>
      </p:sp>
      <p:sp>
        <p:nvSpPr>
          <p:cNvPr id="964780" name="Line 172"/>
          <p:cNvSpPr>
            <a:spLocks noChangeShapeType="1"/>
          </p:cNvSpPr>
          <p:nvPr/>
        </p:nvSpPr>
        <p:spPr bwMode="auto">
          <a:xfrm flipV="1">
            <a:off x="7427939" y="772963"/>
            <a:ext cx="506620" cy="13807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81" name="Text Box 173"/>
          <p:cNvSpPr txBox="1">
            <a:spLocks noChangeArrowheads="1"/>
          </p:cNvSpPr>
          <p:nvPr/>
        </p:nvSpPr>
        <p:spPr bwMode="auto">
          <a:xfrm>
            <a:off x="6936604" y="4418516"/>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互连网络</a:t>
            </a:r>
            <a:endParaRPr kumimoji="1" lang="zh-CN" altLang="en-US" sz="2000" b="1" dirty="0">
              <a:solidFill>
                <a:srgbClr val="0000CC"/>
              </a:solidFill>
              <a:latin typeface="+mn-lt"/>
              <a:ea typeface="黑体" panose="02010609060101010101" pitchFamily="2" charset="-122"/>
            </a:endParaRPr>
          </a:p>
        </p:txBody>
      </p:sp>
      <p:sp>
        <p:nvSpPr>
          <p:cNvPr id="964782" name="Line 174"/>
          <p:cNvSpPr>
            <a:spLocks noChangeShapeType="1"/>
          </p:cNvSpPr>
          <p:nvPr/>
        </p:nvSpPr>
        <p:spPr bwMode="auto">
          <a:xfrm>
            <a:off x="6420334" y="4091522"/>
            <a:ext cx="818427" cy="3111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83" name="Text Box 175"/>
          <p:cNvSpPr txBox="1">
            <a:spLocks noChangeArrowheads="1"/>
          </p:cNvSpPr>
          <p:nvPr/>
        </p:nvSpPr>
        <p:spPr bwMode="auto">
          <a:xfrm>
            <a:off x="9023904" y="2087379"/>
            <a:ext cx="47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3</a:t>
            </a:r>
            <a:endParaRPr kumimoji="1" lang="en-US" altLang="zh-CN" sz="2000" b="1" baseline="-25000">
              <a:solidFill>
                <a:srgbClr val="0000CC"/>
              </a:solidFill>
              <a:latin typeface="+mn-lt"/>
              <a:ea typeface="黑体" panose="02010609060101010101" pitchFamily="2" charset="-122"/>
            </a:endParaRPr>
          </a:p>
        </p:txBody>
      </p:sp>
      <p:sp>
        <p:nvSpPr>
          <p:cNvPr id="964784" name="Text Box 176"/>
          <p:cNvSpPr txBox="1">
            <a:spLocks noChangeArrowheads="1"/>
          </p:cNvSpPr>
          <p:nvPr/>
        </p:nvSpPr>
        <p:spPr bwMode="auto">
          <a:xfrm>
            <a:off x="4546992" y="1663552"/>
            <a:ext cx="47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3</a:t>
            </a:r>
            <a:endParaRPr kumimoji="1" lang="en-US" altLang="zh-CN" sz="2000" b="1" baseline="-25000">
              <a:solidFill>
                <a:srgbClr val="0000CC"/>
              </a:solidFill>
              <a:latin typeface="+mn-lt"/>
              <a:ea typeface="黑体" panose="02010609060101010101" pitchFamily="2" charset="-122"/>
            </a:endParaRPr>
          </a:p>
        </p:txBody>
      </p:sp>
      <p:sp>
        <p:nvSpPr>
          <p:cNvPr id="964785" name="Freeform 177"/>
          <p:cNvSpPr/>
          <p:nvPr/>
        </p:nvSpPr>
        <p:spPr bwMode="auto">
          <a:xfrm>
            <a:off x="347260" y="836464"/>
            <a:ext cx="4368271" cy="576263"/>
          </a:xfrm>
          <a:custGeom>
            <a:avLst/>
            <a:gdLst>
              <a:gd name="T0" fmla="*/ 0 w 2540"/>
              <a:gd name="T1" fmla="*/ 0 h 363"/>
              <a:gd name="T2" fmla="*/ 1134 w 2540"/>
              <a:gd name="T3" fmla="*/ 0 h 363"/>
              <a:gd name="T4" fmla="*/ 1587 w 2540"/>
              <a:gd name="T5" fmla="*/ 363 h 363"/>
              <a:gd name="T6" fmla="*/ 2540 w 2540"/>
              <a:gd name="T7" fmla="*/ 363 h 363"/>
            </a:gdLst>
            <a:ahLst/>
            <a:cxnLst>
              <a:cxn ang="0">
                <a:pos x="T0" y="T1"/>
              </a:cxn>
              <a:cxn ang="0">
                <a:pos x="T2" y="T3"/>
              </a:cxn>
              <a:cxn ang="0">
                <a:pos x="T4" y="T5"/>
              </a:cxn>
              <a:cxn ang="0">
                <a:pos x="T6" y="T7"/>
              </a:cxn>
            </a:cxnLst>
            <a:rect l="0" t="0" r="r" b="b"/>
            <a:pathLst>
              <a:path w="2540" h="363">
                <a:moveTo>
                  <a:pt x="0" y="0"/>
                </a:moveTo>
                <a:lnTo>
                  <a:pt x="1134" y="0"/>
                </a:lnTo>
                <a:lnTo>
                  <a:pt x="1587" y="363"/>
                </a:lnTo>
                <a:lnTo>
                  <a:pt x="2540" y="363"/>
                </a:lnTo>
              </a:path>
            </a:pathLst>
          </a:custGeom>
          <a:noFill/>
          <a:ln w="76200" cmpd="sng">
            <a:solidFill>
              <a:srgbClr val="FF0000">
                <a:alpha val="70000"/>
              </a:srgbClr>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86" name="Freeform 178"/>
          <p:cNvSpPr/>
          <p:nvPr/>
        </p:nvSpPr>
        <p:spPr bwMode="auto">
          <a:xfrm>
            <a:off x="5721904" y="1260291"/>
            <a:ext cx="3510095" cy="576263"/>
          </a:xfrm>
          <a:custGeom>
            <a:avLst/>
            <a:gdLst>
              <a:gd name="T0" fmla="*/ 0 w 2041"/>
              <a:gd name="T1" fmla="*/ 0 h 363"/>
              <a:gd name="T2" fmla="*/ 998 w 2041"/>
              <a:gd name="T3" fmla="*/ 0 h 363"/>
              <a:gd name="T4" fmla="*/ 998 w 2041"/>
              <a:gd name="T5" fmla="*/ 363 h 363"/>
              <a:gd name="T6" fmla="*/ 2041 w 2041"/>
              <a:gd name="T7" fmla="*/ 363 h 363"/>
            </a:gdLst>
            <a:ahLst/>
            <a:cxnLst>
              <a:cxn ang="0">
                <a:pos x="T0" y="T1"/>
              </a:cxn>
              <a:cxn ang="0">
                <a:pos x="T2" y="T3"/>
              </a:cxn>
              <a:cxn ang="0">
                <a:pos x="T4" y="T5"/>
              </a:cxn>
              <a:cxn ang="0">
                <a:pos x="T6" y="T7"/>
              </a:cxn>
            </a:cxnLst>
            <a:rect l="0" t="0" r="r" b="b"/>
            <a:pathLst>
              <a:path w="2041" h="363">
                <a:moveTo>
                  <a:pt x="0" y="0"/>
                </a:moveTo>
                <a:lnTo>
                  <a:pt x="998" y="0"/>
                </a:lnTo>
                <a:lnTo>
                  <a:pt x="998" y="363"/>
                </a:lnTo>
                <a:lnTo>
                  <a:pt x="2041" y="363"/>
                </a:lnTo>
              </a:path>
            </a:pathLst>
          </a:custGeom>
          <a:noFill/>
          <a:ln w="76200" cmpd="sng">
            <a:solidFill>
              <a:srgbClr val="FF0000">
                <a:alpha val="70000"/>
              </a:srgbClr>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87" name="Line 179"/>
          <p:cNvSpPr>
            <a:spLocks noChangeShapeType="1"/>
          </p:cNvSpPr>
          <p:nvPr/>
        </p:nvSpPr>
        <p:spPr bwMode="auto">
          <a:xfrm>
            <a:off x="2851767" y="3332697"/>
            <a:ext cx="2963201" cy="36513"/>
          </a:xfrm>
          <a:prstGeom prst="line">
            <a:avLst/>
          </a:prstGeom>
          <a:noFill/>
          <a:ln w="76200">
            <a:solidFill>
              <a:srgbClr val="FF0000">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88" name="Line 180"/>
          <p:cNvSpPr>
            <a:spLocks noChangeShapeType="1"/>
          </p:cNvSpPr>
          <p:nvPr/>
        </p:nvSpPr>
        <p:spPr bwMode="auto">
          <a:xfrm rot="16200000" flipH="1">
            <a:off x="4481734" y="4749673"/>
            <a:ext cx="2735262" cy="37835"/>
          </a:xfrm>
          <a:prstGeom prst="line">
            <a:avLst/>
          </a:prstGeom>
          <a:noFill/>
          <a:ln w="76200">
            <a:solidFill>
              <a:srgbClr val="FF0000">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 name="矩形 1"/>
          <p:cNvSpPr/>
          <p:nvPr/>
        </p:nvSpPr>
        <p:spPr>
          <a:xfrm>
            <a:off x="2835758" y="6345548"/>
            <a:ext cx="4600779" cy="461665"/>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zh-CN" sz="2400" b="1" dirty="0" smtClean="0">
                <a:latin typeface="+mn-lt"/>
                <a:ea typeface="黑体" panose="02010609060101010101" pitchFamily="2" charset="-122"/>
              </a:rPr>
              <a:t>三</a:t>
            </a:r>
            <a:r>
              <a:rPr lang="zh-CN" altLang="zh-CN" sz="2400" b="1" dirty="0">
                <a:latin typeface="+mn-lt"/>
                <a:ea typeface="黑体" panose="02010609060101010101" pitchFamily="2" charset="-122"/>
              </a:rPr>
              <a:t>种常用的交换方法</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964761"/>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964785"/>
                                        </p:tgtEl>
                                        <p:attrNameLst>
                                          <p:attrName>style.visibility</p:attrName>
                                        </p:attrNameLst>
                                      </p:cBhvr>
                                      <p:to>
                                        <p:strVal val="visible"/>
                                      </p:to>
                                    </p:set>
                                    <p:animEffect transition="in" filter="wipe(left)">
                                      <p:cBhvr>
                                        <p:cTn id="10" dur="2000"/>
                                        <p:tgtEl>
                                          <p:spTgt spid="964785"/>
                                        </p:tgtEl>
                                      </p:cBhvr>
                                    </p:animEffect>
                                  </p:childTnLst>
                                </p:cTn>
                              </p:par>
                            </p:childTnLst>
                          </p:cTn>
                        </p:par>
                        <p:par>
                          <p:cTn id="11" fill="hold">
                            <p:stCondLst>
                              <p:cond delay="3000"/>
                            </p:stCondLst>
                            <p:childTnLst>
                              <p:par>
                                <p:cTn id="12" presetID="10" presetClass="exit" presetSubtype="0" fill="hold" grpId="1" nodeType="afterEffect">
                                  <p:stCondLst>
                                    <p:cond delay="0"/>
                                  </p:stCondLst>
                                  <p:childTnLst>
                                    <p:animEffect transition="out" filter="fade">
                                      <p:cBhvr>
                                        <p:cTn id="13" dur="2000"/>
                                        <p:tgtEl>
                                          <p:spTgt spid="964785"/>
                                        </p:tgtEl>
                                      </p:cBhvr>
                                    </p:animEffect>
                                    <p:set>
                                      <p:cBhvr>
                                        <p:cTn id="14" dur="1" fill="hold">
                                          <p:stCondLst>
                                            <p:cond delay="1999"/>
                                          </p:stCondLst>
                                        </p:cTn>
                                        <p:tgtEl>
                                          <p:spTgt spid="96478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3000" fill="hold" grpId="0" nodeType="clickEffect">
                                  <p:stCondLst>
                                    <p:cond delay="0"/>
                                  </p:stCondLst>
                                  <p:childTnLst>
                                    <p:anim calcmode="discrete" valueType="str">
                                      <p:cBhvr>
                                        <p:cTn id="18" dur="1000" fill="hold"/>
                                        <p:tgtEl>
                                          <p:spTgt spid="964763"/>
                                        </p:tgtEl>
                                        <p:attrNameLst>
                                          <p:attrName>style.visibility</p:attrName>
                                        </p:attrNameLst>
                                      </p:cBhvr>
                                      <p:tavLst>
                                        <p:tav tm="0">
                                          <p:val>
                                            <p:strVal val="hidden"/>
                                          </p:val>
                                        </p:tav>
                                        <p:tav tm="50000">
                                          <p:val>
                                            <p:strVal val="visible"/>
                                          </p:val>
                                        </p:tav>
                                      </p:tavLst>
                                    </p:anim>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964786"/>
                                        </p:tgtEl>
                                        <p:attrNameLst>
                                          <p:attrName>style.visibility</p:attrName>
                                        </p:attrNameLst>
                                      </p:cBhvr>
                                      <p:to>
                                        <p:strVal val="visible"/>
                                      </p:to>
                                    </p:set>
                                    <p:animEffect transition="in" filter="wipe(left)">
                                      <p:cBhvr>
                                        <p:cTn id="22" dur="2000"/>
                                        <p:tgtEl>
                                          <p:spTgt spid="964786"/>
                                        </p:tgtEl>
                                      </p:cBhvr>
                                    </p:animEffect>
                                  </p:childTnLst>
                                </p:cTn>
                              </p:par>
                            </p:childTnLst>
                          </p:cTn>
                        </p:par>
                        <p:par>
                          <p:cTn id="23" fill="hold">
                            <p:stCondLst>
                              <p:cond delay="3000"/>
                            </p:stCondLst>
                            <p:childTnLst>
                              <p:par>
                                <p:cTn id="24" presetID="10" presetClass="exit" presetSubtype="0" fill="hold" grpId="1" nodeType="afterEffect">
                                  <p:stCondLst>
                                    <p:cond delay="0"/>
                                  </p:stCondLst>
                                  <p:childTnLst>
                                    <p:animEffect transition="out" filter="fade">
                                      <p:cBhvr>
                                        <p:cTn id="25" dur="2000"/>
                                        <p:tgtEl>
                                          <p:spTgt spid="964786"/>
                                        </p:tgtEl>
                                      </p:cBhvr>
                                    </p:animEffect>
                                    <p:set>
                                      <p:cBhvr>
                                        <p:cTn id="26" dur="1" fill="hold">
                                          <p:stCondLst>
                                            <p:cond delay="1999"/>
                                          </p:stCondLst>
                                        </p:cTn>
                                        <p:tgtEl>
                                          <p:spTgt spid="96478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5" presetClass="emph" presetSubtype="0" repeatCount="3000" fill="hold" grpId="0" nodeType="clickEffect">
                                  <p:stCondLst>
                                    <p:cond delay="0"/>
                                  </p:stCondLst>
                                  <p:childTnLst>
                                    <p:anim calcmode="discrete" valueType="str">
                                      <p:cBhvr>
                                        <p:cTn id="30" dur="1000" fill="hold"/>
                                        <p:tgtEl>
                                          <p:spTgt spid="964762"/>
                                        </p:tgtEl>
                                        <p:attrNameLst>
                                          <p:attrName>style.visibility</p:attrName>
                                        </p:attrNameLst>
                                      </p:cBhvr>
                                      <p:tavLst>
                                        <p:tav tm="0">
                                          <p:val>
                                            <p:strVal val="hidden"/>
                                          </p:val>
                                        </p:tav>
                                        <p:tav tm="50000">
                                          <p:val>
                                            <p:strVal val="visible"/>
                                          </p:val>
                                        </p:tav>
                                      </p:tavLst>
                                    </p:anim>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964787"/>
                                        </p:tgtEl>
                                        <p:attrNameLst>
                                          <p:attrName>style.visibility</p:attrName>
                                        </p:attrNameLst>
                                      </p:cBhvr>
                                      <p:to>
                                        <p:strVal val="visible"/>
                                      </p:to>
                                    </p:set>
                                    <p:animEffect transition="in" filter="wipe(left)">
                                      <p:cBhvr>
                                        <p:cTn id="34" dur="2000"/>
                                        <p:tgtEl>
                                          <p:spTgt spid="964787"/>
                                        </p:tgtEl>
                                      </p:cBhvr>
                                    </p:animEffect>
                                  </p:childTnLst>
                                </p:cTn>
                              </p:par>
                            </p:childTnLst>
                          </p:cTn>
                        </p:par>
                        <p:par>
                          <p:cTn id="35" fill="hold">
                            <p:stCondLst>
                              <p:cond delay="3000"/>
                            </p:stCondLst>
                            <p:childTnLst>
                              <p:par>
                                <p:cTn id="36" presetID="22" presetClass="entr" presetSubtype="1" fill="hold" grpId="0" nodeType="afterEffect">
                                  <p:stCondLst>
                                    <p:cond delay="0"/>
                                  </p:stCondLst>
                                  <p:childTnLst>
                                    <p:set>
                                      <p:cBhvr>
                                        <p:cTn id="37" dur="1" fill="hold">
                                          <p:stCondLst>
                                            <p:cond delay="0"/>
                                          </p:stCondLst>
                                        </p:cTn>
                                        <p:tgtEl>
                                          <p:spTgt spid="964788"/>
                                        </p:tgtEl>
                                        <p:attrNameLst>
                                          <p:attrName>style.visibility</p:attrName>
                                        </p:attrNameLst>
                                      </p:cBhvr>
                                      <p:to>
                                        <p:strVal val="visible"/>
                                      </p:to>
                                    </p:set>
                                    <p:animEffect transition="in" filter="wipe(up)">
                                      <p:cBhvr>
                                        <p:cTn id="38" dur="2000"/>
                                        <p:tgtEl>
                                          <p:spTgt spid="964788"/>
                                        </p:tgtEl>
                                      </p:cBhvr>
                                    </p:animEffect>
                                  </p:childTnLst>
                                </p:cTn>
                              </p:par>
                            </p:childTnLst>
                          </p:cTn>
                        </p:par>
                        <p:par>
                          <p:cTn id="39" fill="hold">
                            <p:stCondLst>
                              <p:cond delay="5000"/>
                            </p:stCondLst>
                            <p:childTnLst>
                              <p:par>
                                <p:cTn id="40" presetID="10" presetClass="exit" presetSubtype="0" fill="hold" grpId="1" nodeType="afterEffect">
                                  <p:stCondLst>
                                    <p:cond delay="0"/>
                                  </p:stCondLst>
                                  <p:childTnLst>
                                    <p:animEffect transition="out" filter="fade">
                                      <p:cBhvr>
                                        <p:cTn id="41" dur="2000"/>
                                        <p:tgtEl>
                                          <p:spTgt spid="964787"/>
                                        </p:tgtEl>
                                      </p:cBhvr>
                                    </p:animEffect>
                                    <p:set>
                                      <p:cBhvr>
                                        <p:cTn id="42" dur="1" fill="hold">
                                          <p:stCondLst>
                                            <p:cond delay="1999"/>
                                          </p:stCondLst>
                                        </p:cTn>
                                        <p:tgtEl>
                                          <p:spTgt spid="964787"/>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2000"/>
                                        <p:tgtEl>
                                          <p:spTgt spid="964788"/>
                                        </p:tgtEl>
                                      </p:cBhvr>
                                    </p:animEffect>
                                    <p:set>
                                      <p:cBhvr>
                                        <p:cTn id="45" dur="1" fill="hold">
                                          <p:stCondLst>
                                            <p:cond delay="1999"/>
                                          </p:stCondLst>
                                        </p:cTn>
                                        <p:tgtEl>
                                          <p:spTgt spid="9647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761" grpId="0"/>
      <p:bldP spid="964762" grpId="0"/>
      <p:bldP spid="964763" grpId="0"/>
      <p:bldP spid="964785" grpId="0" animBg="1"/>
      <p:bldP spid="964785" grpId="1" animBg="1"/>
      <p:bldP spid="964786" grpId="0" animBg="1"/>
      <p:bldP spid="964786" grpId="1" animBg="1"/>
      <p:bldP spid="964787" grpId="0" animBg="1"/>
      <p:bldP spid="964787" grpId="1" animBg="1"/>
      <p:bldP spid="964788" grpId="0" animBg="1"/>
      <p:bldP spid="964788" grpId="1"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pPr>
              <a:lnSpc>
                <a:spcPct val="100000"/>
              </a:lnSpc>
            </a:pPr>
            <a:r>
              <a:rPr lang="en-US" altLang="zh-CN" dirty="0"/>
              <a:t>4.6  IPv6</a:t>
            </a:r>
            <a:endParaRPr lang="zh-CN" altLang="zh-CN" dirty="0"/>
          </a:p>
        </p:txBody>
      </p:sp>
      <p:sp>
        <p:nvSpPr>
          <p:cNvPr id="931843" name="Rectangle 3"/>
          <p:cNvSpPr>
            <a:spLocks noGrp="1" noChangeArrowheads="1"/>
          </p:cNvSpPr>
          <p:nvPr>
            <p:ph idx="1"/>
          </p:nvPr>
        </p:nvSpPr>
        <p:spPr/>
        <p:txBody>
          <a:bodyPr/>
          <a:lstStyle/>
          <a:p>
            <a:r>
              <a:rPr lang="en-US" altLang="zh-CN" dirty="0"/>
              <a:t>4.6.1  </a:t>
            </a:r>
            <a:r>
              <a:rPr lang="en-US" altLang="zh-CN" dirty="0" smtClean="0"/>
              <a:t>IPv6 </a:t>
            </a:r>
            <a:r>
              <a:rPr lang="zh-CN" altLang="zh-CN" dirty="0" smtClean="0"/>
              <a:t>的</a:t>
            </a:r>
            <a:r>
              <a:rPr lang="zh-CN" altLang="zh-CN" dirty="0"/>
              <a:t>基本首部</a:t>
            </a:r>
            <a:endParaRPr lang="zh-CN" altLang="zh-CN" dirty="0"/>
          </a:p>
          <a:p>
            <a:r>
              <a:rPr lang="en-US" altLang="zh-CN" dirty="0" smtClean="0"/>
              <a:t>4.6.2  IPv6 </a:t>
            </a:r>
            <a:r>
              <a:rPr lang="zh-CN" altLang="zh-CN" dirty="0" smtClean="0"/>
              <a:t>的</a:t>
            </a:r>
            <a:r>
              <a:rPr lang="zh-CN" altLang="zh-CN" dirty="0"/>
              <a:t>地址</a:t>
            </a:r>
            <a:endParaRPr lang="zh-CN" altLang="zh-CN" dirty="0"/>
          </a:p>
          <a:p>
            <a:r>
              <a:rPr lang="en-US" altLang="zh-CN" dirty="0" smtClean="0"/>
              <a:t>4.6.3  </a:t>
            </a:r>
            <a:r>
              <a:rPr lang="zh-CN" altLang="zh-CN" dirty="0" smtClean="0"/>
              <a:t>从</a:t>
            </a:r>
            <a:r>
              <a:rPr lang="en-US" altLang="zh-CN" dirty="0" smtClean="0"/>
              <a:t> IPv4 </a:t>
            </a:r>
            <a:r>
              <a:rPr lang="zh-CN" altLang="zh-CN" dirty="0" smtClean="0"/>
              <a:t>向</a:t>
            </a:r>
            <a:r>
              <a:rPr lang="en-US" altLang="zh-CN" dirty="0" smtClean="0"/>
              <a:t> IPv6 </a:t>
            </a:r>
            <a:r>
              <a:rPr lang="zh-CN" altLang="zh-CN" dirty="0" smtClean="0"/>
              <a:t>过渡</a:t>
            </a:r>
            <a:endParaRPr lang="zh-CN" altLang="zh-CN" dirty="0"/>
          </a:p>
          <a:p>
            <a:r>
              <a:rPr lang="en-US" altLang="zh-CN" dirty="0" smtClean="0"/>
              <a:t>4.6.4  </a:t>
            </a:r>
            <a:r>
              <a:rPr lang="en-US" altLang="zh-CN" dirty="0"/>
              <a:t>ICMPv6</a:t>
            </a:r>
            <a:endParaRPr lang="zh-CN" altLang="en-US" dirty="0">
              <a:solidFill>
                <a:srgbClr val="0000CC"/>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marL="838200" indent="-838200" algn="ctr"/>
            <a:r>
              <a:rPr lang="zh-CN" altLang="en-US"/>
              <a:t>分类 </a:t>
            </a:r>
            <a:r>
              <a:rPr lang="en-US" altLang="zh-CN"/>
              <a:t>IP </a:t>
            </a:r>
            <a:r>
              <a:rPr lang="zh-CN" altLang="en-US"/>
              <a:t>地址 </a:t>
            </a:r>
            <a:endParaRPr lang="zh-CN" altLang="en-US"/>
          </a:p>
        </p:txBody>
      </p:sp>
      <p:sp>
        <p:nvSpPr>
          <p:cNvPr id="144387" name="Rectangle 3"/>
          <p:cNvSpPr>
            <a:spLocks noGrp="1" noChangeArrowheads="1"/>
          </p:cNvSpPr>
          <p:nvPr>
            <p:ph idx="1"/>
          </p:nvPr>
        </p:nvSpPr>
        <p:spPr/>
        <p:txBody>
          <a:bodyPr/>
          <a:lstStyle/>
          <a:p>
            <a:pPr algn="just"/>
            <a:r>
              <a:rPr lang="zh-CN" altLang="en-US" dirty="0"/>
              <a:t>这种两级的 </a:t>
            </a:r>
            <a:r>
              <a:rPr lang="en-US" altLang="zh-CN" dirty="0"/>
              <a:t>IP </a:t>
            </a:r>
            <a:r>
              <a:rPr lang="zh-CN" altLang="en-US" dirty="0" smtClean="0"/>
              <a:t>地址结构如下：</a:t>
            </a:r>
            <a:endParaRPr lang="en-US" altLang="zh-CN" dirty="0" smtClean="0"/>
          </a:p>
          <a:p>
            <a:pPr algn="just"/>
            <a:endParaRPr lang="en-US" altLang="zh-CN" dirty="0" smtClean="0"/>
          </a:p>
          <a:p>
            <a:pPr algn="just"/>
            <a:endParaRPr lang="en-US" altLang="zh-CN" dirty="0"/>
          </a:p>
          <a:p>
            <a:pPr algn="just"/>
            <a:endParaRPr lang="en-US" altLang="zh-CN" dirty="0" smtClean="0"/>
          </a:p>
          <a:p>
            <a:pPr algn="just"/>
            <a:r>
              <a:rPr lang="zh-CN" altLang="en-US" dirty="0" smtClean="0"/>
              <a:t>这种两</a:t>
            </a:r>
            <a:r>
              <a:rPr lang="zh-CN" altLang="en-US" dirty="0"/>
              <a:t>级的 </a:t>
            </a:r>
            <a:r>
              <a:rPr lang="en-US" altLang="zh-CN" dirty="0"/>
              <a:t>IP </a:t>
            </a:r>
            <a:r>
              <a:rPr lang="zh-CN" altLang="en-US" dirty="0"/>
              <a:t>地址可以记为</a:t>
            </a:r>
            <a:r>
              <a:rPr lang="zh-CN" altLang="en-US" dirty="0" smtClean="0"/>
              <a:t>：</a:t>
            </a:r>
            <a:endParaRPr lang="zh-CN" altLang="en-US" dirty="0"/>
          </a:p>
        </p:txBody>
      </p:sp>
      <p:sp>
        <p:nvSpPr>
          <p:cNvPr id="20" name="Rectangle 2"/>
          <p:cNvSpPr>
            <a:spLocks noChangeArrowheads="1"/>
          </p:cNvSpPr>
          <p:nvPr/>
        </p:nvSpPr>
        <p:spPr bwMode="auto">
          <a:xfrm>
            <a:off x="845778" y="4437603"/>
            <a:ext cx="8355694" cy="685801"/>
          </a:xfrm>
          <a:prstGeom prst="rect">
            <a:avLst/>
          </a:prstGeom>
          <a:solidFill>
            <a:srgbClr val="66FF66"/>
          </a:solidFill>
          <a:ln w="19050">
            <a:solidFill>
              <a:srgbClr val="000000"/>
            </a:solidFill>
            <a:miter lim="800000"/>
          </a:ln>
          <a:effectLst>
            <a:outerShdw dist="107763" dir="2700000" algn="ctr" rotWithShape="0">
              <a:srgbClr val="1C1C1C">
                <a:alpha val="50000"/>
              </a:srgbClr>
            </a:outerShdw>
          </a:effectLst>
        </p:spPr>
        <p:txBody>
          <a:bodyPr wrap="none" anchor="ctr"/>
          <a:lstStyle/>
          <a:p>
            <a:pPr marL="0" marR="0" lvl="0" indent="0" algn="ctr" defTabSz="914400" eaLnBrk="1" fontAlgn="auto" latinLnBrk="0" hangingPunct="1">
              <a:lnSpc>
                <a:spcPct val="100000"/>
              </a:lnSpc>
              <a:spcBef>
                <a:spcPct val="50000"/>
              </a:spcBef>
              <a:spcAft>
                <a:spcPts val="0"/>
              </a:spcAft>
              <a:buClr>
                <a:srgbClr val="3333CC"/>
              </a:buClr>
              <a:buSzPct val="60000"/>
              <a:buFont typeface="Wingdings" panose="05000000000000000000" pitchFamily="2" charset="2"/>
              <a:buNone/>
              <a:defRPr/>
            </a:pP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IP </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地址 </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 { &lt;</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网络号</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&gt;, &lt;</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主机号</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&gt;}      </a:t>
            </a:r>
            <a:r>
              <a:rPr kumimoji="0" lang="en-US" altLang="zh-CN" sz="2800" b="1" i="0" u="none" strike="noStrike" kern="0" cap="none" spc="0" normalizeH="0" baseline="0" noProof="0" dirty="0" smtClean="0">
                <a:ln>
                  <a:noFill/>
                </a:ln>
                <a:solidFill>
                  <a:srgbClr val="0000CC"/>
                </a:solidFill>
                <a:effectLst/>
                <a:uLnTx/>
                <a:uFillTx/>
                <a:latin typeface="+mn-lt"/>
                <a:ea typeface="黑体" panose="02010609060101010101" pitchFamily="2" charset="-122"/>
              </a:rPr>
              <a:t>  </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(4-1)</a:t>
            </a:r>
            <a:endPar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endParaRPr>
          </a:p>
        </p:txBody>
      </p:sp>
      <p:sp>
        <p:nvSpPr>
          <p:cNvPr id="21" name="Text Box 5"/>
          <p:cNvSpPr txBox="1">
            <a:spLocks noChangeArrowheads="1"/>
          </p:cNvSpPr>
          <p:nvPr/>
        </p:nvSpPr>
        <p:spPr bwMode="auto">
          <a:xfrm>
            <a:off x="3234816" y="5301208"/>
            <a:ext cx="33586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 </a:t>
            </a:r>
            <a:r>
              <a:rPr kumimoji="0" lang="en-US" altLang="zh-CN" sz="2800" b="1" i="0" u="none" strike="noStrike" kern="0" cap="none" spc="0" normalizeH="0" baseline="0" noProof="0" dirty="0" smtClean="0">
                <a:ln>
                  <a:noFill/>
                </a:ln>
                <a:solidFill>
                  <a:srgbClr val="0000CC"/>
                </a:solidFill>
                <a:effectLst/>
                <a:uLnTx/>
                <a:uFillTx/>
                <a:latin typeface="+mn-lt"/>
                <a:ea typeface="黑体" panose="02010609060101010101" pitchFamily="2" charset="-122"/>
              </a:rPr>
              <a:t> </a:t>
            </a:r>
            <a:r>
              <a:rPr kumimoji="0" lang="zh-CN" altLang="en-US" sz="2800" b="1" i="0" u="none" strike="noStrike" kern="0" cap="none" spc="0" normalizeH="0" baseline="0" noProof="0" dirty="0" smtClean="0">
                <a:ln>
                  <a:noFill/>
                </a:ln>
                <a:solidFill>
                  <a:srgbClr val="0000CC"/>
                </a:solidFill>
                <a:effectLst/>
                <a:uLnTx/>
                <a:uFillTx/>
                <a:latin typeface="+mn-lt"/>
                <a:ea typeface="黑体" panose="02010609060101010101" pitchFamily="2" charset="-122"/>
              </a:rPr>
              <a:t>代表</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a:t>
            </a:r>
            <a:r>
              <a:rPr kumimoji="0" lang="zh-CN" altLang="en-US" sz="2800" b="1" i="0" u="none" strike="noStrike" kern="0" cap="none" spc="0" normalizeH="0" baseline="0" noProof="0" dirty="0">
                <a:ln>
                  <a:noFill/>
                </a:ln>
                <a:solidFill>
                  <a:srgbClr val="FF0000"/>
                </a:solidFill>
                <a:effectLst/>
                <a:uLnTx/>
                <a:uFillTx/>
                <a:latin typeface="+mn-lt"/>
                <a:ea typeface="黑体" panose="02010609060101010101" pitchFamily="2" charset="-122"/>
              </a:rPr>
              <a:t>定义为</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a:t>
            </a:r>
            <a:endPar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endParaRPr>
          </a:p>
        </p:txBody>
      </p:sp>
      <p:grpSp>
        <p:nvGrpSpPr>
          <p:cNvPr id="22" name="Group 14"/>
          <p:cNvGrpSpPr/>
          <p:nvPr/>
        </p:nvGrpSpPr>
        <p:grpSpPr bwMode="auto">
          <a:xfrm>
            <a:off x="2177345" y="1988840"/>
            <a:ext cx="5223928" cy="1152128"/>
            <a:chOff x="1107" y="2388"/>
            <a:chExt cx="3405" cy="845"/>
          </a:xfrm>
        </p:grpSpPr>
        <p:sp>
          <p:nvSpPr>
            <p:cNvPr id="23" name="Line 10"/>
            <p:cNvSpPr>
              <a:spLocks noChangeShapeType="1"/>
            </p:cNvSpPr>
            <p:nvPr/>
          </p:nvSpPr>
          <p:spPr bwMode="auto">
            <a:xfrm>
              <a:off x="1109" y="2736"/>
              <a:ext cx="0" cy="48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endParaRPr>
            </a:p>
          </p:txBody>
        </p:sp>
        <p:sp>
          <p:nvSpPr>
            <p:cNvPr id="24" name="Line 11"/>
            <p:cNvSpPr>
              <a:spLocks noChangeShapeType="1"/>
            </p:cNvSpPr>
            <p:nvPr/>
          </p:nvSpPr>
          <p:spPr bwMode="auto">
            <a:xfrm>
              <a:off x="4512" y="2753"/>
              <a:ext cx="0" cy="48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endParaRPr>
            </a:p>
          </p:txBody>
        </p:sp>
        <p:sp>
          <p:nvSpPr>
            <p:cNvPr id="25" name="Line 12"/>
            <p:cNvSpPr>
              <a:spLocks noChangeShapeType="1"/>
            </p:cNvSpPr>
            <p:nvPr/>
          </p:nvSpPr>
          <p:spPr bwMode="auto">
            <a:xfrm>
              <a:off x="1126" y="3006"/>
              <a:ext cx="3369" cy="0"/>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endParaRPr>
            </a:p>
          </p:txBody>
        </p:sp>
        <p:sp>
          <p:nvSpPr>
            <p:cNvPr id="26" name="Text Box 13"/>
            <p:cNvSpPr txBox="1">
              <a:spLocks noChangeArrowheads="1"/>
            </p:cNvSpPr>
            <p:nvPr/>
          </p:nvSpPr>
          <p:spPr bwMode="auto">
            <a:xfrm>
              <a:off x="2473" y="2864"/>
              <a:ext cx="521" cy="2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1" i="0" u="none" strike="noStrike" kern="0" cap="none" spc="0" normalizeH="0" baseline="0" noProof="0" dirty="0" smtClean="0">
                  <a:ln>
                    <a:noFill/>
                  </a:ln>
                  <a:solidFill>
                    <a:sysClr val="windowText" lastClr="000000"/>
                  </a:solidFill>
                  <a:effectLst/>
                  <a:uLnTx/>
                  <a:uFillTx/>
                  <a:latin typeface="+mn-lt"/>
                </a:rPr>
                <a:t>32 </a:t>
              </a:r>
              <a:r>
                <a:rPr kumimoji="0" lang="zh-CN" altLang="en-US" sz="2000" b="1" i="0" u="none" strike="noStrike" kern="0" cap="none" spc="0" normalizeH="0" baseline="0" noProof="0" dirty="0" smtClean="0">
                  <a:ln>
                    <a:noFill/>
                  </a:ln>
                  <a:solidFill>
                    <a:sysClr val="windowText" lastClr="000000"/>
                  </a:solidFill>
                  <a:effectLst/>
                  <a:uLnTx/>
                  <a:uFillTx/>
                  <a:latin typeface="+mn-lt"/>
                </a:rPr>
                <a:t>位</a:t>
              </a:r>
              <a:endParaRPr kumimoji="0" lang="zh-CN" altLang="en-US" sz="2000" b="1" i="0" u="none" strike="noStrike" kern="0" cap="none" spc="0" normalizeH="0" baseline="0" noProof="0" dirty="0">
                <a:ln>
                  <a:noFill/>
                </a:ln>
                <a:solidFill>
                  <a:sysClr val="windowText" lastClr="000000"/>
                </a:solidFill>
                <a:effectLst/>
                <a:uLnTx/>
                <a:uFillTx/>
                <a:latin typeface="+mn-lt"/>
              </a:endParaRPr>
            </a:p>
          </p:txBody>
        </p:sp>
        <p:grpSp>
          <p:nvGrpSpPr>
            <p:cNvPr id="27" name="Group 7"/>
            <p:cNvGrpSpPr/>
            <p:nvPr/>
          </p:nvGrpSpPr>
          <p:grpSpPr bwMode="auto">
            <a:xfrm>
              <a:off x="1107" y="2388"/>
              <a:ext cx="3404" cy="396"/>
              <a:chOff x="1205" y="3011"/>
              <a:chExt cx="3072" cy="437"/>
            </a:xfrm>
          </p:grpSpPr>
          <p:sp>
            <p:nvSpPr>
              <p:cNvPr id="28" name="Rectangle 8"/>
              <p:cNvSpPr>
                <a:spLocks noChangeArrowheads="1"/>
              </p:cNvSpPr>
              <p:nvPr/>
            </p:nvSpPr>
            <p:spPr bwMode="auto">
              <a:xfrm>
                <a:off x="1205" y="3011"/>
                <a:ext cx="1536" cy="436"/>
              </a:xfrm>
              <a:prstGeom prst="rect">
                <a:avLst/>
              </a:prstGeom>
              <a:solidFill>
                <a:srgbClr val="FF66FF"/>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8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网络号</a:t>
                </a:r>
                <a:endParaRPr kumimoji="0" lang="en-US" altLang="zh-CN" sz="28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sp>
            <p:nvSpPr>
              <p:cNvPr id="29" name="Rectangle 9"/>
              <p:cNvSpPr>
                <a:spLocks noChangeArrowheads="1"/>
              </p:cNvSpPr>
              <p:nvPr/>
            </p:nvSpPr>
            <p:spPr bwMode="auto">
              <a:xfrm>
                <a:off x="2741" y="3012"/>
                <a:ext cx="1536" cy="436"/>
              </a:xfrm>
              <a:prstGeom prst="rect">
                <a:avLst/>
              </a:prstGeom>
              <a:solidFill>
                <a:srgbClr val="FFFF66"/>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8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主机号</a:t>
                </a:r>
                <a:endParaRPr kumimoji="0" lang="en-US" altLang="zh-CN" sz="28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grpSp>
      </p:gr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pPr>
              <a:lnSpc>
                <a:spcPct val="100000"/>
              </a:lnSpc>
            </a:pPr>
            <a:r>
              <a:rPr lang="en-US" altLang="zh-CN" dirty="0"/>
              <a:t>4.6  IPv6</a:t>
            </a:r>
            <a:endParaRPr lang="zh-CN" altLang="zh-CN" dirty="0"/>
          </a:p>
        </p:txBody>
      </p:sp>
      <p:sp>
        <p:nvSpPr>
          <p:cNvPr id="931843" name="Rectangle 3"/>
          <p:cNvSpPr>
            <a:spLocks noGrp="1" noChangeArrowheads="1"/>
          </p:cNvSpPr>
          <p:nvPr>
            <p:ph idx="1"/>
          </p:nvPr>
        </p:nvSpPr>
        <p:spPr/>
        <p:txBody>
          <a:bodyPr/>
          <a:lstStyle/>
          <a:p>
            <a:r>
              <a:rPr lang="en-US" altLang="zh-CN" dirty="0" smtClean="0"/>
              <a:t>IP </a:t>
            </a:r>
            <a:r>
              <a:rPr lang="zh-CN" altLang="zh-CN" dirty="0" smtClean="0"/>
              <a:t>是</a:t>
            </a:r>
            <a:r>
              <a:rPr lang="zh-CN" altLang="zh-CN" dirty="0"/>
              <a:t>互联网的核心协议</a:t>
            </a:r>
            <a:r>
              <a:rPr lang="zh-CN" altLang="zh-CN" dirty="0" smtClean="0"/>
              <a:t>。</a:t>
            </a:r>
            <a:endParaRPr lang="en-US" altLang="zh-CN" dirty="0" smtClean="0"/>
          </a:p>
          <a:p>
            <a:r>
              <a:rPr lang="zh-CN" altLang="zh-CN" dirty="0" smtClean="0"/>
              <a:t>互联网</a:t>
            </a:r>
            <a:r>
              <a:rPr lang="zh-CN" altLang="zh-CN" dirty="0"/>
              <a:t>经过几十年的飞速发展，</a:t>
            </a:r>
            <a:r>
              <a:rPr lang="zh-CN" altLang="zh-CN" dirty="0" smtClean="0"/>
              <a:t>到</a:t>
            </a:r>
            <a:r>
              <a:rPr lang="en-US" altLang="zh-CN" dirty="0" smtClean="0"/>
              <a:t> 2011 </a:t>
            </a:r>
            <a:r>
              <a:rPr lang="zh-CN" altLang="zh-CN" dirty="0" smtClean="0"/>
              <a:t>年</a:t>
            </a:r>
            <a:r>
              <a:rPr lang="en-US" altLang="zh-CN" dirty="0" smtClean="0"/>
              <a:t> 2 </a:t>
            </a:r>
            <a:r>
              <a:rPr lang="zh-CN" altLang="zh-CN" dirty="0" smtClean="0"/>
              <a:t>月</a:t>
            </a:r>
            <a:r>
              <a:rPr lang="zh-CN" altLang="zh-CN" dirty="0"/>
              <a:t>，</a:t>
            </a:r>
            <a:r>
              <a:rPr lang="en-US" altLang="zh-CN" dirty="0" smtClean="0"/>
              <a:t>IPv4 </a:t>
            </a:r>
            <a:r>
              <a:rPr lang="zh-CN" altLang="zh-CN" dirty="0" smtClean="0"/>
              <a:t>的</a:t>
            </a:r>
            <a:r>
              <a:rPr lang="en-US" altLang="zh-CN" dirty="0" smtClean="0"/>
              <a:t> 32 </a:t>
            </a:r>
            <a:r>
              <a:rPr lang="zh-CN" altLang="en-US" dirty="0" smtClean="0"/>
              <a:t>位</a:t>
            </a:r>
            <a:r>
              <a:rPr lang="zh-CN" altLang="zh-CN" dirty="0" smtClean="0"/>
              <a:t>地址</a:t>
            </a:r>
            <a:r>
              <a:rPr lang="zh-CN" altLang="zh-CN" dirty="0"/>
              <a:t>已经</a:t>
            </a:r>
            <a:r>
              <a:rPr lang="zh-CN" altLang="zh-CN" dirty="0" smtClean="0"/>
              <a:t>耗尽</a:t>
            </a:r>
            <a:r>
              <a:rPr lang="zh-CN" altLang="en-US" dirty="0" smtClean="0"/>
              <a:t>。</a:t>
            </a:r>
            <a:endParaRPr lang="en-US" altLang="zh-CN" dirty="0" smtClean="0"/>
          </a:p>
          <a:p>
            <a:r>
              <a:rPr lang="en-US" altLang="zh-CN" dirty="0" smtClean="0"/>
              <a:t>ISP </a:t>
            </a:r>
            <a:r>
              <a:rPr lang="zh-CN" altLang="zh-CN" dirty="0" smtClean="0"/>
              <a:t>已经</a:t>
            </a:r>
            <a:r>
              <a:rPr lang="zh-CN" altLang="zh-CN" dirty="0"/>
              <a:t>不能再申请到新</a:t>
            </a:r>
            <a:r>
              <a:rPr lang="zh-CN" altLang="zh-CN" dirty="0" smtClean="0"/>
              <a:t>的</a:t>
            </a:r>
            <a:r>
              <a:rPr lang="en-US" altLang="zh-CN" dirty="0" smtClean="0"/>
              <a:t> IP </a:t>
            </a:r>
            <a:r>
              <a:rPr lang="zh-CN" altLang="zh-CN" dirty="0" smtClean="0"/>
              <a:t>地址</a:t>
            </a:r>
            <a:r>
              <a:rPr lang="zh-CN" altLang="zh-CN" dirty="0"/>
              <a:t>块了</a:t>
            </a:r>
            <a:r>
              <a:rPr lang="zh-CN" altLang="zh-CN" dirty="0" smtClean="0"/>
              <a:t>。</a:t>
            </a:r>
            <a:endParaRPr lang="en-US" altLang="zh-CN" dirty="0" smtClean="0"/>
          </a:p>
          <a:p>
            <a:r>
              <a:rPr lang="zh-CN" altLang="zh-CN" dirty="0" smtClean="0"/>
              <a:t>我国在</a:t>
            </a:r>
            <a:r>
              <a:rPr lang="en-US" altLang="zh-CN" dirty="0" smtClean="0"/>
              <a:t> 2014 </a:t>
            </a:r>
            <a:r>
              <a:rPr lang="en-US" altLang="zh-CN" dirty="0" smtClean="0">
                <a:latin typeface="Verdana" panose="020B0604030504040204"/>
              </a:rPr>
              <a:t>–</a:t>
            </a:r>
            <a:r>
              <a:rPr lang="en-US" altLang="zh-CN" dirty="0" smtClean="0"/>
              <a:t> 2015 </a:t>
            </a:r>
            <a:r>
              <a:rPr lang="zh-CN" altLang="zh-CN" dirty="0" smtClean="0"/>
              <a:t>年</a:t>
            </a:r>
            <a:r>
              <a:rPr lang="zh-CN" altLang="zh-CN" dirty="0"/>
              <a:t>也逐步停止了向新用户和应用</a:t>
            </a:r>
            <a:r>
              <a:rPr lang="zh-CN" altLang="zh-CN" dirty="0" smtClean="0"/>
              <a:t>分配</a:t>
            </a:r>
            <a:r>
              <a:rPr lang="en-US" altLang="zh-CN" dirty="0" smtClean="0"/>
              <a:t> IPv4 </a:t>
            </a:r>
            <a:r>
              <a:rPr lang="zh-CN" altLang="zh-CN" dirty="0" smtClean="0"/>
              <a:t>地址</a:t>
            </a:r>
            <a:r>
              <a:rPr lang="zh-CN" altLang="en-US" dirty="0" smtClean="0"/>
              <a:t>。</a:t>
            </a:r>
            <a:endParaRPr lang="en-US" altLang="zh-CN" dirty="0" smtClean="0"/>
          </a:p>
          <a:p>
            <a:r>
              <a:rPr lang="zh-CN" altLang="zh-CN" dirty="0" smtClean="0"/>
              <a:t>解决</a:t>
            </a:r>
            <a:r>
              <a:rPr lang="en-US" altLang="zh-CN" dirty="0" smtClean="0"/>
              <a:t> IP </a:t>
            </a:r>
            <a:r>
              <a:rPr lang="zh-CN" altLang="zh-CN" dirty="0" smtClean="0"/>
              <a:t>地址</a:t>
            </a:r>
            <a:r>
              <a:rPr lang="zh-CN" altLang="zh-CN" dirty="0"/>
              <a:t>耗尽的根本措施就是采用具有更大地址空间的新版本</a:t>
            </a:r>
            <a:r>
              <a:rPr lang="zh-CN" altLang="zh-CN" dirty="0" smtClean="0"/>
              <a:t>的</a:t>
            </a:r>
            <a:r>
              <a:rPr lang="en-US" altLang="zh-CN" dirty="0" smtClean="0"/>
              <a:t> IP</a:t>
            </a:r>
            <a:r>
              <a:rPr lang="zh-CN" altLang="zh-CN" dirty="0"/>
              <a:t>，</a:t>
            </a:r>
            <a:r>
              <a:rPr lang="zh-CN" altLang="zh-CN" dirty="0" smtClean="0"/>
              <a:t>即</a:t>
            </a:r>
            <a:r>
              <a:rPr lang="en-US" altLang="zh-CN" dirty="0" smtClean="0"/>
              <a:t> IPv6</a:t>
            </a:r>
            <a:r>
              <a:rPr lang="zh-CN" altLang="zh-CN" dirty="0"/>
              <a:t>。</a:t>
            </a:r>
            <a:endParaRPr lang="zh-CN" altLang="en-US" dirty="0">
              <a:solidFill>
                <a:srgbClr val="0000CC"/>
              </a:solidFill>
            </a:endParaRPr>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4.6.1  </a:t>
            </a:r>
            <a:r>
              <a:rPr lang="en-US" altLang="zh-CN" dirty="0" smtClean="0"/>
              <a:t>IPv6 </a:t>
            </a:r>
            <a:r>
              <a:rPr lang="zh-CN" altLang="zh-CN" dirty="0" smtClean="0"/>
              <a:t>的</a:t>
            </a:r>
            <a:r>
              <a:rPr lang="zh-CN" altLang="zh-CN" dirty="0"/>
              <a:t>基本</a:t>
            </a:r>
            <a:r>
              <a:rPr lang="zh-CN" altLang="zh-CN" dirty="0" smtClean="0"/>
              <a:t>首部</a:t>
            </a:r>
            <a:endParaRPr lang="zh-CN" altLang="en-US" dirty="0"/>
          </a:p>
        </p:txBody>
      </p:sp>
      <p:sp>
        <p:nvSpPr>
          <p:cNvPr id="3" name="内容占位符 2"/>
          <p:cNvSpPr>
            <a:spLocks noGrp="1"/>
          </p:cNvSpPr>
          <p:nvPr>
            <p:ph idx="1"/>
          </p:nvPr>
        </p:nvSpPr>
        <p:spPr/>
        <p:txBody>
          <a:bodyPr/>
          <a:lstStyle/>
          <a:p>
            <a:pPr>
              <a:lnSpc>
                <a:spcPct val="100000"/>
              </a:lnSpc>
            </a:pPr>
            <a:r>
              <a:rPr lang="en-US" altLang="zh-CN" dirty="0" smtClean="0"/>
              <a:t>IPv6 </a:t>
            </a:r>
            <a:r>
              <a:rPr lang="zh-CN" altLang="zh-CN" dirty="0" smtClean="0"/>
              <a:t>仍</a:t>
            </a:r>
            <a:r>
              <a:rPr lang="zh-CN" altLang="zh-CN" dirty="0"/>
              <a:t>支持</a:t>
            </a:r>
            <a:r>
              <a:rPr lang="zh-CN" altLang="zh-CN" dirty="0">
                <a:solidFill>
                  <a:srgbClr val="FF0000"/>
                </a:solidFill>
              </a:rPr>
              <a:t>无连接的传送，</a:t>
            </a:r>
            <a:r>
              <a:rPr lang="zh-CN" altLang="zh-CN" dirty="0"/>
              <a:t>但将</a:t>
            </a:r>
            <a:r>
              <a:rPr lang="zh-CN" altLang="zh-CN" dirty="0" smtClean="0"/>
              <a:t>协议数据单元</a:t>
            </a:r>
            <a:r>
              <a:rPr lang="en-US" altLang="zh-CN" dirty="0" smtClean="0"/>
              <a:t> PDU </a:t>
            </a:r>
            <a:r>
              <a:rPr lang="zh-CN" altLang="zh-CN" dirty="0" smtClean="0"/>
              <a:t>称为</a:t>
            </a:r>
            <a:r>
              <a:rPr lang="zh-CN" altLang="zh-CN" dirty="0" smtClean="0">
                <a:solidFill>
                  <a:srgbClr val="FF0000"/>
                </a:solidFill>
              </a:rPr>
              <a:t>分组</a:t>
            </a:r>
            <a:r>
              <a:rPr lang="zh-CN" altLang="en-US" dirty="0">
                <a:solidFill>
                  <a:srgbClr val="FF0000"/>
                </a:solidFill>
              </a:rPr>
              <a:t>。</a:t>
            </a:r>
            <a:r>
              <a:rPr lang="zh-CN" altLang="zh-CN" dirty="0"/>
              <a:t>为方便起见，本书仍采用数据报这一</a:t>
            </a:r>
            <a:r>
              <a:rPr lang="zh-CN" altLang="zh-CN" dirty="0" smtClean="0"/>
              <a:t>名词</a:t>
            </a:r>
            <a:r>
              <a:rPr lang="zh-CN" altLang="en-US" dirty="0" smtClean="0"/>
              <a:t>。</a:t>
            </a:r>
            <a:endParaRPr lang="en-US" altLang="zh-CN" dirty="0" smtClean="0"/>
          </a:p>
          <a:p>
            <a:pPr>
              <a:lnSpc>
                <a:spcPct val="100000"/>
              </a:lnSpc>
            </a:pPr>
            <a:r>
              <a:rPr lang="zh-CN" altLang="en-US" dirty="0"/>
              <a:t>所引进的</a:t>
            </a:r>
            <a:r>
              <a:rPr lang="zh-CN" altLang="en-US" dirty="0">
                <a:solidFill>
                  <a:srgbClr val="FF0000"/>
                </a:solidFill>
              </a:rPr>
              <a:t>主要变化</a:t>
            </a:r>
            <a:r>
              <a:rPr lang="zh-CN" altLang="en-US" dirty="0" smtClean="0"/>
              <a:t>如下：</a:t>
            </a:r>
            <a:endParaRPr lang="en-US" altLang="zh-CN" dirty="0" smtClean="0"/>
          </a:p>
          <a:p>
            <a:pPr lvl="1">
              <a:lnSpc>
                <a:spcPct val="100000"/>
              </a:lnSpc>
            </a:pPr>
            <a:r>
              <a:rPr lang="zh-CN" altLang="en-US" dirty="0">
                <a:solidFill>
                  <a:srgbClr val="0000FF"/>
                </a:solidFill>
              </a:rPr>
              <a:t>更大的地址空间。</a:t>
            </a:r>
            <a:r>
              <a:rPr lang="en-US" altLang="zh-CN" dirty="0"/>
              <a:t>IPv6 </a:t>
            </a:r>
            <a:r>
              <a:rPr lang="zh-CN" altLang="en-US" dirty="0"/>
              <a:t>将地址从 </a:t>
            </a:r>
            <a:r>
              <a:rPr lang="en-US" altLang="zh-CN" dirty="0"/>
              <a:t>IPv4 </a:t>
            </a:r>
            <a:r>
              <a:rPr lang="zh-CN" altLang="en-US" dirty="0"/>
              <a:t>的 </a:t>
            </a:r>
            <a:r>
              <a:rPr lang="en-US" altLang="zh-CN" dirty="0"/>
              <a:t>32 </a:t>
            </a:r>
            <a:r>
              <a:rPr lang="zh-CN" altLang="en-US" dirty="0"/>
              <a:t>位 增大到了 </a:t>
            </a:r>
            <a:r>
              <a:rPr lang="en-US" altLang="zh-CN" dirty="0"/>
              <a:t>128 </a:t>
            </a:r>
            <a:r>
              <a:rPr lang="zh-CN" altLang="en-US" dirty="0"/>
              <a:t>位。 </a:t>
            </a:r>
            <a:endParaRPr lang="zh-CN" altLang="en-US" dirty="0"/>
          </a:p>
          <a:p>
            <a:pPr lvl="1">
              <a:lnSpc>
                <a:spcPct val="100000"/>
              </a:lnSpc>
            </a:pPr>
            <a:r>
              <a:rPr lang="zh-CN" altLang="en-US" dirty="0">
                <a:solidFill>
                  <a:srgbClr val="0000FF"/>
                </a:solidFill>
              </a:rPr>
              <a:t>扩展的地址层次结构。 </a:t>
            </a:r>
            <a:endParaRPr lang="zh-CN" altLang="en-US" dirty="0">
              <a:solidFill>
                <a:srgbClr val="0000FF"/>
              </a:solidFill>
            </a:endParaRPr>
          </a:p>
          <a:p>
            <a:pPr lvl="1">
              <a:lnSpc>
                <a:spcPct val="100000"/>
              </a:lnSpc>
            </a:pPr>
            <a:r>
              <a:rPr lang="zh-CN" altLang="en-US" dirty="0">
                <a:solidFill>
                  <a:srgbClr val="0000FF"/>
                </a:solidFill>
              </a:rPr>
              <a:t>灵活的首部格式。 </a:t>
            </a:r>
            <a:r>
              <a:rPr lang="en-US" altLang="zh-CN" dirty="0" smtClean="0"/>
              <a:t>IPv6 </a:t>
            </a:r>
            <a:r>
              <a:rPr lang="zh-CN" altLang="zh-CN" dirty="0" smtClean="0"/>
              <a:t>定义</a:t>
            </a:r>
            <a:r>
              <a:rPr lang="zh-CN" altLang="zh-CN" dirty="0"/>
              <a:t>了许多可选的扩展</a:t>
            </a:r>
            <a:r>
              <a:rPr lang="zh-CN" altLang="zh-CN" dirty="0" smtClean="0"/>
              <a:t>首部</a:t>
            </a:r>
            <a:r>
              <a:rPr lang="zh-CN" altLang="en-US" dirty="0" smtClean="0"/>
              <a:t>。</a:t>
            </a:r>
            <a:endParaRPr lang="zh-CN" altLang="en-US" dirty="0"/>
          </a:p>
          <a:p>
            <a:pPr lvl="1">
              <a:lnSpc>
                <a:spcPct val="100000"/>
              </a:lnSpc>
            </a:pPr>
            <a:r>
              <a:rPr lang="zh-CN" altLang="en-US" dirty="0">
                <a:solidFill>
                  <a:srgbClr val="0000FF"/>
                </a:solidFill>
              </a:rPr>
              <a:t>改进的选项。 </a:t>
            </a:r>
            <a:r>
              <a:rPr lang="en-US" altLang="zh-CN" dirty="0" smtClean="0"/>
              <a:t>IPv6 </a:t>
            </a:r>
            <a:r>
              <a:rPr lang="zh-CN" altLang="zh-CN" dirty="0" smtClean="0"/>
              <a:t>允许</a:t>
            </a:r>
            <a:r>
              <a:rPr lang="zh-CN" altLang="zh-CN" dirty="0"/>
              <a:t>数据报包含有选项的控制</a:t>
            </a:r>
            <a:r>
              <a:rPr lang="zh-CN" altLang="zh-CN" dirty="0" smtClean="0"/>
              <a:t>信息</a:t>
            </a:r>
            <a:r>
              <a:rPr lang="zh-CN" altLang="en-US" dirty="0" smtClean="0"/>
              <a:t>，</a:t>
            </a:r>
            <a:r>
              <a:rPr lang="zh-CN" altLang="zh-CN" dirty="0"/>
              <a:t>其选项放在有效载荷</a:t>
            </a:r>
            <a:r>
              <a:rPr lang="zh-CN" altLang="zh-CN" dirty="0" smtClean="0"/>
              <a:t>中</a:t>
            </a:r>
            <a:r>
              <a:rPr lang="zh-CN" altLang="en-US" dirty="0" smtClean="0"/>
              <a:t>。</a:t>
            </a:r>
            <a:endParaRPr lang="en-US" altLang="zh-CN" dirty="0" smtClean="0"/>
          </a:p>
          <a:p>
            <a:pPr>
              <a:lnSpc>
                <a:spcPct val="100000"/>
              </a:lnSpc>
            </a:pPr>
            <a:endParaRPr lang="zh-CN" altLang="en-US" dirty="0"/>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4.6.1  </a:t>
            </a:r>
            <a:r>
              <a:rPr lang="en-US" altLang="zh-CN" dirty="0" smtClean="0"/>
              <a:t>IPv6 </a:t>
            </a:r>
            <a:r>
              <a:rPr lang="zh-CN" altLang="zh-CN" dirty="0" smtClean="0"/>
              <a:t>的</a:t>
            </a:r>
            <a:r>
              <a:rPr lang="zh-CN" altLang="zh-CN" dirty="0"/>
              <a:t>基本</a:t>
            </a:r>
            <a:r>
              <a:rPr lang="zh-CN" altLang="zh-CN" dirty="0" smtClean="0"/>
              <a:t>首部</a:t>
            </a:r>
            <a:endParaRPr lang="zh-CN" altLang="en-US" dirty="0"/>
          </a:p>
        </p:txBody>
      </p:sp>
      <p:sp>
        <p:nvSpPr>
          <p:cNvPr id="3" name="内容占位符 2"/>
          <p:cNvSpPr>
            <a:spLocks noGrp="1"/>
          </p:cNvSpPr>
          <p:nvPr>
            <p:ph idx="1"/>
          </p:nvPr>
        </p:nvSpPr>
        <p:spPr/>
        <p:txBody>
          <a:bodyPr/>
          <a:lstStyle/>
          <a:p>
            <a:r>
              <a:rPr lang="zh-CN" altLang="en-US" dirty="0" smtClean="0"/>
              <a:t>所</a:t>
            </a:r>
            <a:r>
              <a:rPr lang="zh-CN" altLang="en-US" dirty="0"/>
              <a:t>引进的主要变化</a:t>
            </a:r>
            <a:r>
              <a:rPr lang="zh-CN" altLang="en-US" dirty="0" smtClean="0"/>
              <a:t>如下</a:t>
            </a:r>
            <a:r>
              <a:rPr lang="zh-CN" altLang="en-US" dirty="0"/>
              <a:t>（续）</a:t>
            </a:r>
            <a:r>
              <a:rPr lang="zh-CN" altLang="en-US" dirty="0" smtClean="0"/>
              <a:t>：</a:t>
            </a:r>
            <a:endParaRPr lang="en-US" altLang="zh-CN" dirty="0" smtClean="0"/>
          </a:p>
          <a:p>
            <a:pPr lvl="1"/>
            <a:r>
              <a:rPr lang="zh-CN" altLang="en-US" dirty="0" smtClean="0">
                <a:solidFill>
                  <a:srgbClr val="0000FF"/>
                </a:solidFill>
              </a:rPr>
              <a:t>允许</a:t>
            </a:r>
            <a:r>
              <a:rPr lang="zh-CN" altLang="en-US" dirty="0">
                <a:solidFill>
                  <a:srgbClr val="0000FF"/>
                </a:solidFill>
              </a:rPr>
              <a:t>协议继续扩充。</a:t>
            </a:r>
            <a:r>
              <a:rPr lang="zh-CN" altLang="en-US" dirty="0"/>
              <a:t> </a:t>
            </a:r>
            <a:endParaRPr lang="zh-CN" altLang="en-US" dirty="0"/>
          </a:p>
          <a:p>
            <a:pPr lvl="1"/>
            <a:r>
              <a:rPr lang="zh-CN" altLang="en-US" dirty="0">
                <a:solidFill>
                  <a:srgbClr val="0000FF"/>
                </a:solidFill>
              </a:rPr>
              <a:t>支持即插即用（即自动配置）。</a:t>
            </a:r>
            <a:r>
              <a:rPr lang="zh-CN" altLang="zh-CN" dirty="0" smtClean="0"/>
              <a:t>因此</a:t>
            </a:r>
            <a:r>
              <a:rPr lang="en-US" altLang="zh-CN" dirty="0" smtClean="0"/>
              <a:t> IPv6 </a:t>
            </a:r>
            <a:r>
              <a:rPr lang="zh-CN" altLang="zh-CN" dirty="0" smtClean="0"/>
              <a:t>不</a:t>
            </a:r>
            <a:r>
              <a:rPr lang="zh-CN" altLang="zh-CN" dirty="0"/>
              <a:t>需要</a:t>
            </a:r>
            <a:r>
              <a:rPr lang="zh-CN" altLang="zh-CN" dirty="0" smtClean="0"/>
              <a:t>使用</a:t>
            </a:r>
            <a:r>
              <a:rPr lang="en-US" altLang="zh-CN" dirty="0" smtClean="0"/>
              <a:t> DHCP</a:t>
            </a:r>
            <a:r>
              <a:rPr lang="zh-CN" altLang="zh-CN" dirty="0"/>
              <a:t>。</a:t>
            </a:r>
            <a:endParaRPr lang="zh-CN" altLang="en-US" dirty="0"/>
          </a:p>
          <a:p>
            <a:pPr lvl="1"/>
            <a:r>
              <a:rPr lang="zh-CN" altLang="en-US" dirty="0">
                <a:solidFill>
                  <a:srgbClr val="0000FF"/>
                </a:solidFill>
              </a:rPr>
              <a:t>支持资源的预分配。  </a:t>
            </a:r>
            <a:r>
              <a:rPr lang="en-US" altLang="zh-CN" dirty="0" smtClean="0"/>
              <a:t>IPv6 </a:t>
            </a:r>
            <a:r>
              <a:rPr lang="zh-CN" altLang="zh-CN" dirty="0" smtClean="0"/>
              <a:t>支持</a:t>
            </a:r>
            <a:r>
              <a:rPr lang="zh-CN" altLang="zh-CN" dirty="0"/>
              <a:t>实时视像等</a:t>
            </a:r>
            <a:r>
              <a:rPr lang="zh-CN" altLang="zh-CN" dirty="0" smtClean="0"/>
              <a:t>要求</a:t>
            </a:r>
            <a:r>
              <a:rPr lang="zh-CN" altLang="en-US" dirty="0" smtClean="0">
                <a:solidFill>
                  <a:srgbClr val="00B050"/>
                </a:solidFill>
              </a:rPr>
              <a:t>，</a:t>
            </a:r>
            <a:r>
              <a:rPr lang="zh-CN" altLang="zh-CN" dirty="0" smtClean="0"/>
              <a:t>保证</a:t>
            </a:r>
            <a:r>
              <a:rPr lang="zh-CN" altLang="zh-CN" dirty="0"/>
              <a:t>一定的带宽和时延的应用</a:t>
            </a:r>
            <a:r>
              <a:rPr lang="zh-CN" altLang="zh-CN" dirty="0" smtClean="0"/>
              <a:t>。</a:t>
            </a:r>
            <a:endParaRPr lang="en-US" altLang="zh-CN" dirty="0" smtClean="0"/>
          </a:p>
          <a:p>
            <a:pPr lvl="1"/>
            <a:r>
              <a:rPr lang="en-US" altLang="zh-CN" dirty="0" smtClean="0">
                <a:solidFill>
                  <a:srgbClr val="0000FF"/>
                </a:solidFill>
              </a:rPr>
              <a:t>IPv6 </a:t>
            </a:r>
            <a:r>
              <a:rPr lang="zh-CN" altLang="zh-CN" dirty="0" smtClean="0">
                <a:solidFill>
                  <a:srgbClr val="0000FF"/>
                </a:solidFill>
              </a:rPr>
              <a:t>首部改为</a:t>
            </a:r>
            <a:r>
              <a:rPr lang="en-US" altLang="zh-CN" dirty="0" smtClean="0">
                <a:solidFill>
                  <a:srgbClr val="0000FF"/>
                </a:solidFill>
              </a:rPr>
              <a:t> 8 </a:t>
            </a:r>
            <a:r>
              <a:rPr lang="zh-CN" altLang="zh-CN" dirty="0" smtClean="0">
                <a:solidFill>
                  <a:srgbClr val="0000FF"/>
                </a:solidFill>
              </a:rPr>
              <a:t>字节对齐</a:t>
            </a:r>
            <a:r>
              <a:rPr lang="zh-CN" altLang="en-US" dirty="0" smtClean="0">
                <a:solidFill>
                  <a:srgbClr val="0000FF"/>
                </a:solidFill>
              </a:rPr>
              <a:t>。</a:t>
            </a:r>
            <a:r>
              <a:rPr lang="zh-CN" altLang="zh-CN" dirty="0" smtClean="0"/>
              <a:t>首部</a:t>
            </a:r>
            <a:r>
              <a:rPr lang="zh-CN" altLang="zh-CN" dirty="0"/>
              <a:t>长度必须</a:t>
            </a:r>
            <a:r>
              <a:rPr lang="zh-CN" altLang="zh-CN" dirty="0" smtClean="0"/>
              <a:t>是</a:t>
            </a:r>
            <a:r>
              <a:rPr lang="en-US" altLang="zh-CN" dirty="0" smtClean="0"/>
              <a:t> 8 </a:t>
            </a:r>
            <a:r>
              <a:rPr lang="zh-CN" altLang="zh-CN" dirty="0" smtClean="0"/>
              <a:t>字节</a:t>
            </a:r>
            <a:r>
              <a:rPr lang="zh-CN" altLang="zh-CN" dirty="0"/>
              <a:t>的整数</a:t>
            </a:r>
            <a:r>
              <a:rPr lang="zh-CN" altLang="zh-CN" dirty="0" smtClean="0"/>
              <a:t>倍。</a:t>
            </a:r>
            <a:r>
              <a:rPr lang="zh-CN" altLang="zh-CN" dirty="0"/>
              <a:t>原来</a:t>
            </a:r>
            <a:r>
              <a:rPr lang="zh-CN" altLang="zh-CN" dirty="0" smtClean="0"/>
              <a:t>的</a:t>
            </a:r>
            <a:r>
              <a:rPr lang="en-US" altLang="zh-CN" dirty="0" smtClean="0"/>
              <a:t> IPv4 </a:t>
            </a:r>
            <a:r>
              <a:rPr lang="zh-CN" altLang="zh-CN" dirty="0" smtClean="0"/>
              <a:t>首部是</a:t>
            </a:r>
            <a:r>
              <a:rPr lang="en-US" altLang="zh-CN" dirty="0" smtClean="0"/>
              <a:t> 4 </a:t>
            </a:r>
            <a:r>
              <a:rPr lang="zh-CN" altLang="zh-CN" dirty="0" smtClean="0"/>
              <a:t>字节</a:t>
            </a:r>
            <a:r>
              <a:rPr lang="zh-CN" altLang="zh-CN" dirty="0"/>
              <a:t>对齐</a:t>
            </a:r>
            <a:r>
              <a:rPr lang="zh-CN" altLang="zh-CN" dirty="0" smtClean="0"/>
              <a:t>。</a:t>
            </a:r>
            <a:endParaRPr lang="en-US" altLang="zh-CN" dirty="0" smtClean="0"/>
          </a:p>
          <a:p>
            <a:endParaRPr lang="zh-CN" altLang="zh-CN" dirty="0"/>
          </a:p>
          <a:p>
            <a:pPr lvl="1"/>
            <a:endParaRPr lang="zh-CN" altLang="en-US" dirty="0"/>
          </a:p>
          <a:p>
            <a:pPr lvl="1"/>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IPv6 </a:t>
            </a:r>
            <a:r>
              <a:rPr lang="zh-CN" altLang="zh-CN" dirty="0" smtClean="0"/>
              <a:t>数据报</a:t>
            </a:r>
            <a:r>
              <a:rPr lang="zh-CN" altLang="en-US" dirty="0" smtClean="0"/>
              <a:t>的一般形式</a:t>
            </a:r>
            <a:endParaRPr lang="zh-CN" altLang="en-US" dirty="0"/>
          </a:p>
        </p:txBody>
      </p:sp>
      <p:sp>
        <p:nvSpPr>
          <p:cNvPr id="3" name="内容占位符 2"/>
          <p:cNvSpPr>
            <a:spLocks noGrp="1"/>
          </p:cNvSpPr>
          <p:nvPr>
            <p:ph idx="1"/>
          </p:nvPr>
        </p:nvSpPr>
        <p:spPr/>
        <p:txBody>
          <a:bodyPr/>
          <a:lstStyle/>
          <a:p>
            <a:r>
              <a:rPr lang="en-US" altLang="zh-CN" sz="2800" dirty="0" smtClean="0"/>
              <a:t>IPv6 </a:t>
            </a:r>
            <a:r>
              <a:rPr lang="zh-CN" altLang="zh-CN" sz="2800" dirty="0" smtClean="0"/>
              <a:t>数据报</a:t>
            </a:r>
            <a:r>
              <a:rPr lang="zh-CN" altLang="zh-CN" sz="2800" dirty="0"/>
              <a:t>由两大部分组</a:t>
            </a:r>
            <a:r>
              <a:rPr lang="zh-CN" altLang="zh-CN" sz="2800" dirty="0" smtClean="0"/>
              <a:t>成</a:t>
            </a:r>
            <a:r>
              <a:rPr lang="zh-CN" altLang="en-US" sz="2800" dirty="0" smtClean="0"/>
              <a:t>：</a:t>
            </a:r>
            <a:endParaRPr lang="en-US" altLang="zh-CN" sz="2800" dirty="0" smtClean="0"/>
          </a:p>
          <a:p>
            <a:pPr lvl="1"/>
            <a:r>
              <a:rPr lang="zh-CN" altLang="zh-CN" sz="2400" dirty="0" smtClean="0">
                <a:solidFill>
                  <a:srgbClr val="FF0000"/>
                </a:solidFill>
              </a:rPr>
              <a:t>基本首部</a:t>
            </a:r>
            <a:r>
              <a:rPr lang="en-US" altLang="zh-CN" sz="2400" dirty="0" smtClean="0">
                <a:solidFill>
                  <a:srgbClr val="FF0000"/>
                </a:solidFill>
              </a:rPr>
              <a:t> </a:t>
            </a:r>
            <a:r>
              <a:rPr lang="en-US" altLang="zh-CN" sz="2400" dirty="0" smtClean="0"/>
              <a:t>(</a:t>
            </a:r>
            <a:r>
              <a:rPr lang="en-US" altLang="zh-CN" sz="2400" dirty="0"/>
              <a:t>base header</a:t>
            </a:r>
            <a:r>
              <a:rPr lang="en-US" altLang="zh-CN" sz="2400" dirty="0" smtClean="0"/>
              <a:t>)</a:t>
            </a:r>
            <a:endParaRPr lang="en-US" altLang="zh-CN" sz="2400" dirty="0" smtClean="0"/>
          </a:p>
          <a:p>
            <a:pPr lvl="1"/>
            <a:r>
              <a:rPr lang="zh-CN" altLang="zh-CN" sz="2400" dirty="0" smtClean="0">
                <a:solidFill>
                  <a:srgbClr val="FF0000"/>
                </a:solidFill>
              </a:rPr>
              <a:t>有效载荷</a:t>
            </a:r>
            <a:r>
              <a:rPr lang="en-US" altLang="zh-CN" sz="2400" dirty="0" smtClean="0"/>
              <a:t> (</a:t>
            </a:r>
            <a:r>
              <a:rPr lang="en-US" altLang="zh-CN" sz="2400" dirty="0"/>
              <a:t>payload)</a:t>
            </a:r>
            <a:r>
              <a:rPr lang="zh-CN" altLang="zh-CN" sz="2400" dirty="0"/>
              <a:t>。有效载荷也称为净负荷。有效载荷允许有零个或多个扩展</a:t>
            </a:r>
            <a:r>
              <a:rPr lang="zh-CN" altLang="zh-CN" sz="2400" dirty="0" smtClean="0"/>
              <a:t>首部</a:t>
            </a:r>
            <a:r>
              <a:rPr lang="en-US" altLang="zh-CN" sz="2400" dirty="0" smtClean="0"/>
              <a:t> (</a:t>
            </a:r>
            <a:r>
              <a:rPr lang="en-US" altLang="zh-CN" sz="2400" dirty="0"/>
              <a:t>extension header)</a:t>
            </a:r>
            <a:r>
              <a:rPr lang="zh-CN" altLang="zh-CN" sz="2400" dirty="0"/>
              <a:t>，再后面是</a:t>
            </a:r>
            <a:r>
              <a:rPr lang="zh-CN" altLang="zh-CN" sz="2400" dirty="0" smtClean="0"/>
              <a:t>数据部分</a:t>
            </a:r>
            <a:r>
              <a:rPr lang="zh-CN" altLang="en-US" sz="2400" dirty="0" smtClean="0"/>
              <a:t>。</a:t>
            </a:r>
            <a:endParaRPr lang="zh-CN" altLang="en-US" sz="2400" dirty="0"/>
          </a:p>
        </p:txBody>
      </p:sp>
      <p:sp>
        <p:nvSpPr>
          <p:cNvPr id="5" name="Rectangle 2"/>
          <p:cNvSpPr>
            <a:spLocks noChangeArrowheads="1"/>
          </p:cNvSpPr>
          <p:nvPr/>
        </p:nvSpPr>
        <p:spPr bwMode="auto">
          <a:xfrm>
            <a:off x="2373313" y="4005064"/>
            <a:ext cx="5830887" cy="530225"/>
          </a:xfrm>
          <a:prstGeom prst="rect">
            <a:avLst/>
          </a:prstGeom>
          <a:solidFill>
            <a:srgbClr val="FF66CC"/>
          </a:solidFill>
          <a:ln w="19050">
            <a:solidFill>
              <a:schemeClr val="tx1"/>
            </a:solidFill>
            <a:miter lim="800000"/>
          </a:ln>
        </p:spPr>
        <p:txBody>
          <a:bodyPr wrap="none" anchor="ctr"/>
          <a:lstStyle/>
          <a:p>
            <a:endParaRPr lang="zh-CN" altLang="en-US" sz="2000" b="1">
              <a:solidFill>
                <a:srgbClr val="000099"/>
              </a:solidFill>
              <a:latin typeface="+mn-lt"/>
              <a:ea typeface="黑体" panose="02010609060101010101" pitchFamily="2" charset="-122"/>
            </a:endParaRPr>
          </a:p>
        </p:txBody>
      </p:sp>
      <p:sp>
        <p:nvSpPr>
          <p:cNvPr id="6" name="Rectangle 30"/>
          <p:cNvSpPr>
            <a:spLocks noChangeArrowheads="1"/>
          </p:cNvSpPr>
          <p:nvPr/>
        </p:nvSpPr>
        <p:spPr bwMode="auto">
          <a:xfrm>
            <a:off x="3419475" y="4957886"/>
            <a:ext cx="4784725" cy="528638"/>
          </a:xfrm>
          <a:prstGeom prst="rect">
            <a:avLst/>
          </a:prstGeom>
          <a:solidFill>
            <a:srgbClr val="66FFFF"/>
          </a:solidFill>
          <a:ln w="9525">
            <a:solidFill>
              <a:schemeClr val="tx1"/>
            </a:solidFill>
            <a:miter lim="800000"/>
          </a:ln>
        </p:spPr>
        <p:txBody>
          <a:bodyPr wrap="none" anchor="ctr"/>
          <a:lstStyle/>
          <a:p>
            <a:endParaRPr lang="zh-CN" altLang="en-US" sz="2000" b="1">
              <a:solidFill>
                <a:srgbClr val="000099"/>
              </a:solidFill>
              <a:latin typeface="+mn-lt"/>
              <a:ea typeface="黑体" panose="02010609060101010101" pitchFamily="2" charset="-122"/>
            </a:endParaRPr>
          </a:p>
        </p:txBody>
      </p:sp>
      <p:sp>
        <p:nvSpPr>
          <p:cNvPr id="7" name="Line 3"/>
          <p:cNvSpPr>
            <a:spLocks noChangeShapeType="1"/>
          </p:cNvSpPr>
          <p:nvPr/>
        </p:nvSpPr>
        <p:spPr bwMode="auto">
          <a:xfrm>
            <a:off x="3414713" y="4965824"/>
            <a:ext cx="0" cy="530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8" name="Line 4"/>
          <p:cNvSpPr>
            <a:spLocks noChangeShapeType="1"/>
          </p:cNvSpPr>
          <p:nvPr/>
        </p:nvSpPr>
        <p:spPr bwMode="auto">
          <a:xfrm>
            <a:off x="4100513" y="4965824"/>
            <a:ext cx="0" cy="530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9" name="Line 5"/>
          <p:cNvSpPr>
            <a:spLocks noChangeShapeType="1"/>
          </p:cNvSpPr>
          <p:nvPr/>
        </p:nvSpPr>
        <p:spPr bwMode="auto">
          <a:xfrm>
            <a:off x="4533900" y="4965824"/>
            <a:ext cx="0" cy="530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10" name="Line 6"/>
          <p:cNvSpPr>
            <a:spLocks noChangeShapeType="1"/>
          </p:cNvSpPr>
          <p:nvPr/>
        </p:nvSpPr>
        <p:spPr bwMode="auto">
          <a:xfrm>
            <a:off x="5253038" y="4965824"/>
            <a:ext cx="0" cy="530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11" name="Text Box 15"/>
          <p:cNvSpPr txBox="1">
            <a:spLocks noChangeArrowheads="1"/>
          </p:cNvSpPr>
          <p:nvPr/>
        </p:nvSpPr>
        <p:spPr bwMode="auto">
          <a:xfrm>
            <a:off x="2318552" y="4130799"/>
            <a:ext cx="1114409"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lang="zh-CN" altLang="en-US" sz="1800" b="1">
                <a:solidFill>
                  <a:srgbClr val="000099"/>
                </a:solidFill>
                <a:latin typeface="+mn-lt"/>
                <a:ea typeface="黑体" panose="02010609060101010101" pitchFamily="2" charset="-122"/>
              </a:rPr>
              <a:t>基本首部</a:t>
            </a:r>
            <a:endParaRPr lang="zh-CN" altLang="en-US" sz="1800" b="1">
              <a:solidFill>
                <a:srgbClr val="000099"/>
              </a:solidFill>
              <a:latin typeface="+mn-lt"/>
              <a:ea typeface="黑体" panose="02010609060101010101" pitchFamily="2" charset="-122"/>
            </a:endParaRPr>
          </a:p>
        </p:txBody>
      </p:sp>
      <p:sp>
        <p:nvSpPr>
          <p:cNvPr id="12" name="Text Box 16"/>
          <p:cNvSpPr txBox="1">
            <a:spLocks noChangeArrowheads="1"/>
          </p:cNvSpPr>
          <p:nvPr/>
        </p:nvSpPr>
        <p:spPr bwMode="auto">
          <a:xfrm>
            <a:off x="3366382" y="4978524"/>
            <a:ext cx="76976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lang="en-US" altLang="zh-CN" sz="1600" b="1" dirty="0">
                <a:solidFill>
                  <a:srgbClr val="000099"/>
                </a:solidFill>
                <a:latin typeface="+mn-lt"/>
                <a:ea typeface="黑体" panose="02010609060101010101" pitchFamily="2" charset="-122"/>
              </a:rPr>
              <a:t> </a:t>
            </a:r>
            <a:r>
              <a:rPr lang="zh-CN" altLang="en-US" sz="1600" b="1" dirty="0">
                <a:solidFill>
                  <a:srgbClr val="000099"/>
                </a:solidFill>
                <a:latin typeface="+mn-lt"/>
                <a:ea typeface="黑体" panose="02010609060101010101" pitchFamily="2" charset="-122"/>
              </a:rPr>
              <a:t>扩展</a:t>
            </a:r>
            <a:endParaRPr lang="zh-CN" altLang="en-US" sz="1600" b="1" dirty="0">
              <a:solidFill>
                <a:srgbClr val="000099"/>
              </a:solidFill>
              <a:latin typeface="+mn-lt"/>
              <a:ea typeface="黑体" panose="02010609060101010101" pitchFamily="2" charset="-122"/>
            </a:endParaRPr>
          </a:p>
          <a:p>
            <a:pPr algn="ctr" eaLnBrk="1" hangingPunct="1">
              <a:lnSpc>
                <a:spcPct val="90000"/>
              </a:lnSpc>
            </a:pPr>
            <a:r>
              <a:rPr lang="zh-CN" altLang="en-US" sz="1600" b="1" dirty="0">
                <a:solidFill>
                  <a:srgbClr val="000099"/>
                </a:solidFill>
                <a:latin typeface="+mn-lt"/>
                <a:ea typeface="黑体" panose="02010609060101010101" pitchFamily="2" charset="-122"/>
              </a:rPr>
              <a:t>首部 </a:t>
            </a:r>
            <a:r>
              <a:rPr lang="en-US" altLang="zh-CN" sz="1600" b="1" dirty="0">
                <a:solidFill>
                  <a:srgbClr val="000099"/>
                </a:solidFill>
                <a:latin typeface="+mn-lt"/>
                <a:ea typeface="黑体" panose="02010609060101010101" pitchFamily="2" charset="-122"/>
              </a:rPr>
              <a:t>1</a:t>
            </a:r>
            <a:endParaRPr lang="en-US" altLang="zh-CN" sz="1600" b="1" dirty="0">
              <a:solidFill>
                <a:srgbClr val="000099"/>
              </a:solidFill>
              <a:latin typeface="+mn-lt"/>
              <a:ea typeface="黑体" panose="02010609060101010101" pitchFamily="2" charset="-122"/>
            </a:endParaRPr>
          </a:p>
        </p:txBody>
      </p:sp>
      <p:sp>
        <p:nvSpPr>
          <p:cNvPr id="13" name="Text Box 17"/>
          <p:cNvSpPr txBox="1">
            <a:spLocks noChangeArrowheads="1"/>
          </p:cNvSpPr>
          <p:nvPr/>
        </p:nvSpPr>
        <p:spPr bwMode="auto">
          <a:xfrm>
            <a:off x="4451276" y="4965824"/>
            <a:ext cx="80342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lang="en-US" altLang="zh-CN" sz="1600" b="1" dirty="0">
                <a:solidFill>
                  <a:srgbClr val="000099"/>
                </a:solidFill>
                <a:latin typeface="+mn-lt"/>
                <a:ea typeface="黑体" panose="02010609060101010101" pitchFamily="2" charset="-122"/>
              </a:rPr>
              <a:t> </a:t>
            </a:r>
            <a:r>
              <a:rPr lang="zh-CN" altLang="en-US" sz="1600" b="1" dirty="0">
                <a:solidFill>
                  <a:srgbClr val="000099"/>
                </a:solidFill>
                <a:latin typeface="+mn-lt"/>
                <a:ea typeface="黑体" panose="02010609060101010101" pitchFamily="2" charset="-122"/>
              </a:rPr>
              <a:t>扩展</a:t>
            </a:r>
            <a:endParaRPr lang="zh-CN" altLang="en-US" sz="1600" b="1" dirty="0">
              <a:solidFill>
                <a:srgbClr val="000099"/>
              </a:solidFill>
              <a:latin typeface="+mn-lt"/>
              <a:ea typeface="黑体" panose="02010609060101010101" pitchFamily="2" charset="-122"/>
            </a:endParaRPr>
          </a:p>
          <a:p>
            <a:pPr algn="ctr" eaLnBrk="1" hangingPunct="1">
              <a:lnSpc>
                <a:spcPct val="90000"/>
              </a:lnSpc>
            </a:pPr>
            <a:r>
              <a:rPr lang="zh-CN" altLang="en-US" sz="1600" b="1" dirty="0">
                <a:solidFill>
                  <a:srgbClr val="000099"/>
                </a:solidFill>
                <a:latin typeface="+mn-lt"/>
                <a:ea typeface="黑体" panose="02010609060101010101" pitchFamily="2" charset="-122"/>
              </a:rPr>
              <a:t>首部 </a:t>
            </a:r>
            <a:r>
              <a:rPr lang="en-US" altLang="zh-CN" sz="1600" b="1" dirty="0">
                <a:solidFill>
                  <a:srgbClr val="000099"/>
                </a:solidFill>
                <a:latin typeface="+mn-lt"/>
                <a:ea typeface="黑体" panose="02010609060101010101" pitchFamily="2" charset="-122"/>
              </a:rPr>
              <a:t>N</a:t>
            </a:r>
            <a:endParaRPr lang="en-US" altLang="zh-CN" sz="1600" b="1" dirty="0">
              <a:solidFill>
                <a:srgbClr val="000099"/>
              </a:solidFill>
              <a:latin typeface="+mn-lt"/>
              <a:ea typeface="黑体" panose="02010609060101010101" pitchFamily="2" charset="-122"/>
            </a:endParaRPr>
          </a:p>
        </p:txBody>
      </p:sp>
      <p:sp>
        <p:nvSpPr>
          <p:cNvPr id="14" name="Text Box 18"/>
          <p:cNvSpPr txBox="1">
            <a:spLocks noChangeArrowheads="1"/>
          </p:cNvSpPr>
          <p:nvPr/>
        </p:nvSpPr>
        <p:spPr bwMode="auto">
          <a:xfrm>
            <a:off x="4100513" y="5030911"/>
            <a:ext cx="479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dirty="0">
                <a:solidFill>
                  <a:srgbClr val="000099"/>
                </a:solidFill>
                <a:latin typeface="+mn-lt"/>
                <a:ea typeface="黑体" panose="02010609060101010101" pitchFamily="2" charset="-122"/>
              </a:rPr>
              <a:t> …</a:t>
            </a:r>
            <a:endParaRPr lang="en-US" altLang="zh-CN" sz="1800" b="1" dirty="0">
              <a:solidFill>
                <a:srgbClr val="000099"/>
              </a:solidFill>
              <a:latin typeface="+mn-lt"/>
              <a:ea typeface="黑体" panose="02010609060101010101" pitchFamily="2" charset="-122"/>
            </a:endParaRPr>
          </a:p>
        </p:txBody>
      </p:sp>
      <p:sp>
        <p:nvSpPr>
          <p:cNvPr id="15" name="Text Box 19"/>
          <p:cNvSpPr txBox="1">
            <a:spLocks noChangeArrowheads="1"/>
          </p:cNvSpPr>
          <p:nvPr/>
        </p:nvSpPr>
        <p:spPr bwMode="auto">
          <a:xfrm>
            <a:off x="5757863" y="5067424"/>
            <a:ext cx="22685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数      据      部      分</a:t>
            </a:r>
            <a:endParaRPr lang="zh-CN" altLang="en-US" sz="1800" b="1">
              <a:solidFill>
                <a:srgbClr val="000099"/>
              </a:solidFill>
              <a:latin typeface="+mn-lt"/>
              <a:ea typeface="黑体" panose="02010609060101010101" pitchFamily="2" charset="-122"/>
            </a:endParaRPr>
          </a:p>
        </p:txBody>
      </p:sp>
      <p:sp>
        <p:nvSpPr>
          <p:cNvPr id="16" name="Line 22"/>
          <p:cNvSpPr>
            <a:spLocks noChangeShapeType="1"/>
          </p:cNvSpPr>
          <p:nvPr/>
        </p:nvSpPr>
        <p:spPr bwMode="auto">
          <a:xfrm>
            <a:off x="3381375" y="5678611"/>
            <a:ext cx="1871663"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17" name="Text Box 23"/>
          <p:cNvSpPr txBox="1">
            <a:spLocks noChangeArrowheads="1"/>
          </p:cNvSpPr>
          <p:nvPr/>
        </p:nvSpPr>
        <p:spPr bwMode="auto">
          <a:xfrm>
            <a:off x="4024313" y="5510336"/>
            <a:ext cx="649537"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选项</a:t>
            </a:r>
            <a:endParaRPr lang="zh-CN" altLang="en-US" sz="1800" b="1">
              <a:solidFill>
                <a:srgbClr val="000099"/>
              </a:solidFill>
              <a:latin typeface="+mn-lt"/>
              <a:ea typeface="黑体" panose="02010609060101010101" pitchFamily="2" charset="-122"/>
            </a:endParaRPr>
          </a:p>
        </p:txBody>
      </p:sp>
      <p:grpSp>
        <p:nvGrpSpPr>
          <p:cNvPr id="18" name="组合 26"/>
          <p:cNvGrpSpPr/>
          <p:nvPr/>
        </p:nvGrpSpPr>
        <p:grpSpPr bwMode="auto">
          <a:xfrm>
            <a:off x="2373313" y="3686299"/>
            <a:ext cx="5832475" cy="271462"/>
            <a:chOff x="1331640" y="1700808"/>
            <a:chExt cx="5832648" cy="344488"/>
          </a:xfrm>
        </p:grpSpPr>
        <p:sp>
          <p:nvSpPr>
            <p:cNvPr id="19" name="Line 25"/>
            <p:cNvSpPr>
              <a:spLocks noChangeShapeType="1"/>
            </p:cNvSpPr>
            <p:nvPr/>
          </p:nvSpPr>
          <p:spPr bwMode="auto">
            <a:xfrm>
              <a:off x="1331640" y="1700808"/>
              <a:ext cx="0" cy="33813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20" name="Line 26"/>
            <p:cNvSpPr>
              <a:spLocks noChangeShapeType="1"/>
            </p:cNvSpPr>
            <p:nvPr/>
          </p:nvSpPr>
          <p:spPr bwMode="auto">
            <a:xfrm>
              <a:off x="7164288" y="1707158"/>
              <a:ext cx="0" cy="33813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grpSp>
      <p:sp>
        <p:nvSpPr>
          <p:cNvPr id="21" name="Line 27"/>
          <p:cNvSpPr>
            <a:spLocks noChangeShapeType="1"/>
          </p:cNvSpPr>
          <p:nvPr/>
        </p:nvSpPr>
        <p:spPr bwMode="auto">
          <a:xfrm flipV="1">
            <a:off x="2373313" y="3818060"/>
            <a:ext cx="5821361"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22" name="Text Box 28"/>
          <p:cNvSpPr txBox="1">
            <a:spLocks noChangeArrowheads="1"/>
          </p:cNvSpPr>
          <p:nvPr/>
        </p:nvSpPr>
        <p:spPr bwMode="auto">
          <a:xfrm>
            <a:off x="4632325" y="3573016"/>
            <a:ext cx="1556836"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solidFill>
                  <a:srgbClr val="000099"/>
                </a:solidFill>
                <a:latin typeface="+mn-lt"/>
                <a:ea typeface="黑体" panose="02010609060101010101" pitchFamily="2" charset="-122"/>
              </a:rPr>
              <a:t>IPv6 </a:t>
            </a:r>
            <a:r>
              <a:rPr lang="zh-CN" altLang="en-US" sz="2000" b="1" dirty="0">
                <a:solidFill>
                  <a:srgbClr val="000099"/>
                </a:solidFill>
                <a:latin typeface="+mn-lt"/>
                <a:ea typeface="黑体" panose="02010609060101010101" pitchFamily="2" charset="-122"/>
              </a:rPr>
              <a:t>数据报</a:t>
            </a:r>
            <a:endParaRPr lang="zh-CN" altLang="en-US" sz="2000" b="1" dirty="0">
              <a:solidFill>
                <a:srgbClr val="000099"/>
              </a:solidFill>
              <a:latin typeface="+mn-lt"/>
              <a:ea typeface="黑体" panose="02010609060101010101" pitchFamily="2" charset="-122"/>
            </a:endParaRPr>
          </a:p>
        </p:txBody>
      </p:sp>
      <p:cxnSp>
        <p:nvCxnSpPr>
          <p:cNvPr id="25" name="直接连接符 32"/>
          <p:cNvCxnSpPr>
            <a:cxnSpLocks noChangeShapeType="1"/>
          </p:cNvCxnSpPr>
          <p:nvPr/>
        </p:nvCxnSpPr>
        <p:spPr bwMode="auto">
          <a:xfrm>
            <a:off x="3411538" y="4570536"/>
            <a:ext cx="0" cy="431800"/>
          </a:xfrm>
          <a:prstGeom prst="line">
            <a:avLst/>
          </a:prstGeom>
          <a:noFill/>
          <a:ln w="19050" algn="ctr">
            <a:solidFill>
              <a:schemeClr val="tx1"/>
            </a:solidFill>
            <a:prstDash val="dash"/>
            <a:round/>
          </a:ln>
          <a:extLst>
            <a:ext uri="{909E8E84-426E-40DD-AFC4-6F175D3DCCD1}">
              <a14:hiddenFill xmlns:a14="http://schemas.microsoft.com/office/drawing/2010/main">
                <a:noFill/>
              </a14:hiddenFill>
            </a:ext>
          </a:extLst>
        </p:spPr>
      </p:cxnSp>
      <p:cxnSp>
        <p:nvCxnSpPr>
          <p:cNvPr id="26" name="直接连接符 34"/>
          <p:cNvCxnSpPr>
            <a:cxnSpLocks noChangeShapeType="1"/>
          </p:cNvCxnSpPr>
          <p:nvPr/>
        </p:nvCxnSpPr>
        <p:spPr bwMode="auto">
          <a:xfrm>
            <a:off x="8204200" y="4570536"/>
            <a:ext cx="0" cy="433388"/>
          </a:xfrm>
          <a:prstGeom prst="line">
            <a:avLst/>
          </a:prstGeom>
          <a:noFill/>
          <a:ln w="19050" algn="ctr">
            <a:solidFill>
              <a:schemeClr val="tx1"/>
            </a:solidFill>
            <a:prstDash val="dash"/>
            <a:round/>
          </a:ln>
          <a:extLst>
            <a:ext uri="{909E8E84-426E-40DD-AFC4-6F175D3DCCD1}">
              <a14:hiddenFill xmlns:a14="http://schemas.microsoft.com/office/drawing/2010/main">
                <a:noFill/>
              </a14:hiddenFill>
            </a:ext>
          </a:extLst>
        </p:spPr>
      </p:cxnSp>
      <p:sp>
        <p:nvSpPr>
          <p:cNvPr id="27" name="Text Box 23"/>
          <p:cNvSpPr txBox="1">
            <a:spLocks noChangeArrowheads="1"/>
          </p:cNvSpPr>
          <p:nvPr/>
        </p:nvSpPr>
        <p:spPr bwMode="auto">
          <a:xfrm>
            <a:off x="2432720" y="4557836"/>
            <a:ext cx="970137"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dirty="0">
                <a:solidFill>
                  <a:srgbClr val="000099"/>
                </a:solidFill>
                <a:latin typeface="+mn-lt"/>
                <a:ea typeface="黑体" panose="02010609060101010101" pitchFamily="2" charset="-122"/>
              </a:rPr>
              <a:t>40 </a:t>
            </a:r>
            <a:r>
              <a:rPr lang="zh-CN" altLang="en-US" sz="1800" b="1" dirty="0">
                <a:solidFill>
                  <a:srgbClr val="000099"/>
                </a:solidFill>
                <a:latin typeface="+mn-lt"/>
                <a:ea typeface="黑体" panose="02010609060101010101" pitchFamily="2" charset="-122"/>
              </a:rPr>
              <a:t>字节</a:t>
            </a:r>
            <a:endParaRPr lang="zh-CN" altLang="en-US" sz="1800" b="1" dirty="0">
              <a:solidFill>
                <a:srgbClr val="000099"/>
              </a:solidFill>
              <a:latin typeface="+mn-lt"/>
              <a:ea typeface="黑体" panose="02010609060101010101" pitchFamily="2" charset="-122"/>
            </a:endParaRPr>
          </a:p>
        </p:txBody>
      </p:sp>
      <p:sp>
        <p:nvSpPr>
          <p:cNvPr id="28" name="Line 27"/>
          <p:cNvSpPr>
            <a:spLocks noChangeShapeType="1"/>
          </p:cNvSpPr>
          <p:nvPr/>
        </p:nvSpPr>
        <p:spPr bwMode="auto">
          <a:xfrm>
            <a:off x="3417888" y="4761036"/>
            <a:ext cx="4787900" cy="4763"/>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29" name="Text Box 23"/>
          <p:cNvSpPr txBox="1">
            <a:spLocks noChangeArrowheads="1"/>
          </p:cNvSpPr>
          <p:nvPr/>
        </p:nvSpPr>
        <p:spPr bwMode="auto">
          <a:xfrm>
            <a:off x="4768850" y="4578474"/>
            <a:ext cx="2116285"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不超过 </a:t>
            </a:r>
            <a:r>
              <a:rPr lang="en-US" altLang="zh-CN" sz="1800" b="1">
                <a:solidFill>
                  <a:srgbClr val="000099"/>
                </a:solidFill>
                <a:latin typeface="+mn-lt"/>
                <a:ea typeface="黑体" panose="02010609060101010101" pitchFamily="2" charset="-122"/>
              </a:rPr>
              <a:t>65535 </a:t>
            </a:r>
            <a:r>
              <a:rPr lang="zh-CN" altLang="en-US" sz="1800" b="1">
                <a:solidFill>
                  <a:srgbClr val="000099"/>
                </a:solidFill>
                <a:latin typeface="+mn-lt"/>
                <a:ea typeface="黑体" panose="02010609060101010101" pitchFamily="2" charset="-122"/>
              </a:rPr>
              <a:t>字节</a:t>
            </a:r>
            <a:endParaRPr lang="zh-CN" altLang="en-US" sz="1800" b="1">
              <a:solidFill>
                <a:srgbClr val="000099"/>
              </a:solidFill>
              <a:latin typeface="+mn-lt"/>
              <a:ea typeface="黑体" panose="02010609060101010101" pitchFamily="2" charset="-122"/>
            </a:endParaRPr>
          </a:p>
        </p:txBody>
      </p:sp>
      <p:sp>
        <p:nvSpPr>
          <p:cNvPr id="30" name="右箭头 28"/>
          <p:cNvSpPr>
            <a:spLocks noChangeArrowheads="1"/>
          </p:cNvSpPr>
          <p:nvPr/>
        </p:nvSpPr>
        <p:spPr bwMode="auto">
          <a:xfrm rot="10800000">
            <a:off x="1652587" y="4161904"/>
            <a:ext cx="720725" cy="203200"/>
          </a:xfrm>
          <a:prstGeom prst="rightArrow">
            <a:avLst>
              <a:gd name="adj1" fmla="val 50000"/>
              <a:gd name="adj2" fmla="val 162073"/>
            </a:avLst>
          </a:prstGeom>
          <a:solidFill>
            <a:srgbClr val="990000"/>
          </a:solidFill>
          <a:ln w="9525" algn="ctr">
            <a:solidFill>
              <a:schemeClr val="tx1"/>
            </a:solidFill>
            <a:round/>
          </a:ln>
        </p:spPr>
        <p:txBody>
          <a:bodyPr/>
          <a:lstStyle/>
          <a:p>
            <a:endParaRPr lang="zh-CN" altLang="en-US" sz="2000" b="1">
              <a:solidFill>
                <a:srgbClr val="000099"/>
              </a:solidFill>
              <a:latin typeface="+mn-lt"/>
              <a:ea typeface="黑体" panose="02010609060101010101" pitchFamily="2" charset="-122"/>
            </a:endParaRPr>
          </a:p>
        </p:txBody>
      </p:sp>
      <p:sp>
        <p:nvSpPr>
          <p:cNvPr id="31" name="Text Box 23"/>
          <p:cNvSpPr txBox="1">
            <a:spLocks noChangeArrowheads="1"/>
          </p:cNvSpPr>
          <p:nvPr/>
        </p:nvSpPr>
        <p:spPr bwMode="auto">
          <a:xfrm>
            <a:off x="1044088" y="4472431"/>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99"/>
                </a:solidFill>
                <a:latin typeface="+mn-lt"/>
                <a:ea typeface="黑体" panose="02010609060101010101" pitchFamily="2" charset="-122"/>
              </a:rPr>
              <a:t>发送在前</a:t>
            </a:r>
            <a:endParaRPr lang="zh-CN" altLang="en-US" sz="2000" b="1" dirty="0">
              <a:solidFill>
                <a:srgbClr val="000099"/>
              </a:solidFill>
              <a:latin typeface="+mn-lt"/>
              <a:ea typeface="黑体" panose="02010609060101010101" pitchFamily="2" charset="-122"/>
            </a:endParaRPr>
          </a:p>
        </p:txBody>
      </p:sp>
      <p:sp>
        <p:nvSpPr>
          <p:cNvPr id="24" name="Line 3"/>
          <p:cNvSpPr>
            <a:spLocks noChangeShapeType="1"/>
          </p:cNvSpPr>
          <p:nvPr/>
        </p:nvSpPr>
        <p:spPr bwMode="auto">
          <a:xfrm>
            <a:off x="3414713" y="4002211"/>
            <a:ext cx="0" cy="530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 name="矩形 3"/>
          <p:cNvSpPr/>
          <p:nvPr/>
        </p:nvSpPr>
        <p:spPr bwMode="auto">
          <a:xfrm>
            <a:off x="3422650" y="4018086"/>
            <a:ext cx="4772025" cy="514350"/>
          </a:xfrm>
          <a:prstGeom prst="rect">
            <a:avLst/>
          </a:prstGeom>
          <a:solidFill>
            <a:srgbClr val="FFFF66"/>
          </a:solidFill>
          <a:ln w="9525" cap="flat" cmpd="sng" algn="ctr">
            <a:noFill/>
            <a:prstDash val="solid"/>
            <a:round/>
            <a:headEnd type="none" w="med" len="med"/>
            <a:tailEnd type="none" w="med" len="med"/>
          </a:ln>
          <a:effectLst/>
        </p:spPr>
        <p:txBody>
          <a:bodyPr/>
          <a:lstStyle/>
          <a:p>
            <a:pPr>
              <a:defRPr/>
            </a:pPr>
            <a:endParaRPr lang="zh-CN" altLang="en-US" sz="2000" b="1">
              <a:solidFill>
                <a:srgbClr val="000099"/>
              </a:solidFill>
              <a:latin typeface="+mn-lt"/>
              <a:ea typeface="黑体" panose="02010609060101010101" pitchFamily="2" charset="-122"/>
            </a:endParaRPr>
          </a:p>
        </p:txBody>
      </p:sp>
      <p:sp>
        <p:nvSpPr>
          <p:cNvPr id="23" name="Text Box 33"/>
          <p:cNvSpPr txBox="1">
            <a:spLocks noChangeArrowheads="1"/>
          </p:cNvSpPr>
          <p:nvPr/>
        </p:nvSpPr>
        <p:spPr bwMode="auto">
          <a:xfrm>
            <a:off x="3872880" y="4109010"/>
            <a:ext cx="3998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dirty="0">
                <a:solidFill>
                  <a:srgbClr val="000099"/>
                </a:solidFill>
                <a:latin typeface="+mn-lt"/>
                <a:ea typeface="黑体" panose="02010609060101010101" pitchFamily="2" charset="-122"/>
              </a:rPr>
              <a:t>有         效         载         荷</a:t>
            </a:r>
            <a:endParaRPr lang="zh-CN" altLang="en-US" sz="2000" b="1" dirty="0">
              <a:solidFill>
                <a:srgbClr val="000099"/>
              </a:solidFill>
              <a:latin typeface="+mn-lt"/>
              <a:ea typeface="黑体" panose="02010609060101010101" pitchFamily="2" charset="-122"/>
            </a:endParaRPr>
          </a:p>
        </p:txBody>
      </p:sp>
      <p:sp>
        <p:nvSpPr>
          <p:cNvPr id="37" name="矩形 36"/>
          <p:cNvSpPr/>
          <p:nvPr/>
        </p:nvSpPr>
        <p:spPr>
          <a:xfrm>
            <a:off x="1044088" y="5795972"/>
            <a:ext cx="8445415"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具有</a:t>
            </a:r>
            <a:r>
              <a:rPr lang="zh-CN" altLang="zh-CN" sz="2400" b="1" dirty="0">
                <a:latin typeface="+mn-lt"/>
                <a:ea typeface="黑体" panose="02010609060101010101" pitchFamily="2" charset="-122"/>
              </a:rPr>
              <a:t>多个可选扩展首部</a:t>
            </a:r>
            <a:r>
              <a:rPr lang="zh-CN" altLang="zh-CN" sz="2400" b="1" dirty="0" smtClean="0">
                <a:latin typeface="+mn-lt"/>
                <a:ea typeface="黑体" panose="02010609060101010101" pitchFamily="2" charset="-122"/>
              </a:rPr>
              <a:t>的</a:t>
            </a:r>
            <a:r>
              <a:rPr lang="en-US" altLang="zh-CN" sz="2400" b="1" dirty="0" smtClean="0">
                <a:latin typeface="+mn-lt"/>
                <a:ea typeface="黑体" panose="02010609060101010101" pitchFamily="2" charset="-122"/>
              </a:rPr>
              <a:t> IPv6 </a:t>
            </a:r>
            <a:r>
              <a:rPr lang="zh-CN" altLang="zh-CN" sz="2400" b="1" dirty="0" smtClean="0">
                <a:latin typeface="+mn-lt"/>
                <a:ea typeface="黑体" panose="02010609060101010101" pitchFamily="2" charset="-122"/>
              </a:rPr>
              <a:t>数据报</a:t>
            </a:r>
            <a:r>
              <a:rPr lang="zh-CN" altLang="zh-CN" sz="2400" b="1" dirty="0">
                <a:latin typeface="+mn-lt"/>
                <a:ea typeface="黑体" panose="02010609060101010101" pitchFamily="2" charset="-122"/>
              </a:rPr>
              <a:t>的一般形式</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2"/>
          <p:cNvSpPr>
            <a:spLocks noGrp="1" noChangeArrowheads="1"/>
          </p:cNvSpPr>
          <p:nvPr>
            <p:ph type="title"/>
          </p:nvPr>
        </p:nvSpPr>
        <p:spPr/>
        <p:txBody>
          <a:bodyPr/>
          <a:lstStyle/>
          <a:p>
            <a:pPr algn="ctr"/>
            <a:r>
              <a:rPr lang="en-US" altLang="zh-CN" dirty="0"/>
              <a:t>IPv6 </a:t>
            </a:r>
            <a:r>
              <a:rPr lang="zh-CN" altLang="en-US" dirty="0"/>
              <a:t>数据报</a:t>
            </a:r>
            <a:r>
              <a:rPr lang="zh-CN" altLang="en-US" dirty="0" smtClean="0"/>
              <a:t>的基本首部</a:t>
            </a:r>
            <a:endParaRPr lang="zh-CN" altLang="en-US" dirty="0"/>
          </a:p>
        </p:txBody>
      </p:sp>
      <p:sp>
        <p:nvSpPr>
          <p:cNvPr id="632835"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en-US" altLang="zh-CN" sz="2800" dirty="0"/>
              <a:t>IPv6 </a:t>
            </a:r>
            <a:r>
              <a:rPr lang="zh-CN" altLang="en-US" sz="2800" dirty="0"/>
              <a:t>将首部长度变为</a:t>
            </a:r>
            <a:r>
              <a:rPr lang="zh-CN" altLang="en-US" sz="2800" dirty="0">
                <a:solidFill>
                  <a:srgbClr val="FF0000"/>
                </a:solidFill>
              </a:rPr>
              <a:t>固定的</a:t>
            </a:r>
            <a:r>
              <a:rPr lang="zh-CN" altLang="en-US" sz="2800" dirty="0"/>
              <a:t> </a:t>
            </a:r>
            <a:r>
              <a:rPr lang="en-US" altLang="zh-CN" sz="2800" dirty="0">
                <a:solidFill>
                  <a:srgbClr val="FF0000"/>
                </a:solidFill>
              </a:rPr>
              <a:t>40 </a:t>
            </a:r>
            <a:r>
              <a:rPr lang="zh-CN" altLang="en-US" sz="2800" dirty="0">
                <a:solidFill>
                  <a:srgbClr val="FF0000"/>
                </a:solidFill>
              </a:rPr>
              <a:t>字节，</a:t>
            </a:r>
            <a:r>
              <a:rPr lang="zh-CN" altLang="en-US" sz="2800" dirty="0"/>
              <a:t>称为</a:t>
            </a:r>
            <a:r>
              <a:rPr lang="zh-CN" altLang="en-US" sz="2800" dirty="0">
                <a:solidFill>
                  <a:srgbClr val="FF0000"/>
                </a:solidFill>
              </a:rPr>
              <a:t>基本首部。</a:t>
            </a:r>
            <a:endParaRPr lang="en-US" altLang="zh-CN" sz="2800" dirty="0">
              <a:solidFill>
                <a:srgbClr val="FF0000"/>
              </a:solidFill>
            </a:endParaRPr>
          </a:p>
          <a:p>
            <a:r>
              <a:rPr lang="zh-CN" altLang="zh-CN" sz="2800" dirty="0"/>
              <a:t>把首部中不必要的功能取消了，</a:t>
            </a:r>
            <a:r>
              <a:rPr lang="zh-CN" altLang="zh-CN" sz="2800" dirty="0" smtClean="0"/>
              <a:t>使得</a:t>
            </a:r>
            <a:r>
              <a:rPr lang="en-US" altLang="zh-CN" sz="2800" dirty="0" smtClean="0"/>
              <a:t> IPv6 </a:t>
            </a:r>
            <a:r>
              <a:rPr lang="zh-CN" altLang="zh-CN" sz="2800" dirty="0" smtClean="0"/>
              <a:t>首部</a:t>
            </a:r>
            <a:r>
              <a:rPr lang="zh-CN" altLang="zh-CN" sz="2800" dirty="0"/>
              <a:t>的字段数减少到</a:t>
            </a:r>
            <a:r>
              <a:rPr lang="zh-CN" altLang="zh-CN" sz="2800" dirty="0" smtClean="0"/>
              <a:t>只有</a:t>
            </a:r>
            <a:r>
              <a:rPr lang="en-US" altLang="zh-CN" sz="2800" dirty="0" smtClean="0"/>
              <a:t> 8 </a:t>
            </a:r>
            <a:r>
              <a:rPr lang="zh-CN" altLang="zh-CN" sz="2800" dirty="0" smtClean="0"/>
              <a:t>个</a:t>
            </a:r>
            <a:r>
              <a:rPr lang="zh-CN" altLang="en-US" sz="2800" dirty="0"/>
              <a:t>。</a:t>
            </a:r>
            <a:endParaRPr lang="en-US" altLang="zh-CN" sz="2800" dirty="0"/>
          </a:p>
          <a:p>
            <a:r>
              <a:rPr lang="en-US" altLang="zh-CN" sz="2800" dirty="0" smtClean="0"/>
              <a:t>IPv6 </a:t>
            </a:r>
            <a:r>
              <a:rPr lang="zh-CN" altLang="zh-CN" sz="2800" dirty="0" smtClean="0"/>
              <a:t>对</a:t>
            </a:r>
            <a:r>
              <a:rPr lang="zh-CN" altLang="zh-CN" sz="2800" dirty="0"/>
              <a:t>首部中的某些字段进行了如下的</a:t>
            </a:r>
            <a:r>
              <a:rPr lang="zh-CN" altLang="zh-CN" sz="2800" dirty="0">
                <a:solidFill>
                  <a:srgbClr val="FF0000"/>
                </a:solidFill>
              </a:rPr>
              <a:t>更改</a:t>
            </a:r>
            <a:r>
              <a:rPr lang="zh-CN" altLang="en-US" sz="2800" dirty="0">
                <a:solidFill>
                  <a:srgbClr val="FF0000"/>
                </a:solidFill>
              </a:rPr>
              <a:t>：</a:t>
            </a:r>
            <a:endParaRPr lang="en-US" altLang="zh-CN" sz="2800" dirty="0">
              <a:solidFill>
                <a:srgbClr val="FF0000"/>
              </a:solidFill>
            </a:endParaRPr>
          </a:p>
          <a:p>
            <a:pPr lvl="1"/>
            <a:endParaRPr lang="zh-CN" altLang="en-US" sz="2400" dirty="0"/>
          </a:p>
        </p:txBody>
      </p:sp>
      <p:graphicFrame>
        <p:nvGraphicFramePr>
          <p:cNvPr id="3" name="表格 2"/>
          <p:cNvGraphicFramePr>
            <a:graphicFrameLocks noGrp="1"/>
          </p:cNvGraphicFramePr>
          <p:nvPr/>
        </p:nvGraphicFramePr>
        <p:xfrm>
          <a:off x="848544" y="3356992"/>
          <a:ext cx="8640960" cy="2907792"/>
        </p:xfrm>
        <a:graphic>
          <a:graphicData uri="http://schemas.openxmlformats.org/drawingml/2006/table">
            <a:tbl>
              <a:tblPr firstRow="1" bandRow="1">
                <a:tableStyleId>{5C22544A-7EE6-4342-B048-85BDC9FD1C3A}</a:tableStyleId>
              </a:tblPr>
              <a:tblGrid>
                <a:gridCol w="4320480"/>
                <a:gridCol w="4320480"/>
              </a:tblGrid>
              <a:tr h="370840">
                <a:tc>
                  <a:txBody>
                    <a:bodyPr/>
                    <a:lstStyle/>
                    <a:p>
                      <a:pPr marL="342900" lvl="0" indent="-342900">
                        <a:lnSpc>
                          <a:spcPct val="110000"/>
                        </a:lnSpc>
                        <a:buSzPct val="80000"/>
                        <a:buFont typeface="Wingdings" panose="05000000000000000000" pitchFamily="2" charset="2"/>
                        <a:buChar char="l"/>
                      </a:pPr>
                      <a:r>
                        <a:rPr lang="zh-CN" altLang="zh-CN" sz="2400" dirty="0" smtClean="0">
                          <a:solidFill>
                            <a:srgbClr val="000099"/>
                          </a:solidFill>
                          <a:latin typeface="+mn-lt"/>
                          <a:ea typeface="黑体" panose="02010609060101010101" pitchFamily="2" charset="-122"/>
                        </a:rPr>
                        <a:t>取消了首部长度字段</a:t>
                      </a:r>
                      <a:r>
                        <a:rPr lang="zh-CN" altLang="en-US" sz="2400" dirty="0" smtClean="0">
                          <a:solidFill>
                            <a:srgbClr val="000099"/>
                          </a:solidFill>
                          <a:latin typeface="+mn-lt"/>
                          <a:ea typeface="黑体" panose="02010609060101010101" pitchFamily="2" charset="-122"/>
                        </a:rPr>
                        <a:t>，</a:t>
                      </a:r>
                      <a:r>
                        <a:rPr lang="zh-CN" altLang="zh-CN" sz="2400" b="1" kern="1200" dirty="0" smtClean="0">
                          <a:solidFill>
                            <a:srgbClr val="000099"/>
                          </a:solidFill>
                          <a:latin typeface="+mn-lt"/>
                          <a:ea typeface="黑体" panose="02010609060101010101" pitchFamily="2" charset="-122"/>
                          <a:cs typeface="+mn-cs"/>
                        </a:rPr>
                        <a:t>因为首部长度是固定的</a:t>
                      </a:r>
                      <a:r>
                        <a:rPr lang="en-US" altLang="zh-CN" sz="2400" b="1" kern="1200" dirty="0" smtClean="0">
                          <a:solidFill>
                            <a:srgbClr val="000099"/>
                          </a:solidFill>
                          <a:latin typeface="+mn-lt"/>
                          <a:ea typeface="黑体" panose="02010609060101010101" pitchFamily="2" charset="-122"/>
                          <a:cs typeface="+mn-cs"/>
                        </a:rPr>
                        <a:t> 40 </a:t>
                      </a:r>
                      <a:r>
                        <a:rPr lang="zh-CN" altLang="zh-CN" sz="2400" b="1" kern="1200" dirty="0" smtClean="0">
                          <a:solidFill>
                            <a:srgbClr val="000099"/>
                          </a:solidFill>
                          <a:latin typeface="+mn-lt"/>
                          <a:ea typeface="黑体" panose="02010609060101010101" pitchFamily="2" charset="-122"/>
                          <a:cs typeface="+mn-cs"/>
                        </a:rPr>
                        <a:t>字节</a:t>
                      </a:r>
                      <a:r>
                        <a:rPr lang="zh-CN" altLang="en-US" sz="2400" b="1" kern="1200" dirty="0" smtClean="0">
                          <a:solidFill>
                            <a:srgbClr val="000099"/>
                          </a:solidFill>
                          <a:latin typeface="+mn-lt"/>
                          <a:ea typeface="黑体" panose="02010609060101010101" pitchFamily="2" charset="-122"/>
                          <a:cs typeface="+mn-cs"/>
                        </a:rPr>
                        <a:t>；</a:t>
                      </a:r>
                      <a:endParaRPr lang="en-US" altLang="zh-CN" sz="2400" b="1" kern="1200" dirty="0" smtClean="0">
                        <a:solidFill>
                          <a:srgbClr val="000099"/>
                        </a:solidFill>
                        <a:latin typeface="+mn-lt"/>
                        <a:ea typeface="黑体" panose="02010609060101010101" pitchFamily="2" charset="-122"/>
                        <a:cs typeface="+mn-cs"/>
                      </a:endParaRPr>
                    </a:p>
                    <a:p>
                      <a:pPr marL="342900" lvl="0" indent="-342900">
                        <a:lnSpc>
                          <a:spcPct val="110000"/>
                        </a:lnSpc>
                        <a:buSzPct val="80000"/>
                        <a:buFont typeface="Wingdings" panose="05000000000000000000" pitchFamily="2" charset="2"/>
                        <a:buChar char="l"/>
                      </a:pPr>
                      <a:r>
                        <a:rPr lang="zh-CN" altLang="zh-CN" sz="2400" dirty="0" smtClean="0">
                          <a:solidFill>
                            <a:srgbClr val="000099"/>
                          </a:solidFill>
                          <a:latin typeface="+mn-lt"/>
                          <a:ea typeface="黑体" panose="02010609060101010101" pitchFamily="2" charset="-122"/>
                        </a:rPr>
                        <a:t>取消了服务类型字段</a:t>
                      </a:r>
                      <a:r>
                        <a:rPr lang="zh-CN" altLang="en-US" sz="2400" dirty="0" smtClean="0">
                          <a:solidFill>
                            <a:srgbClr val="000099"/>
                          </a:solidFill>
                          <a:latin typeface="+mn-lt"/>
                          <a:ea typeface="黑体" panose="02010609060101010101" pitchFamily="2" charset="-122"/>
                        </a:rPr>
                        <a:t>；</a:t>
                      </a:r>
                      <a:endParaRPr lang="en-US" altLang="zh-CN" sz="2400" dirty="0" smtClean="0">
                        <a:solidFill>
                          <a:srgbClr val="000099"/>
                        </a:solidFill>
                        <a:latin typeface="+mn-lt"/>
                        <a:ea typeface="黑体" panose="02010609060101010101" pitchFamily="2" charset="-122"/>
                      </a:endParaRPr>
                    </a:p>
                    <a:p>
                      <a:pPr marL="342900" lvl="0" indent="-342900">
                        <a:lnSpc>
                          <a:spcPct val="110000"/>
                        </a:lnSpc>
                        <a:buSzPct val="80000"/>
                        <a:buFont typeface="Wingdings" panose="05000000000000000000" pitchFamily="2" charset="2"/>
                        <a:buChar char="l"/>
                      </a:pPr>
                      <a:r>
                        <a:rPr lang="zh-CN" altLang="zh-CN" sz="2400" dirty="0" smtClean="0">
                          <a:solidFill>
                            <a:srgbClr val="000099"/>
                          </a:solidFill>
                          <a:latin typeface="+mn-lt"/>
                          <a:ea typeface="黑体" panose="02010609060101010101" pitchFamily="2" charset="-122"/>
                        </a:rPr>
                        <a:t>取消了总长度字段</a:t>
                      </a:r>
                      <a:r>
                        <a:rPr lang="zh-CN" altLang="en-US" sz="2400" dirty="0" smtClean="0">
                          <a:solidFill>
                            <a:srgbClr val="000099"/>
                          </a:solidFill>
                          <a:latin typeface="+mn-lt"/>
                          <a:ea typeface="黑体" panose="02010609060101010101" pitchFamily="2" charset="-122"/>
                        </a:rPr>
                        <a:t>，</a:t>
                      </a:r>
                      <a:r>
                        <a:rPr lang="zh-CN" altLang="zh-CN" sz="2400" dirty="0" smtClean="0">
                          <a:solidFill>
                            <a:srgbClr val="000099"/>
                          </a:solidFill>
                          <a:latin typeface="+mn-lt"/>
                          <a:ea typeface="黑体" panose="02010609060101010101" pitchFamily="2" charset="-122"/>
                        </a:rPr>
                        <a:t>改用有效载荷长度字段</a:t>
                      </a:r>
                      <a:r>
                        <a:rPr lang="zh-CN" altLang="en-US" sz="2400" dirty="0" smtClean="0">
                          <a:solidFill>
                            <a:srgbClr val="000099"/>
                          </a:solidFill>
                          <a:latin typeface="+mn-lt"/>
                          <a:ea typeface="黑体" panose="02010609060101010101" pitchFamily="2" charset="-122"/>
                        </a:rPr>
                        <a:t>；</a:t>
                      </a:r>
                      <a:endParaRPr lang="en-US" altLang="zh-CN" sz="2400" dirty="0" smtClean="0">
                        <a:solidFill>
                          <a:srgbClr val="000099"/>
                        </a:solidFill>
                        <a:latin typeface="+mn-lt"/>
                        <a:ea typeface="黑体" panose="0201060906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342900" marR="0" lvl="0" indent="-342900" algn="l" defTabSz="914400" rtl="0" eaLnBrk="1" fontAlgn="auto" latinLnBrk="0" hangingPunct="1">
                        <a:lnSpc>
                          <a:spcPct val="110000"/>
                        </a:lnSpc>
                        <a:spcBef>
                          <a:spcPts val="0"/>
                        </a:spcBef>
                        <a:spcAft>
                          <a:spcPts val="0"/>
                        </a:spcAft>
                        <a:buClrTx/>
                        <a:buSzPct val="80000"/>
                        <a:buFont typeface="Wingdings" panose="05000000000000000000" pitchFamily="2" charset="2"/>
                        <a:buChar char="l"/>
                        <a:defRPr/>
                      </a:pPr>
                      <a:r>
                        <a:rPr lang="zh-CN" altLang="zh-CN" sz="2400" dirty="0" smtClean="0">
                          <a:solidFill>
                            <a:srgbClr val="000099"/>
                          </a:solidFill>
                          <a:latin typeface="+mn-lt"/>
                          <a:ea typeface="黑体" panose="02010609060101010101" pitchFamily="2" charset="-122"/>
                        </a:rPr>
                        <a:t>把</a:t>
                      </a:r>
                      <a:r>
                        <a:rPr lang="en-US" altLang="zh-CN" sz="2400" dirty="0" smtClean="0">
                          <a:solidFill>
                            <a:srgbClr val="000099"/>
                          </a:solidFill>
                          <a:latin typeface="+mn-lt"/>
                          <a:ea typeface="黑体" panose="02010609060101010101" pitchFamily="2" charset="-122"/>
                        </a:rPr>
                        <a:t> TTL </a:t>
                      </a:r>
                      <a:r>
                        <a:rPr lang="zh-CN" altLang="zh-CN" sz="2400" dirty="0" smtClean="0">
                          <a:solidFill>
                            <a:srgbClr val="000099"/>
                          </a:solidFill>
                          <a:latin typeface="+mn-lt"/>
                          <a:ea typeface="黑体" panose="02010609060101010101" pitchFamily="2" charset="-122"/>
                        </a:rPr>
                        <a:t>字段改称为跳数限制字段</a:t>
                      </a:r>
                      <a:r>
                        <a:rPr lang="zh-CN" altLang="en-US" sz="2400" dirty="0" smtClean="0">
                          <a:solidFill>
                            <a:srgbClr val="000099"/>
                          </a:solidFill>
                          <a:latin typeface="+mn-lt"/>
                          <a:ea typeface="黑体" panose="02010609060101010101" pitchFamily="2" charset="-122"/>
                        </a:rPr>
                        <a:t>；</a:t>
                      </a:r>
                      <a:endParaRPr lang="en-US" altLang="zh-CN" sz="2400" dirty="0" smtClean="0">
                        <a:solidFill>
                          <a:srgbClr val="000099"/>
                        </a:solidFill>
                        <a:latin typeface="+mn-lt"/>
                        <a:ea typeface="黑体" panose="02010609060101010101" pitchFamily="2" charset="-122"/>
                      </a:endParaRPr>
                    </a:p>
                    <a:p>
                      <a:pPr marL="342900" lvl="0" indent="-342900">
                        <a:lnSpc>
                          <a:spcPct val="110000"/>
                        </a:lnSpc>
                        <a:buSzPct val="80000"/>
                        <a:buFont typeface="Wingdings" panose="05000000000000000000" pitchFamily="2" charset="2"/>
                        <a:buChar char="l"/>
                      </a:pPr>
                      <a:r>
                        <a:rPr lang="zh-CN" altLang="zh-CN" sz="2400" dirty="0" smtClean="0">
                          <a:solidFill>
                            <a:srgbClr val="000099"/>
                          </a:solidFill>
                          <a:latin typeface="+mn-lt"/>
                          <a:ea typeface="黑体" panose="02010609060101010101" pitchFamily="2" charset="-122"/>
                        </a:rPr>
                        <a:t>取消了协议字段，改用下一个首部字段</a:t>
                      </a:r>
                      <a:r>
                        <a:rPr lang="zh-CN" altLang="en-US" sz="2400" dirty="0" smtClean="0">
                          <a:solidFill>
                            <a:srgbClr val="000099"/>
                          </a:solidFill>
                          <a:latin typeface="+mn-lt"/>
                          <a:ea typeface="黑体" panose="02010609060101010101" pitchFamily="2" charset="-122"/>
                        </a:rPr>
                        <a:t>；</a:t>
                      </a:r>
                      <a:endParaRPr lang="en-US" altLang="zh-CN" sz="2400" dirty="0" smtClean="0">
                        <a:solidFill>
                          <a:srgbClr val="000099"/>
                        </a:solidFill>
                        <a:latin typeface="+mn-lt"/>
                        <a:ea typeface="黑体" panose="02010609060101010101" pitchFamily="2" charset="-122"/>
                      </a:endParaRPr>
                    </a:p>
                    <a:p>
                      <a:pPr marL="342900" lvl="0" indent="-342900">
                        <a:lnSpc>
                          <a:spcPct val="110000"/>
                        </a:lnSpc>
                        <a:buSzPct val="80000"/>
                        <a:buFont typeface="Wingdings" panose="05000000000000000000" pitchFamily="2" charset="2"/>
                        <a:buChar char="l"/>
                      </a:pPr>
                      <a:r>
                        <a:rPr lang="zh-CN" altLang="zh-CN" sz="2400" dirty="0" smtClean="0">
                          <a:solidFill>
                            <a:srgbClr val="000099"/>
                          </a:solidFill>
                          <a:latin typeface="+mn-lt"/>
                          <a:ea typeface="黑体" panose="02010609060101010101" pitchFamily="2" charset="-122"/>
                        </a:rPr>
                        <a:t>取消了检验和字段</a:t>
                      </a:r>
                      <a:r>
                        <a:rPr lang="zh-CN" altLang="en-US" sz="2400" dirty="0" smtClean="0">
                          <a:solidFill>
                            <a:srgbClr val="000099"/>
                          </a:solidFill>
                          <a:latin typeface="+mn-lt"/>
                          <a:ea typeface="黑体" panose="02010609060101010101" pitchFamily="2" charset="-122"/>
                        </a:rPr>
                        <a:t>；</a:t>
                      </a:r>
                      <a:endParaRPr lang="en-US" altLang="zh-CN" sz="2400" dirty="0" smtClean="0">
                        <a:solidFill>
                          <a:srgbClr val="000099"/>
                        </a:solidFill>
                        <a:latin typeface="+mn-lt"/>
                        <a:ea typeface="黑体" panose="02010609060101010101" pitchFamily="2" charset="-122"/>
                      </a:endParaRPr>
                    </a:p>
                    <a:p>
                      <a:pPr marL="342900" lvl="0" indent="-342900">
                        <a:lnSpc>
                          <a:spcPct val="110000"/>
                        </a:lnSpc>
                        <a:buSzPct val="80000"/>
                        <a:buFont typeface="Wingdings" panose="05000000000000000000" pitchFamily="2" charset="2"/>
                        <a:buChar char="l"/>
                      </a:pPr>
                      <a:r>
                        <a:rPr lang="zh-CN" altLang="zh-CN" sz="2400" dirty="0" smtClean="0">
                          <a:solidFill>
                            <a:srgbClr val="000099"/>
                          </a:solidFill>
                          <a:latin typeface="+mn-lt"/>
                          <a:ea typeface="黑体" panose="02010609060101010101" pitchFamily="2" charset="-122"/>
                        </a:rPr>
                        <a:t>取消了选项字段，而用扩展首部来实现选项功能。</a:t>
                      </a:r>
                      <a:endParaRPr lang="zh-CN" altLang="en-US" sz="2400" dirty="0" smtClean="0">
                        <a:solidFill>
                          <a:srgbClr val="000099"/>
                        </a:solidFill>
                        <a:latin typeface="+mn-lt"/>
                        <a:ea typeface="黑体" panose="02010609060101010101" pitchFamily="2" charset="-122"/>
                      </a:endParaRPr>
                    </a:p>
                  </a:txBody>
                  <a:tcPr marL="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bl>
          </a:graphicData>
        </a:graphic>
      </p:graphicFrame>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5676900"/>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0" y="886569"/>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3"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9" name="Rectangle 7"/>
          <p:cNvSpPr>
            <a:spLocks noChangeArrowheads="1"/>
          </p:cNvSpPr>
          <p:nvPr/>
        </p:nvSpPr>
        <p:spPr bwMode="auto">
          <a:xfrm>
            <a:off x="2605980"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10" name="Rectangle 8"/>
          <p:cNvSpPr>
            <a:spLocks noChangeArrowheads="1"/>
          </p:cNvSpPr>
          <p:nvPr/>
        </p:nvSpPr>
        <p:spPr bwMode="auto">
          <a:xfrm>
            <a:off x="53364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11" name="Rectangle 9"/>
          <p:cNvSpPr>
            <a:spLocks noChangeArrowheads="1"/>
          </p:cNvSpPr>
          <p:nvPr/>
        </p:nvSpPr>
        <p:spPr bwMode="auto">
          <a:xfrm>
            <a:off x="873373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12" name="Rectangle 10"/>
          <p:cNvSpPr>
            <a:spLocks noChangeArrowheads="1"/>
          </p:cNvSpPr>
          <p:nvPr/>
        </p:nvSpPr>
        <p:spPr bwMode="auto">
          <a:xfrm>
            <a:off x="1897955" y="521444"/>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13" name="Rectangle 11"/>
          <p:cNvSpPr>
            <a:spLocks noChangeArrowheads="1"/>
          </p:cNvSpPr>
          <p:nvPr/>
        </p:nvSpPr>
        <p:spPr bwMode="auto">
          <a:xfrm>
            <a:off x="1085155" y="11663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0" y="173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0" y="215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0" y="257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0" y="3002707"/>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0" y="342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0" y="384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0" y="427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5" y="3283694"/>
            <a:ext cx="6850063"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5" y="1628800"/>
            <a:ext cx="6850063"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5" y="3496419"/>
            <a:ext cx="218489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endParaRPr kumimoji="1" lang="zh-CN" altLang="en-US" sz="2400" b="1" dirty="0">
              <a:solidFill>
                <a:srgbClr val="0000CC"/>
              </a:solidFill>
              <a:latin typeface="+mn-lt"/>
              <a:ea typeface="黑体" panose="02010609060101010101" pitchFamily="2" charset="-122"/>
            </a:endParaRPr>
          </a:p>
        </p:txBody>
      </p:sp>
      <p:sp>
        <p:nvSpPr>
          <p:cNvPr id="25" name="Rectangle 23"/>
          <p:cNvSpPr>
            <a:spLocks noChangeArrowheads="1"/>
          </p:cNvSpPr>
          <p:nvPr/>
        </p:nvSpPr>
        <p:spPr bwMode="auto">
          <a:xfrm>
            <a:off x="4822130" y="1802557"/>
            <a:ext cx="1620637"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endParaRPr kumimoji="1" lang="zh-CN" altLang="en-US" sz="2400" b="1" dirty="0">
              <a:solidFill>
                <a:srgbClr val="0000CC"/>
              </a:solidFill>
              <a:latin typeface="+mn-lt"/>
              <a:ea typeface="黑体" panose="02010609060101010101" pitchFamily="2" charset="-122"/>
            </a:endParaRPr>
          </a:p>
        </p:txBody>
      </p:sp>
      <p:sp>
        <p:nvSpPr>
          <p:cNvPr id="26" name="Line 24"/>
          <p:cNvSpPr>
            <a:spLocks noChangeShapeType="1"/>
          </p:cNvSpPr>
          <p:nvPr/>
        </p:nvSpPr>
        <p:spPr bwMode="auto">
          <a:xfrm>
            <a:off x="7257355"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7"/>
            <a:ext cx="17552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endParaRPr kumimoji="1" lang="zh-CN" altLang="en-US" sz="2000" b="1">
              <a:solidFill>
                <a:srgbClr val="0000CC"/>
              </a:solidFill>
              <a:latin typeface="+mn-lt"/>
              <a:ea typeface="黑体" panose="02010609060101010101" pitchFamily="2" charset="-122"/>
            </a:endParaRPr>
          </a:p>
        </p:txBody>
      </p:sp>
      <p:sp>
        <p:nvSpPr>
          <p:cNvPr id="28" name="Rectangle 26"/>
          <p:cNvSpPr>
            <a:spLocks noChangeArrowheads="1"/>
          </p:cNvSpPr>
          <p:nvPr/>
        </p:nvSpPr>
        <p:spPr bwMode="auto">
          <a:xfrm>
            <a:off x="5766693" y="521444"/>
            <a:ext cx="16623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endParaRPr kumimoji="1" lang="zh-CN" altLang="en-US" sz="2000" b="1">
              <a:solidFill>
                <a:srgbClr val="0000CC"/>
              </a:solidFill>
              <a:latin typeface="+mn-lt"/>
              <a:ea typeface="黑体" panose="02010609060101010101" pitchFamily="2" charset="-122"/>
            </a:endParaRPr>
          </a:p>
        </p:txBody>
      </p:sp>
      <p:sp>
        <p:nvSpPr>
          <p:cNvPr id="29" name="Rectangle 27"/>
          <p:cNvSpPr>
            <a:spLocks noChangeArrowheads="1"/>
          </p:cNvSpPr>
          <p:nvPr/>
        </p:nvSpPr>
        <p:spPr bwMode="auto">
          <a:xfrm>
            <a:off x="4366518"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endParaRPr kumimoji="1" lang="en-US" altLang="zh-CN" sz="2000" b="1">
              <a:solidFill>
                <a:srgbClr val="0000CC"/>
              </a:solidFill>
              <a:latin typeface="+mn-lt"/>
              <a:ea typeface="黑体" panose="02010609060101010101" pitchFamily="2" charset="-122"/>
            </a:endParaRPr>
          </a:p>
        </p:txBody>
      </p:sp>
      <p:sp>
        <p:nvSpPr>
          <p:cNvPr id="30" name="Rectangle 28"/>
          <p:cNvSpPr>
            <a:spLocks noChangeArrowheads="1"/>
          </p:cNvSpPr>
          <p:nvPr/>
        </p:nvSpPr>
        <p:spPr bwMode="auto">
          <a:xfrm>
            <a:off x="2955230" y="521444"/>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endParaRPr kumimoji="1" lang="zh-CN" altLang="en-US" sz="2000" b="1">
              <a:solidFill>
                <a:srgbClr val="0000CC"/>
              </a:solidFill>
              <a:latin typeface="+mn-lt"/>
              <a:ea typeface="黑体" panose="02010609060101010101" pitchFamily="2" charset="-122"/>
            </a:endParaRP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endParaRPr kumimoji="1" lang="zh-CN" altLang="en-US" sz="2400" b="1" dirty="0">
              <a:solidFill>
                <a:srgbClr val="0000CC"/>
              </a:solidFill>
              <a:latin typeface="+mn-lt"/>
              <a:ea typeface="黑体" panose="02010609060101010101" pitchFamily="2" charset="-122"/>
            </a:endParaRP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endParaRPr kumimoji="1" lang="zh-CN" altLang="en-US" sz="2400" b="1" dirty="0">
              <a:solidFill>
                <a:srgbClr val="0000CC"/>
              </a:solidFill>
              <a:latin typeface="+mn-lt"/>
              <a:ea typeface="黑体" panose="02010609060101010101" pitchFamily="2" charset="-122"/>
            </a:endParaRPr>
          </a:p>
        </p:txBody>
      </p:sp>
      <p:sp>
        <p:nvSpPr>
          <p:cNvPr id="33" name="Rectangle 31"/>
          <p:cNvSpPr>
            <a:spLocks noChangeArrowheads="1"/>
          </p:cNvSpPr>
          <p:nvPr/>
        </p:nvSpPr>
        <p:spPr bwMode="auto">
          <a:xfrm>
            <a:off x="2494855" y="911969"/>
            <a:ext cx="24365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endParaRPr kumimoji="1" lang="zh-CN" altLang="en-US" sz="2000" b="1">
              <a:solidFill>
                <a:srgbClr val="0000CC"/>
              </a:solidFill>
              <a:latin typeface="+mn-lt"/>
              <a:ea typeface="黑体" panose="02010609060101010101" pitchFamily="2" charset="-122"/>
            </a:endParaRPr>
          </a:p>
        </p:txBody>
      </p:sp>
      <p:sp>
        <p:nvSpPr>
          <p:cNvPr id="34" name="Rectangle 32"/>
          <p:cNvSpPr>
            <a:spLocks noChangeArrowheads="1"/>
          </p:cNvSpPr>
          <p:nvPr/>
        </p:nvSpPr>
        <p:spPr bwMode="auto">
          <a:xfrm>
            <a:off x="7541518" y="931019"/>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endParaRPr kumimoji="1" lang="zh-CN" altLang="en-US" sz="2000" b="1">
              <a:solidFill>
                <a:srgbClr val="0000CC"/>
              </a:solidFill>
              <a:latin typeface="+mn-lt"/>
              <a:ea typeface="黑体" panose="02010609060101010101" pitchFamily="2" charset="-122"/>
            </a:endParaRPr>
          </a:p>
        </p:txBody>
      </p:sp>
      <p:sp>
        <p:nvSpPr>
          <p:cNvPr id="35" name="Line 33"/>
          <p:cNvSpPr>
            <a:spLocks noChangeShapeType="1"/>
          </p:cNvSpPr>
          <p:nvPr/>
        </p:nvSpPr>
        <p:spPr bwMode="auto">
          <a:xfrm>
            <a:off x="4504630" y="505569"/>
            <a:ext cx="6350"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37" name="Line 35"/>
          <p:cNvSpPr>
            <a:spLocks noChangeShapeType="1"/>
          </p:cNvSpPr>
          <p:nvPr/>
        </p:nvSpPr>
        <p:spPr bwMode="auto">
          <a:xfrm>
            <a:off x="1778893" y="4701332"/>
            <a:ext cx="730567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8" name="Rectangle 36"/>
          <p:cNvSpPr>
            <a:spLocks noChangeArrowheads="1"/>
          </p:cNvSpPr>
          <p:nvPr/>
        </p:nvSpPr>
        <p:spPr bwMode="auto">
          <a:xfrm>
            <a:off x="1794768" y="4718794"/>
            <a:ext cx="7272337" cy="1463675"/>
          </a:xfrm>
          <a:prstGeom prst="rect">
            <a:avLst/>
          </a:prstGeom>
          <a:solidFill>
            <a:srgbClr val="CCECFF"/>
          </a:solidFill>
          <a:ln w="12700">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9" name="Rectangle 37"/>
          <p:cNvSpPr>
            <a:spLocks noChangeArrowheads="1"/>
          </p:cNvSpPr>
          <p:nvPr/>
        </p:nvSpPr>
        <p:spPr bwMode="auto">
          <a:xfrm>
            <a:off x="3261618" y="4829919"/>
            <a:ext cx="4809010" cy="52065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800" b="1" dirty="0">
                <a:solidFill>
                  <a:srgbClr val="0000CC"/>
                </a:solidFill>
                <a:latin typeface="+mn-lt"/>
                <a:ea typeface="黑体" panose="02010609060101010101" pitchFamily="2" charset="-122"/>
              </a:rPr>
              <a:t>有效载荷（扩展首部 </a:t>
            </a:r>
            <a:r>
              <a:rPr kumimoji="1" lang="en-US" altLang="zh-CN" sz="2800" b="1" dirty="0">
                <a:solidFill>
                  <a:srgbClr val="0000CC"/>
                </a:solidFill>
                <a:latin typeface="+mn-lt"/>
                <a:ea typeface="黑体" panose="02010609060101010101" pitchFamily="2" charset="-122"/>
              </a:rPr>
              <a:t>/ </a:t>
            </a:r>
            <a:r>
              <a:rPr kumimoji="1" lang="zh-CN" altLang="en-US" sz="2800" b="1" dirty="0">
                <a:solidFill>
                  <a:srgbClr val="0000CC"/>
                </a:solidFill>
                <a:latin typeface="+mn-lt"/>
                <a:ea typeface="黑体" panose="02010609060101010101" pitchFamily="2" charset="-122"/>
              </a:rPr>
              <a:t>数据）</a:t>
            </a:r>
            <a:endParaRPr kumimoji="1" lang="zh-CN" altLang="en-US" sz="2800" b="1" dirty="0">
              <a:solidFill>
                <a:srgbClr val="0000CC"/>
              </a:solidFill>
              <a:latin typeface="+mn-lt"/>
              <a:ea typeface="黑体" panose="02010609060101010101" pitchFamily="2" charset="-122"/>
            </a:endParaRPr>
          </a:p>
        </p:txBody>
      </p:sp>
      <p:sp>
        <p:nvSpPr>
          <p:cNvPr id="40" name="Freeform 38"/>
          <p:cNvSpPr/>
          <p:nvPr/>
        </p:nvSpPr>
        <p:spPr bwMode="auto">
          <a:xfrm>
            <a:off x="1696343" y="5366494"/>
            <a:ext cx="7577137" cy="312738"/>
          </a:xfrm>
          <a:custGeom>
            <a:avLst/>
            <a:gdLst>
              <a:gd name="T0" fmla="*/ 0 w 4778"/>
              <a:gd name="T1" fmla="*/ 203 h 214"/>
              <a:gd name="T2" fmla="*/ 475 w 4778"/>
              <a:gd name="T3" fmla="*/ 34 h 214"/>
              <a:gd name="T4" fmla="*/ 926 w 4778"/>
              <a:gd name="T5" fmla="*/ 214 h 214"/>
              <a:gd name="T6" fmla="*/ 1265 w 4778"/>
              <a:gd name="T7" fmla="*/ 113 h 214"/>
              <a:gd name="T8" fmla="*/ 1717 w 4778"/>
              <a:gd name="T9" fmla="*/ 214 h 214"/>
              <a:gd name="T10" fmla="*/ 2056 w 4778"/>
              <a:gd name="T11" fmla="*/ 68 h 214"/>
              <a:gd name="T12" fmla="*/ 2361 w 4778"/>
              <a:gd name="T13" fmla="*/ 169 h 214"/>
              <a:gd name="T14" fmla="*/ 2677 w 4778"/>
              <a:gd name="T15" fmla="*/ 68 h 214"/>
              <a:gd name="T16" fmla="*/ 2869 w 4778"/>
              <a:gd name="T17" fmla="*/ 180 h 214"/>
              <a:gd name="T18" fmla="*/ 3332 w 4778"/>
              <a:gd name="T19" fmla="*/ 11 h 214"/>
              <a:gd name="T20" fmla="*/ 3818 w 4778"/>
              <a:gd name="T21" fmla="*/ 192 h 214"/>
              <a:gd name="T22" fmla="*/ 3908 w 4778"/>
              <a:gd name="T23" fmla="*/ 11 h 214"/>
              <a:gd name="T24" fmla="*/ 4089 w 4778"/>
              <a:gd name="T25" fmla="*/ 180 h 214"/>
              <a:gd name="T26" fmla="*/ 4303 w 4778"/>
              <a:gd name="T27" fmla="*/ 11 h 214"/>
              <a:gd name="T28" fmla="*/ 4507 w 4778"/>
              <a:gd name="T29" fmla="*/ 135 h 214"/>
              <a:gd name="T30" fmla="*/ 4778 w 4778"/>
              <a:gd name="T3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78" h="214">
                <a:moveTo>
                  <a:pt x="0" y="203"/>
                </a:moveTo>
                <a:lnTo>
                  <a:pt x="475" y="34"/>
                </a:lnTo>
                <a:lnTo>
                  <a:pt x="926" y="214"/>
                </a:lnTo>
                <a:lnTo>
                  <a:pt x="1265" y="113"/>
                </a:lnTo>
                <a:lnTo>
                  <a:pt x="1717" y="214"/>
                </a:lnTo>
                <a:lnTo>
                  <a:pt x="2056" y="68"/>
                </a:lnTo>
                <a:lnTo>
                  <a:pt x="2361" y="169"/>
                </a:lnTo>
                <a:lnTo>
                  <a:pt x="2677" y="68"/>
                </a:lnTo>
                <a:lnTo>
                  <a:pt x="2869" y="180"/>
                </a:lnTo>
                <a:lnTo>
                  <a:pt x="3332" y="11"/>
                </a:lnTo>
                <a:lnTo>
                  <a:pt x="3818" y="192"/>
                </a:lnTo>
                <a:lnTo>
                  <a:pt x="3908" y="11"/>
                </a:lnTo>
                <a:lnTo>
                  <a:pt x="4089" y="180"/>
                </a:lnTo>
                <a:lnTo>
                  <a:pt x="4303" y="11"/>
                </a:lnTo>
                <a:lnTo>
                  <a:pt x="4507" y="135"/>
                </a:lnTo>
                <a:lnTo>
                  <a:pt x="4778" y="0"/>
                </a:lnTo>
              </a:path>
            </a:pathLst>
          </a:custGeom>
          <a:noFill/>
          <a:ln w="76200" cap="flat"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1" name="AutoShape 39"/>
          <p:cNvSpPr/>
          <p:nvPr/>
        </p:nvSpPr>
        <p:spPr bwMode="auto">
          <a:xfrm>
            <a:off x="1474093" y="538907"/>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2" y="2150219"/>
            <a:ext cx="124072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endParaRPr kumimoji="1" lang="zh-CN" altLang="en-US" sz="2000" b="1" dirty="0">
              <a:solidFill>
                <a:srgbClr val="0000CC"/>
              </a:solidFill>
              <a:latin typeface="+mn-lt"/>
              <a:ea typeface="黑体" panose="02010609060101010101" pitchFamily="2" charset="-122"/>
            </a:endParaRPr>
          </a:p>
          <a:p>
            <a:pPr algn="ctr" defTabSz="762000" eaLnBrk="0" hangingPunct="0"/>
            <a:r>
              <a:rPr kumimoji="1" lang="zh-CN" altLang="en-US" sz="2000" b="1" dirty="0">
                <a:solidFill>
                  <a:srgbClr val="0000CC"/>
                </a:solidFill>
                <a:latin typeface="+mn-lt"/>
                <a:ea typeface="黑体" panose="02010609060101010101" pitchFamily="2" charset="-122"/>
              </a:rPr>
              <a:t>基本首部</a:t>
            </a:r>
            <a:endParaRPr kumimoji="1" lang="zh-CN" altLang="en-US" sz="2000" b="1" dirty="0">
              <a:solidFill>
                <a:srgbClr val="0000CC"/>
              </a:solidFill>
              <a:latin typeface="+mn-lt"/>
              <a:ea typeface="黑体" panose="02010609060101010101" pitchFamily="2" charset="-122"/>
            </a:endParaRP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endParaRPr kumimoji="1" lang="zh-CN" altLang="en-US" sz="2000" b="1" dirty="0">
              <a:solidFill>
                <a:srgbClr val="0000CC"/>
              </a:solidFill>
              <a:latin typeface="+mn-lt"/>
              <a:ea typeface="黑体" panose="02010609060101010101" pitchFamily="2" charset="-122"/>
            </a:endParaRPr>
          </a:p>
        </p:txBody>
      </p:sp>
      <p:sp>
        <p:nvSpPr>
          <p:cNvPr id="43" name="AutoShape 41"/>
          <p:cNvSpPr/>
          <p:nvPr/>
        </p:nvSpPr>
        <p:spPr bwMode="auto">
          <a:xfrm>
            <a:off x="1510605" y="4737844"/>
            <a:ext cx="228600" cy="1444625"/>
          </a:xfrm>
          <a:prstGeom prst="leftBrace">
            <a:avLst>
              <a:gd name="adj1" fmla="val 52662"/>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4" name="Rectangle 42"/>
          <p:cNvSpPr>
            <a:spLocks noChangeArrowheads="1"/>
          </p:cNvSpPr>
          <p:nvPr/>
        </p:nvSpPr>
        <p:spPr bwMode="auto">
          <a:xfrm>
            <a:off x="29358" y="4936182"/>
            <a:ext cx="1755290"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endParaRPr kumimoji="1" lang="zh-CN" altLang="en-US" sz="2000" b="1" dirty="0">
              <a:solidFill>
                <a:srgbClr val="0000CC"/>
              </a:solidFill>
              <a:latin typeface="+mn-lt"/>
              <a:ea typeface="黑体" panose="02010609060101010101" pitchFamily="2" charset="-122"/>
            </a:endParaRPr>
          </a:p>
          <a:p>
            <a:pPr algn="ctr" defTabSz="762000" eaLnBrk="0" hangingPunct="0"/>
            <a:r>
              <a:rPr kumimoji="1" lang="zh-CN" altLang="en-US" sz="2000" b="1" dirty="0">
                <a:solidFill>
                  <a:srgbClr val="0000CC"/>
                </a:solidFill>
                <a:latin typeface="+mn-lt"/>
                <a:ea typeface="黑体" panose="02010609060101010101" pitchFamily="2" charset="-122"/>
              </a:rPr>
              <a:t>有效载荷</a:t>
            </a:r>
            <a:endParaRPr kumimoji="1" lang="zh-CN" altLang="en-US" sz="2000" b="1" dirty="0">
              <a:solidFill>
                <a:srgbClr val="0000CC"/>
              </a:solidFill>
              <a:latin typeface="+mn-lt"/>
              <a:ea typeface="黑体" panose="02010609060101010101" pitchFamily="2" charset="-122"/>
            </a:endParaRPr>
          </a:p>
          <a:p>
            <a:pPr algn="ctr" defTabSz="762000" eaLnBrk="0" hangingPunct="0"/>
            <a:r>
              <a:rPr kumimoji="1" lang="zh-CN" altLang="en-US" sz="2000" b="1" dirty="0">
                <a:solidFill>
                  <a:srgbClr val="0000CC"/>
                </a:solidFill>
                <a:latin typeface="+mn-lt"/>
                <a:ea typeface="黑体" panose="02010609060101010101" pitchFamily="2" charset="-122"/>
              </a:rPr>
              <a:t>（至 </a:t>
            </a:r>
            <a:r>
              <a:rPr kumimoji="1" lang="en-US" altLang="zh-CN" sz="2000" b="1" dirty="0">
                <a:solidFill>
                  <a:srgbClr val="0000CC"/>
                </a:solidFill>
                <a:latin typeface="+mn-lt"/>
                <a:ea typeface="黑体" panose="02010609060101010101" pitchFamily="2" charset="-122"/>
              </a:rPr>
              <a:t>64 KB</a:t>
            </a:r>
            <a:r>
              <a:rPr kumimoji="1" lang="zh-CN" altLang="en-US" sz="2000" b="1" dirty="0">
                <a:solidFill>
                  <a:srgbClr val="0000CC"/>
                </a:solidFill>
                <a:latin typeface="+mn-lt"/>
                <a:ea typeface="黑体" panose="02010609060101010101" pitchFamily="2" charset="-122"/>
              </a:rPr>
              <a:t>）</a:t>
            </a:r>
            <a:endParaRPr kumimoji="1" lang="zh-CN" altLang="en-US" sz="2000" b="1" dirty="0">
              <a:solidFill>
                <a:srgbClr val="0000CC"/>
              </a:solidFill>
              <a:latin typeface="+mn-lt"/>
              <a:ea typeface="黑体" panose="02010609060101010101" pitchFamily="2" charset="-122"/>
            </a:endParaRPr>
          </a:p>
        </p:txBody>
      </p:sp>
      <p:sp>
        <p:nvSpPr>
          <p:cNvPr id="45" name="Rectangle 43"/>
          <p:cNvSpPr>
            <a:spLocks noChangeArrowheads="1"/>
          </p:cNvSpPr>
          <p:nvPr/>
        </p:nvSpPr>
        <p:spPr bwMode="auto">
          <a:xfrm>
            <a:off x="1748730" y="494457"/>
            <a:ext cx="7327900" cy="4248150"/>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 name="矩形 46"/>
          <p:cNvSpPr/>
          <p:nvPr/>
        </p:nvSpPr>
        <p:spPr>
          <a:xfrm>
            <a:off x="3001284" y="6309320"/>
            <a:ext cx="4732386"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40 </a:t>
            </a:r>
            <a:r>
              <a:rPr lang="zh-CN" altLang="zh-CN" sz="2400" b="1" dirty="0" smtClean="0">
                <a:latin typeface="+mn-lt"/>
                <a:ea typeface="黑体" panose="02010609060101010101" pitchFamily="2" charset="-122"/>
              </a:rPr>
              <a:t>字节</a:t>
            </a:r>
            <a:r>
              <a:rPr lang="zh-CN" altLang="zh-CN" sz="2400" b="1" dirty="0">
                <a:latin typeface="+mn-lt"/>
                <a:ea typeface="黑体" panose="02010609060101010101" pitchFamily="2" charset="-122"/>
              </a:rPr>
              <a:t>长</a:t>
            </a:r>
            <a:r>
              <a:rPr lang="zh-CN" altLang="zh-CN" sz="2400" b="1" dirty="0" smtClean="0">
                <a:latin typeface="+mn-lt"/>
                <a:ea typeface="黑体" panose="02010609060101010101" pitchFamily="2" charset="-122"/>
              </a:rPr>
              <a:t>的</a:t>
            </a:r>
            <a:r>
              <a:rPr lang="en-US" altLang="zh-CN" sz="2400" b="1" dirty="0" smtClean="0">
                <a:latin typeface="+mn-lt"/>
                <a:ea typeface="黑体" panose="02010609060101010101" pitchFamily="2" charset="-122"/>
              </a:rPr>
              <a:t> IPv6 </a:t>
            </a:r>
            <a:r>
              <a:rPr lang="zh-CN" altLang="zh-CN" sz="2400" b="1" dirty="0" smtClean="0">
                <a:latin typeface="+mn-lt"/>
                <a:ea typeface="黑体" panose="02010609060101010101" pitchFamily="2" charset="-122"/>
              </a:rPr>
              <a:t>基本</a:t>
            </a:r>
            <a:r>
              <a:rPr lang="zh-CN" altLang="zh-CN" sz="2400" b="1" dirty="0">
                <a:latin typeface="+mn-lt"/>
                <a:ea typeface="黑体" panose="02010609060101010101" pitchFamily="2" charset="-122"/>
              </a:rPr>
              <a:t>首部</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indefinite" fill="hold" grpId="1" nodeType="afterEffect">
                                  <p:stCondLst>
                                    <p:cond delay="500"/>
                                  </p:stCondLst>
                                  <p:endCondLst>
                                    <p:cond evt="onNext" delay="0">
                                      <p:tgtEl>
                                        <p:sldTgt/>
                                      </p:tgtEl>
                                    </p:cond>
                                  </p:endCondLst>
                                  <p:childTnLst>
                                    <p:anim calcmode="discrete" valueType="str">
                                      <p:cBhvr>
                                        <p:cTn id="9" dur="1000" fill="hold"/>
                                        <p:tgtEl>
                                          <p:spTgt spid="45"/>
                                        </p:tgtEl>
                                        <p:attrNameLst>
                                          <p:attrName>style.visibility</p:attrName>
                                        </p:attrNameLst>
                                      </p:cBhvr>
                                      <p:tavLst>
                                        <p:tav tm="0">
                                          <p:val>
                                            <p:strVal val="hidden"/>
                                          </p:val>
                                        </p:tav>
                                        <p:tav tm="50000">
                                          <p:val>
                                            <p:strVal val="visible"/>
                                          </p:val>
                                        </p:tav>
                                      </p:tavLst>
                                    </p:anim>
                                  </p:childTnLst>
                                </p:cTn>
                              </p:par>
                              <p:par>
                                <p:cTn id="10" presetID="35" presetClass="emph" presetSubtype="0" repeatCount="indefinite" fill="hold" grpId="0" nodeType="withEffect">
                                  <p:stCondLst>
                                    <p:cond delay="500"/>
                                  </p:stCondLst>
                                  <p:endCondLst>
                                    <p:cond evt="onNext" delay="0">
                                      <p:tgtEl>
                                        <p:sldTgt/>
                                      </p:tgtEl>
                                    </p:cond>
                                  </p:endCondLst>
                                  <p:childTnLst>
                                    <p:anim calcmode="discrete" valueType="str">
                                      <p:cBhvr>
                                        <p:cTn id="11" dur="10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animBg="1"/>
      <p:bldP spid="45" grpId="1"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0" y="886569"/>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3"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9" name="Rectangle 7"/>
          <p:cNvSpPr>
            <a:spLocks noChangeArrowheads="1"/>
          </p:cNvSpPr>
          <p:nvPr/>
        </p:nvSpPr>
        <p:spPr bwMode="auto">
          <a:xfrm>
            <a:off x="2605980"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10" name="Rectangle 8"/>
          <p:cNvSpPr>
            <a:spLocks noChangeArrowheads="1"/>
          </p:cNvSpPr>
          <p:nvPr/>
        </p:nvSpPr>
        <p:spPr bwMode="auto">
          <a:xfrm>
            <a:off x="53364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11" name="Rectangle 9"/>
          <p:cNvSpPr>
            <a:spLocks noChangeArrowheads="1"/>
          </p:cNvSpPr>
          <p:nvPr/>
        </p:nvSpPr>
        <p:spPr bwMode="auto">
          <a:xfrm>
            <a:off x="873373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12" name="Rectangle 10"/>
          <p:cNvSpPr>
            <a:spLocks noChangeArrowheads="1"/>
          </p:cNvSpPr>
          <p:nvPr/>
        </p:nvSpPr>
        <p:spPr bwMode="auto">
          <a:xfrm>
            <a:off x="1897955" y="521444"/>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13" name="Rectangle 11"/>
          <p:cNvSpPr>
            <a:spLocks noChangeArrowheads="1"/>
          </p:cNvSpPr>
          <p:nvPr/>
        </p:nvSpPr>
        <p:spPr bwMode="auto">
          <a:xfrm>
            <a:off x="1085155" y="11663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0" y="173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0" y="215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0" y="257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0" y="3002707"/>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0" y="342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0" y="384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0" y="427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5" y="3283694"/>
            <a:ext cx="6850063"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5" y="1628800"/>
            <a:ext cx="6850063"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5" y="3496419"/>
            <a:ext cx="218489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endParaRPr kumimoji="1" lang="zh-CN" altLang="en-US" sz="2400" b="1" dirty="0">
              <a:solidFill>
                <a:srgbClr val="0000CC"/>
              </a:solidFill>
              <a:latin typeface="+mn-lt"/>
              <a:ea typeface="黑体" panose="02010609060101010101" pitchFamily="2" charset="-122"/>
            </a:endParaRPr>
          </a:p>
        </p:txBody>
      </p:sp>
      <p:sp>
        <p:nvSpPr>
          <p:cNvPr id="25" name="Rectangle 23"/>
          <p:cNvSpPr>
            <a:spLocks noChangeArrowheads="1"/>
          </p:cNvSpPr>
          <p:nvPr/>
        </p:nvSpPr>
        <p:spPr bwMode="auto">
          <a:xfrm>
            <a:off x="4822130" y="1802557"/>
            <a:ext cx="1620637"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endParaRPr kumimoji="1" lang="zh-CN" altLang="en-US" sz="2400" b="1" dirty="0">
              <a:solidFill>
                <a:srgbClr val="0000CC"/>
              </a:solidFill>
              <a:latin typeface="+mn-lt"/>
              <a:ea typeface="黑体" panose="02010609060101010101" pitchFamily="2" charset="-122"/>
            </a:endParaRPr>
          </a:p>
        </p:txBody>
      </p:sp>
      <p:sp>
        <p:nvSpPr>
          <p:cNvPr id="26" name="Line 24"/>
          <p:cNvSpPr>
            <a:spLocks noChangeShapeType="1"/>
          </p:cNvSpPr>
          <p:nvPr/>
        </p:nvSpPr>
        <p:spPr bwMode="auto">
          <a:xfrm>
            <a:off x="7257355"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7"/>
            <a:ext cx="17552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endParaRPr kumimoji="1" lang="zh-CN" altLang="en-US" sz="2000" b="1">
              <a:solidFill>
                <a:srgbClr val="0000CC"/>
              </a:solidFill>
              <a:latin typeface="+mn-lt"/>
              <a:ea typeface="黑体" panose="02010609060101010101" pitchFamily="2" charset="-122"/>
            </a:endParaRPr>
          </a:p>
        </p:txBody>
      </p:sp>
      <p:sp>
        <p:nvSpPr>
          <p:cNvPr id="28" name="Rectangle 26"/>
          <p:cNvSpPr>
            <a:spLocks noChangeArrowheads="1"/>
          </p:cNvSpPr>
          <p:nvPr/>
        </p:nvSpPr>
        <p:spPr bwMode="auto">
          <a:xfrm>
            <a:off x="5766693" y="521444"/>
            <a:ext cx="16623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endParaRPr kumimoji="1" lang="zh-CN" altLang="en-US" sz="2000" b="1">
              <a:solidFill>
                <a:srgbClr val="0000CC"/>
              </a:solidFill>
              <a:latin typeface="+mn-lt"/>
              <a:ea typeface="黑体" panose="02010609060101010101" pitchFamily="2" charset="-122"/>
            </a:endParaRPr>
          </a:p>
        </p:txBody>
      </p:sp>
      <p:sp>
        <p:nvSpPr>
          <p:cNvPr id="29" name="Rectangle 27"/>
          <p:cNvSpPr>
            <a:spLocks noChangeArrowheads="1"/>
          </p:cNvSpPr>
          <p:nvPr/>
        </p:nvSpPr>
        <p:spPr bwMode="auto">
          <a:xfrm>
            <a:off x="4366518"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endParaRPr kumimoji="1" lang="en-US" altLang="zh-CN" sz="2000" b="1">
              <a:solidFill>
                <a:srgbClr val="0000CC"/>
              </a:solidFill>
              <a:latin typeface="+mn-lt"/>
              <a:ea typeface="黑体" panose="02010609060101010101" pitchFamily="2" charset="-122"/>
            </a:endParaRPr>
          </a:p>
        </p:txBody>
      </p:sp>
      <p:sp>
        <p:nvSpPr>
          <p:cNvPr id="30" name="Rectangle 28"/>
          <p:cNvSpPr>
            <a:spLocks noChangeArrowheads="1"/>
          </p:cNvSpPr>
          <p:nvPr/>
        </p:nvSpPr>
        <p:spPr bwMode="auto">
          <a:xfrm>
            <a:off x="2955230" y="521444"/>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endParaRPr kumimoji="1" lang="zh-CN" altLang="en-US" sz="2000" b="1">
              <a:solidFill>
                <a:srgbClr val="0000CC"/>
              </a:solidFill>
              <a:latin typeface="+mn-lt"/>
              <a:ea typeface="黑体" panose="02010609060101010101" pitchFamily="2" charset="-122"/>
            </a:endParaRP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endParaRPr kumimoji="1" lang="zh-CN" altLang="en-US" sz="2400" b="1" dirty="0">
              <a:solidFill>
                <a:srgbClr val="0000CC"/>
              </a:solidFill>
              <a:latin typeface="+mn-lt"/>
              <a:ea typeface="黑体" panose="02010609060101010101" pitchFamily="2" charset="-122"/>
            </a:endParaRP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endParaRPr kumimoji="1" lang="zh-CN" altLang="en-US" sz="2400" b="1" dirty="0">
              <a:solidFill>
                <a:srgbClr val="0000CC"/>
              </a:solidFill>
              <a:latin typeface="+mn-lt"/>
              <a:ea typeface="黑体" panose="02010609060101010101" pitchFamily="2" charset="-122"/>
            </a:endParaRPr>
          </a:p>
        </p:txBody>
      </p:sp>
      <p:sp>
        <p:nvSpPr>
          <p:cNvPr id="33" name="Rectangle 31"/>
          <p:cNvSpPr>
            <a:spLocks noChangeArrowheads="1"/>
          </p:cNvSpPr>
          <p:nvPr/>
        </p:nvSpPr>
        <p:spPr bwMode="auto">
          <a:xfrm>
            <a:off x="2494855" y="911969"/>
            <a:ext cx="24365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endParaRPr kumimoji="1" lang="zh-CN" altLang="en-US" sz="2000" b="1">
              <a:solidFill>
                <a:srgbClr val="0000CC"/>
              </a:solidFill>
              <a:latin typeface="+mn-lt"/>
              <a:ea typeface="黑体" panose="02010609060101010101" pitchFamily="2" charset="-122"/>
            </a:endParaRPr>
          </a:p>
        </p:txBody>
      </p:sp>
      <p:sp>
        <p:nvSpPr>
          <p:cNvPr id="34" name="Rectangle 32"/>
          <p:cNvSpPr>
            <a:spLocks noChangeArrowheads="1"/>
          </p:cNvSpPr>
          <p:nvPr/>
        </p:nvSpPr>
        <p:spPr bwMode="auto">
          <a:xfrm>
            <a:off x="7541518" y="931019"/>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endParaRPr kumimoji="1" lang="zh-CN" altLang="en-US" sz="2000" b="1">
              <a:solidFill>
                <a:srgbClr val="0000CC"/>
              </a:solidFill>
              <a:latin typeface="+mn-lt"/>
              <a:ea typeface="黑体" panose="02010609060101010101" pitchFamily="2" charset="-122"/>
            </a:endParaRPr>
          </a:p>
        </p:txBody>
      </p:sp>
      <p:sp>
        <p:nvSpPr>
          <p:cNvPr id="35" name="Line 33"/>
          <p:cNvSpPr>
            <a:spLocks noChangeShapeType="1"/>
          </p:cNvSpPr>
          <p:nvPr/>
        </p:nvSpPr>
        <p:spPr bwMode="auto">
          <a:xfrm>
            <a:off x="4504630" y="505569"/>
            <a:ext cx="6350"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41" name="AutoShape 39"/>
          <p:cNvSpPr/>
          <p:nvPr/>
        </p:nvSpPr>
        <p:spPr bwMode="auto">
          <a:xfrm>
            <a:off x="1474093" y="538907"/>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2" y="2150219"/>
            <a:ext cx="124072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endParaRPr kumimoji="1" lang="zh-CN" altLang="en-US" sz="2000" b="1" dirty="0">
              <a:solidFill>
                <a:srgbClr val="0000CC"/>
              </a:solidFill>
              <a:latin typeface="+mn-lt"/>
              <a:ea typeface="黑体" panose="02010609060101010101" pitchFamily="2" charset="-122"/>
            </a:endParaRPr>
          </a:p>
          <a:p>
            <a:pPr algn="ctr" defTabSz="762000" eaLnBrk="0" hangingPunct="0"/>
            <a:r>
              <a:rPr kumimoji="1" lang="zh-CN" altLang="en-US" sz="2000" b="1" dirty="0">
                <a:solidFill>
                  <a:srgbClr val="0000CC"/>
                </a:solidFill>
                <a:latin typeface="+mn-lt"/>
                <a:ea typeface="黑体" panose="02010609060101010101" pitchFamily="2" charset="-122"/>
              </a:rPr>
              <a:t>基本首部</a:t>
            </a:r>
            <a:endParaRPr kumimoji="1" lang="zh-CN" altLang="en-US" sz="2000" b="1" dirty="0">
              <a:solidFill>
                <a:srgbClr val="0000CC"/>
              </a:solidFill>
              <a:latin typeface="+mn-lt"/>
              <a:ea typeface="黑体" panose="02010609060101010101" pitchFamily="2" charset="-122"/>
            </a:endParaRP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endParaRPr kumimoji="1" lang="zh-CN" altLang="en-US" sz="2000" b="1" dirty="0">
              <a:solidFill>
                <a:srgbClr val="0000CC"/>
              </a:solidFill>
              <a:latin typeface="+mn-lt"/>
              <a:ea typeface="黑体" panose="02010609060101010101" pitchFamily="2" charset="-122"/>
            </a:endParaRPr>
          </a:p>
        </p:txBody>
      </p:sp>
      <p:sp>
        <p:nvSpPr>
          <p:cNvPr id="46" name="Text Box 38"/>
          <p:cNvSpPr txBox="1">
            <a:spLocks noChangeArrowheads="1"/>
          </p:cNvSpPr>
          <p:nvPr/>
        </p:nvSpPr>
        <p:spPr bwMode="auto">
          <a:xfrm>
            <a:off x="975123" y="4797152"/>
            <a:ext cx="8368506" cy="870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lang="zh-CN" altLang="en-US" sz="2400" b="1" dirty="0">
                <a:solidFill>
                  <a:srgbClr val="000099"/>
                </a:solidFill>
                <a:latin typeface="+mn-lt"/>
                <a:ea typeface="黑体" panose="02010609060101010101" pitchFamily="2" charset="-122"/>
              </a:rPr>
              <a:t>版本</a:t>
            </a:r>
            <a:r>
              <a:rPr lang="en-US" altLang="zh-CN" sz="2400" b="1" dirty="0">
                <a:solidFill>
                  <a:srgbClr val="000099"/>
                </a:solidFill>
                <a:latin typeface="+mn-lt"/>
                <a:ea typeface="黑体" panose="02010609060101010101" pitchFamily="2" charset="-122"/>
              </a:rPr>
              <a:t>(version)—— 4 </a:t>
            </a:r>
            <a:r>
              <a:rPr lang="zh-CN" altLang="en-US" sz="2400" b="1" dirty="0">
                <a:solidFill>
                  <a:srgbClr val="000099"/>
                </a:solidFill>
                <a:latin typeface="+mn-lt"/>
                <a:ea typeface="黑体" panose="02010609060101010101" pitchFamily="2" charset="-122"/>
              </a:rPr>
              <a:t>位。它指明了协议的版本，对 </a:t>
            </a:r>
            <a:r>
              <a:rPr lang="en-US" altLang="zh-CN" sz="2400" b="1" dirty="0">
                <a:solidFill>
                  <a:srgbClr val="000099"/>
                </a:solidFill>
                <a:latin typeface="+mn-lt"/>
                <a:ea typeface="黑体" panose="02010609060101010101" pitchFamily="2" charset="-122"/>
              </a:rPr>
              <a:t>IPv6 </a:t>
            </a:r>
            <a:r>
              <a:rPr lang="zh-CN" altLang="en-US" sz="2400" b="1" dirty="0">
                <a:solidFill>
                  <a:srgbClr val="000099"/>
                </a:solidFill>
                <a:latin typeface="+mn-lt"/>
                <a:ea typeface="黑体" panose="02010609060101010101" pitchFamily="2" charset="-122"/>
              </a:rPr>
              <a:t>该字段总是 </a:t>
            </a:r>
            <a:r>
              <a:rPr lang="en-US" altLang="zh-CN" sz="2400" b="1" dirty="0">
                <a:solidFill>
                  <a:srgbClr val="000099"/>
                </a:solidFill>
                <a:latin typeface="+mn-lt"/>
                <a:ea typeface="黑体" panose="02010609060101010101" pitchFamily="2" charset="-122"/>
              </a:rPr>
              <a:t>6</a:t>
            </a:r>
            <a:r>
              <a:rPr lang="zh-CN" altLang="en-US" sz="2400" b="1" dirty="0">
                <a:solidFill>
                  <a:srgbClr val="000099"/>
                </a:solidFill>
                <a:latin typeface="+mn-lt"/>
                <a:ea typeface="黑体" panose="02010609060101010101" pitchFamily="2" charset="-122"/>
              </a:rPr>
              <a:t>。 </a:t>
            </a:r>
            <a:endParaRPr lang="zh-CN" altLang="en-US" sz="2400" b="1" dirty="0">
              <a:solidFill>
                <a:srgbClr val="000099"/>
              </a:solidFill>
              <a:latin typeface="+mn-lt"/>
              <a:ea typeface="黑体" panose="02010609060101010101" pitchFamily="2" charset="-122"/>
            </a:endParaRPr>
          </a:p>
        </p:txBody>
      </p:sp>
      <p:sp>
        <p:nvSpPr>
          <p:cNvPr id="48" name="Rectangle 37"/>
          <p:cNvSpPr>
            <a:spLocks noChangeArrowheads="1"/>
          </p:cNvSpPr>
          <p:nvPr/>
        </p:nvSpPr>
        <p:spPr bwMode="auto">
          <a:xfrm>
            <a:off x="1786830" y="494457"/>
            <a:ext cx="933922" cy="419100"/>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0" y="886569"/>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3"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9" name="Rectangle 7"/>
          <p:cNvSpPr>
            <a:spLocks noChangeArrowheads="1"/>
          </p:cNvSpPr>
          <p:nvPr/>
        </p:nvSpPr>
        <p:spPr bwMode="auto">
          <a:xfrm>
            <a:off x="2605980"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10" name="Rectangle 8"/>
          <p:cNvSpPr>
            <a:spLocks noChangeArrowheads="1"/>
          </p:cNvSpPr>
          <p:nvPr/>
        </p:nvSpPr>
        <p:spPr bwMode="auto">
          <a:xfrm>
            <a:off x="53364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11" name="Rectangle 9"/>
          <p:cNvSpPr>
            <a:spLocks noChangeArrowheads="1"/>
          </p:cNvSpPr>
          <p:nvPr/>
        </p:nvSpPr>
        <p:spPr bwMode="auto">
          <a:xfrm>
            <a:off x="873373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12" name="Rectangle 10"/>
          <p:cNvSpPr>
            <a:spLocks noChangeArrowheads="1"/>
          </p:cNvSpPr>
          <p:nvPr/>
        </p:nvSpPr>
        <p:spPr bwMode="auto">
          <a:xfrm>
            <a:off x="1897955" y="521444"/>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13" name="Rectangle 11"/>
          <p:cNvSpPr>
            <a:spLocks noChangeArrowheads="1"/>
          </p:cNvSpPr>
          <p:nvPr/>
        </p:nvSpPr>
        <p:spPr bwMode="auto">
          <a:xfrm>
            <a:off x="1085155" y="11663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0" y="173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0" y="215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0" y="257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0" y="3002707"/>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0" y="342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0" y="384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0" y="427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5" y="3283694"/>
            <a:ext cx="6850063"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5" y="1628800"/>
            <a:ext cx="6850063"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5" y="3496419"/>
            <a:ext cx="218489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endParaRPr kumimoji="1" lang="zh-CN" altLang="en-US" sz="2400" b="1" dirty="0">
              <a:solidFill>
                <a:srgbClr val="0000CC"/>
              </a:solidFill>
              <a:latin typeface="+mn-lt"/>
              <a:ea typeface="黑体" panose="02010609060101010101" pitchFamily="2" charset="-122"/>
            </a:endParaRPr>
          </a:p>
        </p:txBody>
      </p:sp>
      <p:sp>
        <p:nvSpPr>
          <p:cNvPr id="25" name="Rectangle 23"/>
          <p:cNvSpPr>
            <a:spLocks noChangeArrowheads="1"/>
          </p:cNvSpPr>
          <p:nvPr/>
        </p:nvSpPr>
        <p:spPr bwMode="auto">
          <a:xfrm>
            <a:off x="4822130" y="1802557"/>
            <a:ext cx="1620637"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endParaRPr kumimoji="1" lang="zh-CN" altLang="en-US" sz="2400" b="1" dirty="0">
              <a:solidFill>
                <a:srgbClr val="0000CC"/>
              </a:solidFill>
              <a:latin typeface="+mn-lt"/>
              <a:ea typeface="黑体" panose="02010609060101010101" pitchFamily="2" charset="-122"/>
            </a:endParaRPr>
          </a:p>
        </p:txBody>
      </p:sp>
      <p:sp>
        <p:nvSpPr>
          <p:cNvPr id="26" name="Line 24"/>
          <p:cNvSpPr>
            <a:spLocks noChangeShapeType="1"/>
          </p:cNvSpPr>
          <p:nvPr/>
        </p:nvSpPr>
        <p:spPr bwMode="auto">
          <a:xfrm>
            <a:off x="7257355"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7"/>
            <a:ext cx="17552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endParaRPr kumimoji="1" lang="zh-CN" altLang="en-US" sz="2000" b="1">
              <a:solidFill>
                <a:srgbClr val="0000CC"/>
              </a:solidFill>
              <a:latin typeface="+mn-lt"/>
              <a:ea typeface="黑体" panose="02010609060101010101" pitchFamily="2" charset="-122"/>
            </a:endParaRPr>
          </a:p>
        </p:txBody>
      </p:sp>
      <p:sp>
        <p:nvSpPr>
          <p:cNvPr id="28" name="Rectangle 26"/>
          <p:cNvSpPr>
            <a:spLocks noChangeArrowheads="1"/>
          </p:cNvSpPr>
          <p:nvPr/>
        </p:nvSpPr>
        <p:spPr bwMode="auto">
          <a:xfrm>
            <a:off x="5766693" y="521444"/>
            <a:ext cx="16623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endParaRPr kumimoji="1" lang="zh-CN" altLang="en-US" sz="2000" b="1">
              <a:solidFill>
                <a:srgbClr val="0000CC"/>
              </a:solidFill>
              <a:latin typeface="+mn-lt"/>
              <a:ea typeface="黑体" panose="02010609060101010101" pitchFamily="2" charset="-122"/>
            </a:endParaRPr>
          </a:p>
        </p:txBody>
      </p:sp>
      <p:sp>
        <p:nvSpPr>
          <p:cNvPr id="29" name="Rectangle 27"/>
          <p:cNvSpPr>
            <a:spLocks noChangeArrowheads="1"/>
          </p:cNvSpPr>
          <p:nvPr/>
        </p:nvSpPr>
        <p:spPr bwMode="auto">
          <a:xfrm>
            <a:off x="4366518"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endParaRPr kumimoji="1" lang="en-US" altLang="zh-CN" sz="2000" b="1">
              <a:solidFill>
                <a:srgbClr val="0000CC"/>
              </a:solidFill>
              <a:latin typeface="+mn-lt"/>
              <a:ea typeface="黑体" panose="02010609060101010101" pitchFamily="2" charset="-122"/>
            </a:endParaRPr>
          </a:p>
        </p:txBody>
      </p:sp>
      <p:sp>
        <p:nvSpPr>
          <p:cNvPr id="30" name="Rectangle 28"/>
          <p:cNvSpPr>
            <a:spLocks noChangeArrowheads="1"/>
          </p:cNvSpPr>
          <p:nvPr/>
        </p:nvSpPr>
        <p:spPr bwMode="auto">
          <a:xfrm>
            <a:off x="2955230" y="521444"/>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endParaRPr kumimoji="1" lang="zh-CN" altLang="en-US" sz="2000" b="1">
              <a:solidFill>
                <a:srgbClr val="0000CC"/>
              </a:solidFill>
              <a:latin typeface="+mn-lt"/>
              <a:ea typeface="黑体" panose="02010609060101010101" pitchFamily="2" charset="-122"/>
            </a:endParaRP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endParaRPr kumimoji="1" lang="zh-CN" altLang="en-US" sz="2400" b="1" dirty="0">
              <a:solidFill>
                <a:srgbClr val="0000CC"/>
              </a:solidFill>
              <a:latin typeface="+mn-lt"/>
              <a:ea typeface="黑体" panose="02010609060101010101" pitchFamily="2" charset="-122"/>
            </a:endParaRP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endParaRPr kumimoji="1" lang="zh-CN" altLang="en-US" sz="2400" b="1" dirty="0">
              <a:solidFill>
                <a:srgbClr val="0000CC"/>
              </a:solidFill>
              <a:latin typeface="+mn-lt"/>
              <a:ea typeface="黑体" panose="02010609060101010101" pitchFamily="2" charset="-122"/>
            </a:endParaRPr>
          </a:p>
        </p:txBody>
      </p:sp>
      <p:sp>
        <p:nvSpPr>
          <p:cNvPr id="33" name="Rectangle 31"/>
          <p:cNvSpPr>
            <a:spLocks noChangeArrowheads="1"/>
          </p:cNvSpPr>
          <p:nvPr/>
        </p:nvSpPr>
        <p:spPr bwMode="auto">
          <a:xfrm>
            <a:off x="2494855" y="911969"/>
            <a:ext cx="24365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endParaRPr kumimoji="1" lang="zh-CN" altLang="en-US" sz="2000" b="1">
              <a:solidFill>
                <a:srgbClr val="0000CC"/>
              </a:solidFill>
              <a:latin typeface="+mn-lt"/>
              <a:ea typeface="黑体" panose="02010609060101010101" pitchFamily="2" charset="-122"/>
            </a:endParaRPr>
          </a:p>
        </p:txBody>
      </p:sp>
      <p:sp>
        <p:nvSpPr>
          <p:cNvPr id="34" name="Rectangle 32"/>
          <p:cNvSpPr>
            <a:spLocks noChangeArrowheads="1"/>
          </p:cNvSpPr>
          <p:nvPr/>
        </p:nvSpPr>
        <p:spPr bwMode="auto">
          <a:xfrm>
            <a:off x="7541518" y="931019"/>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endParaRPr kumimoji="1" lang="zh-CN" altLang="en-US" sz="2000" b="1">
              <a:solidFill>
                <a:srgbClr val="0000CC"/>
              </a:solidFill>
              <a:latin typeface="+mn-lt"/>
              <a:ea typeface="黑体" panose="02010609060101010101" pitchFamily="2" charset="-122"/>
            </a:endParaRPr>
          </a:p>
        </p:txBody>
      </p:sp>
      <p:sp>
        <p:nvSpPr>
          <p:cNvPr id="35" name="Line 33"/>
          <p:cNvSpPr>
            <a:spLocks noChangeShapeType="1"/>
          </p:cNvSpPr>
          <p:nvPr/>
        </p:nvSpPr>
        <p:spPr bwMode="auto">
          <a:xfrm>
            <a:off x="4504630" y="505569"/>
            <a:ext cx="6350"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41" name="AutoShape 39"/>
          <p:cNvSpPr/>
          <p:nvPr/>
        </p:nvSpPr>
        <p:spPr bwMode="auto">
          <a:xfrm>
            <a:off x="1474093" y="538907"/>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2" y="2150219"/>
            <a:ext cx="124072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endParaRPr kumimoji="1" lang="zh-CN" altLang="en-US" sz="2000" b="1" dirty="0">
              <a:solidFill>
                <a:srgbClr val="0000CC"/>
              </a:solidFill>
              <a:latin typeface="+mn-lt"/>
              <a:ea typeface="黑体" panose="02010609060101010101" pitchFamily="2" charset="-122"/>
            </a:endParaRPr>
          </a:p>
          <a:p>
            <a:pPr algn="ctr" defTabSz="762000" eaLnBrk="0" hangingPunct="0"/>
            <a:r>
              <a:rPr kumimoji="1" lang="zh-CN" altLang="en-US" sz="2000" b="1" dirty="0">
                <a:solidFill>
                  <a:srgbClr val="0000CC"/>
                </a:solidFill>
                <a:latin typeface="+mn-lt"/>
                <a:ea typeface="黑体" panose="02010609060101010101" pitchFamily="2" charset="-122"/>
              </a:rPr>
              <a:t>基本首部</a:t>
            </a:r>
            <a:endParaRPr kumimoji="1" lang="zh-CN" altLang="en-US" sz="2000" b="1" dirty="0">
              <a:solidFill>
                <a:srgbClr val="0000CC"/>
              </a:solidFill>
              <a:latin typeface="+mn-lt"/>
              <a:ea typeface="黑体" panose="02010609060101010101" pitchFamily="2" charset="-122"/>
            </a:endParaRP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endParaRPr kumimoji="1" lang="zh-CN" altLang="en-US" sz="2000" b="1" dirty="0">
              <a:solidFill>
                <a:srgbClr val="0000CC"/>
              </a:solidFill>
              <a:latin typeface="+mn-lt"/>
              <a:ea typeface="黑体" panose="02010609060101010101" pitchFamily="2" charset="-122"/>
            </a:endParaRPr>
          </a:p>
        </p:txBody>
      </p:sp>
      <p:sp>
        <p:nvSpPr>
          <p:cNvPr id="39" name="Rectangle 37"/>
          <p:cNvSpPr>
            <a:spLocks noChangeArrowheads="1"/>
          </p:cNvSpPr>
          <p:nvPr/>
        </p:nvSpPr>
        <p:spPr bwMode="auto">
          <a:xfrm>
            <a:off x="2686942" y="476672"/>
            <a:ext cx="1834009" cy="419100"/>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38"/>
          <p:cNvSpPr txBox="1">
            <a:spLocks noChangeArrowheads="1"/>
          </p:cNvSpPr>
          <p:nvPr/>
        </p:nvSpPr>
        <p:spPr bwMode="auto">
          <a:xfrm>
            <a:off x="975123" y="4797152"/>
            <a:ext cx="8368506"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nSpc>
                <a:spcPct val="110000"/>
              </a:lnSpc>
              <a:defRPr sz="2400" b="1">
                <a:solidFill>
                  <a:srgbClr val="000099"/>
                </a:solidFill>
                <a:latin typeface="+mn-lt"/>
                <a:ea typeface="黑体" panose="02010609060101010101" pitchFamily="2" charset="-122"/>
              </a:defRPr>
            </a:lvl1pPr>
          </a:lstStyle>
          <a:p>
            <a:r>
              <a:rPr lang="zh-CN" altLang="en-US" dirty="0"/>
              <a:t>通信量类</a:t>
            </a:r>
            <a:r>
              <a:rPr lang="en-US" altLang="zh-CN" dirty="0"/>
              <a:t>(traffic class)—— 8 </a:t>
            </a:r>
            <a:r>
              <a:rPr lang="zh-CN" altLang="en-US" dirty="0"/>
              <a:t>位。这是为了区分不同的 </a:t>
            </a:r>
            <a:r>
              <a:rPr lang="en-US" altLang="zh-CN" dirty="0"/>
              <a:t>IPv6 </a:t>
            </a:r>
            <a:r>
              <a:rPr lang="zh-CN" altLang="en-US" dirty="0"/>
              <a:t>数据报的类别或优先级。目前正在进行不同的通信量类性能的实验。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0" y="886569"/>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3"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9" name="Rectangle 7"/>
          <p:cNvSpPr>
            <a:spLocks noChangeArrowheads="1"/>
          </p:cNvSpPr>
          <p:nvPr/>
        </p:nvSpPr>
        <p:spPr bwMode="auto">
          <a:xfrm>
            <a:off x="2605980"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10" name="Rectangle 8"/>
          <p:cNvSpPr>
            <a:spLocks noChangeArrowheads="1"/>
          </p:cNvSpPr>
          <p:nvPr/>
        </p:nvSpPr>
        <p:spPr bwMode="auto">
          <a:xfrm>
            <a:off x="53364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11" name="Rectangle 9"/>
          <p:cNvSpPr>
            <a:spLocks noChangeArrowheads="1"/>
          </p:cNvSpPr>
          <p:nvPr/>
        </p:nvSpPr>
        <p:spPr bwMode="auto">
          <a:xfrm>
            <a:off x="873373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12" name="Rectangle 10"/>
          <p:cNvSpPr>
            <a:spLocks noChangeArrowheads="1"/>
          </p:cNvSpPr>
          <p:nvPr/>
        </p:nvSpPr>
        <p:spPr bwMode="auto">
          <a:xfrm>
            <a:off x="1897955" y="521444"/>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13" name="Rectangle 11"/>
          <p:cNvSpPr>
            <a:spLocks noChangeArrowheads="1"/>
          </p:cNvSpPr>
          <p:nvPr/>
        </p:nvSpPr>
        <p:spPr bwMode="auto">
          <a:xfrm>
            <a:off x="1085155" y="11663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0" y="173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0" y="215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0" y="257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0" y="3002707"/>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0" y="342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0" y="384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0" y="427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5" y="3283694"/>
            <a:ext cx="6850063"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5" y="1628800"/>
            <a:ext cx="6850063"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5" y="3496419"/>
            <a:ext cx="218489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endParaRPr kumimoji="1" lang="zh-CN" altLang="en-US" sz="2400" b="1" dirty="0">
              <a:solidFill>
                <a:srgbClr val="0000CC"/>
              </a:solidFill>
              <a:latin typeface="+mn-lt"/>
              <a:ea typeface="黑体" panose="02010609060101010101" pitchFamily="2" charset="-122"/>
            </a:endParaRPr>
          </a:p>
        </p:txBody>
      </p:sp>
      <p:sp>
        <p:nvSpPr>
          <p:cNvPr id="25" name="Rectangle 23"/>
          <p:cNvSpPr>
            <a:spLocks noChangeArrowheads="1"/>
          </p:cNvSpPr>
          <p:nvPr/>
        </p:nvSpPr>
        <p:spPr bwMode="auto">
          <a:xfrm>
            <a:off x="4822130" y="1802557"/>
            <a:ext cx="1620637"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endParaRPr kumimoji="1" lang="zh-CN" altLang="en-US" sz="2400" b="1" dirty="0">
              <a:solidFill>
                <a:srgbClr val="0000CC"/>
              </a:solidFill>
              <a:latin typeface="+mn-lt"/>
              <a:ea typeface="黑体" panose="02010609060101010101" pitchFamily="2" charset="-122"/>
            </a:endParaRPr>
          </a:p>
        </p:txBody>
      </p:sp>
      <p:sp>
        <p:nvSpPr>
          <p:cNvPr id="26" name="Line 24"/>
          <p:cNvSpPr>
            <a:spLocks noChangeShapeType="1"/>
          </p:cNvSpPr>
          <p:nvPr/>
        </p:nvSpPr>
        <p:spPr bwMode="auto">
          <a:xfrm>
            <a:off x="7257355"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7"/>
            <a:ext cx="17552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endParaRPr kumimoji="1" lang="zh-CN" altLang="en-US" sz="2000" b="1">
              <a:solidFill>
                <a:srgbClr val="0000CC"/>
              </a:solidFill>
              <a:latin typeface="+mn-lt"/>
              <a:ea typeface="黑体" panose="02010609060101010101" pitchFamily="2" charset="-122"/>
            </a:endParaRPr>
          </a:p>
        </p:txBody>
      </p:sp>
      <p:sp>
        <p:nvSpPr>
          <p:cNvPr id="28" name="Rectangle 26"/>
          <p:cNvSpPr>
            <a:spLocks noChangeArrowheads="1"/>
          </p:cNvSpPr>
          <p:nvPr/>
        </p:nvSpPr>
        <p:spPr bwMode="auto">
          <a:xfrm>
            <a:off x="5766693" y="521444"/>
            <a:ext cx="16623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endParaRPr kumimoji="1" lang="zh-CN" altLang="en-US" sz="2000" b="1">
              <a:solidFill>
                <a:srgbClr val="0000CC"/>
              </a:solidFill>
              <a:latin typeface="+mn-lt"/>
              <a:ea typeface="黑体" panose="02010609060101010101" pitchFamily="2" charset="-122"/>
            </a:endParaRPr>
          </a:p>
        </p:txBody>
      </p:sp>
      <p:sp>
        <p:nvSpPr>
          <p:cNvPr id="29" name="Rectangle 27"/>
          <p:cNvSpPr>
            <a:spLocks noChangeArrowheads="1"/>
          </p:cNvSpPr>
          <p:nvPr/>
        </p:nvSpPr>
        <p:spPr bwMode="auto">
          <a:xfrm>
            <a:off x="4366518"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endParaRPr kumimoji="1" lang="en-US" altLang="zh-CN" sz="2000" b="1">
              <a:solidFill>
                <a:srgbClr val="0000CC"/>
              </a:solidFill>
              <a:latin typeface="+mn-lt"/>
              <a:ea typeface="黑体" panose="02010609060101010101" pitchFamily="2" charset="-122"/>
            </a:endParaRPr>
          </a:p>
        </p:txBody>
      </p:sp>
      <p:sp>
        <p:nvSpPr>
          <p:cNvPr id="30" name="Rectangle 28"/>
          <p:cNvSpPr>
            <a:spLocks noChangeArrowheads="1"/>
          </p:cNvSpPr>
          <p:nvPr/>
        </p:nvSpPr>
        <p:spPr bwMode="auto">
          <a:xfrm>
            <a:off x="2955230" y="521444"/>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endParaRPr kumimoji="1" lang="zh-CN" altLang="en-US" sz="2000" b="1">
              <a:solidFill>
                <a:srgbClr val="0000CC"/>
              </a:solidFill>
              <a:latin typeface="+mn-lt"/>
              <a:ea typeface="黑体" panose="02010609060101010101" pitchFamily="2" charset="-122"/>
            </a:endParaRP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endParaRPr kumimoji="1" lang="zh-CN" altLang="en-US" sz="2400" b="1" dirty="0">
              <a:solidFill>
                <a:srgbClr val="0000CC"/>
              </a:solidFill>
              <a:latin typeface="+mn-lt"/>
              <a:ea typeface="黑体" panose="02010609060101010101" pitchFamily="2" charset="-122"/>
            </a:endParaRP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endParaRPr kumimoji="1" lang="zh-CN" altLang="en-US" sz="2400" b="1" dirty="0">
              <a:solidFill>
                <a:srgbClr val="0000CC"/>
              </a:solidFill>
              <a:latin typeface="+mn-lt"/>
              <a:ea typeface="黑体" panose="02010609060101010101" pitchFamily="2" charset="-122"/>
            </a:endParaRPr>
          </a:p>
        </p:txBody>
      </p:sp>
      <p:sp>
        <p:nvSpPr>
          <p:cNvPr id="33" name="Rectangle 31"/>
          <p:cNvSpPr>
            <a:spLocks noChangeArrowheads="1"/>
          </p:cNvSpPr>
          <p:nvPr/>
        </p:nvSpPr>
        <p:spPr bwMode="auto">
          <a:xfrm>
            <a:off x="2494855" y="911969"/>
            <a:ext cx="24365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endParaRPr kumimoji="1" lang="zh-CN" altLang="en-US" sz="2000" b="1">
              <a:solidFill>
                <a:srgbClr val="0000CC"/>
              </a:solidFill>
              <a:latin typeface="+mn-lt"/>
              <a:ea typeface="黑体" panose="02010609060101010101" pitchFamily="2" charset="-122"/>
            </a:endParaRPr>
          </a:p>
        </p:txBody>
      </p:sp>
      <p:sp>
        <p:nvSpPr>
          <p:cNvPr id="34" name="Rectangle 32"/>
          <p:cNvSpPr>
            <a:spLocks noChangeArrowheads="1"/>
          </p:cNvSpPr>
          <p:nvPr/>
        </p:nvSpPr>
        <p:spPr bwMode="auto">
          <a:xfrm>
            <a:off x="7541518" y="931019"/>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endParaRPr kumimoji="1" lang="zh-CN" altLang="en-US" sz="2000" b="1">
              <a:solidFill>
                <a:srgbClr val="0000CC"/>
              </a:solidFill>
              <a:latin typeface="+mn-lt"/>
              <a:ea typeface="黑体" panose="02010609060101010101" pitchFamily="2" charset="-122"/>
            </a:endParaRPr>
          </a:p>
        </p:txBody>
      </p:sp>
      <p:sp>
        <p:nvSpPr>
          <p:cNvPr id="35" name="Line 33"/>
          <p:cNvSpPr>
            <a:spLocks noChangeShapeType="1"/>
          </p:cNvSpPr>
          <p:nvPr/>
        </p:nvSpPr>
        <p:spPr bwMode="auto">
          <a:xfrm>
            <a:off x="4504630" y="505569"/>
            <a:ext cx="6350"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41" name="AutoShape 39"/>
          <p:cNvSpPr/>
          <p:nvPr/>
        </p:nvSpPr>
        <p:spPr bwMode="auto">
          <a:xfrm>
            <a:off x="1474093" y="538907"/>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2" y="2150219"/>
            <a:ext cx="124072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endParaRPr kumimoji="1" lang="zh-CN" altLang="en-US" sz="2000" b="1" dirty="0">
              <a:solidFill>
                <a:srgbClr val="0000CC"/>
              </a:solidFill>
              <a:latin typeface="+mn-lt"/>
              <a:ea typeface="黑体" panose="02010609060101010101" pitchFamily="2" charset="-122"/>
            </a:endParaRPr>
          </a:p>
          <a:p>
            <a:pPr algn="ctr" defTabSz="762000" eaLnBrk="0" hangingPunct="0"/>
            <a:r>
              <a:rPr kumimoji="1" lang="zh-CN" altLang="en-US" sz="2000" b="1" dirty="0">
                <a:solidFill>
                  <a:srgbClr val="0000CC"/>
                </a:solidFill>
                <a:latin typeface="+mn-lt"/>
                <a:ea typeface="黑体" panose="02010609060101010101" pitchFamily="2" charset="-122"/>
              </a:rPr>
              <a:t>基本首部</a:t>
            </a:r>
            <a:endParaRPr kumimoji="1" lang="zh-CN" altLang="en-US" sz="2000" b="1" dirty="0">
              <a:solidFill>
                <a:srgbClr val="0000CC"/>
              </a:solidFill>
              <a:latin typeface="+mn-lt"/>
              <a:ea typeface="黑体" panose="02010609060101010101" pitchFamily="2" charset="-122"/>
            </a:endParaRP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endParaRPr kumimoji="1" lang="zh-CN" altLang="en-US" sz="2000" b="1" dirty="0">
              <a:solidFill>
                <a:srgbClr val="0000CC"/>
              </a:solidFill>
              <a:latin typeface="+mn-lt"/>
              <a:ea typeface="黑体" panose="02010609060101010101" pitchFamily="2" charset="-122"/>
            </a:endParaRPr>
          </a:p>
        </p:txBody>
      </p:sp>
      <p:sp>
        <p:nvSpPr>
          <p:cNvPr id="43" name="Rectangle 37"/>
          <p:cNvSpPr>
            <a:spLocks noChangeArrowheads="1"/>
          </p:cNvSpPr>
          <p:nvPr/>
        </p:nvSpPr>
        <p:spPr bwMode="auto">
          <a:xfrm>
            <a:off x="4504630" y="493713"/>
            <a:ext cx="4552826" cy="419100"/>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Text Box 38"/>
          <p:cNvSpPr txBox="1">
            <a:spLocks noChangeArrowheads="1"/>
          </p:cNvSpPr>
          <p:nvPr/>
        </p:nvSpPr>
        <p:spPr bwMode="auto">
          <a:xfrm>
            <a:off x="964850" y="4789484"/>
            <a:ext cx="8452646" cy="1735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110000"/>
              </a:lnSpc>
              <a:defRPr sz="2400" b="1">
                <a:solidFill>
                  <a:srgbClr val="000099"/>
                </a:solidFill>
                <a:latin typeface="+mn-lt"/>
                <a:ea typeface="黑体" panose="02010609060101010101" pitchFamily="2" charset="-122"/>
              </a:defRPr>
            </a:lvl1pPr>
          </a:lstStyle>
          <a:p>
            <a:r>
              <a:rPr lang="zh-CN" altLang="en-US" dirty="0"/>
              <a:t>流标号</a:t>
            </a:r>
            <a:r>
              <a:rPr lang="en-US" altLang="zh-CN" dirty="0"/>
              <a:t>(flow label)—— 20 </a:t>
            </a:r>
            <a:r>
              <a:rPr lang="zh-CN" altLang="en-US" dirty="0"/>
              <a:t>位。 “流”是互联网络上从特定源点到特定终点的一系列数据报， “流”所经过的路径上的路由器都保证指明的服务质量</a:t>
            </a:r>
            <a:r>
              <a:rPr lang="zh-CN" altLang="en-US" dirty="0" smtClean="0"/>
              <a:t>。所有</a:t>
            </a:r>
            <a:r>
              <a:rPr lang="zh-CN" altLang="en-US" dirty="0"/>
              <a:t>属于同一个流的数据报都具有同样的流标号。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0" y="886569"/>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3"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9" name="Rectangle 7"/>
          <p:cNvSpPr>
            <a:spLocks noChangeArrowheads="1"/>
          </p:cNvSpPr>
          <p:nvPr/>
        </p:nvSpPr>
        <p:spPr bwMode="auto">
          <a:xfrm>
            <a:off x="2605980"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10" name="Rectangle 8"/>
          <p:cNvSpPr>
            <a:spLocks noChangeArrowheads="1"/>
          </p:cNvSpPr>
          <p:nvPr/>
        </p:nvSpPr>
        <p:spPr bwMode="auto">
          <a:xfrm>
            <a:off x="53364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11" name="Rectangle 9"/>
          <p:cNvSpPr>
            <a:spLocks noChangeArrowheads="1"/>
          </p:cNvSpPr>
          <p:nvPr/>
        </p:nvSpPr>
        <p:spPr bwMode="auto">
          <a:xfrm>
            <a:off x="873373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12" name="Rectangle 10"/>
          <p:cNvSpPr>
            <a:spLocks noChangeArrowheads="1"/>
          </p:cNvSpPr>
          <p:nvPr/>
        </p:nvSpPr>
        <p:spPr bwMode="auto">
          <a:xfrm>
            <a:off x="1897955" y="521444"/>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13" name="Rectangle 11"/>
          <p:cNvSpPr>
            <a:spLocks noChangeArrowheads="1"/>
          </p:cNvSpPr>
          <p:nvPr/>
        </p:nvSpPr>
        <p:spPr bwMode="auto">
          <a:xfrm>
            <a:off x="1085155" y="11663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0" y="173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0" y="215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0" y="257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0" y="3002707"/>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0" y="342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0" y="384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0" y="427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5" y="3283694"/>
            <a:ext cx="6850063"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5" y="1628800"/>
            <a:ext cx="6850063"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5" y="3496419"/>
            <a:ext cx="218489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endParaRPr kumimoji="1" lang="zh-CN" altLang="en-US" sz="2400" b="1" dirty="0">
              <a:solidFill>
                <a:srgbClr val="0000CC"/>
              </a:solidFill>
              <a:latin typeface="+mn-lt"/>
              <a:ea typeface="黑体" panose="02010609060101010101" pitchFamily="2" charset="-122"/>
            </a:endParaRPr>
          </a:p>
        </p:txBody>
      </p:sp>
      <p:sp>
        <p:nvSpPr>
          <p:cNvPr id="25" name="Rectangle 23"/>
          <p:cNvSpPr>
            <a:spLocks noChangeArrowheads="1"/>
          </p:cNvSpPr>
          <p:nvPr/>
        </p:nvSpPr>
        <p:spPr bwMode="auto">
          <a:xfrm>
            <a:off x="4822130" y="1802557"/>
            <a:ext cx="1620637"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endParaRPr kumimoji="1" lang="zh-CN" altLang="en-US" sz="2400" b="1" dirty="0">
              <a:solidFill>
                <a:srgbClr val="0000CC"/>
              </a:solidFill>
              <a:latin typeface="+mn-lt"/>
              <a:ea typeface="黑体" panose="02010609060101010101" pitchFamily="2" charset="-122"/>
            </a:endParaRPr>
          </a:p>
        </p:txBody>
      </p:sp>
      <p:sp>
        <p:nvSpPr>
          <p:cNvPr id="26" name="Line 24"/>
          <p:cNvSpPr>
            <a:spLocks noChangeShapeType="1"/>
          </p:cNvSpPr>
          <p:nvPr/>
        </p:nvSpPr>
        <p:spPr bwMode="auto">
          <a:xfrm>
            <a:off x="7257355"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7"/>
            <a:ext cx="17552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endParaRPr kumimoji="1" lang="zh-CN" altLang="en-US" sz="2000" b="1">
              <a:solidFill>
                <a:srgbClr val="0000CC"/>
              </a:solidFill>
              <a:latin typeface="+mn-lt"/>
              <a:ea typeface="黑体" panose="02010609060101010101" pitchFamily="2" charset="-122"/>
            </a:endParaRPr>
          </a:p>
        </p:txBody>
      </p:sp>
      <p:sp>
        <p:nvSpPr>
          <p:cNvPr id="28" name="Rectangle 26"/>
          <p:cNvSpPr>
            <a:spLocks noChangeArrowheads="1"/>
          </p:cNvSpPr>
          <p:nvPr/>
        </p:nvSpPr>
        <p:spPr bwMode="auto">
          <a:xfrm>
            <a:off x="5766693" y="521444"/>
            <a:ext cx="16623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endParaRPr kumimoji="1" lang="zh-CN" altLang="en-US" sz="2000" b="1">
              <a:solidFill>
                <a:srgbClr val="0000CC"/>
              </a:solidFill>
              <a:latin typeface="+mn-lt"/>
              <a:ea typeface="黑体" panose="02010609060101010101" pitchFamily="2" charset="-122"/>
            </a:endParaRPr>
          </a:p>
        </p:txBody>
      </p:sp>
      <p:sp>
        <p:nvSpPr>
          <p:cNvPr id="29" name="Rectangle 27"/>
          <p:cNvSpPr>
            <a:spLocks noChangeArrowheads="1"/>
          </p:cNvSpPr>
          <p:nvPr/>
        </p:nvSpPr>
        <p:spPr bwMode="auto">
          <a:xfrm>
            <a:off x="4366518"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endParaRPr kumimoji="1" lang="en-US" altLang="zh-CN" sz="2000" b="1">
              <a:solidFill>
                <a:srgbClr val="0000CC"/>
              </a:solidFill>
              <a:latin typeface="+mn-lt"/>
              <a:ea typeface="黑体" panose="02010609060101010101" pitchFamily="2" charset="-122"/>
            </a:endParaRPr>
          </a:p>
        </p:txBody>
      </p:sp>
      <p:sp>
        <p:nvSpPr>
          <p:cNvPr id="30" name="Rectangle 28"/>
          <p:cNvSpPr>
            <a:spLocks noChangeArrowheads="1"/>
          </p:cNvSpPr>
          <p:nvPr/>
        </p:nvSpPr>
        <p:spPr bwMode="auto">
          <a:xfrm>
            <a:off x="2955230" y="521444"/>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endParaRPr kumimoji="1" lang="zh-CN" altLang="en-US" sz="2000" b="1">
              <a:solidFill>
                <a:srgbClr val="0000CC"/>
              </a:solidFill>
              <a:latin typeface="+mn-lt"/>
              <a:ea typeface="黑体" panose="02010609060101010101" pitchFamily="2" charset="-122"/>
            </a:endParaRP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endParaRPr kumimoji="1" lang="zh-CN" altLang="en-US" sz="2400" b="1" dirty="0">
              <a:solidFill>
                <a:srgbClr val="0000CC"/>
              </a:solidFill>
              <a:latin typeface="+mn-lt"/>
              <a:ea typeface="黑体" panose="02010609060101010101" pitchFamily="2" charset="-122"/>
            </a:endParaRP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endParaRPr kumimoji="1" lang="zh-CN" altLang="en-US" sz="2400" b="1" dirty="0">
              <a:solidFill>
                <a:srgbClr val="0000CC"/>
              </a:solidFill>
              <a:latin typeface="+mn-lt"/>
              <a:ea typeface="黑体" panose="02010609060101010101" pitchFamily="2" charset="-122"/>
            </a:endParaRPr>
          </a:p>
        </p:txBody>
      </p:sp>
      <p:sp>
        <p:nvSpPr>
          <p:cNvPr id="33" name="Rectangle 31"/>
          <p:cNvSpPr>
            <a:spLocks noChangeArrowheads="1"/>
          </p:cNvSpPr>
          <p:nvPr/>
        </p:nvSpPr>
        <p:spPr bwMode="auto">
          <a:xfrm>
            <a:off x="2494855" y="911969"/>
            <a:ext cx="24365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endParaRPr kumimoji="1" lang="zh-CN" altLang="en-US" sz="2000" b="1">
              <a:solidFill>
                <a:srgbClr val="0000CC"/>
              </a:solidFill>
              <a:latin typeface="+mn-lt"/>
              <a:ea typeface="黑体" panose="02010609060101010101" pitchFamily="2" charset="-122"/>
            </a:endParaRPr>
          </a:p>
        </p:txBody>
      </p:sp>
      <p:sp>
        <p:nvSpPr>
          <p:cNvPr id="34" name="Rectangle 32"/>
          <p:cNvSpPr>
            <a:spLocks noChangeArrowheads="1"/>
          </p:cNvSpPr>
          <p:nvPr/>
        </p:nvSpPr>
        <p:spPr bwMode="auto">
          <a:xfrm>
            <a:off x="7541518" y="931019"/>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endParaRPr kumimoji="1" lang="zh-CN" altLang="en-US" sz="2000" b="1">
              <a:solidFill>
                <a:srgbClr val="0000CC"/>
              </a:solidFill>
              <a:latin typeface="+mn-lt"/>
              <a:ea typeface="黑体" panose="02010609060101010101" pitchFamily="2" charset="-122"/>
            </a:endParaRPr>
          </a:p>
        </p:txBody>
      </p:sp>
      <p:sp>
        <p:nvSpPr>
          <p:cNvPr id="35" name="Line 33"/>
          <p:cNvSpPr>
            <a:spLocks noChangeShapeType="1"/>
          </p:cNvSpPr>
          <p:nvPr/>
        </p:nvSpPr>
        <p:spPr bwMode="auto">
          <a:xfrm>
            <a:off x="4504630" y="505569"/>
            <a:ext cx="6350"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41" name="AutoShape 39"/>
          <p:cNvSpPr/>
          <p:nvPr/>
        </p:nvSpPr>
        <p:spPr bwMode="auto">
          <a:xfrm>
            <a:off x="1474093" y="538907"/>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2" y="2150219"/>
            <a:ext cx="124072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endParaRPr kumimoji="1" lang="zh-CN" altLang="en-US" sz="2000" b="1" dirty="0">
              <a:solidFill>
                <a:srgbClr val="0000CC"/>
              </a:solidFill>
              <a:latin typeface="+mn-lt"/>
              <a:ea typeface="黑体" panose="02010609060101010101" pitchFamily="2" charset="-122"/>
            </a:endParaRPr>
          </a:p>
          <a:p>
            <a:pPr algn="ctr" defTabSz="762000" eaLnBrk="0" hangingPunct="0"/>
            <a:r>
              <a:rPr kumimoji="1" lang="zh-CN" altLang="en-US" sz="2000" b="1" dirty="0">
                <a:solidFill>
                  <a:srgbClr val="0000CC"/>
                </a:solidFill>
                <a:latin typeface="+mn-lt"/>
                <a:ea typeface="黑体" panose="02010609060101010101" pitchFamily="2" charset="-122"/>
              </a:rPr>
              <a:t>基本首部</a:t>
            </a:r>
            <a:endParaRPr kumimoji="1" lang="zh-CN" altLang="en-US" sz="2000" b="1" dirty="0">
              <a:solidFill>
                <a:srgbClr val="0000CC"/>
              </a:solidFill>
              <a:latin typeface="+mn-lt"/>
              <a:ea typeface="黑体" panose="02010609060101010101" pitchFamily="2" charset="-122"/>
            </a:endParaRP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endParaRPr kumimoji="1" lang="zh-CN" altLang="en-US" sz="2000" b="1" dirty="0">
              <a:solidFill>
                <a:srgbClr val="0000CC"/>
              </a:solidFill>
              <a:latin typeface="+mn-lt"/>
              <a:ea typeface="黑体" panose="02010609060101010101" pitchFamily="2" charset="-122"/>
            </a:endParaRPr>
          </a:p>
        </p:txBody>
      </p:sp>
      <p:sp>
        <p:nvSpPr>
          <p:cNvPr id="39" name="Rectangle 37"/>
          <p:cNvSpPr>
            <a:spLocks noChangeArrowheads="1"/>
          </p:cNvSpPr>
          <p:nvPr/>
        </p:nvSpPr>
        <p:spPr bwMode="auto">
          <a:xfrm>
            <a:off x="1784648" y="921668"/>
            <a:ext cx="3606155" cy="419100"/>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38"/>
          <p:cNvSpPr txBox="1">
            <a:spLocks noChangeArrowheads="1"/>
          </p:cNvSpPr>
          <p:nvPr/>
        </p:nvSpPr>
        <p:spPr bwMode="auto">
          <a:xfrm>
            <a:off x="920552" y="4797152"/>
            <a:ext cx="8496944"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110000"/>
              </a:lnSpc>
              <a:defRPr sz="2400" b="1">
                <a:solidFill>
                  <a:srgbClr val="000099"/>
                </a:solidFill>
                <a:latin typeface="+mn-lt"/>
                <a:ea typeface="黑体" panose="02010609060101010101" pitchFamily="2" charset="-122"/>
              </a:defRPr>
            </a:lvl1pPr>
          </a:lstStyle>
          <a:p>
            <a:r>
              <a:rPr lang="zh-CN" altLang="en-US" dirty="0"/>
              <a:t>有效载荷长度</a:t>
            </a:r>
            <a:r>
              <a:rPr lang="en-US" altLang="zh-CN" dirty="0"/>
              <a:t>(payload length)—— 16 </a:t>
            </a:r>
            <a:r>
              <a:rPr lang="zh-CN" altLang="en-US" dirty="0"/>
              <a:t>位。它指明 </a:t>
            </a:r>
            <a:r>
              <a:rPr lang="en-US" altLang="zh-CN" dirty="0"/>
              <a:t>IPv6 </a:t>
            </a:r>
            <a:r>
              <a:rPr lang="zh-CN" altLang="en-US" dirty="0"/>
              <a:t>数据报除基本首部以外的字节数（所有扩展首部都算在有效载荷之内），其最大值是 </a:t>
            </a:r>
            <a:r>
              <a:rPr lang="en-US" altLang="zh-CN" dirty="0"/>
              <a:t>64 KB</a:t>
            </a:r>
            <a:r>
              <a:rPr lang="zh-CN" altLang="en-US"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6" y="927100"/>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endParaRPr kumimoji="1" lang="en-US" altLang="zh-CN" sz="2000" b="1" dirty="0">
                <a:solidFill>
                  <a:srgbClr val="000099"/>
                </a:solidFill>
                <a:latin typeface="+mn-lt"/>
                <a:ea typeface="黑体" panose="02010609060101010101" pitchFamily="2" charset="-122"/>
              </a:endParaRP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endParaRPr kumimoji="1" lang="en-US" altLang="zh-CN" sz="2000" b="1" dirty="0">
                <a:solidFill>
                  <a:srgbClr val="000099"/>
                </a:solidFill>
                <a:latin typeface="+mn-lt"/>
                <a:ea typeface="黑体" panose="02010609060101010101" pitchFamily="2" charset="-122"/>
              </a:endParaRP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1" y="1370014"/>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endParaRPr kumimoji="1" lang="en-US" altLang="zh-CN" sz="2000" b="1">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endParaRPr kumimoji="1" lang="zh-CN" altLang="en-US" sz="2000" b="1">
                <a:solidFill>
                  <a:srgbClr val="000099"/>
                </a:solidFill>
                <a:latin typeface="+mn-lt"/>
                <a:ea typeface="黑体" panose="02010609060101010101" pitchFamily="2" charset="-122"/>
              </a:endParaRP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anose="02010609060101010101" pitchFamily="2" charset="-122"/>
                </a:rPr>
                <a:t>0</a:t>
              </a:r>
              <a:endParaRPr kumimoji="1" lang="en-US" altLang="zh-CN" sz="2000" b="1" dirty="0">
                <a:solidFill>
                  <a:srgbClr val="000099"/>
                </a:solidFill>
                <a:latin typeface="+mn-lt"/>
                <a:ea typeface="黑体" panose="02010609060101010101" pitchFamily="2" charset="-122"/>
              </a:endParaRPr>
            </a:p>
          </p:txBody>
        </p:sp>
        <p:sp>
          <p:nvSpPr>
            <p:cNvPr id="436242" name="Rectangle 18"/>
            <p:cNvSpPr>
              <a:spLocks noChangeArrowheads="1"/>
            </p:cNvSpPr>
            <p:nvPr/>
          </p:nvSpPr>
          <p:spPr bwMode="auto">
            <a:xfrm>
              <a:off x="416496" y="955675"/>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FF"/>
                  </a:solidFill>
                  <a:latin typeface="+mn-lt"/>
                  <a:ea typeface="黑体" panose="02010609060101010101" pitchFamily="2" charset="-122"/>
                </a:rPr>
                <a:t>A </a:t>
              </a:r>
              <a:r>
                <a:rPr kumimoji="1" lang="zh-CN" altLang="en-US" sz="2000" b="1" dirty="0">
                  <a:solidFill>
                    <a:srgbClr val="0000FF"/>
                  </a:solidFill>
                  <a:latin typeface="+mn-lt"/>
                  <a:ea typeface="黑体" panose="02010609060101010101" pitchFamily="2" charset="-122"/>
                </a:rPr>
                <a:t>类地址</a:t>
              </a:r>
              <a:endParaRPr kumimoji="1" lang="zh-CN" altLang="en-US" sz="2000" b="1" dirty="0">
                <a:solidFill>
                  <a:srgbClr val="0000FF"/>
                </a:solidFill>
                <a:latin typeface="+mn-lt"/>
                <a:ea typeface="黑体" panose="02010609060101010101" pitchFamily="2" charset="-122"/>
              </a:endParaRP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endParaRPr kumimoji="1" lang="zh-CN" altLang="en-US" sz="2000" b="1">
                <a:solidFill>
                  <a:srgbClr val="000099"/>
                </a:solidFill>
                <a:latin typeface="+mn-lt"/>
                <a:ea typeface="黑体" panose="02010609060101010101" pitchFamily="2" charset="-122"/>
              </a:endParaRP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endParaRPr kumimoji="1" lang="zh-CN" altLang="en-US" sz="2000" b="1">
                <a:solidFill>
                  <a:srgbClr val="000099"/>
                </a:solidFill>
                <a:latin typeface="+mn-lt"/>
                <a:ea typeface="黑体" panose="02010609060101010101" pitchFamily="2" charset="-122"/>
              </a:endParaRP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0" y="886569"/>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3"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9" name="Rectangle 7"/>
          <p:cNvSpPr>
            <a:spLocks noChangeArrowheads="1"/>
          </p:cNvSpPr>
          <p:nvPr/>
        </p:nvSpPr>
        <p:spPr bwMode="auto">
          <a:xfrm>
            <a:off x="2605980"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10" name="Rectangle 8"/>
          <p:cNvSpPr>
            <a:spLocks noChangeArrowheads="1"/>
          </p:cNvSpPr>
          <p:nvPr/>
        </p:nvSpPr>
        <p:spPr bwMode="auto">
          <a:xfrm>
            <a:off x="53364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11" name="Rectangle 9"/>
          <p:cNvSpPr>
            <a:spLocks noChangeArrowheads="1"/>
          </p:cNvSpPr>
          <p:nvPr/>
        </p:nvSpPr>
        <p:spPr bwMode="auto">
          <a:xfrm>
            <a:off x="873373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12" name="Rectangle 10"/>
          <p:cNvSpPr>
            <a:spLocks noChangeArrowheads="1"/>
          </p:cNvSpPr>
          <p:nvPr/>
        </p:nvSpPr>
        <p:spPr bwMode="auto">
          <a:xfrm>
            <a:off x="1897955" y="521444"/>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13" name="Rectangle 11"/>
          <p:cNvSpPr>
            <a:spLocks noChangeArrowheads="1"/>
          </p:cNvSpPr>
          <p:nvPr/>
        </p:nvSpPr>
        <p:spPr bwMode="auto">
          <a:xfrm>
            <a:off x="1085155" y="11663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0" y="173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0" y="215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0" y="257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0" y="3002707"/>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0" y="342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0" y="384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0" y="427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5" y="3283694"/>
            <a:ext cx="6850063"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5" y="1628800"/>
            <a:ext cx="6850063"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5" y="3496419"/>
            <a:ext cx="218489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endParaRPr kumimoji="1" lang="zh-CN" altLang="en-US" sz="2400" b="1" dirty="0">
              <a:solidFill>
                <a:srgbClr val="0000CC"/>
              </a:solidFill>
              <a:latin typeface="+mn-lt"/>
              <a:ea typeface="黑体" panose="02010609060101010101" pitchFamily="2" charset="-122"/>
            </a:endParaRPr>
          </a:p>
        </p:txBody>
      </p:sp>
      <p:sp>
        <p:nvSpPr>
          <p:cNvPr id="25" name="Rectangle 23"/>
          <p:cNvSpPr>
            <a:spLocks noChangeArrowheads="1"/>
          </p:cNvSpPr>
          <p:nvPr/>
        </p:nvSpPr>
        <p:spPr bwMode="auto">
          <a:xfrm>
            <a:off x="4822130" y="1802557"/>
            <a:ext cx="1620637"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endParaRPr kumimoji="1" lang="zh-CN" altLang="en-US" sz="2400" b="1" dirty="0">
              <a:solidFill>
                <a:srgbClr val="0000CC"/>
              </a:solidFill>
              <a:latin typeface="+mn-lt"/>
              <a:ea typeface="黑体" panose="02010609060101010101" pitchFamily="2" charset="-122"/>
            </a:endParaRPr>
          </a:p>
        </p:txBody>
      </p:sp>
      <p:sp>
        <p:nvSpPr>
          <p:cNvPr id="26" name="Line 24"/>
          <p:cNvSpPr>
            <a:spLocks noChangeShapeType="1"/>
          </p:cNvSpPr>
          <p:nvPr/>
        </p:nvSpPr>
        <p:spPr bwMode="auto">
          <a:xfrm>
            <a:off x="7257355"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7"/>
            <a:ext cx="17552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endParaRPr kumimoji="1" lang="zh-CN" altLang="en-US" sz="2000" b="1">
              <a:solidFill>
                <a:srgbClr val="0000CC"/>
              </a:solidFill>
              <a:latin typeface="+mn-lt"/>
              <a:ea typeface="黑体" panose="02010609060101010101" pitchFamily="2" charset="-122"/>
            </a:endParaRPr>
          </a:p>
        </p:txBody>
      </p:sp>
      <p:sp>
        <p:nvSpPr>
          <p:cNvPr id="28" name="Rectangle 26"/>
          <p:cNvSpPr>
            <a:spLocks noChangeArrowheads="1"/>
          </p:cNvSpPr>
          <p:nvPr/>
        </p:nvSpPr>
        <p:spPr bwMode="auto">
          <a:xfrm>
            <a:off x="5766693" y="521444"/>
            <a:ext cx="16623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endParaRPr kumimoji="1" lang="zh-CN" altLang="en-US" sz="2000" b="1">
              <a:solidFill>
                <a:srgbClr val="0000CC"/>
              </a:solidFill>
              <a:latin typeface="+mn-lt"/>
              <a:ea typeface="黑体" panose="02010609060101010101" pitchFamily="2" charset="-122"/>
            </a:endParaRPr>
          </a:p>
        </p:txBody>
      </p:sp>
      <p:sp>
        <p:nvSpPr>
          <p:cNvPr id="29" name="Rectangle 27"/>
          <p:cNvSpPr>
            <a:spLocks noChangeArrowheads="1"/>
          </p:cNvSpPr>
          <p:nvPr/>
        </p:nvSpPr>
        <p:spPr bwMode="auto">
          <a:xfrm>
            <a:off x="4366518"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endParaRPr kumimoji="1" lang="en-US" altLang="zh-CN" sz="2000" b="1">
              <a:solidFill>
                <a:srgbClr val="0000CC"/>
              </a:solidFill>
              <a:latin typeface="+mn-lt"/>
              <a:ea typeface="黑体" panose="02010609060101010101" pitchFamily="2" charset="-122"/>
            </a:endParaRPr>
          </a:p>
        </p:txBody>
      </p:sp>
      <p:sp>
        <p:nvSpPr>
          <p:cNvPr id="30" name="Rectangle 28"/>
          <p:cNvSpPr>
            <a:spLocks noChangeArrowheads="1"/>
          </p:cNvSpPr>
          <p:nvPr/>
        </p:nvSpPr>
        <p:spPr bwMode="auto">
          <a:xfrm>
            <a:off x="2955230" y="521444"/>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endParaRPr kumimoji="1" lang="zh-CN" altLang="en-US" sz="2000" b="1">
              <a:solidFill>
                <a:srgbClr val="0000CC"/>
              </a:solidFill>
              <a:latin typeface="+mn-lt"/>
              <a:ea typeface="黑体" panose="02010609060101010101" pitchFamily="2" charset="-122"/>
            </a:endParaRP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endParaRPr kumimoji="1" lang="zh-CN" altLang="en-US" sz="2400" b="1" dirty="0">
              <a:solidFill>
                <a:srgbClr val="0000CC"/>
              </a:solidFill>
              <a:latin typeface="+mn-lt"/>
              <a:ea typeface="黑体" panose="02010609060101010101" pitchFamily="2" charset="-122"/>
            </a:endParaRP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endParaRPr kumimoji="1" lang="zh-CN" altLang="en-US" sz="2400" b="1" dirty="0">
              <a:solidFill>
                <a:srgbClr val="0000CC"/>
              </a:solidFill>
              <a:latin typeface="+mn-lt"/>
              <a:ea typeface="黑体" panose="02010609060101010101" pitchFamily="2" charset="-122"/>
            </a:endParaRPr>
          </a:p>
        </p:txBody>
      </p:sp>
      <p:sp>
        <p:nvSpPr>
          <p:cNvPr id="33" name="Rectangle 31"/>
          <p:cNvSpPr>
            <a:spLocks noChangeArrowheads="1"/>
          </p:cNvSpPr>
          <p:nvPr/>
        </p:nvSpPr>
        <p:spPr bwMode="auto">
          <a:xfrm>
            <a:off x="2494855" y="911969"/>
            <a:ext cx="24365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endParaRPr kumimoji="1" lang="zh-CN" altLang="en-US" sz="2000" b="1">
              <a:solidFill>
                <a:srgbClr val="0000CC"/>
              </a:solidFill>
              <a:latin typeface="+mn-lt"/>
              <a:ea typeface="黑体" panose="02010609060101010101" pitchFamily="2" charset="-122"/>
            </a:endParaRPr>
          </a:p>
        </p:txBody>
      </p:sp>
      <p:sp>
        <p:nvSpPr>
          <p:cNvPr id="34" name="Rectangle 32"/>
          <p:cNvSpPr>
            <a:spLocks noChangeArrowheads="1"/>
          </p:cNvSpPr>
          <p:nvPr/>
        </p:nvSpPr>
        <p:spPr bwMode="auto">
          <a:xfrm>
            <a:off x="7541518" y="931019"/>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endParaRPr kumimoji="1" lang="zh-CN" altLang="en-US" sz="2000" b="1">
              <a:solidFill>
                <a:srgbClr val="0000CC"/>
              </a:solidFill>
              <a:latin typeface="+mn-lt"/>
              <a:ea typeface="黑体" panose="02010609060101010101" pitchFamily="2" charset="-122"/>
            </a:endParaRPr>
          </a:p>
        </p:txBody>
      </p:sp>
      <p:sp>
        <p:nvSpPr>
          <p:cNvPr id="35" name="Line 33"/>
          <p:cNvSpPr>
            <a:spLocks noChangeShapeType="1"/>
          </p:cNvSpPr>
          <p:nvPr/>
        </p:nvSpPr>
        <p:spPr bwMode="auto">
          <a:xfrm>
            <a:off x="4504630" y="505569"/>
            <a:ext cx="6350"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41" name="AutoShape 39"/>
          <p:cNvSpPr/>
          <p:nvPr/>
        </p:nvSpPr>
        <p:spPr bwMode="auto">
          <a:xfrm>
            <a:off x="1474093" y="538907"/>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2" y="2150219"/>
            <a:ext cx="124072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endParaRPr kumimoji="1" lang="zh-CN" altLang="en-US" sz="2000" b="1" dirty="0">
              <a:solidFill>
                <a:srgbClr val="0000CC"/>
              </a:solidFill>
              <a:latin typeface="+mn-lt"/>
              <a:ea typeface="黑体" panose="02010609060101010101" pitchFamily="2" charset="-122"/>
            </a:endParaRPr>
          </a:p>
          <a:p>
            <a:pPr algn="ctr" defTabSz="762000" eaLnBrk="0" hangingPunct="0"/>
            <a:r>
              <a:rPr kumimoji="1" lang="zh-CN" altLang="en-US" sz="2000" b="1" dirty="0">
                <a:solidFill>
                  <a:srgbClr val="0000CC"/>
                </a:solidFill>
                <a:latin typeface="+mn-lt"/>
                <a:ea typeface="黑体" panose="02010609060101010101" pitchFamily="2" charset="-122"/>
              </a:rPr>
              <a:t>基本首部</a:t>
            </a:r>
            <a:endParaRPr kumimoji="1" lang="zh-CN" altLang="en-US" sz="2000" b="1" dirty="0">
              <a:solidFill>
                <a:srgbClr val="0000CC"/>
              </a:solidFill>
              <a:latin typeface="+mn-lt"/>
              <a:ea typeface="黑体" panose="02010609060101010101" pitchFamily="2" charset="-122"/>
            </a:endParaRP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endParaRPr kumimoji="1" lang="zh-CN" altLang="en-US" sz="2000" b="1" dirty="0">
              <a:solidFill>
                <a:srgbClr val="0000CC"/>
              </a:solidFill>
              <a:latin typeface="+mn-lt"/>
              <a:ea typeface="黑体" panose="02010609060101010101" pitchFamily="2" charset="-122"/>
            </a:endParaRPr>
          </a:p>
        </p:txBody>
      </p:sp>
      <p:sp>
        <p:nvSpPr>
          <p:cNvPr id="43" name="Rectangle 37"/>
          <p:cNvSpPr>
            <a:spLocks noChangeArrowheads="1"/>
          </p:cNvSpPr>
          <p:nvPr/>
        </p:nvSpPr>
        <p:spPr bwMode="auto">
          <a:xfrm>
            <a:off x="5426968" y="908720"/>
            <a:ext cx="1843418" cy="419100"/>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Text Box 38"/>
          <p:cNvSpPr txBox="1">
            <a:spLocks noChangeArrowheads="1"/>
          </p:cNvSpPr>
          <p:nvPr/>
        </p:nvSpPr>
        <p:spPr bwMode="auto">
          <a:xfrm>
            <a:off x="919046" y="4797152"/>
            <a:ext cx="849845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110000"/>
              </a:lnSpc>
              <a:defRPr sz="2400" b="1">
                <a:solidFill>
                  <a:srgbClr val="000099"/>
                </a:solidFill>
                <a:latin typeface="+mn-lt"/>
                <a:ea typeface="黑体" panose="02010609060101010101" pitchFamily="2" charset="-122"/>
              </a:defRPr>
            </a:lvl1pPr>
          </a:lstStyle>
          <a:p>
            <a:r>
              <a:rPr lang="zh-CN" altLang="en-US" dirty="0"/>
              <a:t>下一个首部</a:t>
            </a:r>
            <a:r>
              <a:rPr lang="en-US" altLang="zh-CN" dirty="0"/>
              <a:t>(next header)—— 8 </a:t>
            </a:r>
            <a:r>
              <a:rPr lang="zh-CN" altLang="en-US" dirty="0"/>
              <a:t>位。它相当于 </a:t>
            </a:r>
            <a:r>
              <a:rPr lang="en-US" altLang="zh-CN" dirty="0"/>
              <a:t>IPv4 </a:t>
            </a:r>
            <a:r>
              <a:rPr lang="zh-CN" altLang="en-US" dirty="0"/>
              <a:t>的协议字段或可选字段。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0" y="886569"/>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3"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9" name="Rectangle 7"/>
          <p:cNvSpPr>
            <a:spLocks noChangeArrowheads="1"/>
          </p:cNvSpPr>
          <p:nvPr/>
        </p:nvSpPr>
        <p:spPr bwMode="auto">
          <a:xfrm>
            <a:off x="2605980"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10" name="Rectangle 8"/>
          <p:cNvSpPr>
            <a:spLocks noChangeArrowheads="1"/>
          </p:cNvSpPr>
          <p:nvPr/>
        </p:nvSpPr>
        <p:spPr bwMode="auto">
          <a:xfrm>
            <a:off x="53364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11" name="Rectangle 9"/>
          <p:cNvSpPr>
            <a:spLocks noChangeArrowheads="1"/>
          </p:cNvSpPr>
          <p:nvPr/>
        </p:nvSpPr>
        <p:spPr bwMode="auto">
          <a:xfrm>
            <a:off x="873373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12" name="Rectangle 10"/>
          <p:cNvSpPr>
            <a:spLocks noChangeArrowheads="1"/>
          </p:cNvSpPr>
          <p:nvPr/>
        </p:nvSpPr>
        <p:spPr bwMode="auto">
          <a:xfrm>
            <a:off x="1897955" y="521444"/>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13" name="Rectangle 11"/>
          <p:cNvSpPr>
            <a:spLocks noChangeArrowheads="1"/>
          </p:cNvSpPr>
          <p:nvPr/>
        </p:nvSpPr>
        <p:spPr bwMode="auto">
          <a:xfrm>
            <a:off x="1085155" y="11663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0" y="173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0" y="215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0" y="257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0" y="3002707"/>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0" y="342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0" y="384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0" y="427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5" y="3283694"/>
            <a:ext cx="6850063"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5" y="1628800"/>
            <a:ext cx="6850063"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5" y="3496419"/>
            <a:ext cx="218489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endParaRPr kumimoji="1" lang="zh-CN" altLang="en-US" sz="2400" b="1" dirty="0">
              <a:solidFill>
                <a:srgbClr val="0000CC"/>
              </a:solidFill>
              <a:latin typeface="+mn-lt"/>
              <a:ea typeface="黑体" panose="02010609060101010101" pitchFamily="2" charset="-122"/>
            </a:endParaRPr>
          </a:p>
        </p:txBody>
      </p:sp>
      <p:sp>
        <p:nvSpPr>
          <p:cNvPr id="25" name="Rectangle 23"/>
          <p:cNvSpPr>
            <a:spLocks noChangeArrowheads="1"/>
          </p:cNvSpPr>
          <p:nvPr/>
        </p:nvSpPr>
        <p:spPr bwMode="auto">
          <a:xfrm>
            <a:off x="4822130" y="1802557"/>
            <a:ext cx="1620637"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endParaRPr kumimoji="1" lang="zh-CN" altLang="en-US" sz="2400" b="1" dirty="0">
              <a:solidFill>
                <a:srgbClr val="0000CC"/>
              </a:solidFill>
              <a:latin typeface="+mn-lt"/>
              <a:ea typeface="黑体" panose="02010609060101010101" pitchFamily="2" charset="-122"/>
            </a:endParaRPr>
          </a:p>
        </p:txBody>
      </p:sp>
      <p:sp>
        <p:nvSpPr>
          <p:cNvPr id="26" name="Line 24"/>
          <p:cNvSpPr>
            <a:spLocks noChangeShapeType="1"/>
          </p:cNvSpPr>
          <p:nvPr/>
        </p:nvSpPr>
        <p:spPr bwMode="auto">
          <a:xfrm>
            <a:off x="7257355"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7"/>
            <a:ext cx="17552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endParaRPr kumimoji="1" lang="zh-CN" altLang="en-US" sz="2000" b="1">
              <a:solidFill>
                <a:srgbClr val="0000CC"/>
              </a:solidFill>
              <a:latin typeface="+mn-lt"/>
              <a:ea typeface="黑体" panose="02010609060101010101" pitchFamily="2" charset="-122"/>
            </a:endParaRPr>
          </a:p>
        </p:txBody>
      </p:sp>
      <p:sp>
        <p:nvSpPr>
          <p:cNvPr id="28" name="Rectangle 26"/>
          <p:cNvSpPr>
            <a:spLocks noChangeArrowheads="1"/>
          </p:cNvSpPr>
          <p:nvPr/>
        </p:nvSpPr>
        <p:spPr bwMode="auto">
          <a:xfrm>
            <a:off x="5766693" y="521444"/>
            <a:ext cx="16623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endParaRPr kumimoji="1" lang="zh-CN" altLang="en-US" sz="2000" b="1">
              <a:solidFill>
                <a:srgbClr val="0000CC"/>
              </a:solidFill>
              <a:latin typeface="+mn-lt"/>
              <a:ea typeface="黑体" panose="02010609060101010101" pitchFamily="2" charset="-122"/>
            </a:endParaRPr>
          </a:p>
        </p:txBody>
      </p:sp>
      <p:sp>
        <p:nvSpPr>
          <p:cNvPr id="29" name="Rectangle 27"/>
          <p:cNvSpPr>
            <a:spLocks noChangeArrowheads="1"/>
          </p:cNvSpPr>
          <p:nvPr/>
        </p:nvSpPr>
        <p:spPr bwMode="auto">
          <a:xfrm>
            <a:off x="4366518"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endParaRPr kumimoji="1" lang="en-US" altLang="zh-CN" sz="2000" b="1">
              <a:solidFill>
                <a:srgbClr val="0000CC"/>
              </a:solidFill>
              <a:latin typeface="+mn-lt"/>
              <a:ea typeface="黑体" panose="02010609060101010101" pitchFamily="2" charset="-122"/>
            </a:endParaRPr>
          </a:p>
        </p:txBody>
      </p:sp>
      <p:sp>
        <p:nvSpPr>
          <p:cNvPr id="30" name="Rectangle 28"/>
          <p:cNvSpPr>
            <a:spLocks noChangeArrowheads="1"/>
          </p:cNvSpPr>
          <p:nvPr/>
        </p:nvSpPr>
        <p:spPr bwMode="auto">
          <a:xfrm>
            <a:off x="2955230" y="521444"/>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endParaRPr kumimoji="1" lang="zh-CN" altLang="en-US" sz="2000" b="1">
              <a:solidFill>
                <a:srgbClr val="0000CC"/>
              </a:solidFill>
              <a:latin typeface="+mn-lt"/>
              <a:ea typeface="黑体" panose="02010609060101010101" pitchFamily="2" charset="-122"/>
            </a:endParaRP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endParaRPr kumimoji="1" lang="zh-CN" altLang="en-US" sz="2400" b="1" dirty="0">
              <a:solidFill>
                <a:srgbClr val="0000CC"/>
              </a:solidFill>
              <a:latin typeface="+mn-lt"/>
              <a:ea typeface="黑体" panose="02010609060101010101" pitchFamily="2" charset="-122"/>
            </a:endParaRP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endParaRPr kumimoji="1" lang="zh-CN" altLang="en-US" sz="2400" b="1" dirty="0">
              <a:solidFill>
                <a:srgbClr val="0000CC"/>
              </a:solidFill>
              <a:latin typeface="+mn-lt"/>
              <a:ea typeface="黑体" panose="02010609060101010101" pitchFamily="2" charset="-122"/>
            </a:endParaRPr>
          </a:p>
        </p:txBody>
      </p:sp>
      <p:sp>
        <p:nvSpPr>
          <p:cNvPr id="33" name="Rectangle 31"/>
          <p:cNvSpPr>
            <a:spLocks noChangeArrowheads="1"/>
          </p:cNvSpPr>
          <p:nvPr/>
        </p:nvSpPr>
        <p:spPr bwMode="auto">
          <a:xfrm>
            <a:off x="2494855" y="911969"/>
            <a:ext cx="24365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endParaRPr kumimoji="1" lang="zh-CN" altLang="en-US" sz="2000" b="1">
              <a:solidFill>
                <a:srgbClr val="0000CC"/>
              </a:solidFill>
              <a:latin typeface="+mn-lt"/>
              <a:ea typeface="黑体" panose="02010609060101010101" pitchFamily="2" charset="-122"/>
            </a:endParaRPr>
          </a:p>
        </p:txBody>
      </p:sp>
      <p:sp>
        <p:nvSpPr>
          <p:cNvPr id="34" name="Rectangle 32"/>
          <p:cNvSpPr>
            <a:spLocks noChangeArrowheads="1"/>
          </p:cNvSpPr>
          <p:nvPr/>
        </p:nvSpPr>
        <p:spPr bwMode="auto">
          <a:xfrm>
            <a:off x="7541518" y="931019"/>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endParaRPr kumimoji="1" lang="zh-CN" altLang="en-US" sz="2000" b="1">
              <a:solidFill>
                <a:srgbClr val="0000CC"/>
              </a:solidFill>
              <a:latin typeface="+mn-lt"/>
              <a:ea typeface="黑体" panose="02010609060101010101" pitchFamily="2" charset="-122"/>
            </a:endParaRPr>
          </a:p>
        </p:txBody>
      </p:sp>
      <p:sp>
        <p:nvSpPr>
          <p:cNvPr id="35" name="Line 33"/>
          <p:cNvSpPr>
            <a:spLocks noChangeShapeType="1"/>
          </p:cNvSpPr>
          <p:nvPr/>
        </p:nvSpPr>
        <p:spPr bwMode="auto">
          <a:xfrm>
            <a:off x="4504630" y="505569"/>
            <a:ext cx="6350"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41" name="AutoShape 39"/>
          <p:cNvSpPr/>
          <p:nvPr/>
        </p:nvSpPr>
        <p:spPr bwMode="auto">
          <a:xfrm>
            <a:off x="1474093" y="538907"/>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2" y="2150219"/>
            <a:ext cx="124072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endParaRPr kumimoji="1" lang="zh-CN" altLang="en-US" sz="2000" b="1" dirty="0">
              <a:solidFill>
                <a:srgbClr val="0000CC"/>
              </a:solidFill>
              <a:latin typeface="+mn-lt"/>
              <a:ea typeface="黑体" panose="02010609060101010101" pitchFamily="2" charset="-122"/>
            </a:endParaRPr>
          </a:p>
          <a:p>
            <a:pPr algn="ctr" defTabSz="762000" eaLnBrk="0" hangingPunct="0"/>
            <a:r>
              <a:rPr kumimoji="1" lang="zh-CN" altLang="en-US" sz="2000" b="1" dirty="0">
                <a:solidFill>
                  <a:srgbClr val="0000CC"/>
                </a:solidFill>
                <a:latin typeface="+mn-lt"/>
                <a:ea typeface="黑体" panose="02010609060101010101" pitchFamily="2" charset="-122"/>
              </a:rPr>
              <a:t>基本首部</a:t>
            </a:r>
            <a:endParaRPr kumimoji="1" lang="zh-CN" altLang="en-US" sz="2000" b="1" dirty="0">
              <a:solidFill>
                <a:srgbClr val="0000CC"/>
              </a:solidFill>
              <a:latin typeface="+mn-lt"/>
              <a:ea typeface="黑体" panose="02010609060101010101" pitchFamily="2" charset="-122"/>
            </a:endParaRP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endParaRPr kumimoji="1" lang="zh-CN" altLang="en-US" sz="2000" b="1" dirty="0">
              <a:solidFill>
                <a:srgbClr val="0000CC"/>
              </a:solidFill>
              <a:latin typeface="+mn-lt"/>
              <a:ea typeface="黑体" panose="02010609060101010101" pitchFamily="2" charset="-122"/>
            </a:endParaRPr>
          </a:p>
        </p:txBody>
      </p:sp>
      <p:sp>
        <p:nvSpPr>
          <p:cNvPr id="39" name="Rectangle 37"/>
          <p:cNvSpPr>
            <a:spLocks noChangeArrowheads="1"/>
          </p:cNvSpPr>
          <p:nvPr/>
        </p:nvSpPr>
        <p:spPr bwMode="auto">
          <a:xfrm>
            <a:off x="7257256" y="908720"/>
            <a:ext cx="1832074" cy="419100"/>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38"/>
          <p:cNvSpPr txBox="1">
            <a:spLocks noChangeArrowheads="1"/>
          </p:cNvSpPr>
          <p:nvPr/>
        </p:nvSpPr>
        <p:spPr bwMode="auto">
          <a:xfrm>
            <a:off x="964850" y="4797152"/>
            <a:ext cx="8668670"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110000"/>
              </a:lnSpc>
              <a:defRPr sz="2400" b="1">
                <a:solidFill>
                  <a:srgbClr val="000099"/>
                </a:solidFill>
                <a:latin typeface="+mn-lt"/>
                <a:ea typeface="黑体" panose="02010609060101010101" pitchFamily="2" charset="-122"/>
              </a:defRPr>
            </a:lvl1pPr>
          </a:lstStyle>
          <a:p>
            <a:r>
              <a:rPr lang="zh-CN" altLang="en-US" dirty="0"/>
              <a:t>跳数</a:t>
            </a:r>
            <a:r>
              <a:rPr lang="zh-CN" altLang="en-US" dirty="0" smtClean="0"/>
              <a:t>限制</a:t>
            </a:r>
            <a:r>
              <a:rPr lang="en-US" altLang="zh-CN" dirty="0" smtClean="0"/>
              <a:t>(</a:t>
            </a:r>
            <a:r>
              <a:rPr lang="en-US" altLang="zh-CN" dirty="0"/>
              <a:t>hop limit)—— 8 </a:t>
            </a:r>
            <a:r>
              <a:rPr lang="zh-CN" altLang="en-US" dirty="0"/>
              <a:t>位。源站在数据报发出时即设定跳数限制。路由器在转发数据报时将跳数限制字段中的值减 </a:t>
            </a:r>
            <a:r>
              <a:rPr lang="en-US" altLang="zh-CN" dirty="0"/>
              <a:t>1</a:t>
            </a:r>
            <a:r>
              <a:rPr lang="zh-CN" altLang="en-US" dirty="0"/>
              <a:t>。</a:t>
            </a:r>
            <a:endParaRPr lang="zh-CN" altLang="en-US" dirty="0"/>
          </a:p>
          <a:p>
            <a:r>
              <a:rPr lang="zh-CN" altLang="en-US" dirty="0"/>
              <a:t>当跳数限制的值为零时，就要将此数据报丢弃。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0" y="886569"/>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3"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9" name="Rectangle 7"/>
          <p:cNvSpPr>
            <a:spLocks noChangeArrowheads="1"/>
          </p:cNvSpPr>
          <p:nvPr/>
        </p:nvSpPr>
        <p:spPr bwMode="auto">
          <a:xfrm>
            <a:off x="2605980"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10" name="Rectangle 8"/>
          <p:cNvSpPr>
            <a:spLocks noChangeArrowheads="1"/>
          </p:cNvSpPr>
          <p:nvPr/>
        </p:nvSpPr>
        <p:spPr bwMode="auto">
          <a:xfrm>
            <a:off x="53364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11" name="Rectangle 9"/>
          <p:cNvSpPr>
            <a:spLocks noChangeArrowheads="1"/>
          </p:cNvSpPr>
          <p:nvPr/>
        </p:nvSpPr>
        <p:spPr bwMode="auto">
          <a:xfrm>
            <a:off x="873373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12" name="Rectangle 10"/>
          <p:cNvSpPr>
            <a:spLocks noChangeArrowheads="1"/>
          </p:cNvSpPr>
          <p:nvPr/>
        </p:nvSpPr>
        <p:spPr bwMode="auto">
          <a:xfrm>
            <a:off x="1897955" y="521444"/>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13" name="Rectangle 11"/>
          <p:cNvSpPr>
            <a:spLocks noChangeArrowheads="1"/>
          </p:cNvSpPr>
          <p:nvPr/>
        </p:nvSpPr>
        <p:spPr bwMode="auto">
          <a:xfrm>
            <a:off x="1085155" y="11663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0" y="173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0" y="215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0" y="257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0" y="3002707"/>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0" y="342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0" y="384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0" y="427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5" y="3283694"/>
            <a:ext cx="6850063"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5" y="1628800"/>
            <a:ext cx="6850063"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5" y="3496419"/>
            <a:ext cx="218489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endParaRPr kumimoji="1" lang="zh-CN" altLang="en-US" sz="2400" b="1" dirty="0">
              <a:solidFill>
                <a:srgbClr val="0000CC"/>
              </a:solidFill>
              <a:latin typeface="+mn-lt"/>
              <a:ea typeface="黑体" panose="02010609060101010101" pitchFamily="2" charset="-122"/>
            </a:endParaRPr>
          </a:p>
        </p:txBody>
      </p:sp>
      <p:sp>
        <p:nvSpPr>
          <p:cNvPr id="25" name="Rectangle 23"/>
          <p:cNvSpPr>
            <a:spLocks noChangeArrowheads="1"/>
          </p:cNvSpPr>
          <p:nvPr/>
        </p:nvSpPr>
        <p:spPr bwMode="auto">
          <a:xfrm>
            <a:off x="4822130" y="1802557"/>
            <a:ext cx="1620637"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endParaRPr kumimoji="1" lang="zh-CN" altLang="en-US" sz="2400" b="1" dirty="0">
              <a:solidFill>
                <a:srgbClr val="0000CC"/>
              </a:solidFill>
              <a:latin typeface="+mn-lt"/>
              <a:ea typeface="黑体" panose="02010609060101010101" pitchFamily="2" charset="-122"/>
            </a:endParaRPr>
          </a:p>
        </p:txBody>
      </p:sp>
      <p:sp>
        <p:nvSpPr>
          <p:cNvPr id="26" name="Line 24"/>
          <p:cNvSpPr>
            <a:spLocks noChangeShapeType="1"/>
          </p:cNvSpPr>
          <p:nvPr/>
        </p:nvSpPr>
        <p:spPr bwMode="auto">
          <a:xfrm>
            <a:off x="7257355"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7"/>
            <a:ext cx="17552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endParaRPr kumimoji="1" lang="zh-CN" altLang="en-US" sz="2000" b="1">
              <a:solidFill>
                <a:srgbClr val="0000CC"/>
              </a:solidFill>
              <a:latin typeface="+mn-lt"/>
              <a:ea typeface="黑体" panose="02010609060101010101" pitchFamily="2" charset="-122"/>
            </a:endParaRPr>
          </a:p>
        </p:txBody>
      </p:sp>
      <p:sp>
        <p:nvSpPr>
          <p:cNvPr id="28" name="Rectangle 26"/>
          <p:cNvSpPr>
            <a:spLocks noChangeArrowheads="1"/>
          </p:cNvSpPr>
          <p:nvPr/>
        </p:nvSpPr>
        <p:spPr bwMode="auto">
          <a:xfrm>
            <a:off x="5766693" y="521444"/>
            <a:ext cx="16623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endParaRPr kumimoji="1" lang="zh-CN" altLang="en-US" sz="2000" b="1">
              <a:solidFill>
                <a:srgbClr val="0000CC"/>
              </a:solidFill>
              <a:latin typeface="+mn-lt"/>
              <a:ea typeface="黑体" panose="02010609060101010101" pitchFamily="2" charset="-122"/>
            </a:endParaRPr>
          </a:p>
        </p:txBody>
      </p:sp>
      <p:sp>
        <p:nvSpPr>
          <p:cNvPr id="29" name="Rectangle 27"/>
          <p:cNvSpPr>
            <a:spLocks noChangeArrowheads="1"/>
          </p:cNvSpPr>
          <p:nvPr/>
        </p:nvSpPr>
        <p:spPr bwMode="auto">
          <a:xfrm>
            <a:off x="4366518"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endParaRPr kumimoji="1" lang="en-US" altLang="zh-CN" sz="2000" b="1">
              <a:solidFill>
                <a:srgbClr val="0000CC"/>
              </a:solidFill>
              <a:latin typeface="+mn-lt"/>
              <a:ea typeface="黑体" panose="02010609060101010101" pitchFamily="2" charset="-122"/>
            </a:endParaRPr>
          </a:p>
        </p:txBody>
      </p:sp>
      <p:sp>
        <p:nvSpPr>
          <p:cNvPr id="30" name="Rectangle 28"/>
          <p:cNvSpPr>
            <a:spLocks noChangeArrowheads="1"/>
          </p:cNvSpPr>
          <p:nvPr/>
        </p:nvSpPr>
        <p:spPr bwMode="auto">
          <a:xfrm>
            <a:off x="2955230" y="521444"/>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endParaRPr kumimoji="1" lang="zh-CN" altLang="en-US" sz="2000" b="1">
              <a:solidFill>
                <a:srgbClr val="0000CC"/>
              </a:solidFill>
              <a:latin typeface="+mn-lt"/>
              <a:ea typeface="黑体" panose="02010609060101010101" pitchFamily="2" charset="-122"/>
            </a:endParaRP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endParaRPr kumimoji="1" lang="zh-CN" altLang="en-US" sz="2400" b="1" dirty="0">
              <a:solidFill>
                <a:srgbClr val="0000CC"/>
              </a:solidFill>
              <a:latin typeface="+mn-lt"/>
              <a:ea typeface="黑体" panose="02010609060101010101" pitchFamily="2" charset="-122"/>
            </a:endParaRP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endParaRPr kumimoji="1" lang="zh-CN" altLang="en-US" sz="2400" b="1" dirty="0">
              <a:solidFill>
                <a:srgbClr val="0000CC"/>
              </a:solidFill>
              <a:latin typeface="+mn-lt"/>
              <a:ea typeface="黑体" panose="02010609060101010101" pitchFamily="2" charset="-122"/>
            </a:endParaRPr>
          </a:p>
        </p:txBody>
      </p:sp>
      <p:sp>
        <p:nvSpPr>
          <p:cNvPr id="33" name="Rectangle 31"/>
          <p:cNvSpPr>
            <a:spLocks noChangeArrowheads="1"/>
          </p:cNvSpPr>
          <p:nvPr/>
        </p:nvSpPr>
        <p:spPr bwMode="auto">
          <a:xfrm>
            <a:off x="2494855" y="911969"/>
            <a:ext cx="24365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endParaRPr kumimoji="1" lang="zh-CN" altLang="en-US" sz="2000" b="1">
              <a:solidFill>
                <a:srgbClr val="0000CC"/>
              </a:solidFill>
              <a:latin typeface="+mn-lt"/>
              <a:ea typeface="黑体" panose="02010609060101010101" pitchFamily="2" charset="-122"/>
            </a:endParaRPr>
          </a:p>
        </p:txBody>
      </p:sp>
      <p:sp>
        <p:nvSpPr>
          <p:cNvPr id="34" name="Rectangle 32"/>
          <p:cNvSpPr>
            <a:spLocks noChangeArrowheads="1"/>
          </p:cNvSpPr>
          <p:nvPr/>
        </p:nvSpPr>
        <p:spPr bwMode="auto">
          <a:xfrm>
            <a:off x="7541518" y="931019"/>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endParaRPr kumimoji="1" lang="zh-CN" altLang="en-US" sz="2000" b="1">
              <a:solidFill>
                <a:srgbClr val="0000CC"/>
              </a:solidFill>
              <a:latin typeface="+mn-lt"/>
              <a:ea typeface="黑体" panose="02010609060101010101" pitchFamily="2" charset="-122"/>
            </a:endParaRPr>
          </a:p>
        </p:txBody>
      </p:sp>
      <p:sp>
        <p:nvSpPr>
          <p:cNvPr id="35" name="Line 33"/>
          <p:cNvSpPr>
            <a:spLocks noChangeShapeType="1"/>
          </p:cNvSpPr>
          <p:nvPr/>
        </p:nvSpPr>
        <p:spPr bwMode="auto">
          <a:xfrm>
            <a:off x="4504630" y="505569"/>
            <a:ext cx="6350"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41" name="AutoShape 39"/>
          <p:cNvSpPr/>
          <p:nvPr/>
        </p:nvSpPr>
        <p:spPr bwMode="auto">
          <a:xfrm>
            <a:off x="1474093" y="538907"/>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2" y="2150219"/>
            <a:ext cx="124072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endParaRPr kumimoji="1" lang="zh-CN" altLang="en-US" sz="2000" b="1" dirty="0">
              <a:solidFill>
                <a:srgbClr val="0000CC"/>
              </a:solidFill>
              <a:latin typeface="+mn-lt"/>
              <a:ea typeface="黑体" panose="02010609060101010101" pitchFamily="2" charset="-122"/>
            </a:endParaRPr>
          </a:p>
          <a:p>
            <a:pPr algn="ctr" defTabSz="762000" eaLnBrk="0" hangingPunct="0"/>
            <a:r>
              <a:rPr kumimoji="1" lang="zh-CN" altLang="en-US" sz="2000" b="1" dirty="0">
                <a:solidFill>
                  <a:srgbClr val="0000CC"/>
                </a:solidFill>
                <a:latin typeface="+mn-lt"/>
                <a:ea typeface="黑体" panose="02010609060101010101" pitchFamily="2" charset="-122"/>
              </a:rPr>
              <a:t>基本首部</a:t>
            </a:r>
            <a:endParaRPr kumimoji="1" lang="zh-CN" altLang="en-US" sz="2000" b="1" dirty="0">
              <a:solidFill>
                <a:srgbClr val="0000CC"/>
              </a:solidFill>
              <a:latin typeface="+mn-lt"/>
              <a:ea typeface="黑体" panose="02010609060101010101" pitchFamily="2" charset="-122"/>
            </a:endParaRP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endParaRPr kumimoji="1" lang="zh-CN" altLang="en-US" sz="2000" b="1" dirty="0">
              <a:solidFill>
                <a:srgbClr val="0000CC"/>
              </a:solidFill>
              <a:latin typeface="+mn-lt"/>
              <a:ea typeface="黑体" panose="02010609060101010101" pitchFamily="2" charset="-122"/>
            </a:endParaRPr>
          </a:p>
        </p:txBody>
      </p:sp>
      <p:sp>
        <p:nvSpPr>
          <p:cNvPr id="43" name="Rectangle 37"/>
          <p:cNvSpPr>
            <a:spLocks noChangeArrowheads="1"/>
          </p:cNvSpPr>
          <p:nvPr/>
        </p:nvSpPr>
        <p:spPr bwMode="auto">
          <a:xfrm>
            <a:off x="1778892" y="1340768"/>
            <a:ext cx="7278563" cy="1657350"/>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Text Box 38"/>
          <p:cNvSpPr txBox="1">
            <a:spLocks noChangeArrowheads="1"/>
          </p:cNvSpPr>
          <p:nvPr/>
        </p:nvSpPr>
        <p:spPr bwMode="auto">
          <a:xfrm>
            <a:off x="1684930" y="4797152"/>
            <a:ext cx="7444534" cy="49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110000"/>
              </a:lnSpc>
              <a:defRPr sz="2400" b="1">
                <a:solidFill>
                  <a:srgbClr val="000099"/>
                </a:solidFill>
                <a:latin typeface="+mn-lt"/>
                <a:ea typeface="黑体" panose="02010609060101010101" pitchFamily="2" charset="-122"/>
              </a:defRPr>
            </a:lvl1pPr>
          </a:lstStyle>
          <a:p>
            <a:r>
              <a:rPr lang="zh-CN" altLang="en-US" dirty="0"/>
              <a:t>源地址</a:t>
            </a:r>
            <a:r>
              <a:rPr lang="en-US" altLang="zh-CN" dirty="0"/>
              <a:t>—— 128 </a:t>
            </a:r>
            <a:r>
              <a:rPr lang="zh-CN" altLang="en-US" dirty="0"/>
              <a:t>位。是数据报的发送站的 </a:t>
            </a:r>
            <a:r>
              <a:rPr lang="en-US" altLang="zh-CN" dirty="0"/>
              <a:t>IP </a:t>
            </a:r>
            <a:r>
              <a:rPr lang="zh-CN" altLang="en-US" dirty="0"/>
              <a:t>地址。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0" y="886569"/>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3"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9" name="Rectangle 7"/>
          <p:cNvSpPr>
            <a:spLocks noChangeArrowheads="1"/>
          </p:cNvSpPr>
          <p:nvPr/>
        </p:nvSpPr>
        <p:spPr bwMode="auto">
          <a:xfrm>
            <a:off x="2605980"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10" name="Rectangle 8"/>
          <p:cNvSpPr>
            <a:spLocks noChangeArrowheads="1"/>
          </p:cNvSpPr>
          <p:nvPr/>
        </p:nvSpPr>
        <p:spPr bwMode="auto">
          <a:xfrm>
            <a:off x="53364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11" name="Rectangle 9"/>
          <p:cNvSpPr>
            <a:spLocks noChangeArrowheads="1"/>
          </p:cNvSpPr>
          <p:nvPr/>
        </p:nvSpPr>
        <p:spPr bwMode="auto">
          <a:xfrm>
            <a:off x="873373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12" name="Rectangle 10"/>
          <p:cNvSpPr>
            <a:spLocks noChangeArrowheads="1"/>
          </p:cNvSpPr>
          <p:nvPr/>
        </p:nvSpPr>
        <p:spPr bwMode="auto">
          <a:xfrm>
            <a:off x="1897955" y="521444"/>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13" name="Rectangle 11"/>
          <p:cNvSpPr>
            <a:spLocks noChangeArrowheads="1"/>
          </p:cNvSpPr>
          <p:nvPr/>
        </p:nvSpPr>
        <p:spPr bwMode="auto">
          <a:xfrm>
            <a:off x="1085155" y="11663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0" y="173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0" y="215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0" y="257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0" y="3002707"/>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0" y="342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0" y="384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0" y="427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5" y="3283694"/>
            <a:ext cx="6850063"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5" y="1628800"/>
            <a:ext cx="6850063"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5" y="3496419"/>
            <a:ext cx="218489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endParaRPr kumimoji="1" lang="zh-CN" altLang="en-US" sz="2400" b="1" dirty="0">
              <a:solidFill>
                <a:srgbClr val="0000CC"/>
              </a:solidFill>
              <a:latin typeface="+mn-lt"/>
              <a:ea typeface="黑体" panose="02010609060101010101" pitchFamily="2" charset="-122"/>
            </a:endParaRPr>
          </a:p>
        </p:txBody>
      </p:sp>
      <p:sp>
        <p:nvSpPr>
          <p:cNvPr id="25" name="Rectangle 23"/>
          <p:cNvSpPr>
            <a:spLocks noChangeArrowheads="1"/>
          </p:cNvSpPr>
          <p:nvPr/>
        </p:nvSpPr>
        <p:spPr bwMode="auto">
          <a:xfrm>
            <a:off x="4822130" y="1802557"/>
            <a:ext cx="1620637"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endParaRPr kumimoji="1" lang="zh-CN" altLang="en-US" sz="2400" b="1" dirty="0">
              <a:solidFill>
                <a:srgbClr val="0000CC"/>
              </a:solidFill>
              <a:latin typeface="+mn-lt"/>
              <a:ea typeface="黑体" panose="02010609060101010101" pitchFamily="2" charset="-122"/>
            </a:endParaRPr>
          </a:p>
        </p:txBody>
      </p:sp>
      <p:sp>
        <p:nvSpPr>
          <p:cNvPr id="26" name="Line 24"/>
          <p:cNvSpPr>
            <a:spLocks noChangeShapeType="1"/>
          </p:cNvSpPr>
          <p:nvPr/>
        </p:nvSpPr>
        <p:spPr bwMode="auto">
          <a:xfrm>
            <a:off x="7257355"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7"/>
            <a:ext cx="17552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endParaRPr kumimoji="1" lang="zh-CN" altLang="en-US" sz="2000" b="1">
              <a:solidFill>
                <a:srgbClr val="0000CC"/>
              </a:solidFill>
              <a:latin typeface="+mn-lt"/>
              <a:ea typeface="黑体" panose="02010609060101010101" pitchFamily="2" charset="-122"/>
            </a:endParaRPr>
          </a:p>
        </p:txBody>
      </p:sp>
      <p:sp>
        <p:nvSpPr>
          <p:cNvPr id="28" name="Rectangle 26"/>
          <p:cNvSpPr>
            <a:spLocks noChangeArrowheads="1"/>
          </p:cNvSpPr>
          <p:nvPr/>
        </p:nvSpPr>
        <p:spPr bwMode="auto">
          <a:xfrm>
            <a:off x="5766693" y="521444"/>
            <a:ext cx="16623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endParaRPr kumimoji="1" lang="zh-CN" altLang="en-US" sz="2000" b="1">
              <a:solidFill>
                <a:srgbClr val="0000CC"/>
              </a:solidFill>
              <a:latin typeface="+mn-lt"/>
              <a:ea typeface="黑体" panose="02010609060101010101" pitchFamily="2" charset="-122"/>
            </a:endParaRPr>
          </a:p>
        </p:txBody>
      </p:sp>
      <p:sp>
        <p:nvSpPr>
          <p:cNvPr id="29" name="Rectangle 27"/>
          <p:cNvSpPr>
            <a:spLocks noChangeArrowheads="1"/>
          </p:cNvSpPr>
          <p:nvPr/>
        </p:nvSpPr>
        <p:spPr bwMode="auto">
          <a:xfrm>
            <a:off x="4366518"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endParaRPr kumimoji="1" lang="en-US" altLang="zh-CN" sz="2000" b="1">
              <a:solidFill>
                <a:srgbClr val="0000CC"/>
              </a:solidFill>
              <a:latin typeface="+mn-lt"/>
              <a:ea typeface="黑体" panose="02010609060101010101" pitchFamily="2" charset="-122"/>
            </a:endParaRPr>
          </a:p>
        </p:txBody>
      </p:sp>
      <p:sp>
        <p:nvSpPr>
          <p:cNvPr id="30" name="Rectangle 28"/>
          <p:cNvSpPr>
            <a:spLocks noChangeArrowheads="1"/>
          </p:cNvSpPr>
          <p:nvPr/>
        </p:nvSpPr>
        <p:spPr bwMode="auto">
          <a:xfrm>
            <a:off x="2955230" y="521444"/>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endParaRPr kumimoji="1" lang="zh-CN" altLang="en-US" sz="2000" b="1">
              <a:solidFill>
                <a:srgbClr val="0000CC"/>
              </a:solidFill>
              <a:latin typeface="+mn-lt"/>
              <a:ea typeface="黑体" panose="02010609060101010101" pitchFamily="2" charset="-122"/>
            </a:endParaRP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endParaRPr kumimoji="1" lang="zh-CN" altLang="en-US" sz="2400" b="1" dirty="0">
              <a:solidFill>
                <a:srgbClr val="0000CC"/>
              </a:solidFill>
              <a:latin typeface="+mn-lt"/>
              <a:ea typeface="黑体" panose="02010609060101010101" pitchFamily="2" charset="-122"/>
            </a:endParaRP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endParaRPr kumimoji="1" lang="zh-CN" altLang="en-US" sz="2400" b="1" dirty="0">
              <a:solidFill>
                <a:srgbClr val="0000CC"/>
              </a:solidFill>
              <a:latin typeface="+mn-lt"/>
              <a:ea typeface="黑体" panose="02010609060101010101" pitchFamily="2" charset="-122"/>
            </a:endParaRPr>
          </a:p>
        </p:txBody>
      </p:sp>
      <p:sp>
        <p:nvSpPr>
          <p:cNvPr id="33" name="Rectangle 31"/>
          <p:cNvSpPr>
            <a:spLocks noChangeArrowheads="1"/>
          </p:cNvSpPr>
          <p:nvPr/>
        </p:nvSpPr>
        <p:spPr bwMode="auto">
          <a:xfrm>
            <a:off x="2494855" y="911969"/>
            <a:ext cx="24365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endParaRPr kumimoji="1" lang="zh-CN" altLang="en-US" sz="2000" b="1">
              <a:solidFill>
                <a:srgbClr val="0000CC"/>
              </a:solidFill>
              <a:latin typeface="+mn-lt"/>
              <a:ea typeface="黑体" panose="02010609060101010101" pitchFamily="2" charset="-122"/>
            </a:endParaRPr>
          </a:p>
        </p:txBody>
      </p:sp>
      <p:sp>
        <p:nvSpPr>
          <p:cNvPr id="34" name="Rectangle 32"/>
          <p:cNvSpPr>
            <a:spLocks noChangeArrowheads="1"/>
          </p:cNvSpPr>
          <p:nvPr/>
        </p:nvSpPr>
        <p:spPr bwMode="auto">
          <a:xfrm>
            <a:off x="7541518" y="931019"/>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endParaRPr kumimoji="1" lang="zh-CN" altLang="en-US" sz="2000" b="1">
              <a:solidFill>
                <a:srgbClr val="0000CC"/>
              </a:solidFill>
              <a:latin typeface="+mn-lt"/>
              <a:ea typeface="黑体" panose="02010609060101010101" pitchFamily="2" charset="-122"/>
            </a:endParaRPr>
          </a:p>
        </p:txBody>
      </p:sp>
      <p:sp>
        <p:nvSpPr>
          <p:cNvPr id="35" name="Line 33"/>
          <p:cNvSpPr>
            <a:spLocks noChangeShapeType="1"/>
          </p:cNvSpPr>
          <p:nvPr/>
        </p:nvSpPr>
        <p:spPr bwMode="auto">
          <a:xfrm>
            <a:off x="4504630" y="505569"/>
            <a:ext cx="6350"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41" name="AutoShape 39"/>
          <p:cNvSpPr/>
          <p:nvPr/>
        </p:nvSpPr>
        <p:spPr bwMode="auto">
          <a:xfrm>
            <a:off x="1474093" y="538907"/>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2" y="2150219"/>
            <a:ext cx="124072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endParaRPr kumimoji="1" lang="zh-CN" altLang="en-US" sz="2000" b="1" dirty="0">
              <a:solidFill>
                <a:srgbClr val="0000CC"/>
              </a:solidFill>
              <a:latin typeface="+mn-lt"/>
              <a:ea typeface="黑体" panose="02010609060101010101" pitchFamily="2" charset="-122"/>
            </a:endParaRPr>
          </a:p>
          <a:p>
            <a:pPr algn="ctr" defTabSz="762000" eaLnBrk="0" hangingPunct="0"/>
            <a:r>
              <a:rPr kumimoji="1" lang="zh-CN" altLang="en-US" sz="2000" b="1" dirty="0">
                <a:solidFill>
                  <a:srgbClr val="0000CC"/>
                </a:solidFill>
                <a:latin typeface="+mn-lt"/>
                <a:ea typeface="黑体" panose="02010609060101010101" pitchFamily="2" charset="-122"/>
              </a:rPr>
              <a:t>基本首部</a:t>
            </a:r>
            <a:endParaRPr kumimoji="1" lang="zh-CN" altLang="en-US" sz="2000" b="1" dirty="0">
              <a:solidFill>
                <a:srgbClr val="0000CC"/>
              </a:solidFill>
              <a:latin typeface="+mn-lt"/>
              <a:ea typeface="黑体" panose="02010609060101010101" pitchFamily="2" charset="-122"/>
            </a:endParaRP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endParaRPr kumimoji="1" lang="zh-CN" altLang="en-US" sz="2000" b="1" dirty="0">
              <a:solidFill>
                <a:srgbClr val="0000CC"/>
              </a:solidFill>
              <a:latin typeface="+mn-lt"/>
              <a:ea typeface="黑体" panose="02010609060101010101" pitchFamily="2" charset="-122"/>
            </a:endParaRPr>
          </a:p>
        </p:txBody>
      </p:sp>
      <p:sp>
        <p:nvSpPr>
          <p:cNvPr id="39" name="Rectangle 37"/>
          <p:cNvSpPr>
            <a:spLocks noChangeArrowheads="1"/>
          </p:cNvSpPr>
          <p:nvPr/>
        </p:nvSpPr>
        <p:spPr bwMode="auto">
          <a:xfrm>
            <a:off x="1778892" y="2996952"/>
            <a:ext cx="7280763" cy="1711325"/>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38"/>
          <p:cNvSpPr txBox="1">
            <a:spLocks noChangeArrowheads="1"/>
          </p:cNvSpPr>
          <p:nvPr/>
        </p:nvSpPr>
        <p:spPr bwMode="auto">
          <a:xfrm>
            <a:off x="1668059" y="4802610"/>
            <a:ext cx="7677429" cy="49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110000"/>
              </a:lnSpc>
              <a:defRPr sz="2400" b="1">
                <a:solidFill>
                  <a:srgbClr val="000099"/>
                </a:solidFill>
                <a:latin typeface="+mn-lt"/>
                <a:ea typeface="黑体" panose="02010609060101010101" pitchFamily="2" charset="-122"/>
              </a:defRPr>
            </a:lvl1pPr>
          </a:lstStyle>
          <a:p>
            <a:r>
              <a:rPr lang="zh-CN" altLang="en-US" dirty="0"/>
              <a:t>目的地址</a:t>
            </a:r>
            <a:r>
              <a:rPr lang="en-US" altLang="zh-CN" dirty="0"/>
              <a:t>—— 128 </a:t>
            </a:r>
            <a:r>
              <a:rPr lang="zh-CN" altLang="en-US" dirty="0"/>
              <a:t>位。是数据报的接收站的 </a:t>
            </a:r>
            <a:r>
              <a:rPr lang="en-US" altLang="zh-CN" dirty="0"/>
              <a:t>IP </a:t>
            </a:r>
            <a:r>
              <a:rPr lang="zh-CN" altLang="en-US" dirty="0"/>
              <a:t>地址。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Grp="1" noChangeArrowheads="1"/>
          </p:cNvSpPr>
          <p:nvPr>
            <p:ph type="title"/>
          </p:nvPr>
        </p:nvSpPr>
        <p:spPr/>
        <p:txBody>
          <a:bodyPr/>
          <a:lstStyle/>
          <a:p>
            <a:pPr algn="ctr"/>
            <a:r>
              <a:rPr lang="en-US" altLang="zh-CN" dirty="0" smtClean="0"/>
              <a:t>IPv6 </a:t>
            </a:r>
            <a:r>
              <a:rPr lang="zh-CN" altLang="en-US" dirty="0"/>
              <a:t>的扩展</a:t>
            </a:r>
            <a:r>
              <a:rPr lang="zh-CN" altLang="en-US" dirty="0" smtClean="0"/>
              <a:t>首部</a:t>
            </a:r>
            <a:endParaRPr lang="zh-CN" altLang="en-US" dirty="0"/>
          </a:p>
        </p:txBody>
      </p:sp>
      <p:sp>
        <p:nvSpPr>
          <p:cNvPr id="646147" name="Rectangle 3"/>
          <p:cNvSpPr>
            <a:spLocks noGrp="1" noChangeArrowheads="1"/>
          </p:cNvSpPr>
          <p:nvPr>
            <p:ph idx="1"/>
          </p:nvPr>
        </p:nvSpPr>
        <p:spPr/>
        <p:txBody>
          <a:bodyPr/>
          <a:lstStyle/>
          <a:p>
            <a:r>
              <a:rPr lang="en-US" altLang="zh-CN" dirty="0"/>
              <a:t>IPv6 </a:t>
            </a:r>
            <a:r>
              <a:rPr lang="zh-CN" altLang="en-US" dirty="0"/>
              <a:t>把原来 </a:t>
            </a:r>
            <a:r>
              <a:rPr lang="en-US" altLang="zh-CN" dirty="0"/>
              <a:t>IPv4 </a:t>
            </a:r>
            <a:r>
              <a:rPr lang="zh-CN" altLang="en-US" dirty="0"/>
              <a:t>首部中选项的功能都放在</a:t>
            </a:r>
            <a:r>
              <a:rPr lang="zh-CN" altLang="en-US" dirty="0">
                <a:solidFill>
                  <a:srgbClr val="FF0000"/>
                </a:solidFill>
              </a:rPr>
              <a:t>扩展首部</a:t>
            </a:r>
            <a:r>
              <a:rPr lang="zh-CN" altLang="en-US" dirty="0"/>
              <a:t>中，并将扩展首部留给路径两端的源站和目的站的主机来处理。</a:t>
            </a:r>
            <a:endParaRPr lang="zh-CN" altLang="en-US" dirty="0"/>
          </a:p>
          <a:p>
            <a:r>
              <a:rPr lang="zh-CN" altLang="en-US" dirty="0">
                <a:solidFill>
                  <a:srgbClr val="0000FF"/>
                </a:solidFill>
              </a:rPr>
              <a:t>数据报途中经过的路由器都不处理这些扩展首部（只有一个首部例外，即逐跳选项扩展首部）。</a:t>
            </a:r>
            <a:endParaRPr lang="zh-CN" altLang="en-US" dirty="0">
              <a:solidFill>
                <a:srgbClr val="0000FF"/>
              </a:solidFill>
            </a:endParaRPr>
          </a:p>
          <a:p>
            <a:r>
              <a:rPr lang="zh-CN" altLang="en-US" dirty="0"/>
              <a:t>这样就</a:t>
            </a:r>
            <a:r>
              <a:rPr lang="zh-CN" altLang="en-US" dirty="0">
                <a:solidFill>
                  <a:srgbClr val="FF0000"/>
                </a:solidFill>
              </a:rPr>
              <a:t>大大提高了路由器的处理效率。</a:t>
            </a:r>
            <a:r>
              <a:rPr lang="zh-CN" altLang="en-US"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61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61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2"/>
          <p:cNvSpPr>
            <a:spLocks noGrp="1" noChangeArrowheads="1"/>
          </p:cNvSpPr>
          <p:nvPr>
            <p:ph type="title"/>
          </p:nvPr>
        </p:nvSpPr>
        <p:spPr/>
        <p:txBody>
          <a:bodyPr/>
          <a:lstStyle/>
          <a:p>
            <a:pPr algn="ctr"/>
            <a:r>
              <a:rPr lang="zh-CN" altLang="en-US"/>
              <a:t>六种扩展首部 </a:t>
            </a:r>
            <a:endParaRPr lang="zh-CN" altLang="en-US"/>
          </a:p>
        </p:txBody>
      </p:sp>
      <p:sp>
        <p:nvSpPr>
          <p:cNvPr id="647171" name="Rectangle 3"/>
          <p:cNvSpPr>
            <a:spLocks noGrp="1" noChangeArrowheads="1"/>
          </p:cNvSpPr>
          <p:nvPr>
            <p:ph idx="1"/>
          </p:nvPr>
        </p:nvSpPr>
        <p:spPr/>
        <p:txBody>
          <a:bodyPr/>
          <a:lstStyle/>
          <a:p>
            <a:pPr>
              <a:buFont typeface="Wingdings" panose="05000000000000000000" pitchFamily="2" charset="2"/>
              <a:buNone/>
            </a:pPr>
            <a:r>
              <a:rPr lang="en-US" altLang="zh-CN" dirty="0" smtClean="0"/>
              <a:t>	</a:t>
            </a:r>
            <a:r>
              <a:rPr lang="zh-CN" altLang="en-US" dirty="0" smtClean="0"/>
              <a:t>在 </a:t>
            </a:r>
            <a:r>
              <a:rPr lang="en-US" altLang="zh-CN" dirty="0"/>
              <a:t>RFC 2460 </a:t>
            </a:r>
            <a:r>
              <a:rPr lang="zh-CN" altLang="en-US" dirty="0"/>
              <a:t>中定义了</a:t>
            </a:r>
            <a:r>
              <a:rPr lang="zh-CN" altLang="en-US" dirty="0">
                <a:solidFill>
                  <a:srgbClr val="FF0000"/>
                </a:solidFill>
              </a:rPr>
              <a:t>六种扩展首部：</a:t>
            </a:r>
            <a:endParaRPr lang="zh-CN" altLang="en-US" dirty="0">
              <a:solidFill>
                <a:srgbClr val="FF0000"/>
              </a:solidFill>
            </a:endParaRPr>
          </a:p>
          <a:p>
            <a:r>
              <a:rPr lang="zh-CN" altLang="en-US" dirty="0"/>
              <a:t> </a:t>
            </a:r>
            <a:r>
              <a:rPr lang="en-US" altLang="zh-CN" dirty="0" smtClean="0"/>
              <a:t>(1) </a:t>
            </a:r>
            <a:r>
              <a:rPr lang="zh-CN" altLang="en-US" dirty="0" smtClean="0"/>
              <a:t>逐</a:t>
            </a:r>
            <a:r>
              <a:rPr lang="zh-CN" altLang="en-US" dirty="0"/>
              <a:t>跳选项</a:t>
            </a:r>
            <a:endParaRPr lang="zh-CN" altLang="en-US" dirty="0"/>
          </a:p>
          <a:p>
            <a:r>
              <a:rPr lang="zh-CN" altLang="en-US" dirty="0"/>
              <a:t> </a:t>
            </a:r>
            <a:r>
              <a:rPr lang="en-US" altLang="zh-CN" dirty="0" smtClean="0"/>
              <a:t>(2) </a:t>
            </a:r>
            <a:r>
              <a:rPr lang="zh-CN" altLang="en-US" dirty="0" smtClean="0"/>
              <a:t>路由选择</a:t>
            </a:r>
            <a:endParaRPr lang="zh-CN" altLang="en-US" dirty="0"/>
          </a:p>
          <a:p>
            <a:r>
              <a:rPr lang="zh-CN" altLang="en-US" dirty="0"/>
              <a:t> </a:t>
            </a:r>
            <a:r>
              <a:rPr lang="en-US" altLang="zh-CN" dirty="0" smtClean="0"/>
              <a:t>(3) </a:t>
            </a:r>
            <a:r>
              <a:rPr lang="zh-CN" altLang="en-US" dirty="0" smtClean="0"/>
              <a:t>分片</a:t>
            </a:r>
            <a:endParaRPr lang="zh-CN" altLang="en-US" dirty="0"/>
          </a:p>
          <a:p>
            <a:r>
              <a:rPr lang="zh-CN" altLang="en-US" dirty="0"/>
              <a:t> </a:t>
            </a:r>
            <a:r>
              <a:rPr lang="en-US" altLang="zh-CN" dirty="0" smtClean="0"/>
              <a:t>(4) </a:t>
            </a:r>
            <a:r>
              <a:rPr lang="zh-CN" altLang="en-US" dirty="0" smtClean="0"/>
              <a:t>鉴别</a:t>
            </a:r>
            <a:endParaRPr lang="zh-CN" altLang="en-US" dirty="0"/>
          </a:p>
          <a:p>
            <a:r>
              <a:rPr lang="zh-CN" altLang="en-US" dirty="0"/>
              <a:t> </a:t>
            </a:r>
            <a:r>
              <a:rPr lang="en-US" altLang="zh-CN" dirty="0" smtClean="0"/>
              <a:t>(5) </a:t>
            </a:r>
            <a:r>
              <a:rPr lang="zh-CN" altLang="en-US" dirty="0" smtClean="0"/>
              <a:t>封装</a:t>
            </a:r>
            <a:r>
              <a:rPr lang="zh-CN" altLang="en-US" dirty="0"/>
              <a:t>安全有效载荷</a:t>
            </a:r>
            <a:endParaRPr lang="zh-CN" altLang="en-US" dirty="0"/>
          </a:p>
          <a:p>
            <a:r>
              <a:rPr lang="zh-CN" altLang="en-US" dirty="0"/>
              <a:t> </a:t>
            </a:r>
            <a:r>
              <a:rPr lang="en-US" altLang="zh-CN" dirty="0" smtClean="0"/>
              <a:t>(6) </a:t>
            </a:r>
            <a:r>
              <a:rPr lang="zh-CN" altLang="en-US" dirty="0" smtClean="0"/>
              <a:t>目的站</a:t>
            </a:r>
            <a:r>
              <a:rPr lang="zh-CN" altLang="en-US" dirty="0"/>
              <a:t>选项 </a:t>
            </a:r>
            <a:endParaRPr lang="zh-CN" altLang="en-US" dirty="0"/>
          </a:p>
        </p:txBody>
      </p:sp>
      <p:sp>
        <p:nvSpPr>
          <p:cNvPr id="2" name="矩形 1"/>
          <p:cNvSpPr/>
          <p:nvPr/>
        </p:nvSpPr>
        <p:spPr>
          <a:xfrm>
            <a:off x="3872880" y="2060238"/>
            <a:ext cx="5832648" cy="2123658"/>
          </a:xfrm>
          <a:prstGeom prst="rect">
            <a:avLst/>
          </a:prstGeom>
          <a:solidFill>
            <a:srgbClr val="66FF66"/>
          </a:solidFill>
          <a:ln>
            <a:solidFill>
              <a:schemeClr val="tx1"/>
            </a:solidFill>
          </a:ln>
        </p:spPr>
        <p:txBody>
          <a:bodyPr wrap="square">
            <a:spAutoFit/>
          </a:bodyPr>
          <a:lstStyle/>
          <a:p>
            <a:pPr>
              <a:lnSpc>
                <a:spcPct val="110000"/>
              </a:lnSpc>
              <a:spcBef>
                <a:spcPts val="600"/>
              </a:spcBef>
            </a:pPr>
            <a:r>
              <a:rPr lang="zh-CN" altLang="zh-CN" sz="2400" b="1" dirty="0">
                <a:solidFill>
                  <a:srgbClr val="000099"/>
                </a:solidFill>
                <a:latin typeface="+mn-lt"/>
                <a:ea typeface="黑体" panose="02010609060101010101" pitchFamily="2" charset="-122"/>
              </a:rPr>
              <a:t>每一个扩展首部都由若干个字段组成，它们的长度也各不</a:t>
            </a:r>
            <a:r>
              <a:rPr lang="zh-CN" altLang="en-US" sz="2400" b="1" dirty="0">
                <a:solidFill>
                  <a:srgbClr val="000099"/>
                </a:solidFill>
                <a:latin typeface="+mn-lt"/>
                <a:ea typeface="黑体" panose="02010609060101010101" pitchFamily="2" charset="-122"/>
              </a:rPr>
              <a:t>相</a:t>
            </a:r>
            <a:r>
              <a:rPr lang="zh-CN" altLang="zh-CN" sz="2400" b="1" dirty="0">
                <a:solidFill>
                  <a:srgbClr val="000099"/>
                </a:solidFill>
                <a:latin typeface="+mn-lt"/>
                <a:ea typeface="黑体" panose="02010609060101010101" pitchFamily="2" charset="-122"/>
              </a:rPr>
              <a:t>同。但所有扩展首部的第一个字段都是</a:t>
            </a:r>
            <a:r>
              <a:rPr lang="en-US" altLang="zh-CN" sz="2400" b="1" dirty="0">
                <a:solidFill>
                  <a:srgbClr val="000099"/>
                </a:solidFill>
                <a:latin typeface="+mn-lt"/>
                <a:ea typeface="黑体" panose="02010609060101010101" pitchFamily="2" charset="-122"/>
              </a:rPr>
              <a:t>8</a:t>
            </a:r>
            <a:r>
              <a:rPr lang="zh-CN" altLang="zh-CN" sz="2400" b="1" dirty="0">
                <a:solidFill>
                  <a:srgbClr val="000099"/>
                </a:solidFill>
                <a:latin typeface="+mn-lt"/>
                <a:ea typeface="黑体" panose="02010609060101010101" pitchFamily="2" charset="-122"/>
              </a:rPr>
              <a:t>位的“下一个首部”字段。此字段的值指出了在该扩展首部后面的字段是什么。</a:t>
            </a:r>
            <a:endParaRPr lang="zh-CN" altLang="en-US" sz="24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4.6.2  </a:t>
            </a:r>
            <a:r>
              <a:rPr lang="en-US" altLang="zh-CN" dirty="0" smtClean="0"/>
              <a:t>IPv6 </a:t>
            </a:r>
            <a:r>
              <a:rPr lang="zh-CN" altLang="zh-CN" dirty="0" smtClean="0"/>
              <a:t>的</a:t>
            </a:r>
            <a:r>
              <a:rPr lang="zh-CN" altLang="zh-CN" dirty="0"/>
              <a:t>地址</a:t>
            </a:r>
            <a:endParaRPr lang="zh-CN" altLang="en-US" dirty="0"/>
          </a:p>
        </p:txBody>
      </p:sp>
      <p:sp>
        <p:nvSpPr>
          <p:cNvPr id="3" name="内容占位符 2"/>
          <p:cNvSpPr>
            <a:spLocks noGrp="1"/>
          </p:cNvSpPr>
          <p:nvPr>
            <p:ph idx="1"/>
          </p:nvPr>
        </p:nvSpPr>
        <p:spPr/>
        <p:txBody>
          <a:bodyPr/>
          <a:lstStyle/>
          <a:p>
            <a:r>
              <a:rPr lang="en-US" altLang="zh-CN" dirty="0"/>
              <a:t>IPv6 </a:t>
            </a:r>
            <a:r>
              <a:rPr lang="zh-CN" altLang="en-US" dirty="0"/>
              <a:t>数据报的目的地址可以是以下三种基本类型地址之一：</a:t>
            </a:r>
            <a:endParaRPr lang="zh-CN" altLang="en-US" dirty="0"/>
          </a:p>
          <a:p>
            <a:pPr lvl="1"/>
            <a:r>
              <a:rPr lang="en-US" altLang="zh-CN" dirty="0"/>
              <a:t>(1) </a:t>
            </a:r>
            <a:r>
              <a:rPr lang="zh-CN" altLang="en-US" dirty="0">
                <a:solidFill>
                  <a:srgbClr val="FF0000"/>
                </a:solidFill>
              </a:rPr>
              <a:t>单</a:t>
            </a:r>
            <a:r>
              <a:rPr lang="zh-CN" altLang="en-US" dirty="0" smtClean="0">
                <a:solidFill>
                  <a:srgbClr val="FF0000"/>
                </a:solidFill>
              </a:rPr>
              <a:t>播</a:t>
            </a:r>
            <a:r>
              <a:rPr lang="zh-CN" altLang="en-US" dirty="0" smtClean="0">
                <a:solidFill>
                  <a:schemeClr val="hlink"/>
                </a:solidFill>
              </a:rPr>
              <a:t> </a:t>
            </a:r>
            <a:r>
              <a:rPr lang="en-US" altLang="zh-CN" dirty="0" smtClean="0"/>
              <a:t>(</a:t>
            </a:r>
            <a:r>
              <a:rPr lang="en-US" altLang="zh-CN" dirty="0"/>
              <a:t>unicast</a:t>
            </a:r>
            <a:r>
              <a:rPr lang="en-US" altLang="zh-CN" dirty="0" smtClean="0"/>
              <a:t>)</a:t>
            </a:r>
            <a:r>
              <a:rPr lang="zh-CN" altLang="en-US" dirty="0" smtClean="0"/>
              <a:t>：传统</a:t>
            </a:r>
            <a:r>
              <a:rPr lang="zh-CN" altLang="en-US" dirty="0"/>
              <a:t>的点对点通信。</a:t>
            </a:r>
            <a:endParaRPr lang="zh-CN" altLang="en-US" dirty="0"/>
          </a:p>
          <a:p>
            <a:pPr lvl="1"/>
            <a:r>
              <a:rPr lang="en-US" altLang="zh-CN" dirty="0"/>
              <a:t>(2) </a:t>
            </a:r>
            <a:r>
              <a:rPr lang="zh-CN" altLang="en-US" dirty="0">
                <a:solidFill>
                  <a:srgbClr val="FF0000"/>
                </a:solidFill>
              </a:rPr>
              <a:t>多</a:t>
            </a:r>
            <a:r>
              <a:rPr lang="zh-CN" altLang="en-US" dirty="0" smtClean="0">
                <a:solidFill>
                  <a:srgbClr val="FF0000"/>
                </a:solidFill>
              </a:rPr>
              <a:t>播</a:t>
            </a:r>
            <a:r>
              <a:rPr lang="zh-CN" altLang="en-US" dirty="0" smtClean="0">
                <a:solidFill>
                  <a:schemeClr val="hlink"/>
                </a:solidFill>
              </a:rPr>
              <a:t> </a:t>
            </a:r>
            <a:r>
              <a:rPr lang="en-US" altLang="zh-CN" dirty="0" smtClean="0"/>
              <a:t>(</a:t>
            </a:r>
            <a:r>
              <a:rPr lang="en-US" altLang="zh-CN" dirty="0"/>
              <a:t>multicast</a:t>
            </a:r>
            <a:r>
              <a:rPr lang="en-US" altLang="zh-CN" dirty="0" smtClean="0"/>
              <a:t>)</a:t>
            </a:r>
            <a:r>
              <a:rPr lang="zh-CN" altLang="en-US" dirty="0" smtClean="0"/>
              <a:t>：一点</a:t>
            </a:r>
            <a:r>
              <a:rPr lang="zh-CN" altLang="en-US" dirty="0"/>
              <a:t>对多点的通信。</a:t>
            </a:r>
            <a:endParaRPr lang="zh-CN" altLang="en-US" dirty="0"/>
          </a:p>
          <a:p>
            <a:pPr lvl="1"/>
            <a:r>
              <a:rPr lang="en-US" altLang="zh-CN" dirty="0"/>
              <a:t>(3) </a:t>
            </a:r>
            <a:r>
              <a:rPr lang="zh-CN" altLang="en-US" dirty="0">
                <a:solidFill>
                  <a:srgbClr val="FF0000"/>
                </a:solidFill>
              </a:rPr>
              <a:t>任</a:t>
            </a:r>
            <a:r>
              <a:rPr lang="zh-CN" altLang="en-US" dirty="0" smtClean="0">
                <a:solidFill>
                  <a:srgbClr val="FF0000"/>
                </a:solidFill>
              </a:rPr>
              <a:t>播</a:t>
            </a:r>
            <a:r>
              <a:rPr lang="zh-CN" altLang="en-US" dirty="0" smtClean="0">
                <a:solidFill>
                  <a:schemeClr val="hlink"/>
                </a:solidFill>
              </a:rPr>
              <a:t> </a:t>
            </a:r>
            <a:r>
              <a:rPr lang="en-US" altLang="zh-CN" dirty="0" smtClean="0"/>
              <a:t>(</a:t>
            </a:r>
            <a:r>
              <a:rPr lang="en-US" altLang="zh-CN" dirty="0" err="1"/>
              <a:t>anycast</a:t>
            </a:r>
            <a:r>
              <a:rPr lang="en-US" altLang="zh-CN" dirty="0" smtClean="0"/>
              <a:t>)</a:t>
            </a:r>
            <a:r>
              <a:rPr lang="zh-CN" altLang="en-US" dirty="0" smtClean="0"/>
              <a:t>：这</a:t>
            </a:r>
            <a:r>
              <a:rPr lang="zh-CN" altLang="en-US" dirty="0"/>
              <a:t>是 </a:t>
            </a:r>
            <a:r>
              <a:rPr lang="en-US" altLang="zh-CN" dirty="0"/>
              <a:t>IPv6 </a:t>
            </a:r>
            <a:r>
              <a:rPr lang="zh-CN" altLang="en-US" dirty="0"/>
              <a:t>增加的一种类型。任播的目的站是一组计算机，但数据报在交付时只交付其中的一个，通常是距离最近的一个。 </a:t>
            </a:r>
            <a:endParaRPr lang="zh-CN" altLang="en-US" dirty="0"/>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2"/>
          <p:cNvSpPr>
            <a:spLocks noGrp="1" noChangeArrowheads="1"/>
          </p:cNvSpPr>
          <p:nvPr>
            <p:ph type="title"/>
          </p:nvPr>
        </p:nvSpPr>
        <p:spPr/>
        <p:txBody>
          <a:bodyPr/>
          <a:lstStyle/>
          <a:p>
            <a:pPr algn="ctr"/>
            <a:r>
              <a:rPr lang="zh-CN" altLang="en-US"/>
              <a:t>结点与接口</a:t>
            </a:r>
            <a:endParaRPr lang="zh-CN" altLang="en-US"/>
          </a:p>
        </p:txBody>
      </p:sp>
      <p:sp>
        <p:nvSpPr>
          <p:cNvPr id="654339" name="Rectangle 3"/>
          <p:cNvSpPr>
            <a:spLocks noGrp="1" noChangeArrowheads="1"/>
          </p:cNvSpPr>
          <p:nvPr>
            <p:ph idx="1"/>
          </p:nvPr>
        </p:nvSpPr>
        <p:spPr/>
        <p:txBody>
          <a:bodyPr/>
          <a:lstStyle/>
          <a:p>
            <a:r>
              <a:rPr lang="en-US" altLang="zh-CN" dirty="0"/>
              <a:t>IPv6 </a:t>
            </a:r>
            <a:r>
              <a:rPr lang="zh-CN" altLang="en-US" dirty="0"/>
              <a:t>将实现 </a:t>
            </a:r>
            <a:r>
              <a:rPr lang="en-US" altLang="zh-CN" dirty="0"/>
              <a:t>IPv6 </a:t>
            </a:r>
            <a:r>
              <a:rPr lang="zh-CN" altLang="en-US" dirty="0"/>
              <a:t>的主机和路由器均称为</a:t>
            </a:r>
            <a:r>
              <a:rPr lang="zh-CN" altLang="en-US" dirty="0">
                <a:solidFill>
                  <a:srgbClr val="FF0000"/>
                </a:solidFill>
              </a:rPr>
              <a:t>结点。</a:t>
            </a:r>
            <a:endParaRPr lang="en-US" altLang="zh-CN" dirty="0">
              <a:solidFill>
                <a:srgbClr val="FF0000"/>
              </a:solidFill>
            </a:endParaRPr>
          </a:p>
          <a:p>
            <a:r>
              <a:rPr lang="zh-CN" altLang="zh-CN" dirty="0"/>
              <a:t>一个结点就可能有多个与链路相连的</a:t>
            </a:r>
            <a:r>
              <a:rPr lang="zh-CN" altLang="zh-CN" dirty="0" smtClean="0"/>
              <a:t>接口</a:t>
            </a:r>
            <a:r>
              <a:rPr lang="zh-CN" altLang="en-US" dirty="0" smtClean="0"/>
              <a:t>。</a:t>
            </a:r>
            <a:endParaRPr lang="zh-CN" altLang="en-US" dirty="0"/>
          </a:p>
          <a:p>
            <a:r>
              <a:rPr lang="en-US" altLang="zh-CN" dirty="0"/>
              <a:t>IPv6 </a:t>
            </a:r>
            <a:r>
              <a:rPr lang="zh-CN" altLang="en-US" dirty="0"/>
              <a:t>地址是分配给结点上面的</a:t>
            </a:r>
            <a:r>
              <a:rPr lang="zh-CN" altLang="en-US" dirty="0" smtClean="0"/>
              <a:t>接口的。</a:t>
            </a:r>
            <a:endParaRPr lang="zh-CN" altLang="en-US" dirty="0"/>
          </a:p>
          <a:p>
            <a:pPr lvl="1"/>
            <a:r>
              <a:rPr lang="zh-CN" altLang="en-US" dirty="0">
                <a:solidFill>
                  <a:srgbClr val="0000FF"/>
                </a:solidFill>
                <a:latin typeface="黑体" panose="02010609060101010101" pitchFamily="2" charset="-122"/>
                <a:ea typeface="黑体" panose="02010609060101010101" pitchFamily="2" charset="-122"/>
              </a:rPr>
              <a:t>一个接口可以有多个单播地址。</a:t>
            </a:r>
            <a:endParaRPr lang="zh-CN" altLang="en-US" dirty="0">
              <a:solidFill>
                <a:srgbClr val="0000FF"/>
              </a:solidFill>
              <a:latin typeface="黑体" panose="02010609060101010101" pitchFamily="2" charset="-122"/>
              <a:ea typeface="黑体" panose="02010609060101010101" pitchFamily="2" charset="-122"/>
            </a:endParaRPr>
          </a:p>
          <a:p>
            <a:pPr lvl="1"/>
            <a:r>
              <a:rPr lang="zh-CN" altLang="zh-CN" dirty="0">
                <a:solidFill>
                  <a:srgbClr val="0000FF"/>
                </a:solidFill>
              </a:rPr>
              <a:t>其中的任何一个地址都可以当作到达该结点的目的地址</a:t>
            </a:r>
            <a:r>
              <a:rPr lang="zh-CN" altLang="zh-CN" dirty="0" smtClean="0">
                <a:solidFill>
                  <a:srgbClr val="0000FF"/>
                </a:solidFill>
              </a:rPr>
              <a:t>。</a:t>
            </a:r>
            <a:r>
              <a:rPr lang="zh-CN" altLang="en-US" dirty="0" smtClean="0">
                <a:solidFill>
                  <a:srgbClr val="FF0000"/>
                </a:solidFill>
              </a:rPr>
              <a:t>即</a:t>
            </a:r>
            <a:r>
              <a:rPr lang="zh-CN" altLang="en-US" dirty="0" smtClean="0">
                <a:solidFill>
                  <a:srgbClr val="FF0000"/>
                </a:solidFill>
                <a:latin typeface="黑体" panose="02010609060101010101" pitchFamily="2" charset="-122"/>
                <a:ea typeface="黑体" panose="02010609060101010101" pitchFamily="2" charset="-122"/>
              </a:rPr>
              <a:t>一</a:t>
            </a:r>
            <a:r>
              <a:rPr lang="zh-CN" altLang="en-US" dirty="0">
                <a:solidFill>
                  <a:srgbClr val="FF0000"/>
                </a:solidFill>
                <a:latin typeface="黑体" panose="02010609060101010101" pitchFamily="2" charset="-122"/>
                <a:ea typeface="黑体" panose="02010609060101010101" pitchFamily="2" charset="-122"/>
              </a:rPr>
              <a:t>个结点接口的单播地址可用来唯一地标志该</a:t>
            </a:r>
            <a:r>
              <a:rPr lang="zh-CN" altLang="en-US" dirty="0" smtClean="0">
                <a:solidFill>
                  <a:srgbClr val="FF0000"/>
                </a:solidFill>
                <a:latin typeface="黑体" panose="02010609060101010101" pitchFamily="2" charset="-122"/>
                <a:ea typeface="黑体" panose="02010609060101010101" pitchFamily="2" charset="-122"/>
              </a:rPr>
              <a:t>结点</a:t>
            </a:r>
            <a:r>
              <a:rPr lang="zh-CN" altLang="en-US" dirty="0" smtClean="0">
                <a:solidFill>
                  <a:srgbClr val="FF0000"/>
                </a:solidFill>
                <a:latin typeface="黑体" panose="02010609060101010101" pitchFamily="2" charset="-122"/>
              </a:rPr>
              <a:t>。</a:t>
            </a:r>
            <a:endParaRPr lang="en-US" altLang="zh-CN" dirty="0" smtClean="0">
              <a:solidFill>
                <a:srgbClr val="FF0000"/>
              </a:solidFill>
              <a:latin typeface="黑体" panose="02010609060101010101" pitchFamily="2" charset="-122"/>
            </a:endParaRPr>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p:txBody>
          <a:bodyPr/>
          <a:lstStyle/>
          <a:p>
            <a:pPr algn="ctr"/>
            <a:r>
              <a:rPr lang="zh-CN" altLang="en-US" dirty="0"/>
              <a:t>冒号十六进制记</a:t>
            </a:r>
            <a:r>
              <a:rPr lang="zh-CN" altLang="en-US" dirty="0" smtClean="0"/>
              <a:t>法</a:t>
            </a:r>
            <a:endParaRPr lang="en-US" altLang="zh-CN" dirty="0"/>
          </a:p>
        </p:txBody>
      </p:sp>
      <p:sp>
        <p:nvSpPr>
          <p:cNvPr id="655363" name="Rectangle 3"/>
          <p:cNvSpPr>
            <a:spLocks noGrp="1" noChangeArrowheads="1"/>
          </p:cNvSpPr>
          <p:nvPr>
            <p:ph idx="1"/>
          </p:nvPr>
        </p:nvSpPr>
        <p:spPr/>
        <p:txBody>
          <a:bodyPr/>
          <a:lstStyle/>
          <a:p>
            <a:r>
              <a:rPr lang="zh-CN" altLang="zh-CN" sz="2800" dirty="0" smtClean="0"/>
              <a:t>在</a:t>
            </a:r>
            <a:r>
              <a:rPr lang="en-US" altLang="zh-CN" sz="2800" dirty="0" smtClean="0"/>
              <a:t> IPv6 </a:t>
            </a:r>
            <a:r>
              <a:rPr lang="zh-CN" altLang="zh-CN" sz="2800" dirty="0" smtClean="0"/>
              <a:t>中</a:t>
            </a:r>
            <a:r>
              <a:rPr lang="zh-CN" altLang="zh-CN" sz="2800" dirty="0"/>
              <a:t>，每个地址</a:t>
            </a:r>
            <a:r>
              <a:rPr lang="zh-CN" altLang="zh-CN" sz="2800" dirty="0" smtClean="0"/>
              <a:t>占</a:t>
            </a:r>
            <a:r>
              <a:rPr lang="en-US" altLang="zh-CN" sz="2800" dirty="0" smtClean="0"/>
              <a:t> 128 </a:t>
            </a:r>
            <a:r>
              <a:rPr lang="zh-CN" altLang="zh-CN" sz="2800" dirty="0" smtClean="0"/>
              <a:t>位</a:t>
            </a:r>
            <a:r>
              <a:rPr lang="zh-CN" altLang="zh-CN" sz="2800" dirty="0"/>
              <a:t>，地址空间</a:t>
            </a:r>
            <a:r>
              <a:rPr lang="zh-CN" altLang="zh-CN" sz="2800" dirty="0" smtClean="0"/>
              <a:t>大于</a:t>
            </a:r>
            <a:r>
              <a:rPr lang="en-US" altLang="zh-CN" sz="2800" dirty="0" smtClean="0"/>
              <a:t> 3.4</a:t>
            </a:r>
            <a:r>
              <a:rPr lang="en-US" altLang="zh-CN" sz="2800" dirty="0">
                <a:sym typeface="Symbol" panose="05050102010706020507"/>
              </a:rPr>
              <a:t></a:t>
            </a:r>
            <a:r>
              <a:rPr lang="en-US" altLang="zh-CN" sz="2800" dirty="0" smtClean="0"/>
              <a:t>10</a:t>
            </a:r>
            <a:r>
              <a:rPr lang="en-US" altLang="zh-CN" sz="2800" baseline="30000" dirty="0" smtClean="0"/>
              <a:t>38</a:t>
            </a:r>
            <a:r>
              <a:rPr lang="en-US" altLang="zh-CN" sz="2800" dirty="0" smtClean="0"/>
              <a:t> </a:t>
            </a:r>
            <a:r>
              <a:rPr lang="zh-CN" altLang="en-US" sz="2800" dirty="0" smtClean="0"/>
              <a:t>。</a:t>
            </a:r>
            <a:endParaRPr lang="en-US" altLang="zh-CN" sz="2800" dirty="0" smtClean="0"/>
          </a:p>
          <a:p>
            <a:r>
              <a:rPr lang="zh-CN" altLang="zh-CN" sz="2800" dirty="0"/>
              <a:t>为了使地址再稍简洁些，</a:t>
            </a:r>
            <a:r>
              <a:rPr lang="en-US" altLang="zh-CN" sz="2800" dirty="0" smtClean="0"/>
              <a:t>IPv6 </a:t>
            </a:r>
            <a:r>
              <a:rPr lang="zh-CN" altLang="zh-CN" sz="2800" dirty="0" smtClean="0"/>
              <a:t>使用</a:t>
            </a:r>
            <a:r>
              <a:rPr lang="zh-CN" altLang="zh-CN" sz="2800" dirty="0">
                <a:solidFill>
                  <a:srgbClr val="FF0000"/>
                </a:solidFill>
              </a:rPr>
              <a:t>冒号十六进制记法</a:t>
            </a:r>
            <a:r>
              <a:rPr lang="en-US" altLang="zh-CN" sz="2800" dirty="0"/>
              <a:t>(colon hexadecimal notation, </a:t>
            </a:r>
            <a:r>
              <a:rPr lang="zh-CN" altLang="zh-CN" sz="2800" dirty="0"/>
              <a:t>简写</a:t>
            </a:r>
            <a:r>
              <a:rPr lang="zh-CN" altLang="zh-CN" sz="2800" dirty="0" smtClean="0"/>
              <a:t>为</a:t>
            </a:r>
            <a:r>
              <a:rPr lang="en-US" altLang="zh-CN" sz="2800" dirty="0" smtClean="0"/>
              <a:t> colon </a:t>
            </a:r>
            <a:r>
              <a:rPr lang="en-US" altLang="zh-CN" sz="2800" dirty="0"/>
              <a:t>hex</a:t>
            </a:r>
            <a:r>
              <a:rPr lang="en-US" altLang="zh-CN" sz="2800" dirty="0" smtClean="0"/>
              <a:t>)</a:t>
            </a:r>
            <a:r>
              <a:rPr lang="zh-CN" altLang="en-US" sz="2800" dirty="0"/>
              <a:t>。</a:t>
            </a:r>
            <a:endParaRPr lang="en-US" altLang="zh-CN" sz="2800" dirty="0" smtClean="0"/>
          </a:p>
          <a:p>
            <a:r>
              <a:rPr lang="zh-CN" altLang="en-US" sz="2800" dirty="0" smtClean="0"/>
              <a:t>每个 </a:t>
            </a:r>
            <a:r>
              <a:rPr lang="en-US" altLang="zh-CN" sz="2800" dirty="0"/>
              <a:t>16 </a:t>
            </a:r>
            <a:r>
              <a:rPr lang="zh-CN" altLang="en-US" sz="2800" dirty="0"/>
              <a:t>位的值用十六进制值表示，各值之间用冒号分隔</a:t>
            </a:r>
            <a:r>
              <a:rPr lang="zh-CN" altLang="en-US" sz="2800" dirty="0" smtClean="0"/>
              <a:t>。例如：</a:t>
            </a:r>
            <a:endParaRPr lang="en-US" altLang="zh-CN" sz="2800" dirty="0" smtClean="0"/>
          </a:p>
          <a:p>
            <a:pPr marL="0" indent="0">
              <a:buNone/>
            </a:pPr>
            <a:r>
              <a:rPr lang="en-US" altLang="zh-CN" sz="2800" dirty="0" smtClean="0"/>
              <a:t>   </a:t>
            </a:r>
            <a:r>
              <a:rPr lang="en-US" altLang="zh-CN" dirty="0" smtClean="0">
                <a:solidFill>
                  <a:srgbClr val="0000FF"/>
                </a:solidFill>
              </a:rPr>
              <a:t>68E6:8C64:FFFF:FFFF:0:1180:960A:FFFF</a:t>
            </a:r>
            <a:endParaRPr lang="en-US" altLang="zh-CN" dirty="0" smtClean="0">
              <a:solidFill>
                <a:srgbClr val="0000FF"/>
              </a:solidFill>
            </a:endParaRPr>
          </a:p>
          <a:p>
            <a:r>
              <a:rPr lang="zh-CN" altLang="zh-CN" sz="2800" dirty="0"/>
              <a:t>在十六进制记法中，允许把数字前面</a:t>
            </a:r>
            <a:r>
              <a:rPr lang="zh-CN" altLang="zh-CN" sz="2800" dirty="0" smtClean="0"/>
              <a:t>的</a:t>
            </a:r>
            <a:r>
              <a:rPr lang="en-US" altLang="zh-CN" sz="2800" dirty="0" smtClean="0"/>
              <a:t> 0 </a:t>
            </a:r>
            <a:r>
              <a:rPr lang="zh-CN" altLang="zh-CN" sz="2800" dirty="0" smtClean="0"/>
              <a:t>省略。</a:t>
            </a:r>
            <a:r>
              <a:rPr lang="zh-CN" altLang="en-US" sz="2800" dirty="0" smtClean="0"/>
              <a:t>例如</a:t>
            </a:r>
            <a:r>
              <a:rPr lang="zh-CN" altLang="zh-CN" sz="2800" dirty="0" smtClean="0"/>
              <a:t>把</a:t>
            </a:r>
            <a:r>
              <a:rPr lang="en-US" altLang="zh-CN" sz="2800" dirty="0" smtClean="0"/>
              <a:t> 0000 </a:t>
            </a:r>
            <a:r>
              <a:rPr lang="zh-CN" altLang="zh-CN" sz="2800" dirty="0" smtClean="0"/>
              <a:t>中</a:t>
            </a:r>
            <a:r>
              <a:rPr lang="zh-CN" altLang="zh-CN" sz="2800" dirty="0"/>
              <a:t>的前三</a:t>
            </a:r>
            <a:r>
              <a:rPr lang="zh-CN" altLang="zh-CN" sz="2800" dirty="0" smtClean="0"/>
              <a:t>个</a:t>
            </a:r>
            <a:r>
              <a:rPr lang="en-US" altLang="zh-CN" sz="2800" dirty="0" smtClean="0"/>
              <a:t> 0 </a:t>
            </a:r>
            <a:r>
              <a:rPr lang="zh-CN" altLang="zh-CN" sz="2800" dirty="0" smtClean="0"/>
              <a:t>省略</a:t>
            </a:r>
            <a:r>
              <a:rPr lang="zh-CN" altLang="en-US" sz="2800" dirty="0" smtClean="0"/>
              <a:t>，写成 </a:t>
            </a:r>
            <a:r>
              <a:rPr lang="en-US" altLang="zh-CN" sz="2800" dirty="0" smtClean="0"/>
              <a:t>1 </a:t>
            </a:r>
            <a:r>
              <a:rPr lang="zh-CN" altLang="en-US" sz="2800" dirty="0" smtClean="0"/>
              <a:t>个 </a:t>
            </a:r>
            <a:r>
              <a:rPr lang="en-US" altLang="zh-CN" sz="2800" dirty="0" smtClean="0"/>
              <a:t>0</a:t>
            </a:r>
            <a:r>
              <a:rPr lang="zh-CN" altLang="zh-CN" sz="2800" dirty="0" smtClean="0"/>
              <a:t>。</a:t>
            </a:r>
            <a:endParaRPr lang="zh-CN" altLang="zh-CN" sz="2800" dirty="0"/>
          </a:p>
          <a:p>
            <a:pPr marL="0" indent="0">
              <a:buNone/>
            </a:pPr>
            <a:endParaRPr lang="en-US" altLang="zh-CN" dirty="0">
              <a:solidFill>
                <a:srgbClr val="0000FF"/>
              </a:solidFill>
            </a:endParaRPr>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p:txBody>
          <a:bodyPr/>
          <a:lstStyle/>
          <a:p>
            <a:pPr algn="ctr"/>
            <a:r>
              <a:rPr lang="zh-CN" altLang="zh-CN" dirty="0"/>
              <a:t>零</a:t>
            </a:r>
            <a:r>
              <a:rPr lang="zh-CN" altLang="zh-CN" dirty="0" smtClean="0"/>
              <a:t>压缩</a:t>
            </a:r>
            <a:endParaRPr lang="en-US" altLang="zh-CN" dirty="0"/>
          </a:p>
        </p:txBody>
      </p:sp>
      <p:sp>
        <p:nvSpPr>
          <p:cNvPr id="655363" name="Rectangle 3"/>
          <p:cNvSpPr>
            <a:spLocks noGrp="1" noChangeArrowheads="1"/>
          </p:cNvSpPr>
          <p:nvPr>
            <p:ph idx="1"/>
          </p:nvPr>
        </p:nvSpPr>
        <p:spPr/>
        <p:txBody>
          <a:bodyPr/>
          <a:lstStyle/>
          <a:p>
            <a:r>
              <a:rPr lang="zh-CN" altLang="zh-CN" dirty="0"/>
              <a:t>冒号十六进制记法可以允许</a:t>
            </a:r>
            <a:r>
              <a:rPr lang="zh-CN" altLang="zh-CN" dirty="0">
                <a:solidFill>
                  <a:srgbClr val="FF0000"/>
                </a:solidFill>
              </a:rPr>
              <a:t>零</a:t>
            </a:r>
            <a:r>
              <a:rPr lang="zh-CN" altLang="zh-CN" dirty="0" smtClean="0">
                <a:solidFill>
                  <a:srgbClr val="FF0000"/>
                </a:solidFill>
              </a:rPr>
              <a:t>压缩</a:t>
            </a:r>
            <a:r>
              <a:rPr lang="en-US" altLang="zh-CN" dirty="0" smtClean="0">
                <a:solidFill>
                  <a:srgbClr val="FF0000"/>
                </a:solidFill>
              </a:rPr>
              <a:t> </a:t>
            </a:r>
            <a:r>
              <a:rPr lang="en-US" altLang="zh-CN" dirty="0" smtClean="0"/>
              <a:t>(</a:t>
            </a:r>
            <a:r>
              <a:rPr lang="en-US" altLang="zh-CN" dirty="0"/>
              <a:t>zero compression)</a:t>
            </a:r>
            <a:r>
              <a:rPr lang="zh-CN" altLang="zh-CN" dirty="0"/>
              <a:t>，即一连串连续的零可以为一对冒号所</a:t>
            </a:r>
            <a:r>
              <a:rPr lang="zh-CN" altLang="zh-CN" dirty="0" smtClean="0"/>
              <a:t>取代</a:t>
            </a:r>
            <a:r>
              <a:rPr lang="zh-CN" altLang="en-US" dirty="0" smtClean="0"/>
              <a:t>。</a:t>
            </a:r>
            <a:endParaRPr lang="en-US" altLang="zh-CN" dirty="0" smtClean="0"/>
          </a:p>
          <a:p>
            <a:pPr marL="0" indent="0">
              <a:buNone/>
            </a:pPr>
            <a:r>
              <a:rPr lang="en-US" altLang="zh-CN" dirty="0"/>
              <a:t> </a:t>
            </a:r>
            <a:r>
              <a:rPr lang="en-US" altLang="zh-CN" dirty="0" smtClean="0"/>
              <a:t>   FF05:0:0:0:0:0:0:B3</a:t>
            </a:r>
            <a:r>
              <a:rPr lang="en-US" altLang="zh-CN" dirty="0"/>
              <a:t> </a:t>
            </a:r>
            <a:r>
              <a:rPr lang="en-US" altLang="zh-CN" dirty="0" smtClean="0"/>
              <a:t>   </a:t>
            </a:r>
            <a:r>
              <a:rPr lang="zh-CN" altLang="zh-CN" dirty="0" smtClean="0"/>
              <a:t>可</a:t>
            </a:r>
            <a:r>
              <a:rPr lang="zh-CN" altLang="zh-CN" dirty="0"/>
              <a:t>压缩为</a:t>
            </a:r>
            <a:r>
              <a:rPr lang="zh-CN" altLang="zh-CN" dirty="0" smtClean="0"/>
              <a:t>：</a:t>
            </a:r>
            <a:r>
              <a:rPr lang="en-US" altLang="zh-CN" dirty="0" smtClean="0"/>
              <a:t>   </a:t>
            </a:r>
            <a:endParaRPr lang="en-US" altLang="zh-CN" dirty="0" smtClean="0"/>
          </a:p>
          <a:p>
            <a:pPr marL="0" indent="0">
              <a:buNone/>
            </a:pPr>
            <a:r>
              <a:rPr lang="en-US" altLang="zh-CN" dirty="0"/>
              <a:t> </a:t>
            </a:r>
            <a:r>
              <a:rPr lang="en-US" altLang="zh-CN" dirty="0" smtClean="0"/>
              <a:t>   FF05</a:t>
            </a:r>
            <a:r>
              <a:rPr lang="en-US" altLang="zh-CN" dirty="0"/>
              <a:t>::B3</a:t>
            </a:r>
            <a:endParaRPr lang="zh-CN" altLang="zh-CN" dirty="0"/>
          </a:p>
          <a:p>
            <a:r>
              <a:rPr lang="zh-CN" altLang="en-US" dirty="0" smtClean="0">
                <a:solidFill>
                  <a:srgbClr val="FF0000"/>
                </a:solidFill>
              </a:rPr>
              <a:t>注意：</a:t>
            </a:r>
            <a:r>
              <a:rPr lang="zh-CN" altLang="zh-CN" dirty="0" smtClean="0">
                <a:solidFill>
                  <a:srgbClr val="FF0000"/>
                </a:solidFill>
              </a:rPr>
              <a:t>在</a:t>
            </a:r>
            <a:r>
              <a:rPr lang="zh-CN" altLang="zh-CN" dirty="0">
                <a:solidFill>
                  <a:srgbClr val="FF0000"/>
                </a:solidFill>
              </a:rPr>
              <a:t>任一地址中只能使用一次零压缩。</a:t>
            </a:r>
            <a:endParaRPr lang="zh-CN" altLang="zh-CN" dirty="0">
              <a:solidFill>
                <a:srgbClr val="FF0000"/>
              </a:solidFill>
            </a:endParaRPr>
          </a:p>
          <a:p>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53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6" y="927100"/>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endParaRPr kumimoji="1" lang="en-US" altLang="zh-CN" sz="2000" b="1" dirty="0">
                <a:solidFill>
                  <a:srgbClr val="000099"/>
                </a:solidFill>
                <a:latin typeface="+mn-lt"/>
                <a:ea typeface="黑体" panose="02010609060101010101" pitchFamily="2" charset="-122"/>
              </a:endParaRP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endParaRPr kumimoji="1" lang="en-US" altLang="zh-CN" sz="2000" b="1" dirty="0">
                <a:solidFill>
                  <a:srgbClr val="000099"/>
                </a:solidFill>
                <a:latin typeface="+mn-lt"/>
                <a:ea typeface="黑体" panose="02010609060101010101" pitchFamily="2" charset="-122"/>
              </a:endParaRP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1" y="1370014"/>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endParaRPr kumimoji="1" lang="en-US" altLang="zh-CN" sz="2000" b="1">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endParaRPr kumimoji="1" lang="zh-CN" altLang="en-US" sz="2000" b="1">
                <a:solidFill>
                  <a:srgbClr val="000099"/>
                </a:solidFill>
                <a:latin typeface="+mn-lt"/>
                <a:ea typeface="黑体" panose="02010609060101010101" pitchFamily="2" charset="-122"/>
              </a:endParaRP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endParaRPr kumimoji="1" lang="en-US" altLang="zh-CN" sz="2000" b="1">
                <a:solidFill>
                  <a:srgbClr val="0000FF"/>
                </a:solidFill>
                <a:latin typeface="+mn-lt"/>
                <a:ea typeface="黑体" panose="02010609060101010101" pitchFamily="2" charset="-122"/>
              </a:endParaRPr>
            </a:p>
          </p:txBody>
        </p:sp>
        <p:sp>
          <p:nvSpPr>
            <p:cNvPr id="436242" name="Rectangle 18"/>
            <p:cNvSpPr>
              <a:spLocks noChangeArrowheads="1"/>
            </p:cNvSpPr>
            <p:nvPr/>
          </p:nvSpPr>
          <p:spPr bwMode="auto">
            <a:xfrm>
              <a:off x="416496" y="955675"/>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endParaRPr kumimoji="1" lang="zh-CN" altLang="en-US" sz="2000" b="1">
                <a:solidFill>
                  <a:srgbClr val="000099"/>
                </a:solidFill>
                <a:latin typeface="+mn-lt"/>
                <a:ea typeface="黑体" panose="02010609060101010101" pitchFamily="2" charset="-122"/>
              </a:endParaRP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endParaRPr kumimoji="1" lang="zh-CN" altLang="en-US" sz="2000" b="1">
                <a:solidFill>
                  <a:srgbClr val="000099"/>
                </a:solidFill>
                <a:latin typeface="+mn-lt"/>
                <a:ea typeface="黑体" panose="02010609060101010101" pitchFamily="2" charset="-122"/>
              </a:endParaRP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8" y="4869160"/>
            <a:ext cx="7410582" cy="705744"/>
          </a:xfrm>
          <a:prstGeom prst="wedgeRoundRectCallout">
            <a:avLst>
              <a:gd name="adj1" fmla="val -29950"/>
              <a:gd name="adj2" fmla="val -587616"/>
              <a:gd name="adj3" fmla="val 16667"/>
            </a:avLst>
          </a:prstGeom>
          <a:solidFill>
            <a:srgbClr val="66FF66"/>
          </a:solidFill>
          <a:ln w="9525">
            <a:solidFill>
              <a:schemeClr val="tx1"/>
            </a:solidFill>
            <a:miter lim="800000"/>
          </a:ln>
          <a:effectLst/>
        </p:spPr>
        <p:txBody>
          <a:bodyPr anchor="ctr"/>
          <a:lstStyle/>
          <a:p>
            <a:pPr algn="ctr"/>
            <a:r>
              <a:rPr lang="en-US" altLang="zh-CN" sz="2400" b="1" dirty="0">
                <a:solidFill>
                  <a:srgbClr val="000066"/>
                </a:solidFill>
                <a:latin typeface="+mn-lt"/>
                <a:ea typeface="黑体" panose="02010609060101010101" pitchFamily="2" charset="-122"/>
              </a:rPr>
              <a:t>A </a:t>
            </a:r>
            <a:r>
              <a:rPr lang="zh-CN" altLang="en-US" sz="2400" b="1" dirty="0">
                <a:solidFill>
                  <a:srgbClr val="000066"/>
                </a:solidFill>
                <a:latin typeface="+mn-lt"/>
                <a:ea typeface="黑体" panose="02010609060101010101" pitchFamily="2" charset="-122"/>
              </a:rPr>
              <a:t>类地址的网络号字段 </a:t>
            </a:r>
            <a:r>
              <a:rPr lang="en-US" altLang="zh-CN" sz="2400" b="1" dirty="0">
                <a:solidFill>
                  <a:srgbClr val="000066"/>
                </a:solidFill>
                <a:latin typeface="+mn-lt"/>
                <a:ea typeface="黑体" panose="02010609060101010101" pitchFamily="2" charset="-122"/>
              </a:rPr>
              <a:t>net-id </a:t>
            </a:r>
            <a:r>
              <a:rPr lang="zh-CN" altLang="en-US" sz="2400" b="1" dirty="0">
                <a:solidFill>
                  <a:srgbClr val="000066"/>
                </a:solidFill>
                <a:latin typeface="+mn-lt"/>
                <a:ea typeface="黑体" panose="02010609060101010101" pitchFamily="2" charset="-122"/>
              </a:rPr>
              <a:t>为 </a:t>
            </a:r>
            <a:r>
              <a:rPr lang="en-US" altLang="zh-CN" sz="2400" b="1" dirty="0">
                <a:solidFill>
                  <a:srgbClr val="000066"/>
                </a:solidFill>
                <a:latin typeface="+mn-lt"/>
                <a:ea typeface="黑体" panose="02010609060101010101" pitchFamily="2" charset="-122"/>
              </a:rPr>
              <a:t>1 </a:t>
            </a:r>
            <a:r>
              <a:rPr lang="zh-CN" altLang="en-US" sz="2400" b="1" dirty="0">
                <a:solidFill>
                  <a:srgbClr val="000066"/>
                </a:solidFill>
                <a:latin typeface="+mn-lt"/>
                <a:ea typeface="黑体" panose="02010609060101010101" pitchFamily="2" charset="-122"/>
              </a:rPr>
              <a:t>字节</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p:txBody>
          <a:bodyPr/>
          <a:lstStyle/>
          <a:p>
            <a:pPr algn="ctr"/>
            <a:r>
              <a:rPr lang="zh-CN" altLang="en-US" dirty="0" smtClean="0"/>
              <a:t>点</a:t>
            </a:r>
            <a:r>
              <a:rPr lang="zh-CN" altLang="en-US" dirty="0"/>
              <a:t>分十进制记法的后缀 </a:t>
            </a:r>
            <a:endParaRPr lang="zh-CN" altLang="en-US" dirty="0"/>
          </a:p>
        </p:txBody>
      </p:sp>
      <p:sp>
        <p:nvSpPr>
          <p:cNvPr id="656387" name="Rectangle 3"/>
          <p:cNvSpPr>
            <a:spLocks noGrp="1" noChangeArrowheads="1"/>
          </p:cNvSpPr>
          <p:nvPr>
            <p:ph idx="1"/>
          </p:nvPr>
        </p:nvSpPr>
        <p:spPr/>
        <p:txBody>
          <a:bodyPr/>
          <a:lstStyle/>
          <a:p>
            <a:r>
              <a:rPr lang="zh-CN" altLang="zh-CN" sz="2800" dirty="0"/>
              <a:t>冒号十六进制记法可结合使用点分十进制记法的</a:t>
            </a:r>
            <a:r>
              <a:rPr lang="zh-CN" altLang="zh-CN" sz="2800" dirty="0" smtClean="0"/>
              <a:t>后缀</a:t>
            </a:r>
            <a:r>
              <a:rPr lang="zh-CN" altLang="en-US" sz="2800" dirty="0" smtClean="0"/>
              <a:t>，</a:t>
            </a:r>
            <a:r>
              <a:rPr lang="zh-CN" altLang="zh-CN" sz="2800" dirty="0" smtClean="0"/>
              <a:t>这种</a:t>
            </a:r>
            <a:r>
              <a:rPr lang="zh-CN" altLang="zh-CN" sz="2800" dirty="0"/>
              <a:t>结合</a:t>
            </a:r>
            <a:r>
              <a:rPr lang="zh-CN" altLang="zh-CN" sz="2800" dirty="0" smtClean="0"/>
              <a:t>在</a:t>
            </a:r>
            <a:r>
              <a:rPr lang="en-US" altLang="zh-CN" sz="2800" dirty="0" smtClean="0"/>
              <a:t> IPv4 </a:t>
            </a:r>
            <a:r>
              <a:rPr lang="zh-CN" altLang="zh-CN" sz="2800" dirty="0" smtClean="0"/>
              <a:t>向</a:t>
            </a:r>
            <a:r>
              <a:rPr lang="en-US" altLang="zh-CN" sz="2800" dirty="0" smtClean="0"/>
              <a:t> IPv6 </a:t>
            </a:r>
            <a:r>
              <a:rPr lang="zh-CN" altLang="zh-CN" sz="2800" dirty="0" smtClean="0"/>
              <a:t>的</a:t>
            </a:r>
            <a:r>
              <a:rPr lang="zh-CN" altLang="zh-CN" sz="2800" dirty="0"/>
              <a:t>转换阶段特别有用。</a:t>
            </a:r>
            <a:endParaRPr lang="en-US" altLang="zh-CN" sz="2800" dirty="0" smtClean="0"/>
          </a:p>
          <a:p>
            <a:r>
              <a:rPr lang="zh-CN" altLang="en-US" sz="2800" dirty="0" smtClean="0"/>
              <a:t>例如：</a:t>
            </a:r>
            <a:r>
              <a:rPr lang="en-US" altLang="zh-CN" sz="2800" dirty="0" smtClean="0">
                <a:solidFill>
                  <a:srgbClr val="0000FF"/>
                </a:solidFill>
              </a:rPr>
              <a:t>0:0:0:0:0:0:128.10.2.1</a:t>
            </a:r>
            <a:endParaRPr lang="en-US" altLang="zh-CN" sz="2800" dirty="0" smtClean="0">
              <a:solidFill>
                <a:srgbClr val="0000FF"/>
              </a:solidFill>
            </a:endParaRPr>
          </a:p>
          <a:p>
            <a:pPr marL="0" indent="0">
              <a:buNone/>
            </a:pPr>
            <a:r>
              <a:rPr lang="en-US" altLang="zh-CN" sz="2800" dirty="0"/>
              <a:t> </a:t>
            </a:r>
            <a:r>
              <a:rPr lang="en-US" altLang="zh-CN" sz="2800" dirty="0" smtClean="0"/>
              <a:t>   </a:t>
            </a:r>
            <a:r>
              <a:rPr lang="zh-CN" altLang="en-US" sz="2800" dirty="0" smtClean="0"/>
              <a:t>再</a:t>
            </a:r>
            <a:r>
              <a:rPr lang="zh-CN" altLang="en-US" sz="2800" dirty="0"/>
              <a:t>使用零压缩即可得出：  </a:t>
            </a:r>
            <a:r>
              <a:rPr lang="en-US" altLang="zh-CN" sz="2800" dirty="0">
                <a:solidFill>
                  <a:srgbClr val="0000FF"/>
                </a:solidFill>
              </a:rPr>
              <a:t>::128.10.2.1</a:t>
            </a:r>
            <a:endParaRPr lang="en-US" altLang="zh-CN" sz="2800" dirty="0">
              <a:solidFill>
                <a:srgbClr val="0000FF"/>
              </a:solidFill>
            </a:endParaRPr>
          </a:p>
          <a:p>
            <a:r>
              <a:rPr lang="en-US" altLang="zh-CN" sz="2800" dirty="0">
                <a:solidFill>
                  <a:srgbClr val="FF0000"/>
                </a:solidFill>
              </a:rPr>
              <a:t>CIDR </a:t>
            </a:r>
            <a:r>
              <a:rPr lang="zh-CN" altLang="en-US" sz="2800" dirty="0">
                <a:solidFill>
                  <a:srgbClr val="FF0000"/>
                </a:solidFill>
              </a:rPr>
              <a:t>的斜线表示法仍然可用。</a:t>
            </a:r>
            <a:endParaRPr lang="zh-CN" altLang="en-US" sz="2800" dirty="0">
              <a:solidFill>
                <a:srgbClr val="FF0000"/>
              </a:solidFill>
            </a:endParaRPr>
          </a:p>
          <a:p>
            <a:r>
              <a:rPr lang="zh-CN" altLang="en-US" sz="2800" dirty="0" smtClean="0"/>
              <a:t>例如：</a:t>
            </a:r>
            <a:r>
              <a:rPr lang="en-US" altLang="zh-CN" sz="2800" dirty="0" smtClean="0"/>
              <a:t>60 </a:t>
            </a:r>
            <a:r>
              <a:rPr lang="zh-CN" altLang="en-US" sz="2800" dirty="0"/>
              <a:t>位的前缀 </a:t>
            </a:r>
            <a:r>
              <a:rPr lang="en-US" altLang="zh-CN" sz="2800" dirty="0"/>
              <a:t>12AB00000000CD3 </a:t>
            </a:r>
            <a:r>
              <a:rPr lang="zh-CN" altLang="en-US" sz="2800" dirty="0"/>
              <a:t>可记为：</a:t>
            </a:r>
            <a:endParaRPr lang="zh-CN" altLang="en-US" sz="2800" dirty="0"/>
          </a:p>
          <a:p>
            <a:pPr>
              <a:buFont typeface="Wingdings" panose="05000000000000000000" pitchFamily="2" charset="2"/>
              <a:buNone/>
            </a:pPr>
            <a:r>
              <a:rPr lang="zh-CN" altLang="en-US" sz="2800" dirty="0"/>
              <a:t>   </a:t>
            </a:r>
            <a:r>
              <a:rPr lang="zh-CN" altLang="en-US" sz="2800" dirty="0" smtClean="0"/>
              <a:t> </a:t>
            </a:r>
            <a:r>
              <a:rPr lang="en-US" altLang="zh-CN" sz="2800" dirty="0" smtClean="0">
                <a:solidFill>
                  <a:srgbClr val="0000FF"/>
                </a:solidFill>
              </a:rPr>
              <a:t>12AB:0000:0000:CD30:0000:0000:0000:0000/60</a:t>
            </a:r>
            <a:endParaRPr lang="en-US" altLang="zh-CN" sz="2800" dirty="0">
              <a:solidFill>
                <a:srgbClr val="0000FF"/>
              </a:solidFill>
            </a:endParaRPr>
          </a:p>
          <a:p>
            <a:pPr>
              <a:buFont typeface="Wingdings" panose="05000000000000000000" pitchFamily="2" charset="2"/>
              <a:buNone/>
            </a:pPr>
            <a:r>
              <a:rPr lang="zh-CN" altLang="en-US" sz="2800" dirty="0" smtClean="0"/>
              <a:t>或 </a:t>
            </a:r>
            <a:r>
              <a:rPr lang="en-US" altLang="zh-CN" sz="2800" dirty="0" smtClean="0">
                <a:solidFill>
                  <a:srgbClr val="0000FF"/>
                </a:solidFill>
              </a:rPr>
              <a:t>12AB</a:t>
            </a:r>
            <a:r>
              <a:rPr lang="en-US" altLang="zh-CN" sz="2800" dirty="0">
                <a:solidFill>
                  <a:srgbClr val="0000FF"/>
                </a:solidFill>
              </a:rPr>
              <a:t>::</a:t>
            </a:r>
            <a:r>
              <a:rPr lang="en-US" altLang="zh-CN" sz="2800" dirty="0" smtClean="0">
                <a:solidFill>
                  <a:srgbClr val="0000FF"/>
                </a:solidFill>
              </a:rPr>
              <a:t>CD30:0:0:0:0/60 </a:t>
            </a:r>
            <a:r>
              <a:rPr lang="zh-CN" altLang="en-US" sz="2800" dirty="0" smtClean="0">
                <a:solidFill>
                  <a:srgbClr val="0000FF"/>
                </a:solidFill>
              </a:rPr>
              <a:t>（零压缩）</a:t>
            </a:r>
            <a:endParaRPr lang="en-US" altLang="zh-CN" sz="2800" dirty="0">
              <a:solidFill>
                <a:srgbClr val="0000FF"/>
              </a:solidFill>
            </a:endParaRPr>
          </a:p>
          <a:p>
            <a:pPr>
              <a:buNone/>
            </a:pPr>
            <a:r>
              <a:rPr lang="zh-CN" altLang="en-US" sz="2800" dirty="0" smtClean="0"/>
              <a:t>或 </a:t>
            </a:r>
            <a:r>
              <a:rPr lang="en-US" altLang="zh-CN" sz="2800" dirty="0" smtClean="0">
                <a:solidFill>
                  <a:srgbClr val="0000FF"/>
                </a:solidFill>
              </a:rPr>
              <a:t>12AB:0:0:CD30</a:t>
            </a:r>
            <a:r>
              <a:rPr lang="en-US" altLang="zh-CN" sz="2800" dirty="0">
                <a:solidFill>
                  <a:srgbClr val="0000FF"/>
                </a:solidFill>
              </a:rPr>
              <a:t>::/</a:t>
            </a:r>
            <a:r>
              <a:rPr lang="en-US" altLang="zh-CN" sz="2800" dirty="0" smtClean="0">
                <a:solidFill>
                  <a:srgbClr val="0000FF"/>
                </a:solidFill>
              </a:rPr>
              <a:t>60</a:t>
            </a:r>
            <a:r>
              <a:rPr lang="en-US" altLang="zh-CN" dirty="0" smtClean="0">
                <a:solidFill>
                  <a:srgbClr val="0000FF"/>
                </a:solidFill>
              </a:rPr>
              <a:t> </a:t>
            </a:r>
            <a:r>
              <a:rPr lang="zh-CN" altLang="en-US" sz="2800" dirty="0">
                <a:solidFill>
                  <a:srgbClr val="0000FF"/>
                </a:solidFill>
              </a:rPr>
              <a:t>（零压缩</a:t>
            </a:r>
            <a:r>
              <a:rPr lang="zh-CN" altLang="en-US" sz="2800" dirty="0" smtClean="0">
                <a:solidFill>
                  <a:srgbClr val="0000FF"/>
                </a:solidFill>
              </a:rPr>
              <a:t>）</a:t>
            </a:r>
            <a:endParaRPr lang="en-US" altLang="zh-CN" sz="2800"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638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638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638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638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63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IPv6 </a:t>
            </a:r>
            <a:r>
              <a:rPr lang="zh-CN" altLang="en-US" dirty="0" smtClean="0"/>
              <a:t>地址分类</a:t>
            </a:r>
            <a:endParaRPr lang="zh-CN" altLang="en-US" dirty="0"/>
          </a:p>
        </p:txBody>
      </p:sp>
      <p:graphicFrame>
        <p:nvGraphicFramePr>
          <p:cNvPr id="4" name="内容占位符 3"/>
          <p:cNvGraphicFramePr>
            <a:graphicFrameLocks noGrp="1"/>
          </p:cNvGraphicFramePr>
          <p:nvPr>
            <p:ph idx="1"/>
          </p:nvPr>
        </p:nvGraphicFramePr>
        <p:xfrm>
          <a:off x="704528" y="1700808"/>
          <a:ext cx="8928992" cy="3096342"/>
        </p:xfrm>
        <a:graphic>
          <a:graphicData uri="http://schemas.openxmlformats.org/drawingml/2006/table">
            <a:tbl>
              <a:tblPr>
                <a:tableStyleId>{5C22544A-7EE6-4342-B048-85BDC9FD1C3A}</a:tableStyleId>
              </a:tblPr>
              <a:tblGrid>
                <a:gridCol w="2799907"/>
                <a:gridCol w="6129085"/>
              </a:tblGrid>
              <a:tr h="516057">
                <a:tc>
                  <a:txBody>
                    <a:bodyPr/>
                    <a:lstStyle/>
                    <a:p>
                      <a:pPr algn="ctr">
                        <a:lnSpc>
                          <a:spcPct val="100000"/>
                        </a:lnSpc>
                        <a:spcAft>
                          <a:spcPts val="0"/>
                        </a:spcAft>
                      </a:pPr>
                      <a:r>
                        <a:rPr lang="zh-CN" sz="2400" b="1" dirty="0">
                          <a:solidFill>
                            <a:schemeClr val="tx1"/>
                          </a:solidFill>
                          <a:effectLst/>
                          <a:latin typeface="+mn-lt"/>
                          <a:ea typeface="黑体" panose="02010609060101010101" pitchFamily="2" charset="-122"/>
                        </a:rPr>
                        <a:t>地址类型</a:t>
                      </a:r>
                      <a:endParaRPr lang="zh-CN" sz="24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0000"/>
                        </a:lnSpc>
                        <a:spcAft>
                          <a:spcPts val="0"/>
                        </a:spcAft>
                      </a:pPr>
                      <a:r>
                        <a:rPr lang="zh-CN" sz="2400" b="1" dirty="0">
                          <a:solidFill>
                            <a:schemeClr val="tx1"/>
                          </a:solidFill>
                          <a:effectLst/>
                          <a:latin typeface="+mn-lt"/>
                          <a:ea typeface="黑体" panose="02010609060101010101" pitchFamily="2" charset="-122"/>
                        </a:rPr>
                        <a:t>二进制前缀</a:t>
                      </a:r>
                      <a:endParaRPr lang="zh-CN" sz="24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516057">
                <a:tc>
                  <a:txBody>
                    <a:bodyPr/>
                    <a:lstStyle/>
                    <a:p>
                      <a:pPr algn="just">
                        <a:lnSpc>
                          <a:spcPct val="100000"/>
                        </a:lnSpc>
                        <a:spcAft>
                          <a:spcPts val="0"/>
                        </a:spcAft>
                      </a:pPr>
                      <a:r>
                        <a:rPr lang="zh-CN" sz="2400" b="1">
                          <a:solidFill>
                            <a:schemeClr val="tx1"/>
                          </a:solidFill>
                          <a:effectLst/>
                          <a:latin typeface="+mn-lt"/>
                          <a:ea typeface="黑体" panose="02010609060101010101" pitchFamily="2" charset="-122"/>
                        </a:rPr>
                        <a:t>未指明地址</a:t>
                      </a:r>
                      <a:endParaRPr lang="zh-CN" sz="24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en-US" sz="2400" b="1" dirty="0">
                          <a:solidFill>
                            <a:schemeClr val="tx1"/>
                          </a:solidFill>
                          <a:effectLst/>
                          <a:latin typeface="+mn-lt"/>
                          <a:ea typeface="黑体" panose="02010609060101010101" pitchFamily="2" charset="-122"/>
                        </a:rPr>
                        <a:t>00…0</a:t>
                      </a:r>
                      <a:r>
                        <a:rPr lang="zh-CN" sz="2400" b="1" dirty="0">
                          <a:solidFill>
                            <a:schemeClr val="tx1"/>
                          </a:solidFill>
                          <a:effectLst/>
                          <a:latin typeface="+mn-lt"/>
                          <a:ea typeface="黑体" panose="02010609060101010101" pitchFamily="2" charset="-122"/>
                        </a:rPr>
                        <a:t>（</a:t>
                      </a:r>
                      <a:r>
                        <a:rPr lang="en-US" sz="2400" b="1" dirty="0">
                          <a:solidFill>
                            <a:schemeClr val="tx1"/>
                          </a:solidFill>
                          <a:effectLst/>
                          <a:latin typeface="+mn-lt"/>
                          <a:ea typeface="黑体" panose="02010609060101010101" pitchFamily="2" charset="-122"/>
                        </a:rPr>
                        <a:t>128</a:t>
                      </a:r>
                      <a:r>
                        <a:rPr lang="zh-CN" sz="2400" b="1" dirty="0">
                          <a:solidFill>
                            <a:schemeClr val="tx1"/>
                          </a:solidFill>
                          <a:effectLst/>
                          <a:latin typeface="+mn-lt"/>
                          <a:ea typeface="黑体" panose="02010609060101010101" pitchFamily="2" charset="-122"/>
                        </a:rPr>
                        <a:t>位），可记</a:t>
                      </a:r>
                      <a:r>
                        <a:rPr lang="zh-CN" sz="2400" b="1" dirty="0" smtClean="0">
                          <a:solidFill>
                            <a:schemeClr val="tx1"/>
                          </a:solidFill>
                          <a:effectLst/>
                          <a:latin typeface="+mn-lt"/>
                          <a:ea typeface="黑体" panose="02010609060101010101" pitchFamily="2" charset="-122"/>
                        </a:rPr>
                        <a:t>为</a:t>
                      </a:r>
                      <a:r>
                        <a:rPr lang="en-US" altLang="zh-CN" sz="2400" b="1" dirty="0" smtClean="0">
                          <a:solidFill>
                            <a:schemeClr val="tx1"/>
                          </a:solidFill>
                          <a:effectLst/>
                          <a:latin typeface="+mn-lt"/>
                          <a:ea typeface="黑体" panose="02010609060101010101" pitchFamily="2" charset="-122"/>
                        </a:rPr>
                        <a:t> </a:t>
                      </a:r>
                      <a:r>
                        <a:rPr lang="en-US" sz="2400" b="1" dirty="0" smtClean="0">
                          <a:solidFill>
                            <a:schemeClr val="tx1"/>
                          </a:solidFill>
                          <a:effectLst/>
                          <a:latin typeface="+mn-lt"/>
                          <a:ea typeface="黑体" panose="02010609060101010101" pitchFamily="2" charset="-122"/>
                        </a:rPr>
                        <a:t>::/</a:t>
                      </a:r>
                      <a:r>
                        <a:rPr lang="en-US" sz="2400" b="1" dirty="0">
                          <a:solidFill>
                            <a:schemeClr val="tx1"/>
                          </a:solidFill>
                          <a:effectLst/>
                          <a:latin typeface="+mn-lt"/>
                          <a:ea typeface="黑体" panose="02010609060101010101" pitchFamily="2" charset="-122"/>
                        </a:rPr>
                        <a:t>128</a:t>
                      </a:r>
                      <a:r>
                        <a:rPr lang="zh-CN" sz="2400" b="1" dirty="0">
                          <a:solidFill>
                            <a:schemeClr val="tx1"/>
                          </a:solidFill>
                          <a:effectLst/>
                          <a:latin typeface="+mn-lt"/>
                          <a:ea typeface="黑体" panose="02010609060101010101" pitchFamily="2" charset="-122"/>
                        </a:rPr>
                        <a:t>。</a:t>
                      </a:r>
                      <a:endParaRPr lang="zh-CN" sz="24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16057">
                <a:tc>
                  <a:txBody>
                    <a:bodyPr/>
                    <a:lstStyle/>
                    <a:p>
                      <a:pPr algn="just">
                        <a:lnSpc>
                          <a:spcPct val="100000"/>
                        </a:lnSpc>
                        <a:spcAft>
                          <a:spcPts val="0"/>
                        </a:spcAft>
                      </a:pPr>
                      <a:r>
                        <a:rPr lang="zh-CN" sz="2400" b="1">
                          <a:solidFill>
                            <a:schemeClr val="tx1"/>
                          </a:solidFill>
                          <a:effectLst/>
                          <a:latin typeface="+mn-lt"/>
                          <a:ea typeface="黑体" panose="02010609060101010101" pitchFamily="2" charset="-122"/>
                        </a:rPr>
                        <a:t>环回地址</a:t>
                      </a:r>
                      <a:endParaRPr lang="zh-CN" sz="24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en-US" sz="2400" b="1" dirty="0">
                          <a:solidFill>
                            <a:schemeClr val="tx1"/>
                          </a:solidFill>
                          <a:effectLst/>
                          <a:latin typeface="+mn-lt"/>
                          <a:ea typeface="黑体" panose="02010609060101010101" pitchFamily="2" charset="-122"/>
                        </a:rPr>
                        <a:t>00…1</a:t>
                      </a:r>
                      <a:r>
                        <a:rPr lang="zh-CN" sz="2400" b="1" dirty="0">
                          <a:solidFill>
                            <a:schemeClr val="tx1"/>
                          </a:solidFill>
                          <a:effectLst/>
                          <a:latin typeface="+mn-lt"/>
                          <a:ea typeface="黑体" panose="02010609060101010101" pitchFamily="2" charset="-122"/>
                        </a:rPr>
                        <a:t>（</a:t>
                      </a:r>
                      <a:r>
                        <a:rPr lang="en-US" sz="2400" b="1" dirty="0">
                          <a:solidFill>
                            <a:schemeClr val="tx1"/>
                          </a:solidFill>
                          <a:effectLst/>
                          <a:latin typeface="+mn-lt"/>
                          <a:ea typeface="黑体" panose="02010609060101010101" pitchFamily="2" charset="-122"/>
                        </a:rPr>
                        <a:t>128</a:t>
                      </a:r>
                      <a:r>
                        <a:rPr lang="zh-CN" sz="2400" b="1" dirty="0">
                          <a:solidFill>
                            <a:schemeClr val="tx1"/>
                          </a:solidFill>
                          <a:effectLst/>
                          <a:latin typeface="+mn-lt"/>
                          <a:ea typeface="黑体" panose="02010609060101010101" pitchFamily="2" charset="-122"/>
                        </a:rPr>
                        <a:t>位），可记</a:t>
                      </a:r>
                      <a:r>
                        <a:rPr lang="zh-CN" sz="2400" b="1" dirty="0" smtClean="0">
                          <a:solidFill>
                            <a:schemeClr val="tx1"/>
                          </a:solidFill>
                          <a:effectLst/>
                          <a:latin typeface="+mn-lt"/>
                          <a:ea typeface="黑体" panose="02010609060101010101" pitchFamily="2" charset="-122"/>
                        </a:rPr>
                        <a:t>为</a:t>
                      </a:r>
                      <a:r>
                        <a:rPr lang="en-US" altLang="zh-CN" sz="2400" b="1" dirty="0" smtClean="0">
                          <a:solidFill>
                            <a:schemeClr val="tx1"/>
                          </a:solidFill>
                          <a:effectLst/>
                          <a:latin typeface="+mn-lt"/>
                          <a:ea typeface="黑体" panose="02010609060101010101" pitchFamily="2" charset="-122"/>
                        </a:rPr>
                        <a:t> </a:t>
                      </a:r>
                      <a:r>
                        <a:rPr lang="en-US" sz="2400" b="1" dirty="0" smtClean="0">
                          <a:solidFill>
                            <a:schemeClr val="tx1"/>
                          </a:solidFill>
                          <a:effectLst/>
                          <a:latin typeface="+mn-lt"/>
                          <a:ea typeface="黑体" panose="02010609060101010101" pitchFamily="2" charset="-122"/>
                        </a:rPr>
                        <a:t>::</a:t>
                      </a:r>
                      <a:r>
                        <a:rPr lang="en-US" sz="2400" b="1" dirty="0">
                          <a:solidFill>
                            <a:schemeClr val="tx1"/>
                          </a:solidFill>
                          <a:effectLst/>
                          <a:latin typeface="+mn-lt"/>
                          <a:ea typeface="黑体" panose="02010609060101010101" pitchFamily="2" charset="-122"/>
                        </a:rPr>
                        <a:t>1/128</a:t>
                      </a:r>
                      <a:r>
                        <a:rPr lang="zh-CN" sz="2400" b="1" dirty="0">
                          <a:solidFill>
                            <a:schemeClr val="tx1"/>
                          </a:solidFill>
                          <a:effectLst/>
                          <a:latin typeface="+mn-lt"/>
                          <a:ea typeface="黑体" panose="02010609060101010101" pitchFamily="2" charset="-122"/>
                        </a:rPr>
                        <a:t>。</a:t>
                      </a:r>
                      <a:endParaRPr lang="zh-CN" sz="24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16057">
                <a:tc>
                  <a:txBody>
                    <a:bodyPr/>
                    <a:lstStyle/>
                    <a:p>
                      <a:pPr algn="just">
                        <a:lnSpc>
                          <a:spcPct val="100000"/>
                        </a:lnSpc>
                        <a:spcAft>
                          <a:spcPts val="0"/>
                        </a:spcAft>
                      </a:pPr>
                      <a:r>
                        <a:rPr lang="zh-CN" sz="2400" b="1">
                          <a:solidFill>
                            <a:schemeClr val="tx1"/>
                          </a:solidFill>
                          <a:effectLst/>
                          <a:latin typeface="+mn-lt"/>
                          <a:ea typeface="黑体" panose="02010609060101010101" pitchFamily="2" charset="-122"/>
                        </a:rPr>
                        <a:t>多播地址</a:t>
                      </a:r>
                      <a:endParaRPr lang="zh-CN" sz="24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en-US" sz="2400" b="1" dirty="0">
                          <a:solidFill>
                            <a:schemeClr val="tx1"/>
                          </a:solidFill>
                          <a:effectLst/>
                          <a:latin typeface="+mn-lt"/>
                          <a:ea typeface="黑体" panose="02010609060101010101" pitchFamily="2" charset="-122"/>
                        </a:rPr>
                        <a:t>11111111</a:t>
                      </a:r>
                      <a:r>
                        <a:rPr lang="zh-CN" sz="2400" b="1" dirty="0">
                          <a:solidFill>
                            <a:schemeClr val="tx1"/>
                          </a:solidFill>
                          <a:effectLst/>
                          <a:latin typeface="+mn-lt"/>
                          <a:ea typeface="黑体" panose="02010609060101010101" pitchFamily="2" charset="-122"/>
                        </a:rPr>
                        <a:t>（</a:t>
                      </a:r>
                      <a:r>
                        <a:rPr lang="en-US" sz="2400" b="1" dirty="0">
                          <a:solidFill>
                            <a:schemeClr val="tx1"/>
                          </a:solidFill>
                          <a:effectLst/>
                          <a:latin typeface="+mn-lt"/>
                          <a:ea typeface="黑体" panose="02010609060101010101" pitchFamily="2" charset="-122"/>
                        </a:rPr>
                        <a:t>8</a:t>
                      </a:r>
                      <a:r>
                        <a:rPr lang="zh-CN" sz="2400" b="1" dirty="0">
                          <a:solidFill>
                            <a:schemeClr val="tx1"/>
                          </a:solidFill>
                          <a:effectLst/>
                          <a:latin typeface="+mn-lt"/>
                          <a:ea typeface="黑体" panose="02010609060101010101" pitchFamily="2" charset="-122"/>
                        </a:rPr>
                        <a:t>位），可记</a:t>
                      </a:r>
                      <a:r>
                        <a:rPr lang="zh-CN" sz="2400" b="1" dirty="0" smtClean="0">
                          <a:solidFill>
                            <a:schemeClr val="tx1"/>
                          </a:solidFill>
                          <a:effectLst/>
                          <a:latin typeface="+mn-lt"/>
                          <a:ea typeface="黑体" panose="02010609060101010101" pitchFamily="2" charset="-122"/>
                        </a:rPr>
                        <a:t>为</a:t>
                      </a:r>
                      <a:r>
                        <a:rPr lang="en-US" altLang="zh-CN" sz="2400" b="1" dirty="0" smtClean="0">
                          <a:solidFill>
                            <a:schemeClr val="tx1"/>
                          </a:solidFill>
                          <a:effectLst/>
                          <a:latin typeface="+mn-lt"/>
                          <a:ea typeface="黑体" panose="02010609060101010101" pitchFamily="2" charset="-122"/>
                        </a:rPr>
                        <a:t> </a:t>
                      </a:r>
                      <a:r>
                        <a:rPr lang="en-US" sz="2400" b="1" dirty="0" smtClean="0">
                          <a:solidFill>
                            <a:schemeClr val="tx1"/>
                          </a:solidFill>
                          <a:effectLst/>
                          <a:latin typeface="+mn-lt"/>
                          <a:ea typeface="黑体" panose="02010609060101010101" pitchFamily="2" charset="-122"/>
                        </a:rPr>
                        <a:t>FF00</a:t>
                      </a:r>
                      <a:r>
                        <a:rPr lang="en-US" sz="2400" b="1" dirty="0">
                          <a:solidFill>
                            <a:schemeClr val="tx1"/>
                          </a:solidFill>
                          <a:effectLst/>
                          <a:latin typeface="+mn-lt"/>
                          <a:ea typeface="黑体" panose="02010609060101010101" pitchFamily="2" charset="-122"/>
                        </a:rPr>
                        <a:t>::/8</a:t>
                      </a:r>
                      <a:r>
                        <a:rPr lang="zh-CN" sz="2400" b="1" dirty="0">
                          <a:solidFill>
                            <a:schemeClr val="tx1"/>
                          </a:solidFill>
                          <a:effectLst/>
                          <a:latin typeface="+mn-lt"/>
                          <a:ea typeface="黑体" panose="02010609060101010101" pitchFamily="2" charset="-122"/>
                        </a:rPr>
                        <a:t>。</a:t>
                      </a:r>
                      <a:endParaRPr lang="zh-CN" sz="24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16057">
                <a:tc>
                  <a:txBody>
                    <a:bodyPr/>
                    <a:lstStyle/>
                    <a:p>
                      <a:pPr algn="just">
                        <a:lnSpc>
                          <a:spcPct val="100000"/>
                        </a:lnSpc>
                        <a:spcAft>
                          <a:spcPts val="0"/>
                        </a:spcAft>
                      </a:pPr>
                      <a:r>
                        <a:rPr lang="zh-CN" sz="2400" b="1">
                          <a:solidFill>
                            <a:schemeClr val="tx1"/>
                          </a:solidFill>
                          <a:effectLst/>
                          <a:latin typeface="+mn-lt"/>
                          <a:ea typeface="黑体" panose="02010609060101010101" pitchFamily="2" charset="-122"/>
                        </a:rPr>
                        <a:t>本地链路单播地址</a:t>
                      </a:r>
                      <a:endParaRPr lang="zh-CN" sz="24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en-US" sz="2400" b="1" dirty="0">
                          <a:solidFill>
                            <a:schemeClr val="tx1"/>
                          </a:solidFill>
                          <a:effectLst/>
                          <a:latin typeface="+mn-lt"/>
                          <a:ea typeface="黑体" panose="02010609060101010101" pitchFamily="2" charset="-122"/>
                        </a:rPr>
                        <a:t>1111111010</a:t>
                      </a:r>
                      <a:r>
                        <a:rPr lang="zh-CN" sz="2400" b="1" dirty="0">
                          <a:solidFill>
                            <a:schemeClr val="tx1"/>
                          </a:solidFill>
                          <a:effectLst/>
                          <a:latin typeface="+mn-lt"/>
                          <a:ea typeface="黑体" panose="02010609060101010101" pitchFamily="2" charset="-122"/>
                        </a:rPr>
                        <a:t>（</a:t>
                      </a:r>
                      <a:r>
                        <a:rPr lang="en-US" sz="2400" b="1" dirty="0">
                          <a:solidFill>
                            <a:schemeClr val="tx1"/>
                          </a:solidFill>
                          <a:effectLst/>
                          <a:latin typeface="+mn-lt"/>
                          <a:ea typeface="黑体" panose="02010609060101010101" pitchFamily="2" charset="-122"/>
                        </a:rPr>
                        <a:t>10</a:t>
                      </a:r>
                      <a:r>
                        <a:rPr lang="zh-CN" sz="2400" b="1" dirty="0">
                          <a:solidFill>
                            <a:schemeClr val="tx1"/>
                          </a:solidFill>
                          <a:effectLst/>
                          <a:latin typeface="+mn-lt"/>
                          <a:ea typeface="黑体" panose="02010609060101010101" pitchFamily="2" charset="-122"/>
                        </a:rPr>
                        <a:t>位）</a:t>
                      </a:r>
                      <a:r>
                        <a:rPr lang="en-US" sz="2400" b="1" dirty="0">
                          <a:solidFill>
                            <a:schemeClr val="tx1"/>
                          </a:solidFill>
                          <a:effectLst/>
                          <a:latin typeface="+mn-lt"/>
                          <a:ea typeface="黑体" panose="02010609060101010101" pitchFamily="2" charset="-122"/>
                        </a:rPr>
                        <a:t>, </a:t>
                      </a:r>
                      <a:r>
                        <a:rPr lang="zh-CN" sz="2400" b="1" dirty="0">
                          <a:solidFill>
                            <a:schemeClr val="tx1"/>
                          </a:solidFill>
                          <a:effectLst/>
                          <a:latin typeface="+mn-lt"/>
                          <a:ea typeface="黑体" panose="02010609060101010101" pitchFamily="2" charset="-122"/>
                        </a:rPr>
                        <a:t>可记</a:t>
                      </a:r>
                      <a:r>
                        <a:rPr lang="zh-CN" sz="2400" b="1" dirty="0" smtClean="0">
                          <a:solidFill>
                            <a:schemeClr val="tx1"/>
                          </a:solidFill>
                          <a:effectLst/>
                          <a:latin typeface="+mn-lt"/>
                          <a:ea typeface="黑体" panose="02010609060101010101" pitchFamily="2" charset="-122"/>
                        </a:rPr>
                        <a:t>为</a:t>
                      </a:r>
                      <a:r>
                        <a:rPr lang="en-US" altLang="zh-CN" sz="2400" b="1" dirty="0" smtClean="0">
                          <a:solidFill>
                            <a:schemeClr val="tx1"/>
                          </a:solidFill>
                          <a:effectLst/>
                          <a:latin typeface="+mn-lt"/>
                          <a:ea typeface="黑体" panose="02010609060101010101" pitchFamily="2" charset="-122"/>
                        </a:rPr>
                        <a:t> </a:t>
                      </a:r>
                      <a:r>
                        <a:rPr lang="en-US" sz="2400" b="1" dirty="0" smtClean="0">
                          <a:solidFill>
                            <a:schemeClr val="tx1"/>
                          </a:solidFill>
                          <a:effectLst/>
                          <a:latin typeface="+mn-lt"/>
                          <a:ea typeface="黑体" panose="02010609060101010101" pitchFamily="2" charset="-122"/>
                        </a:rPr>
                        <a:t>FE80</a:t>
                      </a:r>
                      <a:r>
                        <a:rPr lang="en-US" sz="2400" b="1" dirty="0">
                          <a:solidFill>
                            <a:schemeClr val="tx1"/>
                          </a:solidFill>
                          <a:effectLst/>
                          <a:latin typeface="+mn-lt"/>
                          <a:ea typeface="黑体" panose="02010609060101010101" pitchFamily="2" charset="-122"/>
                        </a:rPr>
                        <a:t>::/10</a:t>
                      </a:r>
                      <a:r>
                        <a:rPr lang="zh-CN" sz="2400" b="1" dirty="0">
                          <a:solidFill>
                            <a:schemeClr val="tx1"/>
                          </a:solidFill>
                          <a:effectLst/>
                          <a:latin typeface="+mn-lt"/>
                          <a:ea typeface="黑体" panose="02010609060101010101" pitchFamily="2" charset="-122"/>
                        </a:rPr>
                        <a:t>。</a:t>
                      </a:r>
                      <a:endParaRPr lang="zh-CN" sz="24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16057">
                <a:tc>
                  <a:txBody>
                    <a:bodyPr/>
                    <a:lstStyle/>
                    <a:p>
                      <a:pPr algn="just">
                        <a:lnSpc>
                          <a:spcPct val="100000"/>
                        </a:lnSpc>
                        <a:spcAft>
                          <a:spcPts val="0"/>
                        </a:spcAft>
                      </a:pPr>
                      <a:r>
                        <a:rPr lang="zh-CN" sz="2400" b="1">
                          <a:solidFill>
                            <a:schemeClr val="tx1"/>
                          </a:solidFill>
                          <a:effectLst/>
                          <a:latin typeface="+mn-lt"/>
                          <a:ea typeface="黑体" panose="02010609060101010101" pitchFamily="2" charset="-122"/>
                        </a:rPr>
                        <a:t>全球单播地址</a:t>
                      </a:r>
                      <a:endParaRPr lang="zh-CN" sz="24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400" b="1" dirty="0">
                          <a:solidFill>
                            <a:schemeClr val="tx1"/>
                          </a:solidFill>
                          <a:effectLst/>
                          <a:latin typeface="+mn-lt"/>
                          <a:ea typeface="黑体" panose="02010609060101010101" pitchFamily="2" charset="-122"/>
                        </a:rPr>
                        <a:t>（除上述四种外，所有其他的二进制前缀）</a:t>
                      </a:r>
                      <a:endParaRPr lang="zh-CN" sz="24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Grp="1" noChangeArrowheads="1"/>
          </p:cNvSpPr>
          <p:nvPr>
            <p:ph type="title"/>
          </p:nvPr>
        </p:nvSpPr>
        <p:spPr/>
        <p:txBody>
          <a:bodyPr/>
          <a:lstStyle/>
          <a:p>
            <a:pPr algn="ctr"/>
            <a:r>
              <a:rPr lang="en-US" altLang="zh-CN" dirty="0"/>
              <a:t>IPv6 </a:t>
            </a:r>
            <a:r>
              <a:rPr lang="zh-CN" altLang="en-US" dirty="0"/>
              <a:t>地址分类</a:t>
            </a:r>
            <a:endParaRPr lang="zh-CN" altLang="en-US" dirty="0"/>
          </a:p>
        </p:txBody>
      </p:sp>
      <p:sp>
        <p:nvSpPr>
          <p:cNvPr id="94925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dirty="0">
                <a:solidFill>
                  <a:srgbClr val="FF0000"/>
                </a:solidFill>
              </a:rPr>
              <a:t>未指明地址 </a:t>
            </a:r>
            <a:endParaRPr lang="en-US" altLang="zh-CN" dirty="0" smtClean="0"/>
          </a:p>
          <a:p>
            <a:pPr lvl="1"/>
            <a:r>
              <a:rPr lang="zh-CN" altLang="en-US" dirty="0" smtClean="0"/>
              <a:t>这</a:t>
            </a:r>
            <a:r>
              <a:rPr lang="zh-CN" altLang="en-US" dirty="0"/>
              <a:t>是 </a:t>
            </a:r>
            <a:r>
              <a:rPr lang="en-US" altLang="zh-CN" dirty="0"/>
              <a:t>16 </a:t>
            </a:r>
            <a:r>
              <a:rPr lang="zh-CN" altLang="en-US" dirty="0"/>
              <a:t>字节的全 </a:t>
            </a:r>
            <a:r>
              <a:rPr lang="en-US" altLang="zh-CN" dirty="0"/>
              <a:t>0 </a:t>
            </a:r>
            <a:r>
              <a:rPr lang="zh-CN" altLang="en-US" dirty="0"/>
              <a:t>地址，可缩写为两个冒号“</a:t>
            </a:r>
            <a:r>
              <a:rPr lang="en-US" altLang="zh-CN" dirty="0"/>
              <a:t>::”</a:t>
            </a:r>
            <a:r>
              <a:rPr lang="zh-CN" altLang="en-US" dirty="0" smtClean="0"/>
              <a:t>。</a:t>
            </a:r>
            <a:endParaRPr lang="en-US" altLang="zh-CN" dirty="0" smtClean="0"/>
          </a:p>
          <a:p>
            <a:pPr lvl="1"/>
            <a:r>
              <a:rPr lang="zh-CN" altLang="en-US" dirty="0" smtClean="0"/>
              <a:t>这个</a:t>
            </a:r>
            <a:r>
              <a:rPr lang="zh-CN" altLang="en-US" dirty="0"/>
              <a:t>地址只能为还没有配置到一个标准的 </a:t>
            </a:r>
            <a:r>
              <a:rPr lang="en-US" altLang="zh-CN" dirty="0"/>
              <a:t>IP </a:t>
            </a:r>
            <a:r>
              <a:rPr lang="zh-CN" altLang="en-US" dirty="0"/>
              <a:t>地址的主机当作源地址使用</a:t>
            </a:r>
            <a:r>
              <a:rPr lang="zh-CN" altLang="en-US" dirty="0" smtClean="0"/>
              <a:t>。</a:t>
            </a:r>
            <a:endParaRPr lang="en-US" altLang="zh-CN" dirty="0" smtClean="0"/>
          </a:p>
          <a:p>
            <a:pPr lvl="1"/>
            <a:r>
              <a:rPr lang="zh-CN" altLang="zh-CN" dirty="0"/>
              <a:t>这类地址仅此一个。</a:t>
            </a:r>
            <a:endParaRPr lang="zh-CN" altLang="en-US" dirty="0"/>
          </a:p>
          <a:p>
            <a:r>
              <a:rPr lang="zh-CN" altLang="en-US" dirty="0">
                <a:solidFill>
                  <a:srgbClr val="FF0000"/>
                </a:solidFill>
              </a:rPr>
              <a:t>环回地址</a:t>
            </a:r>
            <a:endParaRPr lang="en-US" altLang="zh-CN" dirty="0">
              <a:solidFill>
                <a:srgbClr val="FF0000"/>
              </a:solidFill>
            </a:endParaRPr>
          </a:p>
          <a:p>
            <a:pPr lvl="1"/>
            <a:r>
              <a:rPr lang="zh-CN" altLang="en-US" dirty="0" smtClean="0"/>
              <a:t>即 </a:t>
            </a:r>
            <a:r>
              <a:rPr lang="en-US" altLang="zh-CN" dirty="0"/>
              <a:t>0:0:0:0:0:0:0:1</a:t>
            </a:r>
            <a:r>
              <a:rPr lang="zh-CN" altLang="en-US" dirty="0"/>
              <a:t>（记为 </a:t>
            </a:r>
            <a:r>
              <a:rPr lang="en-US" altLang="zh-CN" dirty="0"/>
              <a:t>::1</a:t>
            </a:r>
            <a:r>
              <a:rPr lang="zh-CN" altLang="en-US" dirty="0"/>
              <a:t>）</a:t>
            </a:r>
            <a:r>
              <a:rPr lang="zh-CN" altLang="en-US" dirty="0" smtClean="0"/>
              <a:t>。</a:t>
            </a:r>
            <a:endParaRPr lang="en-US" altLang="zh-CN" dirty="0" smtClean="0"/>
          </a:p>
          <a:p>
            <a:pPr lvl="1"/>
            <a:r>
              <a:rPr lang="zh-CN" altLang="zh-CN" dirty="0"/>
              <a:t>作用</a:t>
            </a:r>
            <a:r>
              <a:rPr lang="zh-CN" altLang="zh-CN" dirty="0" smtClean="0"/>
              <a:t>和</a:t>
            </a:r>
            <a:r>
              <a:rPr lang="en-US" altLang="zh-CN" dirty="0" smtClean="0"/>
              <a:t> IPv4 </a:t>
            </a:r>
            <a:r>
              <a:rPr lang="zh-CN" altLang="zh-CN" dirty="0" smtClean="0"/>
              <a:t>的</a:t>
            </a:r>
            <a:r>
              <a:rPr lang="zh-CN" altLang="zh-CN" dirty="0"/>
              <a:t>环回地址一样</a:t>
            </a:r>
            <a:r>
              <a:rPr lang="zh-CN" altLang="zh-CN" dirty="0" smtClean="0"/>
              <a:t>。</a:t>
            </a:r>
            <a:endParaRPr lang="en-US" altLang="zh-CN" dirty="0" smtClean="0"/>
          </a:p>
          <a:p>
            <a:pPr lvl="1"/>
            <a:r>
              <a:rPr lang="zh-CN" altLang="zh-CN" dirty="0" smtClean="0"/>
              <a:t>这</a:t>
            </a:r>
            <a:r>
              <a:rPr lang="zh-CN" altLang="zh-CN" dirty="0"/>
              <a:t>类地址也是仅此一个</a:t>
            </a:r>
            <a:r>
              <a:rPr lang="zh-CN" altLang="zh-CN" dirty="0" smtClean="0"/>
              <a:t>。</a:t>
            </a:r>
            <a:endParaRPr lang="zh-CN" altLang="en-US" dirty="0"/>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Grp="1" noChangeArrowheads="1"/>
          </p:cNvSpPr>
          <p:nvPr>
            <p:ph type="title"/>
          </p:nvPr>
        </p:nvSpPr>
        <p:spPr/>
        <p:txBody>
          <a:bodyPr/>
          <a:lstStyle/>
          <a:p>
            <a:pPr algn="ctr"/>
            <a:r>
              <a:rPr lang="en-US" altLang="zh-CN" dirty="0"/>
              <a:t>IPv6 </a:t>
            </a:r>
            <a:r>
              <a:rPr lang="zh-CN" altLang="en-US" dirty="0"/>
              <a:t>地址分类</a:t>
            </a:r>
            <a:endParaRPr lang="zh-CN" altLang="en-US" dirty="0"/>
          </a:p>
        </p:txBody>
      </p:sp>
      <p:sp>
        <p:nvSpPr>
          <p:cNvPr id="94925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zh-CN" dirty="0">
                <a:solidFill>
                  <a:srgbClr val="FF0000"/>
                </a:solidFill>
              </a:rPr>
              <a:t>多播</a:t>
            </a:r>
            <a:r>
              <a:rPr lang="zh-CN" altLang="zh-CN" dirty="0" smtClean="0">
                <a:solidFill>
                  <a:srgbClr val="FF0000"/>
                </a:solidFill>
              </a:rPr>
              <a:t>地址</a:t>
            </a:r>
            <a:endParaRPr lang="en-US" altLang="zh-CN" dirty="0" smtClean="0">
              <a:solidFill>
                <a:srgbClr val="FF0000"/>
              </a:solidFill>
            </a:endParaRPr>
          </a:p>
          <a:p>
            <a:pPr lvl="1"/>
            <a:r>
              <a:rPr lang="zh-CN" altLang="zh-CN" dirty="0" smtClean="0"/>
              <a:t>功能和</a:t>
            </a:r>
            <a:r>
              <a:rPr lang="en-US" altLang="zh-CN" dirty="0" smtClean="0"/>
              <a:t> IPv4 </a:t>
            </a:r>
            <a:r>
              <a:rPr lang="zh-CN" altLang="zh-CN" dirty="0" smtClean="0"/>
              <a:t>的</a:t>
            </a:r>
            <a:r>
              <a:rPr lang="zh-CN" altLang="zh-CN" dirty="0"/>
              <a:t>一样</a:t>
            </a:r>
            <a:r>
              <a:rPr lang="zh-CN" altLang="zh-CN" dirty="0" smtClean="0"/>
              <a:t>。</a:t>
            </a:r>
            <a:endParaRPr lang="en-US" altLang="zh-CN" dirty="0" smtClean="0"/>
          </a:p>
          <a:p>
            <a:pPr lvl="1"/>
            <a:r>
              <a:rPr lang="zh-CN" altLang="zh-CN" dirty="0" smtClean="0"/>
              <a:t>这</a:t>
            </a:r>
            <a:r>
              <a:rPr lang="zh-CN" altLang="zh-CN" dirty="0"/>
              <a:t>类地址</a:t>
            </a:r>
            <a:r>
              <a:rPr lang="zh-CN" altLang="zh-CN" dirty="0" smtClean="0"/>
              <a:t>占</a:t>
            </a:r>
            <a:r>
              <a:rPr lang="en-US" altLang="zh-CN" dirty="0" smtClean="0"/>
              <a:t> IPv6 </a:t>
            </a:r>
            <a:r>
              <a:rPr lang="zh-CN" altLang="zh-CN" dirty="0" smtClean="0"/>
              <a:t>地址</a:t>
            </a:r>
            <a:r>
              <a:rPr lang="zh-CN" altLang="zh-CN" dirty="0"/>
              <a:t>总数</a:t>
            </a:r>
            <a:r>
              <a:rPr lang="zh-CN" altLang="zh-CN" dirty="0" smtClean="0"/>
              <a:t>的</a:t>
            </a:r>
            <a:r>
              <a:rPr lang="en-US" altLang="zh-CN" dirty="0" smtClean="0"/>
              <a:t> 1/256</a:t>
            </a:r>
            <a:r>
              <a:rPr lang="zh-CN" altLang="zh-CN" dirty="0"/>
              <a:t>。</a:t>
            </a:r>
            <a:endParaRPr lang="en-US" altLang="zh-CN" dirty="0" smtClean="0"/>
          </a:p>
          <a:p>
            <a:r>
              <a:rPr lang="zh-CN" altLang="zh-CN" dirty="0">
                <a:solidFill>
                  <a:srgbClr val="FF0000"/>
                </a:solidFill>
              </a:rPr>
              <a:t>本地链路单播</a:t>
            </a:r>
            <a:r>
              <a:rPr lang="zh-CN" altLang="zh-CN" dirty="0" smtClean="0">
                <a:solidFill>
                  <a:srgbClr val="FF0000"/>
                </a:solidFill>
              </a:rPr>
              <a:t>地址</a:t>
            </a:r>
            <a:r>
              <a:rPr lang="en-US" altLang="zh-CN" sz="2800" dirty="0" smtClean="0">
                <a:solidFill>
                  <a:srgbClr val="FF0000"/>
                </a:solidFill>
              </a:rPr>
              <a:t> </a:t>
            </a:r>
            <a:r>
              <a:rPr lang="en-US" altLang="zh-CN" sz="2800" dirty="0" smtClean="0"/>
              <a:t>(</a:t>
            </a:r>
            <a:r>
              <a:rPr lang="en-US" altLang="zh-CN" sz="2800" dirty="0"/>
              <a:t>Link-Local Unicast Address) </a:t>
            </a:r>
            <a:endParaRPr lang="en-US" altLang="zh-CN" sz="2800" dirty="0" smtClean="0"/>
          </a:p>
          <a:p>
            <a:pPr lvl="1"/>
            <a:r>
              <a:rPr lang="zh-CN" altLang="zh-CN" dirty="0" smtClean="0"/>
              <a:t>有些</a:t>
            </a:r>
            <a:r>
              <a:rPr lang="zh-CN" altLang="zh-CN" dirty="0"/>
              <a:t>单位的网络</a:t>
            </a:r>
            <a:r>
              <a:rPr lang="zh-CN" altLang="zh-CN" dirty="0" smtClean="0"/>
              <a:t>使用</a:t>
            </a:r>
            <a:r>
              <a:rPr lang="en-US" altLang="zh-CN" dirty="0" smtClean="0"/>
              <a:t> TCP/IP </a:t>
            </a:r>
            <a:r>
              <a:rPr lang="zh-CN" altLang="zh-CN" dirty="0" smtClean="0"/>
              <a:t>协议</a:t>
            </a:r>
            <a:r>
              <a:rPr lang="zh-CN" altLang="zh-CN" dirty="0"/>
              <a:t>，但</a:t>
            </a:r>
            <a:r>
              <a:rPr lang="zh-CN" altLang="zh-CN" dirty="0">
                <a:solidFill>
                  <a:srgbClr val="0000FF"/>
                </a:solidFill>
              </a:rPr>
              <a:t>并没有连接到互联网上。</a:t>
            </a:r>
            <a:r>
              <a:rPr lang="zh-CN" altLang="zh-CN" dirty="0"/>
              <a:t>连接在这样的网络上的主机都可以使用这种本地地址进行通信，但不能和互联网上的其他主机通信</a:t>
            </a:r>
            <a:r>
              <a:rPr lang="zh-CN" altLang="zh-CN" dirty="0" smtClean="0"/>
              <a:t>。</a:t>
            </a:r>
            <a:endParaRPr lang="en-US" altLang="zh-CN" dirty="0" smtClean="0"/>
          </a:p>
          <a:p>
            <a:pPr lvl="1"/>
            <a:r>
              <a:rPr lang="zh-CN" altLang="zh-CN" dirty="0" smtClean="0"/>
              <a:t>这</a:t>
            </a:r>
            <a:r>
              <a:rPr lang="zh-CN" altLang="zh-CN" dirty="0"/>
              <a:t>类地址</a:t>
            </a:r>
            <a:r>
              <a:rPr lang="zh-CN" altLang="zh-CN" dirty="0" smtClean="0"/>
              <a:t>占</a:t>
            </a:r>
            <a:r>
              <a:rPr lang="en-US" altLang="zh-CN" dirty="0" smtClean="0"/>
              <a:t> IPv6 </a:t>
            </a:r>
            <a:r>
              <a:rPr lang="zh-CN" altLang="zh-CN" dirty="0" smtClean="0"/>
              <a:t>地址</a:t>
            </a:r>
            <a:r>
              <a:rPr lang="zh-CN" altLang="zh-CN" dirty="0"/>
              <a:t>总数</a:t>
            </a:r>
            <a:r>
              <a:rPr lang="zh-CN" altLang="zh-CN" dirty="0" smtClean="0"/>
              <a:t>的</a:t>
            </a:r>
            <a:r>
              <a:rPr lang="en-US" altLang="zh-CN" dirty="0" smtClean="0"/>
              <a:t> 1/1024</a:t>
            </a:r>
            <a:r>
              <a:rPr lang="zh-CN" altLang="zh-CN" dirty="0" smtClean="0"/>
              <a:t>。</a:t>
            </a:r>
            <a:endParaRPr lang="en-US" altLang="zh-CN" dirty="0" smtClean="0"/>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Grp="1" noChangeArrowheads="1"/>
          </p:cNvSpPr>
          <p:nvPr>
            <p:ph type="title"/>
          </p:nvPr>
        </p:nvSpPr>
        <p:spPr/>
        <p:txBody>
          <a:bodyPr/>
          <a:lstStyle/>
          <a:p>
            <a:pPr algn="ctr"/>
            <a:r>
              <a:rPr lang="en-US" altLang="zh-CN" dirty="0"/>
              <a:t>IPv6 </a:t>
            </a:r>
            <a:r>
              <a:rPr lang="zh-CN" altLang="en-US" dirty="0"/>
              <a:t>地址分类</a:t>
            </a:r>
            <a:endParaRPr lang="zh-CN" altLang="en-US" dirty="0"/>
          </a:p>
        </p:txBody>
      </p:sp>
      <p:sp>
        <p:nvSpPr>
          <p:cNvPr id="949251" name="Rectangle 3"/>
          <p:cNvSpPr>
            <a:spLocks noGrp="1" noChangeArrowheads="1"/>
          </p:cNvSpPr>
          <p:nvPr>
            <p:ph idx="1"/>
          </p:nvPr>
        </p:nvSpPr>
        <p:spPr>
          <a:xfrm>
            <a:off x="495300" y="1196752"/>
            <a:ext cx="9282236" cy="4934173"/>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zh-CN" dirty="0" smtClean="0">
                <a:solidFill>
                  <a:srgbClr val="FF0000"/>
                </a:solidFill>
              </a:rPr>
              <a:t>全球</a:t>
            </a:r>
            <a:r>
              <a:rPr lang="zh-CN" altLang="zh-CN" dirty="0">
                <a:solidFill>
                  <a:srgbClr val="FF0000"/>
                </a:solidFill>
              </a:rPr>
              <a:t>单播地址</a:t>
            </a:r>
            <a:endParaRPr lang="en-US" altLang="zh-CN" dirty="0">
              <a:solidFill>
                <a:srgbClr val="FF0000"/>
              </a:solidFill>
            </a:endParaRPr>
          </a:p>
          <a:p>
            <a:pPr lvl="1"/>
            <a:r>
              <a:rPr lang="en-US" altLang="zh-CN" dirty="0" smtClean="0"/>
              <a:t>IPv6 </a:t>
            </a:r>
            <a:r>
              <a:rPr lang="zh-CN" altLang="zh-CN" dirty="0" smtClean="0"/>
              <a:t>的</a:t>
            </a:r>
            <a:r>
              <a:rPr lang="zh-CN" altLang="zh-CN" dirty="0"/>
              <a:t>这一类单播地址是使用得最多的一类</a:t>
            </a:r>
            <a:r>
              <a:rPr lang="zh-CN" altLang="zh-CN" dirty="0" smtClean="0"/>
              <a:t>。</a:t>
            </a:r>
            <a:endParaRPr lang="en-US" altLang="zh-CN" dirty="0" smtClean="0"/>
          </a:p>
          <a:p>
            <a:pPr lvl="1"/>
            <a:r>
              <a:rPr lang="zh-CN" altLang="zh-CN" dirty="0"/>
              <a:t>曾提出过多种方案来进一步划分</a:t>
            </a:r>
            <a:r>
              <a:rPr lang="zh-CN" altLang="zh-CN" dirty="0" smtClean="0"/>
              <a:t>这</a:t>
            </a:r>
            <a:r>
              <a:rPr lang="en-US" altLang="zh-CN" dirty="0" smtClean="0"/>
              <a:t> 128 </a:t>
            </a:r>
            <a:r>
              <a:rPr lang="zh-CN" altLang="zh-CN" dirty="0" smtClean="0"/>
              <a:t>位</a:t>
            </a:r>
            <a:r>
              <a:rPr lang="zh-CN" altLang="zh-CN" dirty="0"/>
              <a:t>的单播</a:t>
            </a:r>
            <a:r>
              <a:rPr lang="zh-CN" altLang="zh-CN" dirty="0" smtClean="0"/>
              <a:t>地址</a:t>
            </a:r>
            <a:r>
              <a:rPr lang="zh-CN" altLang="en-US" dirty="0" smtClean="0"/>
              <a:t>。</a:t>
            </a:r>
            <a:endParaRPr lang="en-US" altLang="zh-CN" dirty="0" smtClean="0"/>
          </a:p>
          <a:p>
            <a:pPr lvl="1"/>
            <a:r>
              <a:rPr lang="zh-CN" altLang="zh-CN" dirty="0" smtClean="0"/>
              <a:t>根据</a:t>
            </a:r>
            <a:r>
              <a:rPr lang="en-US" altLang="zh-CN" dirty="0" smtClean="0"/>
              <a:t> 2006 </a:t>
            </a:r>
            <a:r>
              <a:rPr lang="zh-CN" altLang="zh-CN" dirty="0" smtClean="0"/>
              <a:t>年</a:t>
            </a:r>
            <a:r>
              <a:rPr lang="zh-CN" altLang="zh-CN" dirty="0"/>
              <a:t>发布的草案</a:t>
            </a:r>
            <a:r>
              <a:rPr lang="zh-CN" altLang="zh-CN" dirty="0" smtClean="0"/>
              <a:t>标准</a:t>
            </a:r>
            <a:r>
              <a:rPr lang="en-US" altLang="zh-CN" dirty="0" smtClean="0"/>
              <a:t> RFC 4291 </a:t>
            </a:r>
            <a:r>
              <a:rPr lang="zh-CN" altLang="zh-CN" dirty="0" smtClean="0"/>
              <a:t>的</a:t>
            </a:r>
            <a:r>
              <a:rPr lang="zh-CN" altLang="zh-CN" dirty="0"/>
              <a:t>建议， </a:t>
            </a:r>
            <a:r>
              <a:rPr lang="en-US" altLang="zh-CN" dirty="0" smtClean="0"/>
              <a:t> IPv6 </a:t>
            </a:r>
            <a:r>
              <a:rPr lang="zh-CN" altLang="zh-CN" dirty="0" smtClean="0"/>
              <a:t>单</a:t>
            </a:r>
            <a:r>
              <a:rPr lang="zh-CN" altLang="zh-CN" dirty="0"/>
              <a:t>播地址的划分方法非常</a:t>
            </a:r>
            <a:r>
              <a:rPr lang="zh-CN" altLang="zh-CN" dirty="0" smtClean="0"/>
              <a:t>灵活</a:t>
            </a:r>
            <a:r>
              <a:rPr lang="zh-CN" altLang="en-US" dirty="0" smtClean="0"/>
              <a:t>。</a:t>
            </a:r>
            <a:endParaRPr lang="en-US" altLang="zh-CN" dirty="0" smtClean="0"/>
          </a:p>
        </p:txBody>
      </p:sp>
      <p:grpSp>
        <p:nvGrpSpPr>
          <p:cNvPr id="3" name="组合 2"/>
          <p:cNvGrpSpPr/>
          <p:nvPr/>
        </p:nvGrpSpPr>
        <p:grpSpPr>
          <a:xfrm>
            <a:off x="1118368" y="3933056"/>
            <a:ext cx="7939088" cy="2033765"/>
            <a:chOff x="1118368" y="3933056"/>
            <a:chExt cx="7939088" cy="2033765"/>
          </a:xfrm>
        </p:grpSpPr>
        <p:sp>
          <p:nvSpPr>
            <p:cNvPr id="6" name="Rectangle 2"/>
            <p:cNvSpPr>
              <a:spLocks noChangeArrowheads="1"/>
            </p:cNvSpPr>
            <p:nvPr/>
          </p:nvSpPr>
          <p:spPr bwMode="auto">
            <a:xfrm>
              <a:off x="1118368" y="5372919"/>
              <a:ext cx="7939088" cy="576361"/>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b="1" dirty="0">
                <a:solidFill>
                  <a:srgbClr val="000099"/>
                </a:solidFill>
                <a:latin typeface="+mn-lt"/>
                <a:ea typeface="黑体" panose="02010609060101010101" pitchFamily="2" charset="-122"/>
              </a:endParaRPr>
            </a:p>
          </p:txBody>
        </p:sp>
        <p:sp>
          <p:nvSpPr>
            <p:cNvPr id="8" name="Rectangle 110"/>
            <p:cNvSpPr>
              <a:spLocks noChangeArrowheads="1"/>
            </p:cNvSpPr>
            <p:nvPr/>
          </p:nvSpPr>
          <p:spPr bwMode="auto">
            <a:xfrm>
              <a:off x="6203737" y="5517232"/>
              <a:ext cx="2829302"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1600" b="1" dirty="0" smtClean="0">
                  <a:solidFill>
                    <a:srgbClr val="000099"/>
                  </a:solidFill>
                  <a:latin typeface="+mn-lt"/>
                  <a:ea typeface="黑体" panose="02010609060101010101" pitchFamily="2" charset="-122"/>
                </a:rPr>
                <a:t>接口标识符</a:t>
              </a:r>
              <a:r>
                <a:rPr lang="en-US" altLang="zh-CN" sz="1600" b="1" dirty="0">
                  <a:solidFill>
                    <a:srgbClr val="000099"/>
                  </a:solidFill>
                  <a:latin typeface="+mn-lt"/>
                  <a:ea typeface="黑体" panose="02010609060101010101" pitchFamily="2" charset="-122"/>
                </a:rPr>
                <a:t>(128 – </a:t>
              </a:r>
              <a:r>
                <a:rPr lang="en-US" altLang="zh-CN" sz="1600" b="1" i="1" dirty="0">
                  <a:solidFill>
                    <a:srgbClr val="000099"/>
                  </a:solidFill>
                  <a:latin typeface="+mn-lt"/>
                  <a:ea typeface="黑体" panose="02010609060101010101" pitchFamily="2" charset="-122"/>
                </a:rPr>
                <a:t>n</a:t>
              </a:r>
              <a:r>
                <a:rPr lang="en-US" altLang="zh-CN" sz="1600" b="1" dirty="0">
                  <a:solidFill>
                    <a:srgbClr val="000099"/>
                  </a:solidFill>
                  <a:latin typeface="+mn-lt"/>
                  <a:ea typeface="黑体" panose="02010609060101010101" pitchFamily="2" charset="-122"/>
                </a:rPr>
                <a:t> – </a:t>
              </a:r>
              <a:r>
                <a:rPr lang="en-US" altLang="zh-CN" sz="1600" b="1" i="1" dirty="0">
                  <a:solidFill>
                    <a:srgbClr val="000099"/>
                  </a:solidFill>
                  <a:latin typeface="+mn-lt"/>
                  <a:ea typeface="黑体" panose="02010609060101010101" pitchFamily="2" charset="-122"/>
                </a:rPr>
                <a:t>m</a:t>
              </a:r>
              <a:r>
                <a:rPr lang="en-US" altLang="zh-CN" sz="1600" b="1" dirty="0">
                  <a:solidFill>
                    <a:srgbClr val="000099"/>
                  </a:solidFill>
                  <a:latin typeface="+mn-lt"/>
                  <a:ea typeface="黑体" panose="02010609060101010101" pitchFamily="2" charset="-122"/>
                </a:rPr>
                <a:t> ) bit</a:t>
              </a:r>
              <a:endParaRPr lang="zh-CN" altLang="en-US" sz="1600" b="1" dirty="0">
                <a:solidFill>
                  <a:srgbClr val="000099"/>
                </a:solidFill>
                <a:latin typeface="+mn-lt"/>
                <a:ea typeface="黑体" panose="02010609060101010101" pitchFamily="2" charset="-122"/>
              </a:endParaRPr>
            </a:p>
          </p:txBody>
        </p:sp>
        <p:sp>
          <p:nvSpPr>
            <p:cNvPr id="10" name="Line 165"/>
            <p:cNvSpPr>
              <a:spLocks noChangeShapeType="1"/>
            </p:cNvSpPr>
            <p:nvPr/>
          </p:nvSpPr>
          <p:spPr bwMode="auto">
            <a:xfrm>
              <a:off x="4140968" y="5372919"/>
              <a:ext cx="1588" cy="59390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b="1">
                <a:solidFill>
                  <a:srgbClr val="000099"/>
                </a:solidFill>
                <a:latin typeface="+mn-lt"/>
                <a:ea typeface="黑体" panose="02010609060101010101" pitchFamily="2" charset="-122"/>
              </a:endParaRPr>
            </a:p>
          </p:txBody>
        </p:sp>
        <p:sp>
          <p:nvSpPr>
            <p:cNvPr id="11" name="Line 166"/>
            <p:cNvSpPr>
              <a:spLocks noChangeShapeType="1"/>
            </p:cNvSpPr>
            <p:nvPr/>
          </p:nvSpPr>
          <p:spPr bwMode="auto">
            <a:xfrm>
              <a:off x="6230118" y="5372919"/>
              <a:ext cx="0" cy="58638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b="1">
                <a:solidFill>
                  <a:srgbClr val="000099"/>
                </a:solidFill>
                <a:latin typeface="+mn-lt"/>
                <a:ea typeface="黑体" panose="02010609060101010101" pitchFamily="2" charset="-122"/>
              </a:endParaRPr>
            </a:p>
          </p:txBody>
        </p:sp>
        <p:sp>
          <p:nvSpPr>
            <p:cNvPr id="12" name="Rectangle 2"/>
            <p:cNvSpPr>
              <a:spLocks noChangeArrowheads="1"/>
            </p:cNvSpPr>
            <p:nvPr/>
          </p:nvSpPr>
          <p:spPr bwMode="auto">
            <a:xfrm>
              <a:off x="1118368" y="4652194"/>
              <a:ext cx="7939088" cy="576361"/>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b="1">
                <a:solidFill>
                  <a:srgbClr val="000099"/>
                </a:solidFill>
                <a:latin typeface="+mn-lt"/>
                <a:ea typeface="黑体" panose="02010609060101010101" pitchFamily="2" charset="-122"/>
              </a:endParaRPr>
            </a:p>
          </p:txBody>
        </p:sp>
        <p:sp>
          <p:nvSpPr>
            <p:cNvPr id="13" name="Rectangle 2"/>
            <p:cNvSpPr>
              <a:spLocks noChangeArrowheads="1"/>
            </p:cNvSpPr>
            <p:nvPr/>
          </p:nvSpPr>
          <p:spPr bwMode="auto">
            <a:xfrm>
              <a:off x="1118368" y="3933056"/>
              <a:ext cx="7939088" cy="576361"/>
            </a:xfrm>
            <a:prstGeom prst="rect">
              <a:avLst/>
            </a:prstGeom>
            <a:solidFill>
              <a:srgbClr val="FFFF66"/>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b="1">
                <a:solidFill>
                  <a:srgbClr val="000099"/>
                </a:solidFill>
                <a:latin typeface="+mn-lt"/>
                <a:ea typeface="黑体" panose="02010609060101010101" pitchFamily="2" charset="-122"/>
              </a:endParaRPr>
            </a:p>
          </p:txBody>
        </p:sp>
        <p:sp>
          <p:nvSpPr>
            <p:cNvPr id="14" name="Rectangle 126"/>
            <p:cNvSpPr>
              <a:spLocks noChangeArrowheads="1"/>
            </p:cNvSpPr>
            <p:nvPr/>
          </p:nvSpPr>
          <p:spPr bwMode="auto">
            <a:xfrm>
              <a:off x="2969736" y="4005064"/>
              <a:ext cx="3704541"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2400" b="1">
                  <a:solidFill>
                    <a:srgbClr val="000099"/>
                  </a:solidFill>
                  <a:latin typeface="+mn-lt"/>
                  <a:ea typeface="黑体" panose="02010609060101010101" pitchFamily="2" charset="-122"/>
                </a:rPr>
                <a:t>结    点    地    址 </a:t>
              </a:r>
              <a:r>
                <a:rPr lang="en-US" altLang="zh-CN" sz="2400" b="1">
                  <a:solidFill>
                    <a:srgbClr val="000099"/>
                  </a:solidFill>
                  <a:latin typeface="+mn-lt"/>
                  <a:ea typeface="黑体" panose="02010609060101010101" pitchFamily="2" charset="-122"/>
                </a:rPr>
                <a:t>(128 bit)</a:t>
              </a:r>
              <a:endParaRPr lang="zh-CN" altLang="en-US" sz="2400" b="1">
                <a:solidFill>
                  <a:srgbClr val="000099"/>
                </a:solidFill>
                <a:latin typeface="+mn-lt"/>
                <a:ea typeface="黑体" panose="02010609060101010101" pitchFamily="2" charset="-122"/>
              </a:endParaRPr>
            </a:p>
          </p:txBody>
        </p:sp>
        <p:sp>
          <p:nvSpPr>
            <p:cNvPr id="15" name="Line 166"/>
            <p:cNvSpPr>
              <a:spLocks noChangeShapeType="1"/>
            </p:cNvSpPr>
            <p:nvPr/>
          </p:nvSpPr>
          <p:spPr bwMode="auto">
            <a:xfrm>
              <a:off x="5385048" y="4652194"/>
              <a:ext cx="0" cy="58638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b="1">
                <a:solidFill>
                  <a:srgbClr val="000099"/>
                </a:solidFill>
                <a:latin typeface="+mn-lt"/>
                <a:ea typeface="黑体" panose="02010609060101010101" pitchFamily="2" charset="-122"/>
              </a:endParaRPr>
            </a:p>
          </p:txBody>
        </p:sp>
        <p:sp>
          <p:nvSpPr>
            <p:cNvPr id="16" name="Rectangle 110"/>
            <p:cNvSpPr>
              <a:spLocks noChangeArrowheads="1"/>
            </p:cNvSpPr>
            <p:nvPr/>
          </p:nvSpPr>
          <p:spPr bwMode="auto">
            <a:xfrm>
              <a:off x="5545734" y="4728319"/>
              <a:ext cx="3318217"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2000" b="1" dirty="0">
                  <a:solidFill>
                    <a:srgbClr val="000099"/>
                  </a:solidFill>
                  <a:latin typeface="+mn-lt"/>
                  <a:ea typeface="黑体" panose="02010609060101010101" pitchFamily="2" charset="-122"/>
                </a:rPr>
                <a:t>接 </a:t>
              </a:r>
              <a:r>
                <a:rPr lang="zh-CN" altLang="en-US" sz="2000" b="1" dirty="0" smtClean="0">
                  <a:solidFill>
                    <a:srgbClr val="000099"/>
                  </a:solidFill>
                  <a:latin typeface="+mn-lt"/>
                  <a:ea typeface="黑体" panose="02010609060101010101" pitchFamily="2" charset="-122"/>
                </a:rPr>
                <a:t>口 标 识 </a:t>
              </a:r>
              <a:r>
                <a:rPr lang="zh-CN" altLang="en-US" sz="2000" b="1" dirty="0">
                  <a:solidFill>
                    <a:srgbClr val="000099"/>
                  </a:solidFill>
                  <a:latin typeface="+mn-lt"/>
                  <a:ea typeface="黑体" panose="02010609060101010101" pitchFamily="2" charset="-122"/>
                </a:rPr>
                <a:t>符 </a:t>
              </a:r>
              <a:r>
                <a:rPr lang="en-US" altLang="zh-CN" sz="2000" b="1" dirty="0">
                  <a:solidFill>
                    <a:srgbClr val="000099"/>
                  </a:solidFill>
                  <a:latin typeface="+mn-lt"/>
                  <a:ea typeface="黑体" panose="02010609060101010101" pitchFamily="2" charset="-122"/>
                </a:rPr>
                <a:t>(128 – </a:t>
              </a:r>
              <a:r>
                <a:rPr lang="en-US" altLang="zh-CN" sz="2000" b="1" i="1" dirty="0">
                  <a:solidFill>
                    <a:srgbClr val="000099"/>
                  </a:solidFill>
                  <a:latin typeface="+mn-lt"/>
                  <a:ea typeface="黑体" panose="02010609060101010101" pitchFamily="2" charset="-122"/>
                </a:rPr>
                <a:t>n</a:t>
              </a:r>
              <a:r>
                <a:rPr lang="en-US" altLang="zh-CN" sz="2000" b="1" dirty="0">
                  <a:solidFill>
                    <a:srgbClr val="000099"/>
                  </a:solidFill>
                  <a:latin typeface="+mn-lt"/>
                  <a:ea typeface="黑体" panose="02010609060101010101" pitchFamily="2" charset="-122"/>
                </a:rPr>
                <a:t> ) bit</a:t>
              </a:r>
              <a:endParaRPr lang="zh-CN" altLang="en-US" sz="2000" b="1" dirty="0">
                <a:solidFill>
                  <a:srgbClr val="000099"/>
                </a:solidFill>
                <a:latin typeface="+mn-lt"/>
                <a:ea typeface="黑体" panose="02010609060101010101" pitchFamily="2" charset="-122"/>
              </a:endParaRPr>
            </a:p>
          </p:txBody>
        </p:sp>
        <p:sp>
          <p:nvSpPr>
            <p:cNvPr id="2" name="矩形 1"/>
            <p:cNvSpPr/>
            <p:nvPr/>
          </p:nvSpPr>
          <p:spPr bwMode="auto">
            <a:xfrm>
              <a:off x="1151324" y="4678392"/>
              <a:ext cx="4201312" cy="523965"/>
            </a:xfrm>
            <a:prstGeom prst="rect">
              <a:avLst/>
            </a:prstGeom>
            <a:solidFill>
              <a:srgbClr val="FF9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99"/>
                </a:solidFill>
                <a:effectLst/>
                <a:latin typeface="Arial" panose="020B0604020202020204" pitchFamily="34" charset="0"/>
              </a:endParaRPr>
            </a:p>
          </p:txBody>
        </p:sp>
        <p:sp>
          <p:nvSpPr>
            <p:cNvPr id="17" name="Rectangle 126"/>
            <p:cNvSpPr>
              <a:spLocks noChangeArrowheads="1"/>
            </p:cNvSpPr>
            <p:nvPr/>
          </p:nvSpPr>
          <p:spPr bwMode="auto">
            <a:xfrm>
              <a:off x="2168143" y="4725144"/>
              <a:ext cx="2207337"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2000" b="1" dirty="0" smtClean="0">
                  <a:solidFill>
                    <a:srgbClr val="000099"/>
                  </a:solidFill>
                  <a:latin typeface="+mn-lt"/>
                  <a:ea typeface="黑体" panose="02010609060101010101" pitchFamily="2" charset="-122"/>
                </a:rPr>
                <a:t>子 网 前 缀 </a:t>
              </a:r>
              <a:r>
                <a:rPr lang="en-US" altLang="zh-CN" sz="2000" b="1" dirty="0" smtClean="0">
                  <a:solidFill>
                    <a:srgbClr val="000099"/>
                  </a:solidFill>
                  <a:latin typeface="+mn-lt"/>
                  <a:ea typeface="黑体" panose="02010609060101010101" pitchFamily="2" charset="-122"/>
                </a:rPr>
                <a:t>(</a:t>
              </a:r>
              <a:r>
                <a:rPr lang="en-US" altLang="zh-CN" sz="2000" b="1" i="1" dirty="0" smtClean="0">
                  <a:solidFill>
                    <a:srgbClr val="000099"/>
                  </a:solidFill>
                  <a:latin typeface="+mn-lt"/>
                  <a:ea typeface="黑体" panose="02010609060101010101" pitchFamily="2" charset="-122"/>
                </a:rPr>
                <a:t>n</a:t>
              </a:r>
              <a:r>
                <a:rPr lang="en-US" altLang="zh-CN" sz="2000" b="1" dirty="0" smtClean="0">
                  <a:solidFill>
                    <a:srgbClr val="000099"/>
                  </a:solidFill>
                  <a:latin typeface="+mn-lt"/>
                  <a:ea typeface="黑体" panose="02010609060101010101" pitchFamily="2" charset="-122"/>
                </a:rPr>
                <a:t> </a:t>
              </a:r>
              <a:r>
                <a:rPr lang="en-US" altLang="zh-CN" sz="2000" b="1" dirty="0">
                  <a:solidFill>
                    <a:srgbClr val="000099"/>
                  </a:solidFill>
                  <a:latin typeface="+mn-lt"/>
                  <a:ea typeface="黑体" panose="02010609060101010101" pitchFamily="2" charset="-122"/>
                </a:rPr>
                <a:t>bit)</a:t>
              </a:r>
              <a:endParaRPr lang="zh-CN" altLang="en-US" sz="2000" b="1" dirty="0">
                <a:solidFill>
                  <a:srgbClr val="000099"/>
                </a:solidFill>
                <a:latin typeface="+mn-lt"/>
                <a:ea typeface="黑体" panose="02010609060101010101" pitchFamily="2" charset="-122"/>
              </a:endParaRPr>
            </a:p>
          </p:txBody>
        </p:sp>
        <p:sp>
          <p:nvSpPr>
            <p:cNvPr id="19" name="矩形 18"/>
            <p:cNvSpPr/>
            <p:nvPr/>
          </p:nvSpPr>
          <p:spPr bwMode="auto">
            <a:xfrm>
              <a:off x="4175660" y="5402712"/>
              <a:ext cx="2024962" cy="523965"/>
            </a:xfrm>
            <a:prstGeom prst="rect">
              <a:avLst/>
            </a:prstGeom>
            <a:solidFill>
              <a:srgbClr val="FF9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99"/>
                </a:solidFill>
                <a:effectLst/>
                <a:latin typeface="Arial" panose="020B0604020202020204" pitchFamily="34" charset="0"/>
              </a:endParaRPr>
            </a:p>
          </p:txBody>
        </p:sp>
        <p:sp>
          <p:nvSpPr>
            <p:cNvPr id="9" name="Rectangle 126"/>
            <p:cNvSpPr>
              <a:spLocks noChangeArrowheads="1"/>
            </p:cNvSpPr>
            <p:nvPr/>
          </p:nvSpPr>
          <p:spPr bwMode="auto">
            <a:xfrm>
              <a:off x="4226216" y="5517232"/>
              <a:ext cx="1904368"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1600" b="1" dirty="0" smtClean="0">
                  <a:solidFill>
                    <a:srgbClr val="000099"/>
                  </a:solidFill>
                  <a:latin typeface="+mn-lt"/>
                  <a:ea typeface="黑体" panose="02010609060101010101" pitchFamily="2" charset="-122"/>
                </a:rPr>
                <a:t>子网标识符 </a:t>
              </a:r>
              <a:r>
                <a:rPr lang="en-US" altLang="zh-CN" sz="1600" b="1" dirty="0" smtClean="0">
                  <a:solidFill>
                    <a:srgbClr val="000099"/>
                  </a:solidFill>
                  <a:latin typeface="+mn-lt"/>
                  <a:ea typeface="黑体" panose="02010609060101010101" pitchFamily="2" charset="-122"/>
                </a:rPr>
                <a:t>(</a:t>
              </a:r>
              <a:r>
                <a:rPr lang="en-US" altLang="zh-CN" sz="1600" b="1" i="1" dirty="0" smtClean="0">
                  <a:solidFill>
                    <a:srgbClr val="000099"/>
                  </a:solidFill>
                  <a:latin typeface="+mn-lt"/>
                  <a:ea typeface="黑体" panose="02010609060101010101" pitchFamily="2" charset="-122"/>
                </a:rPr>
                <a:t>m</a:t>
              </a:r>
              <a:r>
                <a:rPr lang="en-US" altLang="zh-CN" sz="1600" b="1" dirty="0" smtClean="0">
                  <a:solidFill>
                    <a:srgbClr val="000099"/>
                  </a:solidFill>
                  <a:latin typeface="+mn-lt"/>
                  <a:ea typeface="黑体" panose="02010609060101010101" pitchFamily="2" charset="-122"/>
                </a:rPr>
                <a:t> </a:t>
              </a:r>
              <a:r>
                <a:rPr lang="en-US" altLang="zh-CN" sz="1600" b="1" dirty="0">
                  <a:solidFill>
                    <a:srgbClr val="000099"/>
                  </a:solidFill>
                  <a:latin typeface="+mn-lt"/>
                  <a:ea typeface="黑体" panose="02010609060101010101" pitchFamily="2" charset="-122"/>
                </a:rPr>
                <a:t>bit)</a:t>
              </a:r>
              <a:endParaRPr lang="zh-CN" altLang="en-US" sz="1600" b="1" dirty="0">
                <a:solidFill>
                  <a:srgbClr val="000099"/>
                </a:solidFill>
                <a:latin typeface="+mn-lt"/>
                <a:ea typeface="黑体" panose="02010609060101010101" pitchFamily="2" charset="-122"/>
              </a:endParaRPr>
            </a:p>
          </p:txBody>
        </p:sp>
        <p:sp>
          <p:nvSpPr>
            <p:cNvPr id="20" name="矩形 19"/>
            <p:cNvSpPr/>
            <p:nvPr/>
          </p:nvSpPr>
          <p:spPr bwMode="auto">
            <a:xfrm>
              <a:off x="1151324" y="5404128"/>
              <a:ext cx="2961066" cy="522549"/>
            </a:xfrm>
            <a:prstGeom prst="rect">
              <a:avLst/>
            </a:prstGeom>
            <a:solidFill>
              <a:srgbClr val="FFCC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99"/>
                </a:solidFill>
                <a:effectLst/>
                <a:latin typeface="Arial" panose="020B0604020202020204" pitchFamily="34" charset="0"/>
              </a:endParaRPr>
            </a:p>
          </p:txBody>
        </p:sp>
        <p:sp>
          <p:nvSpPr>
            <p:cNvPr id="18" name="Rectangle 126"/>
            <p:cNvSpPr>
              <a:spLocks noChangeArrowheads="1"/>
            </p:cNvSpPr>
            <p:nvPr/>
          </p:nvSpPr>
          <p:spPr bwMode="auto">
            <a:xfrm>
              <a:off x="1383457" y="5517232"/>
              <a:ext cx="2467022"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1600" b="1" dirty="0" smtClean="0">
                  <a:solidFill>
                    <a:srgbClr val="000099"/>
                  </a:solidFill>
                  <a:latin typeface="+mn-lt"/>
                  <a:ea typeface="黑体" panose="02010609060101010101" pitchFamily="2" charset="-122"/>
                </a:rPr>
                <a:t>全球路由选择前缀 </a:t>
              </a:r>
              <a:r>
                <a:rPr lang="en-US" altLang="zh-CN" sz="1600" b="1" dirty="0" smtClean="0">
                  <a:solidFill>
                    <a:srgbClr val="000099"/>
                  </a:solidFill>
                  <a:latin typeface="+mn-lt"/>
                  <a:ea typeface="黑体" panose="02010609060101010101" pitchFamily="2" charset="-122"/>
                </a:rPr>
                <a:t>(</a:t>
              </a:r>
              <a:r>
                <a:rPr lang="en-US" altLang="zh-CN" sz="1600" b="1" i="1" dirty="0" smtClean="0">
                  <a:solidFill>
                    <a:srgbClr val="000099"/>
                  </a:solidFill>
                  <a:latin typeface="+mn-lt"/>
                  <a:ea typeface="黑体" panose="02010609060101010101" pitchFamily="2" charset="-122"/>
                </a:rPr>
                <a:t>n</a:t>
              </a:r>
              <a:r>
                <a:rPr lang="en-US" altLang="zh-CN" sz="1600" b="1" dirty="0" smtClean="0">
                  <a:solidFill>
                    <a:srgbClr val="000099"/>
                  </a:solidFill>
                  <a:latin typeface="+mn-lt"/>
                  <a:ea typeface="黑体" panose="02010609060101010101" pitchFamily="2" charset="-122"/>
                </a:rPr>
                <a:t> </a:t>
              </a:r>
              <a:r>
                <a:rPr lang="en-US" altLang="zh-CN" sz="1600" b="1" dirty="0">
                  <a:solidFill>
                    <a:srgbClr val="000099"/>
                  </a:solidFill>
                  <a:latin typeface="+mn-lt"/>
                  <a:ea typeface="黑体" panose="02010609060101010101" pitchFamily="2" charset="-122"/>
                </a:rPr>
                <a:t>bit)</a:t>
              </a:r>
              <a:endParaRPr lang="zh-CN" altLang="en-US" sz="1600" b="1" dirty="0">
                <a:solidFill>
                  <a:srgbClr val="000099"/>
                </a:solidFill>
                <a:latin typeface="+mn-lt"/>
                <a:ea typeface="黑体" panose="02010609060101010101" pitchFamily="2" charset="-122"/>
              </a:endParaRPr>
            </a:p>
          </p:txBody>
        </p:sp>
      </p:grpSp>
      <p:sp>
        <p:nvSpPr>
          <p:cNvPr id="4" name="矩形 3"/>
          <p:cNvSpPr/>
          <p:nvPr/>
        </p:nvSpPr>
        <p:spPr>
          <a:xfrm>
            <a:off x="2000672" y="6093296"/>
            <a:ext cx="6336704"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IPv6 </a:t>
            </a:r>
            <a:r>
              <a:rPr lang="zh-CN" altLang="zh-CN" sz="2400" b="1" dirty="0" smtClean="0">
                <a:latin typeface="+mn-lt"/>
                <a:ea typeface="黑体" panose="02010609060101010101" pitchFamily="2" charset="-122"/>
              </a:rPr>
              <a:t>单</a:t>
            </a:r>
            <a:r>
              <a:rPr lang="zh-CN" altLang="zh-CN" sz="2400" b="1" dirty="0">
                <a:latin typeface="+mn-lt"/>
                <a:ea typeface="黑体" panose="02010609060101010101" pitchFamily="2" charset="-122"/>
              </a:rPr>
              <a:t>播地址的几种划分方法</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title"/>
          </p:nvPr>
        </p:nvSpPr>
        <p:spPr/>
        <p:txBody>
          <a:bodyPr/>
          <a:lstStyle/>
          <a:p>
            <a:r>
              <a:rPr lang="en-US" altLang="zh-CN" dirty="0"/>
              <a:t>4.6.3  </a:t>
            </a:r>
            <a:r>
              <a:rPr lang="zh-CN" altLang="zh-CN" dirty="0" smtClean="0"/>
              <a:t>从</a:t>
            </a:r>
            <a:r>
              <a:rPr lang="en-US" altLang="zh-CN" dirty="0" smtClean="0"/>
              <a:t> IPv4 </a:t>
            </a:r>
            <a:r>
              <a:rPr lang="zh-CN" altLang="zh-CN" dirty="0" smtClean="0"/>
              <a:t>向</a:t>
            </a:r>
            <a:r>
              <a:rPr lang="en-US" altLang="zh-CN" dirty="0" smtClean="0"/>
              <a:t> IPv6 </a:t>
            </a:r>
            <a:r>
              <a:rPr lang="zh-CN" altLang="zh-CN" dirty="0" smtClean="0"/>
              <a:t>过渡</a:t>
            </a:r>
            <a:endParaRPr lang="zh-CN" altLang="en-US" dirty="0"/>
          </a:p>
        </p:txBody>
      </p:sp>
      <p:sp>
        <p:nvSpPr>
          <p:cNvPr id="665603"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dirty="0"/>
              <a:t>向 </a:t>
            </a:r>
            <a:r>
              <a:rPr lang="en-US" altLang="zh-CN" dirty="0"/>
              <a:t>IPv6 </a:t>
            </a:r>
            <a:r>
              <a:rPr lang="zh-CN" altLang="en-US" dirty="0"/>
              <a:t>过渡</a:t>
            </a:r>
            <a:r>
              <a:rPr lang="zh-CN" altLang="en-US" dirty="0">
                <a:solidFill>
                  <a:srgbClr val="FF0000"/>
                </a:solidFill>
              </a:rPr>
              <a:t>只能采用逐步演进的办法，</a:t>
            </a:r>
            <a:r>
              <a:rPr lang="zh-CN" altLang="en-US" dirty="0"/>
              <a:t>同时，还必须使新安装的 </a:t>
            </a:r>
            <a:r>
              <a:rPr lang="en-US" altLang="zh-CN" dirty="0"/>
              <a:t>IPv6 </a:t>
            </a:r>
            <a:r>
              <a:rPr lang="zh-CN" altLang="en-US" dirty="0"/>
              <a:t>系统能够</a:t>
            </a:r>
            <a:r>
              <a:rPr lang="zh-CN" altLang="en-US" dirty="0">
                <a:solidFill>
                  <a:srgbClr val="FF0000"/>
                </a:solidFill>
              </a:rPr>
              <a:t>向后</a:t>
            </a:r>
            <a:r>
              <a:rPr lang="zh-CN" altLang="en-US" dirty="0" smtClean="0">
                <a:solidFill>
                  <a:srgbClr val="FF0000"/>
                </a:solidFill>
              </a:rPr>
              <a:t>兼容：</a:t>
            </a:r>
            <a:r>
              <a:rPr lang="en-US" altLang="zh-CN" dirty="0" smtClean="0">
                <a:solidFill>
                  <a:srgbClr val="0000CC"/>
                </a:solidFill>
              </a:rPr>
              <a:t>IPv6 </a:t>
            </a:r>
            <a:r>
              <a:rPr lang="zh-CN" altLang="en-US" dirty="0">
                <a:solidFill>
                  <a:srgbClr val="0000CC"/>
                </a:solidFill>
              </a:rPr>
              <a:t>系统必须能够接收和转发 </a:t>
            </a:r>
            <a:r>
              <a:rPr lang="en-US" altLang="zh-CN" dirty="0">
                <a:solidFill>
                  <a:srgbClr val="0000CC"/>
                </a:solidFill>
              </a:rPr>
              <a:t>IPv4 </a:t>
            </a:r>
            <a:r>
              <a:rPr lang="zh-CN" altLang="en-US" dirty="0">
                <a:solidFill>
                  <a:srgbClr val="0000CC"/>
                </a:solidFill>
              </a:rPr>
              <a:t>分组，并且能够为 </a:t>
            </a:r>
            <a:r>
              <a:rPr lang="en-US" altLang="zh-CN" dirty="0">
                <a:solidFill>
                  <a:srgbClr val="0000CC"/>
                </a:solidFill>
              </a:rPr>
              <a:t>IPv4 </a:t>
            </a:r>
            <a:r>
              <a:rPr lang="zh-CN" altLang="en-US" dirty="0">
                <a:solidFill>
                  <a:srgbClr val="0000CC"/>
                </a:solidFill>
              </a:rPr>
              <a:t>分组选择路由</a:t>
            </a:r>
            <a:r>
              <a:rPr lang="zh-CN" altLang="en-US" dirty="0" smtClean="0">
                <a:solidFill>
                  <a:srgbClr val="0000CC"/>
                </a:solidFill>
              </a:rPr>
              <a:t>。</a:t>
            </a:r>
            <a:endParaRPr lang="en-US" altLang="zh-CN" dirty="0" smtClean="0">
              <a:solidFill>
                <a:srgbClr val="0000CC"/>
              </a:solidFill>
            </a:endParaRPr>
          </a:p>
          <a:p>
            <a:r>
              <a:rPr lang="zh-CN" altLang="zh-CN" dirty="0"/>
              <a:t>两种</a:t>
            </a:r>
            <a:r>
              <a:rPr lang="zh-CN" altLang="zh-CN" dirty="0" smtClean="0"/>
              <a:t>向</a:t>
            </a:r>
            <a:r>
              <a:rPr lang="en-US" altLang="zh-CN" dirty="0" smtClean="0"/>
              <a:t> IPv6 </a:t>
            </a:r>
            <a:r>
              <a:rPr lang="zh-CN" altLang="zh-CN" dirty="0" smtClean="0"/>
              <a:t>过渡</a:t>
            </a:r>
            <a:r>
              <a:rPr lang="zh-CN" altLang="zh-CN" dirty="0"/>
              <a:t>的</a:t>
            </a:r>
            <a:r>
              <a:rPr lang="zh-CN" altLang="zh-CN" dirty="0" smtClean="0"/>
              <a:t>策略</a:t>
            </a:r>
            <a:r>
              <a:rPr lang="zh-CN" altLang="en-US" dirty="0" smtClean="0"/>
              <a:t>：</a:t>
            </a:r>
            <a:endParaRPr lang="en-US" altLang="zh-CN" dirty="0" smtClean="0"/>
          </a:p>
          <a:p>
            <a:pPr lvl="1"/>
            <a:r>
              <a:rPr lang="zh-CN" altLang="zh-CN" dirty="0" smtClean="0">
                <a:solidFill>
                  <a:srgbClr val="FF0000"/>
                </a:solidFill>
              </a:rPr>
              <a:t>使用</a:t>
            </a:r>
            <a:r>
              <a:rPr lang="zh-CN" altLang="zh-CN" dirty="0">
                <a:solidFill>
                  <a:srgbClr val="FF0000"/>
                </a:solidFill>
              </a:rPr>
              <a:t>双协议</a:t>
            </a:r>
            <a:r>
              <a:rPr lang="zh-CN" altLang="zh-CN" dirty="0" smtClean="0">
                <a:solidFill>
                  <a:srgbClr val="FF0000"/>
                </a:solidFill>
              </a:rPr>
              <a:t>栈</a:t>
            </a:r>
            <a:endParaRPr lang="en-US" altLang="zh-CN" dirty="0" smtClean="0">
              <a:solidFill>
                <a:srgbClr val="FF0000"/>
              </a:solidFill>
            </a:endParaRPr>
          </a:p>
          <a:p>
            <a:pPr lvl="1"/>
            <a:r>
              <a:rPr lang="zh-CN" altLang="zh-CN" dirty="0" smtClean="0">
                <a:solidFill>
                  <a:srgbClr val="FF0000"/>
                </a:solidFill>
              </a:rPr>
              <a:t>使用</a:t>
            </a:r>
            <a:r>
              <a:rPr lang="zh-CN" altLang="zh-CN" dirty="0">
                <a:solidFill>
                  <a:srgbClr val="FF0000"/>
                </a:solidFill>
              </a:rPr>
              <a:t>隧道技术</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56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title"/>
          </p:nvPr>
        </p:nvSpPr>
        <p:spPr/>
        <p:txBody>
          <a:bodyPr/>
          <a:lstStyle/>
          <a:p>
            <a:pPr algn="ctr"/>
            <a:r>
              <a:rPr lang="zh-CN" altLang="en-US" dirty="0"/>
              <a:t>双协议</a:t>
            </a:r>
            <a:r>
              <a:rPr lang="zh-CN" altLang="en-US" dirty="0" smtClean="0"/>
              <a:t>栈</a:t>
            </a:r>
            <a:endParaRPr lang="zh-CN" altLang="en-US" dirty="0"/>
          </a:p>
        </p:txBody>
      </p:sp>
      <p:sp>
        <p:nvSpPr>
          <p:cNvPr id="665603" name="Rectangle 3"/>
          <p:cNvSpPr>
            <a:spLocks noGrp="1" noChangeArrowheads="1"/>
          </p:cNvSpPr>
          <p:nvPr>
            <p:ph idx="1"/>
          </p:nvPr>
        </p:nvSpPr>
        <p:spPr>
          <a:xfrm>
            <a:off x="495300" y="1196752"/>
            <a:ext cx="9210228" cy="4934173"/>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sz="2800" dirty="0" smtClean="0"/>
              <a:t>双</a:t>
            </a:r>
            <a:r>
              <a:rPr lang="zh-CN" altLang="en-US" sz="2800" dirty="0"/>
              <a:t>协议</a:t>
            </a:r>
            <a:r>
              <a:rPr lang="zh-CN" altLang="en-US" sz="2800" dirty="0" smtClean="0"/>
              <a:t>栈 </a:t>
            </a:r>
            <a:r>
              <a:rPr lang="en-US" altLang="zh-CN" sz="2800" dirty="0" smtClean="0"/>
              <a:t>(</a:t>
            </a:r>
            <a:r>
              <a:rPr lang="en-US" altLang="zh-CN" sz="2800" dirty="0"/>
              <a:t>dual stack</a:t>
            </a:r>
            <a:r>
              <a:rPr lang="en-US" altLang="zh-CN" sz="2800" dirty="0" smtClean="0"/>
              <a:t>) </a:t>
            </a:r>
            <a:r>
              <a:rPr lang="zh-CN" altLang="en-US" sz="2800" dirty="0" smtClean="0"/>
              <a:t>是</a:t>
            </a:r>
            <a:r>
              <a:rPr lang="zh-CN" altLang="en-US" sz="2800" dirty="0"/>
              <a:t>指在完全过渡到 </a:t>
            </a:r>
            <a:r>
              <a:rPr lang="en-US" altLang="zh-CN" sz="2800" dirty="0"/>
              <a:t>IPv6 </a:t>
            </a:r>
            <a:r>
              <a:rPr lang="zh-CN" altLang="en-US" sz="2800" dirty="0"/>
              <a:t>之前，使一部分主机（或路由器）</a:t>
            </a:r>
            <a:r>
              <a:rPr lang="zh-CN" altLang="en-US" sz="2800" dirty="0">
                <a:solidFill>
                  <a:srgbClr val="FF0000"/>
                </a:solidFill>
              </a:rPr>
              <a:t>装有两个协议栈，一个 </a:t>
            </a:r>
            <a:r>
              <a:rPr lang="en-US" altLang="zh-CN" sz="2800" dirty="0">
                <a:solidFill>
                  <a:srgbClr val="FF0000"/>
                </a:solidFill>
              </a:rPr>
              <a:t>IPv4 </a:t>
            </a:r>
            <a:r>
              <a:rPr lang="zh-CN" altLang="en-US" sz="2800" dirty="0">
                <a:solidFill>
                  <a:srgbClr val="FF0000"/>
                </a:solidFill>
              </a:rPr>
              <a:t>和一个 </a:t>
            </a:r>
            <a:r>
              <a:rPr lang="en-US" altLang="zh-CN" sz="2800" dirty="0">
                <a:solidFill>
                  <a:srgbClr val="FF0000"/>
                </a:solidFill>
              </a:rPr>
              <a:t>IPv6</a:t>
            </a:r>
            <a:r>
              <a:rPr lang="zh-CN" altLang="en-US" sz="2800" dirty="0">
                <a:solidFill>
                  <a:srgbClr val="FF0000"/>
                </a:solidFill>
              </a:rPr>
              <a:t>。</a:t>
            </a:r>
            <a:r>
              <a:rPr lang="zh-CN" altLang="en-US" sz="2800" dirty="0"/>
              <a:t> </a:t>
            </a:r>
            <a:endParaRPr lang="en-US" altLang="zh-CN" sz="2800" dirty="0" smtClean="0"/>
          </a:p>
          <a:p>
            <a:r>
              <a:rPr lang="zh-CN" altLang="zh-CN" sz="2800" dirty="0"/>
              <a:t>双协议栈的主机（或路由器）记</a:t>
            </a:r>
            <a:r>
              <a:rPr lang="zh-CN" altLang="zh-CN" sz="2800" dirty="0" smtClean="0"/>
              <a:t>为</a:t>
            </a:r>
            <a:r>
              <a:rPr lang="en-US" altLang="zh-CN" sz="2800" dirty="0" smtClean="0"/>
              <a:t> IPv6/IPv4</a:t>
            </a:r>
            <a:r>
              <a:rPr lang="zh-CN" altLang="zh-CN" sz="2800" dirty="0"/>
              <a:t>，表明它</a:t>
            </a:r>
            <a:r>
              <a:rPr lang="zh-CN" altLang="zh-CN" sz="2800" dirty="0">
                <a:solidFill>
                  <a:srgbClr val="FF0000"/>
                </a:solidFill>
              </a:rPr>
              <a:t>同时具有</a:t>
            </a:r>
            <a:r>
              <a:rPr lang="zh-CN" altLang="zh-CN" sz="2800" dirty="0" smtClean="0">
                <a:solidFill>
                  <a:srgbClr val="FF0000"/>
                </a:solidFill>
              </a:rPr>
              <a:t>两种</a:t>
            </a:r>
            <a:r>
              <a:rPr lang="en-US" altLang="zh-CN" sz="2800" dirty="0" smtClean="0">
                <a:solidFill>
                  <a:srgbClr val="FF0000"/>
                </a:solidFill>
              </a:rPr>
              <a:t> IP </a:t>
            </a:r>
            <a:r>
              <a:rPr lang="zh-CN" altLang="zh-CN" sz="2800" dirty="0" smtClean="0">
                <a:solidFill>
                  <a:srgbClr val="FF0000"/>
                </a:solidFill>
              </a:rPr>
              <a:t>地址</a:t>
            </a:r>
            <a:r>
              <a:rPr lang="zh-CN" altLang="zh-CN" sz="2800" dirty="0">
                <a:solidFill>
                  <a:srgbClr val="FF0000"/>
                </a:solidFill>
              </a:rPr>
              <a:t>：一</a:t>
            </a:r>
            <a:r>
              <a:rPr lang="zh-CN" altLang="zh-CN" sz="2800" dirty="0" smtClean="0">
                <a:solidFill>
                  <a:srgbClr val="FF0000"/>
                </a:solidFill>
              </a:rPr>
              <a:t>个</a:t>
            </a:r>
            <a:r>
              <a:rPr lang="en-US" altLang="zh-CN" sz="2800" dirty="0" smtClean="0">
                <a:solidFill>
                  <a:srgbClr val="FF0000"/>
                </a:solidFill>
              </a:rPr>
              <a:t> IPv6 </a:t>
            </a:r>
            <a:r>
              <a:rPr lang="zh-CN" altLang="zh-CN" sz="2800" dirty="0" smtClean="0">
                <a:solidFill>
                  <a:srgbClr val="FF0000"/>
                </a:solidFill>
              </a:rPr>
              <a:t>地址</a:t>
            </a:r>
            <a:r>
              <a:rPr lang="zh-CN" altLang="zh-CN" sz="2800" dirty="0">
                <a:solidFill>
                  <a:srgbClr val="FF0000"/>
                </a:solidFill>
              </a:rPr>
              <a:t>和一</a:t>
            </a:r>
            <a:r>
              <a:rPr lang="zh-CN" altLang="zh-CN" sz="2800" dirty="0" smtClean="0">
                <a:solidFill>
                  <a:srgbClr val="FF0000"/>
                </a:solidFill>
              </a:rPr>
              <a:t>个</a:t>
            </a:r>
            <a:r>
              <a:rPr lang="en-US" altLang="zh-CN" sz="2800" dirty="0" smtClean="0">
                <a:solidFill>
                  <a:srgbClr val="FF0000"/>
                </a:solidFill>
              </a:rPr>
              <a:t> IPv4 </a:t>
            </a:r>
            <a:r>
              <a:rPr lang="zh-CN" altLang="zh-CN" sz="2800" dirty="0" smtClean="0">
                <a:solidFill>
                  <a:srgbClr val="FF0000"/>
                </a:solidFill>
              </a:rPr>
              <a:t>地址</a:t>
            </a:r>
            <a:r>
              <a:rPr lang="zh-CN" altLang="zh-CN" sz="2800" dirty="0">
                <a:solidFill>
                  <a:srgbClr val="FF0000"/>
                </a:solidFill>
              </a:rPr>
              <a:t>。</a:t>
            </a:r>
            <a:endParaRPr lang="zh-CN" altLang="zh-CN" sz="2800" dirty="0">
              <a:solidFill>
                <a:srgbClr val="FF0000"/>
              </a:solidFill>
            </a:endParaRPr>
          </a:p>
          <a:p>
            <a:r>
              <a:rPr lang="zh-CN" altLang="zh-CN" sz="2800" dirty="0"/>
              <a:t>双协议栈主机在</a:t>
            </a:r>
            <a:r>
              <a:rPr lang="zh-CN" altLang="zh-CN" sz="2800" dirty="0" smtClean="0"/>
              <a:t>和</a:t>
            </a:r>
            <a:r>
              <a:rPr lang="en-US" altLang="zh-CN" sz="2800" dirty="0" smtClean="0"/>
              <a:t> IPv6 </a:t>
            </a:r>
            <a:r>
              <a:rPr lang="zh-CN" altLang="zh-CN" sz="2800" dirty="0" smtClean="0"/>
              <a:t>主机</a:t>
            </a:r>
            <a:r>
              <a:rPr lang="zh-CN" altLang="zh-CN" sz="2800" dirty="0"/>
              <a:t>通信时是</a:t>
            </a:r>
            <a:r>
              <a:rPr lang="zh-CN" altLang="zh-CN" sz="2800" dirty="0" smtClean="0"/>
              <a:t>采用</a:t>
            </a:r>
            <a:r>
              <a:rPr lang="en-US" altLang="zh-CN" sz="2800" dirty="0" smtClean="0"/>
              <a:t> IPv6 </a:t>
            </a:r>
            <a:r>
              <a:rPr lang="zh-CN" altLang="zh-CN" sz="2800" dirty="0" smtClean="0"/>
              <a:t>地址</a:t>
            </a:r>
            <a:r>
              <a:rPr lang="zh-CN" altLang="zh-CN" sz="2800" dirty="0"/>
              <a:t>，而</a:t>
            </a:r>
            <a:r>
              <a:rPr lang="zh-CN" altLang="zh-CN" sz="2800" dirty="0" smtClean="0"/>
              <a:t>和</a:t>
            </a:r>
            <a:r>
              <a:rPr lang="en-US" altLang="zh-CN" sz="2800" dirty="0" smtClean="0"/>
              <a:t> IPv4 </a:t>
            </a:r>
            <a:r>
              <a:rPr lang="zh-CN" altLang="zh-CN" sz="2800" dirty="0" smtClean="0"/>
              <a:t>主机</a:t>
            </a:r>
            <a:r>
              <a:rPr lang="zh-CN" altLang="zh-CN" sz="2800" dirty="0"/>
              <a:t>通信时就</a:t>
            </a:r>
            <a:r>
              <a:rPr lang="zh-CN" altLang="zh-CN" sz="2800" dirty="0" smtClean="0"/>
              <a:t>采用</a:t>
            </a:r>
            <a:r>
              <a:rPr lang="en-US" altLang="zh-CN" sz="2800" dirty="0" smtClean="0"/>
              <a:t> IPv4 </a:t>
            </a:r>
            <a:r>
              <a:rPr lang="zh-CN" altLang="zh-CN" sz="2800" dirty="0" smtClean="0"/>
              <a:t>地址。</a:t>
            </a:r>
            <a:endParaRPr lang="en-US" altLang="zh-CN" sz="2800" dirty="0" smtClean="0"/>
          </a:p>
          <a:p>
            <a:r>
              <a:rPr lang="zh-CN" altLang="en-US" sz="2800" dirty="0" smtClean="0"/>
              <a:t>根据 </a:t>
            </a:r>
            <a:r>
              <a:rPr lang="en-US" altLang="zh-CN" sz="2800" dirty="0" smtClean="0"/>
              <a:t>DNS </a:t>
            </a:r>
            <a:r>
              <a:rPr lang="zh-CN" altLang="zh-CN" sz="2800" dirty="0" smtClean="0"/>
              <a:t>返回的</a:t>
            </a:r>
            <a:r>
              <a:rPr lang="zh-CN" altLang="en-US" sz="2800" dirty="0" smtClean="0"/>
              <a:t>地址类型可以确定使用 </a:t>
            </a:r>
            <a:r>
              <a:rPr lang="en-US" altLang="zh-CN" sz="2800" dirty="0" smtClean="0"/>
              <a:t>IPv4 </a:t>
            </a:r>
            <a:r>
              <a:rPr lang="zh-CN" altLang="zh-CN" sz="2800" dirty="0" smtClean="0"/>
              <a:t>地址</a:t>
            </a:r>
            <a:r>
              <a:rPr lang="zh-CN" altLang="en-US" sz="2800" dirty="0" smtClean="0"/>
              <a:t>还是 </a:t>
            </a:r>
            <a:r>
              <a:rPr lang="en-US" altLang="zh-CN" sz="2800" dirty="0" smtClean="0"/>
              <a:t>IPv6 </a:t>
            </a:r>
            <a:r>
              <a:rPr lang="zh-CN" altLang="en-US" sz="2800" dirty="0" smtClean="0"/>
              <a:t>地址。</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560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title"/>
          </p:nvPr>
        </p:nvSpPr>
        <p:spPr/>
        <p:txBody>
          <a:bodyPr/>
          <a:lstStyle/>
          <a:p>
            <a:pPr algn="ctr"/>
            <a:r>
              <a:rPr lang="zh-CN" altLang="en-US" dirty="0"/>
              <a:t>双协议栈</a:t>
            </a:r>
            <a:endParaRPr lang="zh-CN" altLang="en-US" dirty="0"/>
          </a:p>
        </p:txBody>
      </p:sp>
      <p:grpSp>
        <p:nvGrpSpPr>
          <p:cNvPr id="667651" name="Group 3"/>
          <p:cNvGrpSpPr/>
          <p:nvPr/>
        </p:nvGrpSpPr>
        <p:grpSpPr bwMode="auto">
          <a:xfrm>
            <a:off x="2944357" y="1565747"/>
            <a:ext cx="4368271" cy="1223962"/>
            <a:chOff x="912" y="768"/>
            <a:chExt cx="2400" cy="1584"/>
          </a:xfrm>
        </p:grpSpPr>
        <p:sp>
          <p:nvSpPr>
            <p:cNvPr id="667652" name="Oval 4"/>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53" name="Oval 5"/>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54" name="Oval 6"/>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55" name="Oval 7"/>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56" name="Oval 8"/>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57" name="Oval 9"/>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58" name="Oval 10"/>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59" name="Oval 11"/>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0" name="Oval 12"/>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667661" name="Group 13"/>
            <p:cNvGrpSpPr/>
            <p:nvPr/>
          </p:nvGrpSpPr>
          <p:grpSpPr bwMode="auto">
            <a:xfrm>
              <a:off x="912" y="768"/>
              <a:ext cx="2386" cy="1553"/>
              <a:chOff x="912" y="768"/>
              <a:chExt cx="2386" cy="1553"/>
            </a:xfrm>
          </p:grpSpPr>
          <p:sp>
            <p:nvSpPr>
              <p:cNvPr id="667662" name="Oval 14"/>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3" name="Oval 15"/>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4" name="Oval 16"/>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5" name="Oval 17"/>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6" name="Oval 18"/>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7" name="Oval 19"/>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8" name="Oval 20"/>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9" name="Oval 21"/>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70" name="Oval 22"/>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sp>
        <p:nvSpPr>
          <p:cNvPr id="667671" name="Freeform 23"/>
          <p:cNvSpPr/>
          <p:nvPr/>
        </p:nvSpPr>
        <p:spPr bwMode="auto">
          <a:xfrm flipH="1">
            <a:off x="7355622" y="2943697"/>
            <a:ext cx="749829" cy="1200150"/>
          </a:xfrm>
          <a:custGeom>
            <a:avLst/>
            <a:gdLst>
              <a:gd name="T0" fmla="*/ 0 w 576"/>
              <a:gd name="T1" fmla="*/ 0 h 756"/>
              <a:gd name="T2" fmla="*/ 576 w 576"/>
              <a:gd name="T3" fmla="*/ 4 h 756"/>
              <a:gd name="T4" fmla="*/ 576 w 576"/>
              <a:gd name="T5" fmla="*/ 564 h 756"/>
              <a:gd name="T6" fmla="*/ 4 w 576"/>
              <a:gd name="T7" fmla="*/ 756 h 756"/>
              <a:gd name="T8" fmla="*/ 0 w 576"/>
              <a:gd name="T9" fmla="*/ 0 h 756"/>
            </a:gdLst>
            <a:ahLst/>
            <a:cxnLst>
              <a:cxn ang="0">
                <a:pos x="T0" y="T1"/>
              </a:cxn>
              <a:cxn ang="0">
                <a:pos x="T2" y="T3"/>
              </a:cxn>
              <a:cxn ang="0">
                <a:pos x="T4" y="T5"/>
              </a:cxn>
              <a:cxn ang="0">
                <a:pos x="T6" y="T7"/>
              </a:cxn>
              <a:cxn ang="0">
                <a:pos x="T8" y="T9"/>
              </a:cxn>
            </a:cxnLst>
            <a:rect l="0" t="0" r="r" b="b"/>
            <a:pathLst>
              <a:path w="576" h="756">
                <a:moveTo>
                  <a:pt x="0" y="0"/>
                </a:moveTo>
                <a:lnTo>
                  <a:pt x="576" y="4"/>
                </a:lnTo>
                <a:lnTo>
                  <a:pt x="576" y="564"/>
                </a:lnTo>
                <a:lnTo>
                  <a:pt x="4" y="756"/>
                </a:lnTo>
                <a:lnTo>
                  <a:pt x="0" y="0"/>
                </a:lnTo>
                <a:close/>
              </a:path>
            </a:pathLst>
          </a:custGeom>
          <a:solidFill>
            <a:srgbClr val="CCEC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672" name="Freeform 24"/>
          <p:cNvSpPr/>
          <p:nvPr/>
        </p:nvSpPr>
        <p:spPr bwMode="auto">
          <a:xfrm>
            <a:off x="1976114" y="2950047"/>
            <a:ext cx="990600" cy="1200150"/>
          </a:xfrm>
          <a:custGeom>
            <a:avLst/>
            <a:gdLst>
              <a:gd name="T0" fmla="*/ 0 w 576"/>
              <a:gd name="T1" fmla="*/ 0 h 756"/>
              <a:gd name="T2" fmla="*/ 576 w 576"/>
              <a:gd name="T3" fmla="*/ 4 h 756"/>
              <a:gd name="T4" fmla="*/ 576 w 576"/>
              <a:gd name="T5" fmla="*/ 564 h 756"/>
              <a:gd name="T6" fmla="*/ 4 w 576"/>
              <a:gd name="T7" fmla="*/ 756 h 756"/>
              <a:gd name="T8" fmla="*/ 0 w 576"/>
              <a:gd name="T9" fmla="*/ 0 h 756"/>
            </a:gdLst>
            <a:ahLst/>
            <a:cxnLst>
              <a:cxn ang="0">
                <a:pos x="T0" y="T1"/>
              </a:cxn>
              <a:cxn ang="0">
                <a:pos x="T2" y="T3"/>
              </a:cxn>
              <a:cxn ang="0">
                <a:pos x="T4" y="T5"/>
              </a:cxn>
              <a:cxn ang="0">
                <a:pos x="T6" y="T7"/>
              </a:cxn>
              <a:cxn ang="0">
                <a:pos x="T8" y="T9"/>
              </a:cxn>
            </a:cxnLst>
            <a:rect l="0" t="0" r="r" b="b"/>
            <a:pathLst>
              <a:path w="576" h="756">
                <a:moveTo>
                  <a:pt x="0" y="0"/>
                </a:moveTo>
                <a:lnTo>
                  <a:pt x="576" y="4"/>
                </a:lnTo>
                <a:lnTo>
                  <a:pt x="576" y="564"/>
                </a:lnTo>
                <a:lnTo>
                  <a:pt x="4" y="756"/>
                </a:lnTo>
                <a:lnTo>
                  <a:pt x="0" y="0"/>
                </a:lnTo>
                <a:close/>
              </a:path>
            </a:pathLst>
          </a:custGeom>
          <a:solidFill>
            <a:srgbClr val="CCECFF"/>
          </a:soli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667673" name="Line 25"/>
          <p:cNvSpPr>
            <a:spLocks noChangeShapeType="1"/>
          </p:cNvSpPr>
          <p:nvPr/>
        </p:nvSpPr>
        <p:spPr bwMode="auto">
          <a:xfrm>
            <a:off x="841051" y="2321397"/>
            <a:ext cx="875030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pic>
        <p:nvPicPr>
          <p:cNvPr id="667674" name="Picture 2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0851" y="2018185"/>
            <a:ext cx="570971"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7675" name="Picture 2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19064" y="2071638"/>
            <a:ext cx="564092"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67676" name="Text Box 28"/>
          <p:cNvSpPr txBox="1">
            <a:spLocks noChangeArrowheads="1"/>
          </p:cNvSpPr>
          <p:nvPr/>
        </p:nvSpPr>
        <p:spPr bwMode="auto">
          <a:xfrm>
            <a:off x="2072680" y="1412776"/>
            <a:ext cx="13099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C00000"/>
                </a:solidFill>
                <a:latin typeface="+mn-lt"/>
                <a:ea typeface="黑体" panose="02010609060101010101" pitchFamily="2" charset="-122"/>
              </a:rPr>
              <a:t>双协议栈</a:t>
            </a:r>
            <a:endParaRPr kumimoji="1" lang="zh-CN" altLang="en-US" sz="2000" b="1" dirty="0">
              <a:solidFill>
                <a:srgbClr val="C00000"/>
              </a:solidFill>
              <a:latin typeface="+mn-lt"/>
              <a:ea typeface="黑体" panose="02010609060101010101" pitchFamily="2" charset="-122"/>
            </a:endParaRPr>
          </a:p>
          <a:p>
            <a:pPr algn="ctr"/>
            <a:r>
              <a:rPr kumimoji="1" lang="en-US" altLang="zh-CN" sz="2000" b="1" dirty="0">
                <a:solidFill>
                  <a:srgbClr val="C00000"/>
                </a:solidFill>
                <a:latin typeface="+mn-lt"/>
                <a:ea typeface="黑体" panose="02010609060101010101" pitchFamily="2" charset="-122"/>
              </a:rPr>
              <a:t>IPv6/IPv4</a:t>
            </a:r>
            <a:endParaRPr kumimoji="1" lang="en-US" altLang="zh-CN" sz="2000" b="1" dirty="0">
              <a:solidFill>
                <a:srgbClr val="C00000"/>
              </a:solidFill>
              <a:latin typeface="+mn-lt"/>
              <a:ea typeface="黑体" panose="02010609060101010101" pitchFamily="2" charset="-122"/>
            </a:endParaRPr>
          </a:p>
        </p:txBody>
      </p:sp>
      <p:pic>
        <p:nvPicPr>
          <p:cNvPr id="667677" name="Picture 2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6810" y="2071638"/>
            <a:ext cx="564092"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7678" name="Picture 3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2710" y="2071638"/>
            <a:ext cx="564092"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7679"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3576" y="2071638"/>
            <a:ext cx="564092"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7680" name="Picture 3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167969" y="2018185"/>
            <a:ext cx="570971"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7681" name="Text Box 33"/>
          <p:cNvSpPr txBox="1">
            <a:spLocks noChangeArrowheads="1"/>
          </p:cNvSpPr>
          <p:nvPr/>
        </p:nvSpPr>
        <p:spPr bwMode="auto">
          <a:xfrm>
            <a:off x="510851" y="1628800"/>
            <a:ext cx="7120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IPv6</a:t>
            </a:r>
            <a:endParaRPr kumimoji="1" lang="en-US" altLang="zh-CN" sz="2000" b="1" dirty="0">
              <a:solidFill>
                <a:srgbClr val="000099"/>
              </a:solidFill>
              <a:latin typeface="+mn-lt"/>
              <a:ea typeface="黑体" panose="02010609060101010101" pitchFamily="2" charset="-122"/>
            </a:endParaRPr>
          </a:p>
        </p:txBody>
      </p:sp>
      <p:sp>
        <p:nvSpPr>
          <p:cNvPr id="667682" name="Text Box 34"/>
          <p:cNvSpPr txBox="1">
            <a:spLocks noChangeArrowheads="1"/>
          </p:cNvSpPr>
          <p:nvPr/>
        </p:nvSpPr>
        <p:spPr bwMode="auto">
          <a:xfrm>
            <a:off x="9078539" y="1628800"/>
            <a:ext cx="7120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IPv6</a:t>
            </a:r>
            <a:endParaRPr kumimoji="1" lang="en-US" altLang="zh-CN" sz="2000" b="1">
              <a:solidFill>
                <a:srgbClr val="000099"/>
              </a:solidFill>
              <a:latin typeface="+mn-lt"/>
              <a:ea typeface="黑体" panose="02010609060101010101" pitchFamily="2" charset="-122"/>
            </a:endParaRPr>
          </a:p>
        </p:txBody>
      </p:sp>
      <p:sp>
        <p:nvSpPr>
          <p:cNvPr id="667683" name="Text Box 35"/>
          <p:cNvSpPr txBox="1">
            <a:spLocks noChangeArrowheads="1"/>
          </p:cNvSpPr>
          <p:nvPr/>
        </p:nvSpPr>
        <p:spPr bwMode="auto">
          <a:xfrm>
            <a:off x="4683066" y="1533997"/>
            <a:ext cx="12987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IPv4 </a:t>
            </a:r>
            <a:r>
              <a:rPr kumimoji="1" lang="zh-CN" altLang="en-US" sz="2000" b="1" dirty="0">
                <a:solidFill>
                  <a:srgbClr val="000099"/>
                </a:solidFill>
                <a:latin typeface="+mn-lt"/>
                <a:ea typeface="黑体" panose="02010609060101010101" pitchFamily="2" charset="-122"/>
              </a:rPr>
              <a:t>网络</a:t>
            </a:r>
            <a:endParaRPr kumimoji="1" lang="zh-CN" altLang="en-US" sz="2000" b="1" dirty="0">
              <a:solidFill>
                <a:srgbClr val="000099"/>
              </a:solidFill>
              <a:latin typeface="+mn-lt"/>
              <a:ea typeface="黑体" panose="02010609060101010101" pitchFamily="2" charset="-122"/>
            </a:endParaRPr>
          </a:p>
        </p:txBody>
      </p:sp>
      <p:sp>
        <p:nvSpPr>
          <p:cNvPr id="667684" name="Text Box 36"/>
          <p:cNvSpPr txBox="1">
            <a:spLocks noChangeArrowheads="1"/>
          </p:cNvSpPr>
          <p:nvPr/>
        </p:nvSpPr>
        <p:spPr bwMode="auto">
          <a:xfrm>
            <a:off x="235685" y="2004963"/>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endParaRPr kumimoji="1" lang="en-US" altLang="zh-CN" b="1">
              <a:solidFill>
                <a:srgbClr val="000099"/>
              </a:solidFill>
              <a:latin typeface="+mn-lt"/>
              <a:ea typeface="黑体" panose="02010609060101010101" pitchFamily="2" charset="-122"/>
            </a:endParaRPr>
          </a:p>
        </p:txBody>
      </p:sp>
      <p:sp>
        <p:nvSpPr>
          <p:cNvPr id="667685" name="Text Box 37"/>
          <p:cNvSpPr txBox="1">
            <a:spLocks noChangeArrowheads="1"/>
          </p:cNvSpPr>
          <p:nvPr/>
        </p:nvSpPr>
        <p:spPr bwMode="auto">
          <a:xfrm>
            <a:off x="2388864" y="1993850"/>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endParaRPr kumimoji="1" lang="en-US" altLang="zh-CN" b="1">
              <a:solidFill>
                <a:srgbClr val="000099"/>
              </a:solidFill>
              <a:latin typeface="+mn-lt"/>
              <a:ea typeface="黑体" panose="02010609060101010101" pitchFamily="2" charset="-122"/>
            </a:endParaRPr>
          </a:p>
        </p:txBody>
      </p:sp>
      <p:sp>
        <p:nvSpPr>
          <p:cNvPr id="667686" name="Text Box 38"/>
          <p:cNvSpPr txBox="1">
            <a:spLocks noChangeArrowheads="1"/>
          </p:cNvSpPr>
          <p:nvPr/>
        </p:nvSpPr>
        <p:spPr bwMode="auto">
          <a:xfrm>
            <a:off x="3797374" y="1982738"/>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endParaRPr kumimoji="1" lang="en-US" altLang="zh-CN" b="1">
              <a:solidFill>
                <a:srgbClr val="000099"/>
              </a:solidFill>
              <a:latin typeface="+mn-lt"/>
              <a:ea typeface="黑体" panose="02010609060101010101" pitchFamily="2" charset="-122"/>
            </a:endParaRPr>
          </a:p>
        </p:txBody>
      </p:sp>
      <p:sp>
        <p:nvSpPr>
          <p:cNvPr id="667687" name="Text Box 39"/>
          <p:cNvSpPr txBox="1">
            <a:spLocks noChangeArrowheads="1"/>
          </p:cNvSpPr>
          <p:nvPr/>
        </p:nvSpPr>
        <p:spPr bwMode="auto">
          <a:xfrm>
            <a:off x="5340026" y="1971625"/>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D</a:t>
            </a:r>
            <a:endParaRPr kumimoji="1" lang="en-US" altLang="zh-CN" b="1">
              <a:solidFill>
                <a:srgbClr val="000099"/>
              </a:solidFill>
              <a:latin typeface="+mn-lt"/>
              <a:ea typeface="黑体" panose="02010609060101010101" pitchFamily="2" charset="-122"/>
            </a:endParaRPr>
          </a:p>
        </p:txBody>
      </p:sp>
      <p:sp>
        <p:nvSpPr>
          <p:cNvPr id="667688" name="Text Box 40"/>
          <p:cNvSpPr txBox="1">
            <a:spLocks noChangeArrowheads="1"/>
          </p:cNvSpPr>
          <p:nvPr/>
        </p:nvSpPr>
        <p:spPr bwMode="auto">
          <a:xfrm>
            <a:off x="6757135" y="1960513"/>
            <a:ext cx="3385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E</a:t>
            </a:r>
            <a:endParaRPr kumimoji="1" lang="en-US" altLang="zh-CN" b="1">
              <a:solidFill>
                <a:srgbClr val="000099"/>
              </a:solidFill>
              <a:latin typeface="+mn-lt"/>
              <a:ea typeface="黑体" panose="02010609060101010101" pitchFamily="2" charset="-122"/>
            </a:endParaRPr>
          </a:p>
        </p:txBody>
      </p:sp>
      <p:sp>
        <p:nvSpPr>
          <p:cNvPr id="667689" name="Text Box 41"/>
          <p:cNvSpPr txBox="1">
            <a:spLocks noChangeArrowheads="1"/>
          </p:cNvSpPr>
          <p:nvPr/>
        </p:nvSpPr>
        <p:spPr bwMode="auto">
          <a:xfrm>
            <a:off x="8913440" y="1949400"/>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F</a:t>
            </a:r>
            <a:endParaRPr kumimoji="1" lang="en-US" altLang="zh-CN" b="1">
              <a:solidFill>
                <a:srgbClr val="000099"/>
              </a:solidFill>
              <a:latin typeface="+mn-lt"/>
              <a:ea typeface="黑体" panose="02010609060101010101" pitchFamily="2" charset="-122"/>
            </a:endParaRPr>
          </a:p>
        </p:txBody>
      </p:sp>
      <p:sp>
        <p:nvSpPr>
          <p:cNvPr id="667690" name="Rectangle 42"/>
          <p:cNvSpPr>
            <a:spLocks noChangeArrowheads="1"/>
          </p:cNvSpPr>
          <p:nvPr/>
        </p:nvSpPr>
        <p:spPr bwMode="auto">
          <a:xfrm>
            <a:off x="574484" y="2942109"/>
            <a:ext cx="1403350" cy="205740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7691" name="Rectangle 43"/>
          <p:cNvSpPr>
            <a:spLocks noChangeArrowheads="1"/>
          </p:cNvSpPr>
          <p:nvPr/>
        </p:nvSpPr>
        <p:spPr bwMode="auto">
          <a:xfrm>
            <a:off x="610600" y="2962748"/>
            <a:ext cx="1368954" cy="11779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7692" name="Text Box 44"/>
          <p:cNvSpPr txBox="1">
            <a:spLocks noChangeArrowheads="1"/>
          </p:cNvSpPr>
          <p:nvPr/>
        </p:nvSpPr>
        <p:spPr bwMode="auto">
          <a:xfrm>
            <a:off x="574484" y="2942109"/>
            <a:ext cx="1484180"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流标号：</a:t>
            </a:r>
            <a:r>
              <a:rPr kumimoji="1" lang="en-US" altLang="zh-CN" sz="1600" b="1">
                <a:solidFill>
                  <a:srgbClr val="000099"/>
                </a:solidFill>
                <a:latin typeface="+mn-lt"/>
                <a:ea typeface="黑体" panose="02010609060101010101" pitchFamily="2" charset="-122"/>
              </a:rPr>
              <a:t>X</a:t>
            </a:r>
            <a:endParaRPr kumimoji="1" lang="en-US" altLang="zh-CN" sz="1600" b="1">
              <a:solidFill>
                <a:srgbClr val="000099"/>
              </a:solidFill>
              <a:latin typeface="+mn-lt"/>
              <a:ea typeface="黑体" panose="02010609060101010101" pitchFamily="2" charset="-122"/>
            </a:endParaRPr>
          </a:p>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A</a:t>
            </a:r>
            <a:endParaRPr kumimoji="1" lang="en-US" altLang="zh-CN" sz="1600" b="1">
              <a:solidFill>
                <a:srgbClr val="000099"/>
              </a:solidFill>
              <a:latin typeface="+mn-lt"/>
              <a:ea typeface="黑体" panose="02010609060101010101" pitchFamily="2" charset="-122"/>
            </a:endParaRP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F</a:t>
            </a:r>
            <a:endParaRPr kumimoji="1" lang="en-US" altLang="zh-CN" sz="1600" b="1">
              <a:solidFill>
                <a:srgbClr val="000099"/>
              </a:solidFill>
              <a:latin typeface="+mn-lt"/>
              <a:ea typeface="黑体" panose="02010609060101010101" pitchFamily="2" charset="-122"/>
            </a:endParaRPr>
          </a:p>
          <a:p>
            <a:r>
              <a:rPr kumimoji="1" lang="en-US" altLang="zh-CN" sz="1600" b="1">
                <a:solidFill>
                  <a:srgbClr val="000099"/>
                </a:solidFill>
                <a:latin typeface="+mn-lt"/>
                <a:ea typeface="黑体" panose="02010609060101010101" pitchFamily="2" charset="-122"/>
              </a:rPr>
              <a:t>……</a:t>
            </a:r>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a:p>
            <a:r>
              <a:rPr kumimoji="1" lang="en-US" altLang="zh-CN" sz="1600" b="1">
                <a:solidFill>
                  <a:srgbClr val="000099"/>
                </a:solidFill>
                <a:latin typeface="+mn-lt"/>
                <a:ea typeface="黑体" panose="02010609060101010101" pitchFamily="2" charset="-122"/>
              </a:rPr>
              <a:t>   </a:t>
            </a:r>
            <a:r>
              <a:rPr kumimoji="1" lang="zh-CN" altLang="en-US" sz="1600" b="1">
                <a:solidFill>
                  <a:srgbClr val="000099"/>
                </a:solidFill>
                <a:latin typeface="+mn-lt"/>
                <a:ea typeface="黑体" panose="02010609060101010101" pitchFamily="2" charset="-122"/>
              </a:rPr>
              <a:t>数据部分</a:t>
            </a:r>
            <a:endParaRPr kumimoji="1" lang="zh-CN" altLang="en-US" sz="1600" b="1">
              <a:solidFill>
                <a:srgbClr val="000099"/>
              </a:solidFill>
              <a:latin typeface="+mn-lt"/>
              <a:ea typeface="黑体" panose="02010609060101010101" pitchFamily="2" charset="-122"/>
            </a:endParaRPr>
          </a:p>
        </p:txBody>
      </p:sp>
      <p:sp>
        <p:nvSpPr>
          <p:cNvPr id="667693" name="Rectangle 45"/>
          <p:cNvSpPr>
            <a:spLocks noChangeArrowheads="1"/>
          </p:cNvSpPr>
          <p:nvPr/>
        </p:nvSpPr>
        <p:spPr bwMode="auto">
          <a:xfrm>
            <a:off x="8105452" y="2942109"/>
            <a:ext cx="1403350" cy="205740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7694" name="Rectangle 46"/>
          <p:cNvSpPr>
            <a:spLocks noChangeArrowheads="1"/>
          </p:cNvSpPr>
          <p:nvPr/>
        </p:nvSpPr>
        <p:spPr bwMode="auto">
          <a:xfrm>
            <a:off x="8126089" y="2962748"/>
            <a:ext cx="1382713" cy="11779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7695" name="Text Box 47"/>
          <p:cNvSpPr txBox="1">
            <a:spLocks noChangeArrowheads="1"/>
          </p:cNvSpPr>
          <p:nvPr/>
        </p:nvSpPr>
        <p:spPr bwMode="auto">
          <a:xfrm>
            <a:off x="8105452" y="2942109"/>
            <a:ext cx="1504818"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流标号：无</a:t>
            </a:r>
            <a:endParaRPr kumimoji="1" lang="zh-CN" altLang="en-US" sz="1600" b="1">
              <a:solidFill>
                <a:srgbClr val="000099"/>
              </a:solidFill>
              <a:latin typeface="+mn-lt"/>
              <a:ea typeface="黑体" panose="02010609060101010101" pitchFamily="2" charset="-122"/>
            </a:endParaRPr>
          </a:p>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A</a:t>
            </a:r>
            <a:endParaRPr kumimoji="1" lang="en-US" altLang="zh-CN" sz="1600" b="1">
              <a:solidFill>
                <a:srgbClr val="000099"/>
              </a:solidFill>
              <a:latin typeface="+mn-lt"/>
              <a:ea typeface="黑体" panose="02010609060101010101" pitchFamily="2" charset="-122"/>
            </a:endParaRP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F</a:t>
            </a:r>
            <a:endParaRPr kumimoji="1" lang="en-US" altLang="zh-CN" sz="1600" b="1">
              <a:solidFill>
                <a:srgbClr val="000099"/>
              </a:solidFill>
              <a:latin typeface="+mn-lt"/>
              <a:ea typeface="黑体" panose="02010609060101010101" pitchFamily="2" charset="-122"/>
            </a:endParaRPr>
          </a:p>
          <a:p>
            <a:r>
              <a:rPr kumimoji="1" lang="en-US" altLang="zh-CN" sz="1600" b="1">
                <a:solidFill>
                  <a:srgbClr val="000099"/>
                </a:solidFill>
                <a:latin typeface="+mn-lt"/>
                <a:ea typeface="黑体" panose="02010609060101010101" pitchFamily="2" charset="-122"/>
              </a:rPr>
              <a:t>……</a:t>
            </a:r>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a:p>
            <a:r>
              <a:rPr kumimoji="1" lang="en-US" altLang="zh-CN" sz="1600" b="1">
                <a:solidFill>
                  <a:srgbClr val="000099"/>
                </a:solidFill>
                <a:latin typeface="+mn-lt"/>
                <a:ea typeface="黑体" panose="02010609060101010101" pitchFamily="2" charset="-122"/>
              </a:rPr>
              <a:t>   </a:t>
            </a:r>
            <a:r>
              <a:rPr kumimoji="1" lang="zh-CN" altLang="en-US" sz="1600" b="1">
                <a:solidFill>
                  <a:srgbClr val="000099"/>
                </a:solidFill>
                <a:latin typeface="+mn-lt"/>
                <a:ea typeface="黑体" panose="02010609060101010101" pitchFamily="2" charset="-122"/>
              </a:rPr>
              <a:t>数据部分</a:t>
            </a:r>
            <a:endParaRPr kumimoji="1" lang="zh-CN" altLang="en-US" sz="1600" b="1">
              <a:solidFill>
                <a:srgbClr val="000099"/>
              </a:solidFill>
              <a:latin typeface="+mn-lt"/>
              <a:ea typeface="黑体" panose="02010609060101010101" pitchFamily="2" charset="-122"/>
            </a:endParaRPr>
          </a:p>
        </p:txBody>
      </p:sp>
      <p:sp>
        <p:nvSpPr>
          <p:cNvPr id="667696" name="Line 48"/>
          <p:cNvSpPr>
            <a:spLocks noChangeShapeType="1"/>
          </p:cNvSpPr>
          <p:nvPr/>
        </p:nvSpPr>
        <p:spPr bwMode="auto">
          <a:xfrm>
            <a:off x="758502" y="2789709"/>
            <a:ext cx="990600" cy="0"/>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697" name="Line 49"/>
          <p:cNvSpPr>
            <a:spLocks noChangeShapeType="1"/>
          </p:cNvSpPr>
          <p:nvPr/>
        </p:nvSpPr>
        <p:spPr bwMode="auto">
          <a:xfrm>
            <a:off x="3069902" y="2789709"/>
            <a:ext cx="990600" cy="0"/>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698" name="Line 50"/>
          <p:cNvSpPr>
            <a:spLocks noChangeShapeType="1"/>
          </p:cNvSpPr>
          <p:nvPr/>
        </p:nvSpPr>
        <p:spPr bwMode="auto">
          <a:xfrm>
            <a:off x="6124252" y="2789709"/>
            <a:ext cx="990600" cy="0"/>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699" name="Line 51"/>
          <p:cNvSpPr>
            <a:spLocks noChangeShapeType="1"/>
          </p:cNvSpPr>
          <p:nvPr/>
        </p:nvSpPr>
        <p:spPr bwMode="auto">
          <a:xfrm>
            <a:off x="8353102" y="2789709"/>
            <a:ext cx="990600" cy="0"/>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700" name="Text Box 52"/>
          <p:cNvSpPr txBox="1">
            <a:spLocks noChangeArrowheads="1"/>
          </p:cNvSpPr>
          <p:nvPr/>
        </p:nvSpPr>
        <p:spPr bwMode="auto">
          <a:xfrm>
            <a:off x="7027401" y="1412776"/>
            <a:ext cx="13099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C00000"/>
                </a:solidFill>
                <a:latin typeface="+mn-lt"/>
                <a:ea typeface="黑体" panose="02010609060101010101" pitchFamily="2" charset="-122"/>
              </a:rPr>
              <a:t>双协议栈</a:t>
            </a:r>
            <a:endParaRPr kumimoji="1" lang="zh-CN" altLang="en-US" sz="2000" b="1" dirty="0">
              <a:solidFill>
                <a:srgbClr val="C00000"/>
              </a:solidFill>
              <a:latin typeface="+mn-lt"/>
              <a:ea typeface="黑体" panose="02010609060101010101" pitchFamily="2" charset="-122"/>
            </a:endParaRPr>
          </a:p>
          <a:p>
            <a:pPr algn="ctr"/>
            <a:r>
              <a:rPr kumimoji="1" lang="en-US" altLang="zh-CN" sz="2000" b="1" dirty="0">
                <a:solidFill>
                  <a:srgbClr val="C00000"/>
                </a:solidFill>
                <a:latin typeface="+mn-lt"/>
                <a:ea typeface="黑体" panose="02010609060101010101" pitchFamily="2" charset="-122"/>
              </a:rPr>
              <a:t>IPv6/IPv4</a:t>
            </a:r>
            <a:endParaRPr kumimoji="1" lang="en-US" altLang="zh-CN" sz="2000" b="1" dirty="0">
              <a:solidFill>
                <a:srgbClr val="C00000"/>
              </a:solidFill>
              <a:latin typeface="+mn-lt"/>
              <a:ea typeface="黑体" panose="02010609060101010101" pitchFamily="2" charset="-122"/>
            </a:endParaRPr>
          </a:p>
        </p:txBody>
      </p:sp>
      <p:sp>
        <p:nvSpPr>
          <p:cNvPr id="667701" name="Text Box 53"/>
          <p:cNvSpPr txBox="1">
            <a:spLocks noChangeArrowheads="1"/>
          </p:cNvSpPr>
          <p:nvPr/>
        </p:nvSpPr>
        <p:spPr bwMode="auto">
          <a:xfrm>
            <a:off x="4915238" y="3213573"/>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a:t>
            </a:r>
            <a:endParaRPr kumimoji="1" lang="en-US" altLang="zh-CN" sz="2000" b="1" dirty="0">
              <a:solidFill>
                <a:srgbClr val="000099"/>
              </a:solidFill>
              <a:latin typeface="+mn-lt"/>
              <a:ea typeface="黑体" panose="02010609060101010101" pitchFamily="2" charset="-122"/>
            </a:endParaRPr>
          </a:p>
        </p:txBody>
      </p:sp>
      <p:sp>
        <p:nvSpPr>
          <p:cNvPr id="667702" name="Text Box 54"/>
          <p:cNvSpPr txBox="1">
            <a:spLocks noChangeArrowheads="1"/>
          </p:cNvSpPr>
          <p:nvPr/>
        </p:nvSpPr>
        <p:spPr bwMode="auto">
          <a:xfrm>
            <a:off x="631237" y="5013797"/>
            <a:ext cx="13260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mn-lt"/>
                <a:ea typeface="黑体" panose="02010609060101010101" pitchFamily="2" charset="-122"/>
              </a:rPr>
              <a:t>IPv6 </a:t>
            </a:r>
            <a:r>
              <a:rPr kumimoji="1" lang="zh-CN" altLang="en-US" sz="1600" b="1" dirty="0">
                <a:solidFill>
                  <a:srgbClr val="000099"/>
                </a:solidFill>
                <a:latin typeface="+mn-lt"/>
                <a:ea typeface="黑体" panose="02010609060101010101" pitchFamily="2" charset="-122"/>
              </a:rPr>
              <a:t>数据报</a:t>
            </a:r>
            <a:endParaRPr kumimoji="1" lang="zh-CN" altLang="en-US" sz="1600" b="1" dirty="0">
              <a:solidFill>
                <a:srgbClr val="000099"/>
              </a:solidFill>
              <a:latin typeface="+mn-lt"/>
              <a:ea typeface="黑体" panose="02010609060101010101" pitchFamily="2" charset="-122"/>
            </a:endParaRPr>
          </a:p>
        </p:txBody>
      </p:sp>
      <p:grpSp>
        <p:nvGrpSpPr>
          <p:cNvPr id="3" name="组合 2"/>
          <p:cNvGrpSpPr/>
          <p:nvPr/>
        </p:nvGrpSpPr>
        <p:grpSpPr>
          <a:xfrm>
            <a:off x="2850479" y="2492896"/>
            <a:ext cx="4622801" cy="2952328"/>
            <a:chOff x="2822251" y="2637309"/>
            <a:chExt cx="4622801" cy="2590800"/>
          </a:xfrm>
        </p:grpSpPr>
        <p:sp>
          <p:nvSpPr>
            <p:cNvPr id="667703" name="Line 55"/>
            <p:cNvSpPr>
              <a:spLocks noChangeShapeType="1"/>
            </p:cNvSpPr>
            <p:nvPr/>
          </p:nvSpPr>
          <p:spPr bwMode="auto">
            <a:xfrm>
              <a:off x="2822251" y="2637309"/>
              <a:ext cx="0" cy="25908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704" name="Line 56"/>
            <p:cNvSpPr>
              <a:spLocks noChangeShapeType="1"/>
            </p:cNvSpPr>
            <p:nvPr/>
          </p:nvSpPr>
          <p:spPr bwMode="auto">
            <a:xfrm>
              <a:off x="7445052" y="2637309"/>
              <a:ext cx="0" cy="25908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667705" name="Text Box 57"/>
          <p:cNvSpPr txBox="1">
            <a:spLocks noChangeArrowheads="1"/>
          </p:cNvSpPr>
          <p:nvPr/>
        </p:nvSpPr>
        <p:spPr bwMode="auto">
          <a:xfrm>
            <a:off x="8177683" y="5013797"/>
            <a:ext cx="13260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99"/>
                </a:solidFill>
                <a:latin typeface="+mn-lt"/>
                <a:ea typeface="黑体" panose="02010609060101010101" pitchFamily="2" charset="-122"/>
              </a:rPr>
              <a:t>IPv6 </a:t>
            </a:r>
            <a:r>
              <a:rPr kumimoji="1" lang="zh-CN" altLang="en-US" sz="1600" b="1">
                <a:solidFill>
                  <a:srgbClr val="000099"/>
                </a:solidFill>
                <a:latin typeface="+mn-lt"/>
                <a:ea typeface="黑体" panose="02010609060101010101" pitchFamily="2" charset="-122"/>
              </a:rPr>
              <a:t>数据报</a:t>
            </a:r>
            <a:endParaRPr kumimoji="1" lang="zh-CN" altLang="en-US" sz="1600" b="1">
              <a:solidFill>
                <a:srgbClr val="000099"/>
              </a:solidFill>
              <a:latin typeface="+mn-lt"/>
              <a:ea typeface="黑体" panose="02010609060101010101" pitchFamily="2" charset="-122"/>
            </a:endParaRPr>
          </a:p>
        </p:txBody>
      </p:sp>
      <p:sp>
        <p:nvSpPr>
          <p:cNvPr id="667706" name="Line 58"/>
          <p:cNvSpPr>
            <a:spLocks noChangeShapeType="1"/>
          </p:cNvSpPr>
          <p:nvPr/>
        </p:nvSpPr>
        <p:spPr bwMode="auto">
          <a:xfrm>
            <a:off x="593402" y="4150197"/>
            <a:ext cx="140335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707" name="Line 59"/>
          <p:cNvSpPr>
            <a:spLocks noChangeShapeType="1"/>
          </p:cNvSpPr>
          <p:nvPr/>
        </p:nvSpPr>
        <p:spPr bwMode="auto">
          <a:xfrm>
            <a:off x="8105452" y="4150197"/>
            <a:ext cx="140335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708" name="Rectangle 60"/>
          <p:cNvSpPr>
            <a:spLocks noChangeArrowheads="1"/>
          </p:cNvSpPr>
          <p:nvPr/>
        </p:nvSpPr>
        <p:spPr bwMode="auto">
          <a:xfrm>
            <a:off x="2968434" y="2942109"/>
            <a:ext cx="1403350" cy="1741488"/>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7709" name="Rectangle 61"/>
          <p:cNvSpPr>
            <a:spLocks noChangeArrowheads="1"/>
          </p:cNvSpPr>
          <p:nvPr/>
        </p:nvSpPr>
        <p:spPr bwMode="auto">
          <a:xfrm>
            <a:off x="2982192" y="2951635"/>
            <a:ext cx="1382713" cy="8858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7710" name="Text Box 62"/>
          <p:cNvSpPr txBox="1">
            <a:spLocks noChangeArrowheads="1"/>
          </p:cNvSpPr>
          <p:nvPr/>
        </p:nvSpPr>
        <p:spPr bwMode="auto">
          <a:xfrm>
            <a:off x="2968434" y="2942109"/>
            <a:ext cx="1504817"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A</a:t>
            </a:r>
            <a:endParaRPr kumimoji="1" lang="en-US" altLang="zh-CN" sz="1600" b="1">
              <a:solidFill>
                <a:srgbClr val="000099"/>
              </a:solidFill>
              <a:latin typeface="+mn-lt"/>
              <a:ea typeface="黑体" panose="02010609060101010101" pitchFamily="2" charset="-122"/>
            </a:endParaRP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F</a:t>
            </a:r>
            <a:endParaRPr kumimoji="1" lang="en-US" altLang="zh-CN" sz="1600" b="1">
              <a:solidFill>
                <a:srgbClr val="000099"/>
              </a:solidFill>
              <a:latin typeface="+mn-lt"/>
              <a:ea typeface="黑体" panose="02010609060101010101" pitchFamily="2" charset="-122"/>
            </a:endParaRPr>
          </a:p>
          <a:p>
            <a:r>
              <a:rPr kumimoji="1" lang="en-US" altLang="zh-CN" sz="1600" b="1">
                <a:solidFill>
                  <a:srgbClr val="000099"/>
                </a:solidFill>
                <a:latin typeface="+mn-lt"/>
                <a:ea typeface="黑体" panose="02010609060101010101" pitchFamily="2" charset="-122"/>
              </a:rPr>
              <a:t>……</a:t>
            </a:r>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p:txBody>
      </p:sp>
      <p:sp>
        <p:nvSpPr>
          <p:cNvPr id="667711" name="Line 63"/>
          <p:cNvSpPr>
            <a:spLocks noChangeShapeType="1"/>
          </p:cNvSpPr>
          <p:nvPr/>
        </p:nvSpPr>
        <p:spPr bwMode="auto">
          <a:xfrm>
            <a:off x="2987352" y="3845397"/>
            <a:ext cx="140335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712" name="Text Box 64"/>
          <p:cNvSpPr txBox="1">
            <a:spLocks noChangeArrowheads="1"/>
          </p:cNvSpPr>
          <p:nvPr/>
        </p:nvSpPr>
        <p:spPr bwMode="auto">
          <a:xfrm>
            <a:off x="3171370" y="4088284"/>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a:solidFill>
                  <a:srgbClr val="000099"/>
                </a:solidFill>
                <a:latin typeface="+mn-lt"/>
                <a:ea typeface="黑体" panose="02010609060101010101" pitchFamily="2" charset="-122"/>
              </a:rPr>
              <a:t>数据部分</a:t>
            </a:r>
            <a:endParaRPr kumimoji="1" lang="zh-CN" altLang="en-US" sz="1600" b="1">
              <a:solidFill>
                <a:srgbClr val="000099"/>
              </a:solidFill>
              <a:latin typeface="+mn-lt"/>
              <a:ea typeface="黑体" panose="02010609060101010101" pitchFamily="2" charset="-122"/>
            </a:endParaRPr>
          </a:p>
        </p:txBody>
      </p:sp>
      <p:sp>
        <p:nvSpPr>
          <p:cNvPr id="667713" name="Rectangle 65"/>
          <p:cNvSpPr>
            <a:spLocks noChangeArrowheads="1"/>
          </p:cNvSpPr>
          <p:nvPr/>
        </p:nvSpPr>
        <p:spPr bwMode="auto">
          <a:xfrm>
            <a:off x="5940234" y="2942109"/>
            <a:ext cx="1403350" cy="1741488"/>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7714" name="Rectangle 66"/>
          <p:cNvSpPr>
            <a:spLocks noChangeArrowheads="1"/>
          </p:cNvSpPr>
          <p:nvPr/>
        </p:nvSpPr>
        <p:spPr bwMode="auto">
          <a:xfrm>
            <a:off x="5964311" y="2957985"/>
            <a:ext cx="1367234" cy="8858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7715" name="Text Box 67"/>
          <p:cNvSpPr txBox="1">
            <a:spLocks noChangeArrowheads="1"/>
          </p:cNvSpPr>
          <p:nvPr/>
        </p:nvSpPr>
        <p:spPr bwMode="auto">
          <a:xfrm>
            <a:off x="5940234" y="2942109"/>
            <a:ext cx="1504817"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A</a:t>
            </a:r>
            <a:endParaRPr kumimoji="1" lang="en-US" altLang="zh-CN" sz="1600" b="1">
              <a:solidFill>
                <a:srgbClr val="000099"/>
              </a:solidFill>
              <a:latin typeface="+mn-lt"/>
              <a:ea typeface="黑体" panose="02010609060101010101" pitchFamily="2" charset="-122"/>
            </a:endParaRP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F</a:t>
            </a:r>
            <a:endParaRPr kumimoji="1" lang="en-US" altLang="zh-CN" sz="1600" b="1">
              <a:solidFill>
                <a:srgbClr val="000099"/>
              </a:solidFill>
              <a:latin typeface="+mn-lt"/>
              <a:ea typeface="黑体" panose="02010609060101010101" pitchFamily="2" charset="-122"/>
            </a:endParaRPr>
          </a:p>
          <a:p>
            <a:r>
              <a:rPr kumimoji="1" lang="en-US" altLang="zh-CN" sz="1600" b="1">
                <a:solidFill>
                  <a:srgbClr val="000099"/>
                </a:solidFill>
                <a:latin typeface="+mn-lt"/>
                <a:ea typeface="黑体" panose="02010609060101010101" pitchFamily="2" charset="-122"/>
              </a:rPr>
              <a:t>……</a:t>
            </a:r>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p:txBody>
      </p:sp>
      <p:sp>
        <p:nvSpPr>
          <p:cNvPr id="667716" name="Line 68"/>
          <p:cNvSpPr>
            <a:spLocks noChangeShapeType="1"/>
          </p:cNvSpPr>
          <p:nvPr/>
        </p:nvSpPr>
        <p:spPr bwMode="auto">
          <a:xfrm>
            <a:off x="5959152" y="3845397"/>
            <a:ext cx="140335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717" name="Text Box 69"/>
          <p:cNvSpPr txBox="1">
            <a:spLocks noChangeArrowheads="1"/>
          </p:cNvSpPr>
          <p:nvPr/>
        </p:nvSpPr>
        <p:spPr bwMode="auto">
          <a:xfrm>
            <a:off x="6143170" y="4088284"/>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a:solidFill>
                  <a:srgbClr val="000099"/>
                </a:solidFill>
                <a:latin typeface="+mn-lt"/>
                <a:ea typeface="黑体" panose="02010609060101010101" pitchFamily="2" charset="-122"/>
              </a:rPr>
              <a:t>数据部分</a:t>
            </a:r>
            <a:endParaRPr kumimoji="1" lang="zh-CN" altLang="en-US" sz="1600" b="1">
              <a:solidFill>
                <a:srgbClr val="000099"/>
              </a:solidFill>
              <a:latin typeface="+mn-lt"/>
              <a:ea typeface="黑体" panose="02010609060101010101" pitchFamily="2" charset="-122"/>
            </a:endParaRPr>
          </a:p>
        </p:txBody>
      </p:sp>
      <p:sp>
        <p:nvSpPr>
          <p:cNvPr id="667718" name="Line 70"/>
          <p:cNvSpPr>
            <a:spLocks noChangeShapeType="1"/>
          </p:cNvSpPr>
          <p:nvPr/>
        </p:nvSpPr>
        <p:spPr bwMode="auto">
          <a:xfrm>
            <a:off x="2850480" y="5258455"/>
            <a:ext cx="4622800" cy="0"/>
          </a:xfrm>
          <a:prstGeom prst="line">
            <a:avLst/>
          </a:prstGeom>
          <a:noFill/>
          <a:ln w="190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719" name="Text Box 71"/>
          <p:cNvSpPr txBox="1">
            <a:spLocks noChangeArrowheads="1"/>
          </p:cNvSpPr>
          <p:nvPr/>
        </p:nvSpPr>
        <p:spPr bwMode="auto">
          <a:xfrm>
            <a:off x="4577150" y="5075892"/>
            <a:ext cx="1298753"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IPv4 </a:t>
            </a:r>
            <a:r>
              <a:rPr kumimoji="1" lang="zh-CN" altLang="en-US" sz="2000" b="1" dirty="0" smtClean="0">
                <a:solidFill>
                  <a:srgbClr val="000099"/>
                </a:solidFill>
                <a:latin typeface="+mn-lt"/>
                <a:ea typeface="黑体" panose="02010609060101010101" pitchFamily="2" charset="-122"/>
              </a:rPr>
              <a:t>网络</a:t>
            </a:r>
            <a:endParaRPr kumimoji="1" lang="zh-CN" altLang="en-US" sz="2000" b="1" dirty="0">
              <a:solidFill>
                <a:srgbClr val="000099"/>
              </a:solidFill>
              <a:latin typeface="+mn-lt"/>
              <a:ea typeface="黑体" panose="02010609060101010101" pitchFamily="2" charset="-122"/>
            </a:endParaRPr>
          </a:p>
        </p:txBody>
      </p:sp>
      <p:sp>
        <p:nvSpPr>
          <p:cNvPr id="2" name="矩形 1"/>
          <p:cNvSpPr/>
          <p:nvPr/>
        </p:nvSpPr>
        <p:spPr>
          <a:xfrm>
            <a:off x="1751859" y="5589240"/>
            <a:ext cx="6801541"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使用</a:t>
            </a:r>
            <a:r>
              <a:rPr lang="zh-CN" altLang="zh-CN" sz="2400" b="1" dirty="0">
                <a:latin typeface="+mn-lt"/>
                <a:ea typeface="黑体" panose="02010609060101010101" pitchFamily="2" charset="-122"/>
              </a:rPr>
              <a:t>双协议栈进行</a:t>
            </a:r>
            <a:r>
              <a:rPr lang="zh-CN" altLang="zh-CN" sz="2400" b="1" dirty="0" smtClean="0">
                <a:latin typeface="+mn-lt"/>
                <a:ea typeface="黑体" panose="02010609060101010101" pitchFamily="2" charset="-122"/>
              </a:rPr>
              <a:t>从</a:t>
            </a:r>
            <a:r>
              <a:rPr lang="en-US" altLang="zh-CN" sz="2400" b="1" dirty="0" smtClean="0">
                <a:latin typeface="+mn-lt"/>
                <a:ea typeface="黑体" panose="02010609060101010101" pitchFamily="2" charset="-122"/>
              </a:rPr>
              <a:t> IPv4 </a:t>
            </a:r>
            <a:r>
              <a:rPr lang="zh-CN" altLang="zh-CN" sz="2400" b="1" dirty="0" smtClean="0">
                <a:latin typeface="+mn-lt"/>
                <a:ea typeface="黑体" panose="02010609060101010101" pitchFamily="2" charset="-122"/>
              </a:rPr>
              <a:t>到</a:t>
            </a:r>
            <a:r>
              <a:rPr lang="en-US" altLang="zh-CN" sz="2400" b="1" dirty="0" smtClean="0">
                <a:latin typeface="+mn-lt"/>
                <a:ea typeface="黑体" panose="02010609060101010101" pitchFamily="2" charset="-122"/>
              </a:rPr>
              <a:t> IPv6 </a:t>
            </a:r>
            <a:r>
              <a:rPr lang="zh-CN" altLang="zh-CN" sz="2400" b="1" dirty="0" smtClean="0">
                <a:latin typeface="+mn-lt"/>
                <a:ea typeface="黑体" panose="02010609060101010101" pitchFamily="2" charset="-122"/>
              </a:rPr>
              <a:t>的</a:t>
            </a:r>
            <a:r>
              <a:rPr lang="zh-CN" altLang="zh-CN" sz="2400" b="1" dirty="0">
                <a:latin typeface="+mn-lt"/>
                <a:ea typeface="黑体" panose="02010609060101010101" pitchFamily="2" charset="-122"/>
              </a:rPr>
              <a:t>过渡</a:t>
            </a:r>
            <a:endParaRPr lang="zh-CN" altLang="en-US" sz="2400" b="1" dirty="0">
              <a:latin typeface="+mn-lt"/>
              <a:ea typeface="黑体" panose="02010609060101010101" pitchFamily="2" charset="-122"/>
            </a:endParaRPr>
          </a:p>
        </p:txBody>
      </p:sp>
      <p:sp>
        <p:nvSpPr>
          <p:cNvPr id="75" name="Text Box 64"/>
          <p:cNvSpPr txBox="1">
            <a:spLocks noChangeArrowheads="1"/>
          </p:cNvSpPr>
          <p:nvPr/>
        </p:nvSpPr>
        <p:spPr bwMode="auto">
          <a:xfrm>
            <a:off x="3011449" y="4746630"/>
            <a:ext cx="128432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mn-lt"/>
                <a:ea typeface="黑体" panose="02010609060101010101" pitchFamily="2" charset="-122"/>
              </a:rPr>
              <a:t>IPv4 </a:t>
            </a:r>
            <a:r>
              <a:rPr kumimoji="1" lang="zh-CN" altLang="en-US" sz="1600" b="1" dirty="0">
                <a:solidFill>
                  <a:srgbClr val="000099"/>
                </a:solidFill>
                <a:latin typeface="+mn-lt"/>
                <a:ea typeface="黑体" panose="02010609060101010101" pitchFamily="2" charset="-122"/>
              </a:rPr>
              <a:t>数据报</a:t>
            </a:r>
            <a:endParaRPr kumimoji="1" lang="zh-CN" altLang="en-US" sz="1600" b="1" dirty="0">
              <a:solidFill>
                <a:srgbClr val="000099"/>
              </a:solidFill>
              <a:latin typeface="+mn-lt"/>
              <a:ea typeface="黑体" panose="02010609060101010101" pitchFamily="2" charset="-122"/>
            </a:endParaRPr>
          </a:p>
        </p:txBody>
      </p:sp>
      <p:sp>
        <p:nvSpPr>
          <p:cNvPr id="76" name="Text Box 65"/>
          <p:cNvSpPr txBox="1">
            <a:spLocks noChangeArrowheads="1"/>
          </p:cNvSpPr>
          <p:nvPr/>
        </p:nvSpPr>
        <p:spPr bwMode="auto">
          <a:xfrm>
            <a:off x="5972930" y="4746630"/>
            <a:ext cx="128432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99"/>
                </a:solidFill>
                <a:latin typeface="+mn-lt"/>
                <a:ea typeface="黑体" panose="02010609060101010101" pitchFamily="2" charset="-122"/>
              </a:rPr>
              <a:t>IPv4 </a:t>
            </a:r>
            <a:r>
              <a:rPr kumimoji="1" lang="zh-CN" altLang="en-US" sz="1600" b="1">
                <a:solidFill>
                  <a:srgbClr val="000099"/>
                </a:solidFill>
                <a:latin typeface="+mn-lt"/>
                <a:ea typeface="黑体" panose="02010609060101010101" pitchFamily="2" charset="-122"/>
              </a:rPr>
              <a:t>数据报</a:t>
            </a:r>
            <a:endParaRPr kumimoji="1" lang="zh-CN" altLang="en-US" sz="1600" b="1">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隧道技术</a:t>
            </a:r>
            <a:endParaRPr lang="zh-CN" altLang="en-US" dirty="0"/>
          </a:p>
        </p:txBody>
      </p:sp>
      <p:sp>
        <p:nvSpPr>
          <p:cNvPr id="3" name="内容占位符 2"/>
          <p:cNvSpPr>
            <a:spLocks noGrp="1"/>
          </p:cNvSpPr>
          <p:nvPr>
            <p:ph idx="1"/>
          </p:nvPr>
        </p:nvSpPr>
        <p:spPr/>
        <p:txBody>
          <a:bodyPr/>
          <a:lstStyle/>
          <a:p>
            <a:r>
              <a:rPr lang="zh-CN" altLang="zh-CN" dirty="0" smtClean="0"/>
              <a:t>在</a:t>
            </a:r>
            <a:r>
              <a:rPr lang="en-US" altLang="zh-CN" dirty="0" smtClean="0"/>
              <a:t> IPv6 </a:t>
            </a:r>
            <a:r>
              <a:rPr lang="zh-CN" altLang="zh-CN" dirty="0" smtClean="0"/>
              <a:t>数据报</a:t>
            </a:r>
            <a:r>
              <a:rPr lang="zh-CN" altLang="zh-CN" dirty="0"/>
              <a:t>要</a:t>
            </a:r>
            <a:r>
              <a:rPr lang="zh-CN" altLang="zh-CN" dirty="0" smtClean="0"/>
              <a:t>进入</a:t>
            </a:r>
            <a:r>
              <a:rPr lang="en-US" altLang="zh-CN" dirty="0" smtClean="0"/>
              <a:t> IPv4 </a:t>
            </a:r>
            <a:r>
              <a:rPr lang="zh-CN" altLang="zh-CN" dirty="0" smtClean="0"/>
              <a:t>网络</a:t>
            </a:r>
            <a:r>
              <a:rPr lang="zh-CN" altLang="zh-CN" dirty="0"/>
              <a:t>时，</a:t>
            </a:r>
            <a:r>
              <a:rPr lang="zh-CN" altLang="zh-CN" dirty="0" smtClean="0">
                <a:solidFill>
                  <a:srgbClr val="FF0000"/>
                </a:solidFill>
              </a:rPr>
              <a:t>把</a:t>
            </a:r>
            <a:r>
              <a:rPr lang="en-US" altLang="zh-CN" dirty="0" smtClean="0">
                <a:solidFill>
                  <a:srgbClr val="FF0000"/>
                </a:solidFill>
              </a:rPr>
              <a:t> IPv6 </a:t>
            </a:r>
            <a:r>
              <a:rPr lang="zh-CN" altLang="zh-CN" dirty="0" smtClean="0">
                <a:solidFill>
                  <a:srgbClr val="FF0000"/>
                </a:solidFill>
              </a:rPr>
              <a:t>数据报</a:t>
            </a:r>
            <a:r>
              <a:rPr lang="zh-CN" altLang="zh-CN" dirty="0">
                <a:solidFill>
                  <a:srgbClr val="FF0000"/>
                </a:solidFill>
              </a:rPr>
              <a:t>封装</a:t>
            </a:r>
            <a:r>
              <a:rPr lang="zh-CN" altLang="zh-CN" dirty="0" smtClean="0">
                <a:solidFill>
                  <a:srgbClr val="FF0000"/>
                </a:solidFill>
              </a:rPr>
              <a:t>成为</a:t>
            </a:r>
            <a:r>
              <a:rPr lang="en-US" altLang="zh-CN" dirty="0" smtClean="0">
                <a:solidFill>
                  <a:srgbClr val="FF0000"/>
                </a:solidFill>
              </a:rPr>
              <a:t> IPv4 </a:t>
            </a:r>
            <a:r>
              <a:rPr lang="zh-CN" altLang="zh-CN" dirty="0" smtClean="0">
                <a:solidFill>
                  <a:srgbClr val="FF0000"/>
                </a:solidFill>
              </a:rPr>
              <a:t>数据报</a:t>
            </a:r>
            <a:r>
              <a:rPr lang="zh-CN" altLang="en-US" dirty="0">
                <a:solidFill>
                  <a:srgbClr val="FF0000"/>
                </a:solidFill>
              </a:rPr>
              <a:t>，</a:t>
            </a:r>
            <a:r>
              <a:rPr lang="zh-CN" altLang="zh-CN" dirty="0" smtClean="0"/>
              <a:t>整个的</a:t>
            </a:r>
            <a:r>
              <a:rPr lang="en-US" altLang="zh-CN" dirty="0" smtClean="0"/>
              <a:t> IPv6 </a:t>
            </a:r>
            <a:r>
              <a:rPr lang="zh-CN" altLang="zh-CN" dirty="0" smtClean="0"/>
              <a:t>数据报</a:t>
            </a:r>
            <a:r>
              <a:rPr lang="zh-CN" altLang="zh-CN" dirty="0"/>
              <a:t>变成</a:t>
            </a:r>
            <a:r>
              <a:rPr lang="zh-CN" altLang="zh-CN" dirty="0" smtClean="0"/>
              <a:t>了</a:t>
            </a:r>
            <a:r>
              <a:rPr lang="en-US" altLang="zh-CN" dirty="0" smtClean="0"/>
              <a:t> IPv4 </a:t>
            </a:r>
            <a:r>
              <a:rPr lang="zh-CN" altLang="zh-CN" dirty="0" smtClean="0"/>
              <a:t>数据报</a:t>
            </a:r>
            <a:r>
              <a:rPr lang="zh-CN" altLang="zh-CN" dirty="0"/>
              <a:t>的数据部分。</a:t>
            </a:r>
            <a:endParaRPr lang="en-US" altLang="zh-CN" dirty="0" smtClean="0"/>
          </a:p>
          <a:p>
            <a:r>
              <a:rPr lang="zh-CN" altLang="zh-CN" dirty="0" smtClean="0"/>
              <a:t>当</a:t>
            </a:r>
            <a:r>
              <a:rPr lang="en-US" altLang="zh-CN" dirty="0" smtClean="0"/>
              <a:t> IPv4 </a:t>
            </a:r>
            <a:r>
              <a:rPr lang="zh-CN" altLang="zh-CN" dirty="0" smtClean="0"/>
              <a:t>数据报离开</a:t>
            </a:r>
            <a:r>
              <a:rPr lang="en-US" altLang="zh-CN" dirty="0" smtClean="0"/>
              <a:t> IPv4 </a:t>
            </a:r>
            <a:r>
              <a:rPr lang="zh-CN" altLang="zh-CN" dirty="0" smtClean="0"/>
              <a:t>网络</a:t>
            </a:r>
            <a:r>
              <a:rPr lang="zh-CN" altLang="zh-CN" dirty="0"/>
              <a:t>中的隧道时，再把数据部分（即原来</a:t>
            </a:r>
            <a:r>
              <a:rPr lang="zh-CN" altLang="zh-CN" dirty="0" smtClean="0"/>
              <a:t>的</a:t>
            </a:r>
            <a:r>
              <a:rPr lang="en-US" altLang="zh-CN" dirty="0" smtClean="0"/>
              <a:t> IPv6 </a:t>
            </a:r>
            <a:r>
              <a:rPr lang="zh-CN" altLang="zh-CN" dirty="0" smtClean="0"/>
              <a:t>数据报</a:t>
            </a:r>
            <a:r>
              <a:rPr lang="zh-CN" altLang="zh-CN" dirty="0"/>
              <a:t>）交给主机</a:t>
            </a:r>
            <a:r>
              <a:rPr lang="zh-CN" altLang="zh-CN" dirty="0" smtClean="0"/>
              <a:t>的</a:t>
            </a:r>
            <a:r>
              <a:rPr lang="en-US" altLang="zh-CN" dirty="0" smtClean="0"/>
              <a:t> IPv6 </a:t>
            </a:r>
            <a:r>
              <a:rPr lang="zh-CN" altLang="zh-CN" dirty="0" smtClean="0"/>
              <a:t>协议</a:t>
            </a:r>
            <a:r>
              <a:rPr lang="zh-CN" altLang="zh-CN" dirty="0"/>
              <a:t>栈。</a:t>
            </a:r>
            <a:endParaRPr lang="zh-CN" altLang="en-US" dirty="0"/>
          </a:p>
        </p:txBody>
      </p:sp>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8695" name="Group 23"/>
          <p:cNvGrpSpPr/>
          <p:nvPr/>
        </p:nvGrpSpPr>
        <p:grpSpPr bwMode="auto">
          <a:xfrm>
            <a:off x="2621911" y="1484064"/>
            <a:ext cx="5093533" cy="1152848"/>
            <a:chOff x="912" y="768"/>
            <a:chExt cx="2554" cy="1584"/>
          </a:xfrm>
          <a:solidFill>
            <a:schemeClr val="bg1">
              <a:lumMod val="85000"/>
            </a:schemeClr>
          </a:solidFill>
          <a:effectLst>
            <a:outerShdw dist="38100" dir="2700000" algn="tl" rotWithShape="0">
              <a:schemeClr val="tx1"/>
            </a:outerShdw>
          </a:effectLst>
        </p:grpSpPr>
        <p:sp>
          <p:nvSpPr>
            <p:cNvPr id="668696" name="Oval 24"/>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697" name="Oval 25"/>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698" name="Oval 26"/>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699" name="Oval 27"/>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0" name="Oval 28"/>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1" name="Oval 29"/>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2" name="Oval 30"/>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3" name="Oval 31"/>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4" name="Oval 32"/>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668705" name="Group 33"/>
            <p:cNvGrpSpPr/>
            <p:nvPr/>
          </p:nvGrpSpPr>
          <p:grpSpPr bwMode="auto">
            <a:xfrm>
              <a:off x="912" y="768"/>
              <a:ext cx="2554" cy="1553"/>
              <a:chOff x="912" y="768"/>
              <a:chExt cx="2554" cy="1553"/>
            </a:xfrm>
            <a:grpFill/>
          </p:grpSpPr>
          <p:sp>
            <p:nvSpPr>
              <p:cNvPr id="668706" name="Oval 34"/>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7" name="Oval 35"/>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8" name="Oval 36"/>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10" name="Oval 38"/>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11" name="Oval 39"/>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12" name="Oval 40"/>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13" name="Oval 41"/>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14" name="Oval 42"/>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9" name="Oval 37"/>
              <p:cNvSpPr>
                <a:spLocks noChangeArrowheads="1"/>
              </p:cNvSpPr>
              <p:nvPr/>
            </p:nvSpPr>
            <p:spPr bwMode="auto">
              <a:xfrm>
                <a:off x="995" y="1209"/>
                <a:ext cx="761"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r>
                  <a:rPr lang="en-US" altLang="zh-CN" sz="1600" b="1" dirty="0" smtClean="0">
                    <a:solidFill>
                      <a:srgbClr val="C00000"/>
                    </a:solidFill>
                    <a:latin typeface="+mn-lt"/>
                    <a:ea typeface="黑体" panose="02010609060101010101" pitchFamily="2" charset="-122"/>
                  </a:rPr>
                  <a:t>IPv6 </a:t>
                </a:r>
                <a:r>
                  <a:rPr lang="zh-CN" altLang="en-US" sz="1600" b="1" dirty="0" smtClean="0">
                    <a:solidFill>
                      <a:srgbClr val="C00000"/>
                    </a:solidFill>
                    <a:latin typeface="+mn-lt"/>
                    <a:ea typeface="黑体" panose="02010609060101010101" pitchFamily="2" charset="-122"/>
                  </a:rPr>
                  <a:t>隧道</a:t>
                </a:r>
                <a:endParaRPr lang="zh-CN" altLang="en-US" sz="1600" b="1" dirty="0">
                  <a:solidFill>
                    <a:srgbClr val="C00000"/>
                  </a:solidFill>
                  <a:latin typeface="+mn-lt"/>
                  <a:ea typeface="黑体" panose="02010609060101010101" pitchFamily="2" charset="-122"/>
                </a:endParaRPr>
              </a:p>
            </p:txBody>
          </p:sp>
          <p:sp>
            <p:nvSpPr>
              <p:cNvPr id="109" name="Oval 37"/>
              <p:cNvSpPr>
                <a:spLocks noChangeArrowheads="1"/>
              </p:cNvSpPr>
              <p:nvPr/>
            </p:nvSpPr>
            <p:spPr bwMode="auto">
              <a:xfrm>
                <a:off x="1853" y="1209"/>
                <a:ext cx="769"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r>
                  <a:rPr lang="en-US" altLang="zh-CN" sz="1600" b="1" dirty="0" smtClean="0">
                    <a:solidFill>
                      <a:srgbClr val="C00000"/>
                    </a:solidFill>
                    <a:latin typeface="+mn-lt"/>
                    <a:ea typeface="黑体" panose="02010609060101010101" pitchFamily="2" charset="-122"/>
                  </a:rPr>
                  <a:t>IPv6 </a:t>
                </a:r>
                <a:r>
                  <a:rPr lang="zh-CN" altLang="en-US" sz="1600" b="1" dirty="0" smtClean="0">
                    <a:solidFill>
                      <a:srgbClr val="C00000"/>
                    </a:solidFill>
                    <a:latin typeface="+mn-lt"/>
                    <a:ea typeface="黑体" panose="02010609060101010101" pitchFamily="2" charset="-122"/>
                  </a:rPr>
                  <a:t>隧道</a:t>
                </a:r>
                <a:endParaRPr lang="zh-CN" altLang="en-US" sz="1600" b="1" dirty="0">
                  <a:solidFill>
                    <a:srgbClr val="C00000"/>
                  </a:solidFill>
                  <a:latin typeface="+mn-lt"/>
                  <a:ea typeface="黑体" panose="02010609060101010101" pitchFamily="2" charset="-122"/>
                </a:endParaRPr>
              </a:p>
            </p:txBody>
          </p:sp>
          <p:sp>
            <p:nvSpPr>
              <p:cNvPr id="110" name="Oval 37"/>
              <p:cNvSpPr>
                <a:spLocks noChangeArrowheads="1"/>
              </p:cNvSpPr>
              <p:nvPr/>
            </p:nvSpPr>
            <p:spPr bwMode="auto">
              <a:xfrm>
                <a:off x="2673" y="1209"/>
                <a:ext cx="793"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r>
                  <a:rPr lang="en-US" altLang="zh-CN" sz="1600" b="1" dirty="0" smtClean="0">
                    <a:solidFill>
                      <a:srgbClr val="C00000"/>
                    </a:solidFill>
                    <a:latin typeface="+mn-lt"/>
                    <a:ea typeface="黑体" panose="02010609060101010101" pitchFamily="2" charset="-122"/>
                  </a:rPr>
                  <a:t>IPv6 </a:t>
                </a:r>
                <a:r>
                  <a:rPr lang="zh-CN" altLang="en-US" sz="1600" b="1" dirty="0" smtClean="0">
                    <a:solidFill>
                      <a:srgbClr val="C00000"/>
                    </a:solidFill>
                    <a:latin typeface="+mn-lt"/>
                    <a:ea typeface="黑体" panose="02010609060101010101" pitchFamily="2" charset="-122"/>
                  </a:rPr>
                  <a:t>隧道</a:t>
                </a:r>
                <a:endParaRPr lang="zh-CN" altLang="en-US" sz="1600" b="1" dirty="0">
                  <a:solidFill>
                    <a:srgbClr val="C00000"/>
                  </a:solidFill>
                  <a:latin typeface="+mn-lt"/>
                  <a:ea typeface="黑体" panose="02010609060101010101" pitchFamily="2" charset="-122"/>
                </a:endParaRPr>
              </a:p>
            </p:txBody>
          </p:sp>
        </p:grpSp>
      </p:grpSp>
      <p:sp>
        <p:nvSpPr>
          <p:cNvPr id="668716" name="Line 44"/>
          <p:cNvSpPr>
            <a:spLocks noChangeShapeType="1"/>
          </p:cNvSpPr>
          <p:nvPr/>
        </p:nvSpPr>
        <p:spPr bwMode="auto">
          <a:xfrm>
            <a:off x="913059" y="2214786"/>
            <a:ext cx="875030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68717" name="Picture 4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2859" y="1911574"/>
            <a:ext cx="570971"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8722" name="Picture 5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167969" y="1911574"/>
            <a:ext cx="570971"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8723" name="Text Box 51"/>
          <p:cNvSpPr txBox="1">
            <a:spLocks noChangeArrowheads="1"/>
          </p:cNvSpPr>
          <p:nvPr/>
        </p:nvSpPr>
        <p:spPr bwMode="auto">
          <a:xfrm>
            <a:off x="582859" y="1536924"/>
            <a:ext cx="6591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IPv6</a:t>
            </a:r>
            <a:endParaRPr kumimoji="1" lang="en-US" altLang="zh-CN" sz="1800" b="1">
              <a:solidFill>
                <a:srgbClr val="000099"/>
              </a:solidFill>
              <a:latin typeface="+mn-lt"/>
              <a:ea typeface="黑体" panose="02010609060101010101" pitchFamily="2" charset="-122"/>
            </a:endParaRPr>
          </a:p>
        </p:txBody>
      </p:sp>
      <p:sp>
        <p:nvSpPr>
          <p:cNvPr id="668724" name="Text Box 52"/>
          <p:cNvSpPr txBox="1">
            <a:spLocks noChangeArrowheads="1"/>
          </p:cNvSpPr>
          <p:nvPr/>
        </p:nvSpPr>
        <p:spPr bwMode="auto">
          <a:xfrm>
            <a:off x="9078539" y="1536924"/>
            <a:ext cx="6591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IPv6</a:t>
            </a:r>
            <a:endParaRPr kumimoji="1" lang="en-US" altLang="zh-CN" sz="1800" b="1">
              <a:solidFill>
                <a:srgbClr val="000099"/>
              </a:solidFill>
              <a:latin typeface="+mn-lt"/>
              <a:ea typeface="黑体" panose="02010609060101010101" pitchFamily="2" charset="-122"/>
            </a:endParaRPr>
          </a:p>
        </p:txBody>
      </p:sp>
      <p:sp>
        <p:nvSpPr>
          <p:cNvPr id="668725" name="Text Box 53"/>
          <p:cNvSpPr txBox="1">
            <a:spLocks noChangeArrowheads="1"/>
          </p:cNvSpPr>
          <p:nvPr/>
        </p:nvSpPr>
        <p:spPr bwMode="auto">
          <a:xfrm>
            <a:off x="307693" y="1900387"/>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mn-lt"/>
                <a:ea typeface="黑体" panose="02010609060101010101" pitchFamily="2" charset="-122"/>
              </a:rPr>
              <a:t>A</a:t>
            </a:r>
            <a:endParaRPr kumimoji="1" lang="en-US" altLang="zh-CN" sz="1600" b="1" dirty="0">
              <a:solidFill>
                <a:srgbClr val="000099"/>
              </a:solidFill>
              <a:latin typeface="+mn-lt"/>
              <a:ea typeface="黑体" panose="02010609060101010101" pitchFamily="2" charset="-122"/>
            </a:endParaRPr>
          </a:p>
        </p:txBody>
      </p:sp>
      <p:sp>
        <p:nvSpPr>
          <p:cNvPr id="668730" name="Text Box 58"/>
          <p:cNvSpPr txBox="1">
            <a:spLocks noChangeArrowheads="1"/>
          </p:cNvSpPr>
          <p:nvPr/>
        </p:nvSpPr>
        <p:spPr bwMode="auto">
          <a:xfrm>
            <a:off x="8913440" y="1844824"/>
            <a:ext cx="3097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99"/>
                </a:solidFill>
                <a:latin typeface="+mn-lt"/>
                <a:ea typeface="黑体" panose="02010609060101010101" pitchFamily="2" charset="-122"/>
              </a:rPr>
              <a:t>F</a:t>
            </a:r>
            <a:endParaRPr kumimoji="1" lang="en-US" altLang="zh-CN" sz="1600" b="1">
              <a:solidFill>
                <a:srgbClr val="000099"/>
              </a:solidFill>
              <a:latin typeface="+mn-lt"/>
              <a:ea typeface="黑体" panose="02010609060101010101" pitchFamily="2" charset="-122"/>
            </a:endParaRPr>
          </a:p>
        </p:txBody>
      </p:sp>
      <p:sp>
        <p:nvSpPr>
          <p:cNvPr id="668731" name="Line 59"/>
          <p:cNvSpPr>
            <a:spLocks noChangeShapeType="1"/>
          </p:cNvSpPr>
          <p:nvPr/>
        </p:nvSpPr>
        <p:spPr bwMode="auto">
          <a:xfrm>
            <a:off x="830510" y="2735425"/>
            <a:ext cx="990600" cy="0"/>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32" name="Line 60"/>
          <p:cNvSpPr>
            <a:spLocks noChangeShapeType="1"/>
          </p:cNvSpPr>
          <p:nvPr/>
        </p:nvSpPr>
        <p:spPr bwMode="auto">
          <a:xfrm>
            <a:off x="3141910" y="2735425"/>
            <a:ext cx="990600" cy="0"/>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33" name="Line 61"/>
          <p:cNvSpPr>
            <a:spLocks noChangeShapeType="1"/>
          </p:cNvSpPr>
          <p:nvPr/>
        </p:nvSpPr>
        <p:spPr bwMode="auto">
          <a:xfrm>
            <a:off x="6196260" y="2735425"/>
            <a:ext cx="990600" cy="0"/>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34" name="Line 62"/>
          <p:cNvSpPr>
            <a:spLocks noChangeShapeType="1"/>
          </p:cNvSpPr>
          <p:nvPr/>
        </p:nvSpPr>
        <p:spPr bwMode="auto">
          <a:xfrm>
            <a:off x="8425110" y="2735425"/>
            <a:ext cx="990600" cy="0"/>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35" name="Text Box 63"/>
          <p:cNvSpPr txBox="1">
            <a:spLocks noChangeArrowheads="1"/>
          </p:cNvSpPr>
          <p:nvPr/>
        </p:nvSpPr>
        <p:spPr bwMode="auto">
          <a:xfrm>
            <a:off x="5033680" y="3345025"/>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anose="02010609060101010101" pitchFamily="2" charset="-122"/>
              </a:rPr>
              <a:t>…</a:t>
            </a:r>
            <a:endParaRPr kumimoji="1" lang="en-US" altLang="zh-CN" b="1" dirty="0">
              <a:solidFill>
                <a:srgbClr val="000099"/>
              </a:solidFill>
              <a:latin typeface="+mn-lt"/>
              <a:ea typeface="黑体" panose="02010609060101010101" pitchFamily="2" charset="-122"/>
            </a:endParaRPr>
          </a:p>
        </p:txBody>
      </p:sp>
      <p:sp>
        <p:nvSpPr>
          <p:cNvPr id="668736" name="Text Box 64"/>
          <p:cNvSpPr txBox="1">
            <a:spLocks noChangeArrowheads="1"/>
          </p:cNvSpPr>
          <p:nvPr/>
        </p:nvSpPr>
        <p:spPr bwMode="auto">
          <a:xfrm>
            <a:off x="2897699" y="4653136"/>
            <a:ext cx="16081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IPv4 </a:t>
            </a:r>
            <a:r>
              <a:rPr kumimoji="1" lang="zh-CN" altLang="en-US" sz="2000" b="1" dirty="0">
                <a:solidFill>
                  <a:srgbClr val="000099"/>
                </a:solidFill>
                <a:latin typeface="+mn-lt"/>
                <a:ea typeface="黑体" panose="02010609060101010101" pitchFamily="2" charset="-122"/>
              </a:rPr>
              <a:t>数据报</a:t>
            </a:r>
            <a:endParaRPr kumimoji="1" lang="zh-CN" altLang="en-US" sz="2000" b="1" dirty="0">
              <a:solidFill>
                <a:srgbClr val="000099"/>
              </a:solidFill>
              <a:latin typeface="+mn-lt"/>
              <a:ea typeface="黑体" panose="02010609060101010101" pitchFamily="2" charset="-122"/>
            </a:endParaRPr>
          </a:p>
        </p:txBody>
      </p:sp>
      <p:sp>
        <p:nvSpPr>
          <p:cNvPr id="668737" name="Text Box 65"/>
          <p:cNvSpPr txBox="1">
            <a:spLocks noChangeArrowheads="1"/>
          </p:cNvSpPr>
          <p:nvPr/>
        </p:nvSpPr>
        <p:spPr bwMode="auto">
          <a:xfrm>
            <a:off x="5859180" y="4653136"/>
            <a:ext cx="16081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IPv4 </a:t>
            </a:r>
            <a:r>
              <a:rPr kumimoji="1" lang="zh-CN" altLang="en-US" sz="2000" b="1">
                <a:solidFill>
                  <a:srgbClr val="000099"/>
                </a:solidFill>
                <a:latin typeface="+mn-lt"/>
                <a:ea typeface="黑体" panose="02010609060101010101" pitchFamily="2" charset="-122"/>
              </a:rPr>
              <a:t>数据报</a:t>
            </a:r>
            <a:endParaRPr kumimoji="1" lang="zh-CN" altLang="en-US" sz="2000" b="1">
              <a:solidFill>
                <a:srgbClr val="000099"/>
              </a:solidFill>
              <a:latin typeface="+mn-lt"/>
              <a:ea typeface="黑体" panose="02010609060101010101" pitchFamily="2" charset="-122"/>
            </a:endParaRPr>
          </a:p>
        </p:txBody>
      </p:sp>
      <p:sp>
        <p:nvSpPr>
          <p:cNvPr id="668752" name="Rectangle 80"/>
          <p:cNvSpPr>
            <a:spLocks noChangeArrowheads="1"/>
          </p:cNvSpPr>
          <p:nvPr/>
        </p:nvSpPr>
        <p:spPr bwMode="auto">
          <a:xfrm>
            <a:off x="3040442" y="2887825"/>
            <a:ext cx="1403350" cy="1617662"/>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8753" name="Text Box 81"/>
          <p:cNvSpPr txBox="1">
            <a:spLocks noChangeArrowheads="1"/>
          </p:cNvSpPr>
          <p:nvPr/>
        </p:nvSpPr>
        <p:spPr bwMode="auto">
          <a:xfrm>
            <a:off x="3040442" y="2887826"/>
            <a:ext cx="1504817"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B</a:t>
            </a:r>
            <a:endParaRPr kumimoji="1" lang="en-US" altLang="zh-CN" sz="1600" b="1">
              <a:solidFill>
                <a:srgbClr val="000099"/>
              </a:solidFill>
              <a:latin typeface="+mn-lt"/>
              <a:ea typeface="黑体" panose="02010609060101010101" pitchFamily="2" charset="-122"/>
            </a:endParaRP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E</a:t>
            </a:r>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p:txBody>
      </p:sp>
      <p:sp>
        <p:nvSpPr>
          <p:cNvPr id="668754" name="Rectangle 82"/>
          <p:cNvSpPr>
            <a:spLocks noChangeArrowheads="1"/>
          </p:cNvSpPr>
          <p:nvPr/>
        </p:nvSpPr>
        <p:spPr bwMode="auto">
          <a:xfrm>
            <a:off x="3159107" y="3486314"/>
            <a:ext cx="1155700" cy="814387"/>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8755" name="Text Box 83"/>
          <p:cNvSpPr txBox="1">
            <a:spLocks noChangeArrowheads="1"/>
          </p:cNvSpPr>
          <p:nvPr/>
        </p:nvSpPr>
        <p:spPr bwMode="auto">
          <a:xfrm>
            <a:off x="3321370" y="3573016"/>
            <a:ext cx="8002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600" b="1" dirty="0">
                <a:solidFill>
                  <a:srgbClr val="000099"/>
                </a:solidFill>
                <a:latin typeface="+mn-lt"/>
                <a:ea typeface="黑体" panose="02010609060101010101" pitchFamily="2" charset="-122"/>
              </a:rPr>
              <a:t>IPv6</a:t>
            </a:r>
            <a:endParaRPr kumimoji="1" lang="en-US" altLang="zh-CN" sz="1600" b="1" dirty="0">
              <a:solidFill>
                <a:srgbClr val="000099"/>
              </a:solidFill>
              <a:latin typeface="+mn-lt"/>
              <a:ea typeface="黑体" panose="02010609060101010101" pitchFamily="2" charset="-122"/>
            </a:endParaRPr>
          </a:p>
          <a:p>
            <a:pPr algn="ctr"/>
            <a:r>
              <a:rPr kumimoji="1" lang="zh-CN" altLang="en-US" sz="1600" b="1" dirty="0">
                <a:solidFill>
                  <a:srgbClr val="000099"/>
                </a:solidFill>
                <a:latin typeface="+mn-lt"/>
                <a:ea typeface="黑体" panose="02010609060101010101" pitchFamily="2" charset="-122"/>
              </a:rPr>
              <a:t>数据报</a:t>
            </a:r>
            <a:endParaRPr kumimoji="1" lang="zh-CN" altLang="en-US" sz="1600" b="1" dirty="0">
              <a:solidFill>
                <a:srgbClr val="000099"/>
              </a:solidFill>
              <a:latin typeface="+mn-lt"/>
              <a:ea typeface="黑体" panose="02010609060101010101" pitchFamily="2" charset="-122"/>
            </a:endParaRPr>
          </a:p>
        </p:txBody>
      </p:sp>
      <p:sp>
        <p:nvSpPr>
          <p:cNvPr id="668756" name="AutoShape 84"/>
          <p:cNvSpPr>
            <a:spLocks noChangeArrowheads="1"/>
          </p:cNvSpPr>
          <p:nvPr/>
        </p:nvSpPr>
        <p:spPr bwMode="auto">
          <a:xfrm>
            <a:off x="2151310" y="3717032"/>
            <a:ext cx="1238250" cy="228600"/>
          </a:xfrm>
          <a:prstGeom prst="rightArrow">
            <a:avLst>
              <a:gd name="adj1" fmla="val 50000"/>
              <a:gd name="adj2" fmla="val 125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8760" name="Text Box 88"/>
          <p:cNvSpPr txBox="1">
            <a:spLocks noChangeArrowheads="1"/>
          </p:cNvSpPr>
          <p:nvPr/>
        </p:nvSpPr>
        <p:spPr bwMode="auto">
          <a:xfrm>
            <a:off x="7171417" y="1126485"/>
            <a:ext cx="13099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C00000"/>
                </a:solidFill>
                <a:latin typeface="+mn-lt"/>
                <a:ea typeface="黑体" panose="02010609060101010101" pitchFamily="2" charset="-122"/>
              </a:rPr>
              <a:t>双协议栈</a:t>
            </a:r>
            <a:endParaRPr kumimoji="1" lang="zh-CN" altLang="en-US" sz="2000" b="1" dirty="0">
              <a:solidFill>
                <a:srgbClr val="C00000"/>
              </a:solidFill>
              <a:latin typeface="+mn-lt"/>
              <a:ea typeface="黑体" panose="02010609060101010101" pitchFamily="2" charset="-122"/>
            </a:endParaRPr>
          </a:p>
          <a:p>
            <a:pPr algn="ctr"/>
            <a:r>
              <a:rPr kumimoji="1" lang="en-US" altLang="zh-CN" sz="2000" b="1" dirty="0">
                <a:solidFill>
                  <a:srgbClr val="C00000"/>
                </a:solidFill>
                <a:latin typeface="+mn-lt"/>
                <a:ea typeface="黑体" panose="02010609060101010101" pitchFamily="2" charset="-122"/>
              </a:rPr>
              <a:t>IPv6/IPv4</a:t>
            </a:r>
            <a:endParaRPr kumimoji="1" lang="en-US" altLang="zh-CN" sz="2000" b="1" dirty="0">
              <a:solidFill>
                <a:srgbClr val="C00000"/>
              </a:solidFill>
              <a:latin typeface="+mn-lt"/>
              <a:ea typeface="黑体" panose="02010609060101010101" pitchFamily="2" charset="-122"/>
            </a:endParaRPr>
          </a:p>
        </p:txBody>
      </p:sp>
      <p:sp>
        <p:nvSpPr>
          <p:cNvPr id="668762" name="Rectangle 90"/>
          <p:cNvSpPr>
            <a:spLocks noChangeArrowheads="1"/>
          </p:cNvSpPr>
          <p:nvPr/>
        </p:nvSpPr>
        <p:spPr bwMode="auto">
          <a:xfrm>
            <a:off x="646492" y="2887825"/>
            <a:ext cx="1403350" cy="1617662"/>
          </a:xfrm>
          <a:prstGeom prst="rect">
            <a:avLst/>
          </a:prstGeom>
          <a:solidFill>
            <a:srgbClr val="DDDDDD"/>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8763" name="Text Box 91"/>
          <p:cNvSpPr txBox="1">
            <a:spLocks noChangeArrowheads="1"/>
          </p:cNvSpPr>
          <p:nvPr/>
        </p:nvSpPr>
        <p:spPr bwMode="auto">
          <a:xfrm>
            <a:off x="646492" y="2887826"/>
            <a:ext cx="1518576"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流标号：</a:t>
            </a:r>
            <a:r>
              <a:rPr kumimoji="1" lang="en-US" altLang="zh-CN" sz="1600" b="1">
                <a:solidFill>
                  <a:srgbClr val="000099"/>
                </a:solidFill>
                <a:latin typeface="+mn-lt"/>
                <a:ea typeface="黑体" panose="02010609060101010101" pitchFamily="2" charset="-122"/>
              </a:rPr>
              <a:t>X</a:t>
            </a:r>
            <a:endParaRPr kumimoji="1" lang="en-US" altLang="zh-CN" sz="1600" b="1">
              <a:solidFill>
                <a:srgbClr val="000099"/>
              </a:solidFill>
              <a:latin typeface="+mn-lt"/>
              <a:ea typeface="黑体" panose="02010609060101010101" pitchFamily="2" charset="-122"/>
            </a:endParaRPr>
          </a:p>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A</a:t>
            </a:r>
            <a:endParaRPr kumimoji="1" lang="en-US" altLang="zh-CN" sz="1600" b="1">
              <a:solidFill>
                <a:srgbClr val="000099"/>
              </a:solidFill>
              <a:latin typeface="+mn-lt"/>
              <a:ea typeface="黑体" panose="02010609060101010101" pitchFamily="2" charset="-122"/>
            </a:endParaRP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F</a:t>
            </a:r>
            <a:endParaRPr kumimoji="1" lang="en-US" altLang="zh-CN" sz="1600" b="1">
              <a:solidFill>
                <a:srgbClr val="000099"/>
              </a:solidFill>
              <a:latin typeface="+mn-lt"/>
              <a:ea typeface="黑体" panose="02010609060101010101" pitchFamily="2" charset="-122"/>
            </a:endParaRPr>
          </a:p>
          <a:p>
            <a:r>
              <a:rPr kumimoji="1" lang="en-US" altLang="zh-CN" sz="1600" b="1">
                <a:solidFill>
                  <a:srgbClr val="000099"/>
                </a:solidFill>
                <a:latin typeface="+mn-lt"/>
                <a:ea typeface="黑体" panose="02010609060101010101" pitchFamily="2" charset="-122"/>
              </a:rPr>
              <a:t>……</a:t>
            </a:r>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a:p>
            <a:r>
              <a:rPr kumimoji="1" lang="en-US" altLang="zh-CN" sz="1600" b="1">
                <a:solidFill>
                  <a:srgbClr val="000099"/>
                </a:solidFill>
                <a:latin typeface="+mn-lt"/>
                <a:ea typeface="黑体" panose="02010609060101010101" pitchFamily="2" charset="-122"/>
              </a:rPr>
              <a:t>   </a:t>
            </a:r>
            <a:r>
              <a:rPr kumimoji="1" lang="zh-CN" altLang="en-US" sz="1600" b="1">
                <a:solidFill>
                  <a:srgbClr val="000099"/>
                </a:solidFill>
                <a:latin typeface="+mn-lt"/>
                <a:ea typeface="黑体" panose="02010609060101010101" pitchFamily="2" charset="-122"/>
              </a:rPr>
              <a:t>数据部分</a:t>
            </a:r>
            <a:endParaRPr kumimoji="1" lang="zh-CN" altLang="en-US" sz="1600" b="1">
              <a:solidFill>
                <a:srgbClr val="000099"/>
              </a:solidFill>
              <a:latin typeface="+mn-lt"/>
              <a:ea typeface="黑体" panose="02010609060101010101" pitchFamily="2" charset="-122"/>
            </a:endParaRPr>
          </a:p>
        </p:txBody>
      </p:sp>
      <p:sp>
        <p:nvSpPr>
          <p:cNvPr id="668764" name="Text Box 92"/>
          <p:cNvSpPr txBox="1">
            <a:spLocks noChangeArrowheads="1"/>
          </p:cNvSpPr>
          <p:nvPr/>
        </p:nvSpPr>
        <p:spPr bwMode="auto">
          <a:xfrm>
            <a:off x="541585" y="4524538"/>
            <a:ext cx="16081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IPv6 </a:t>
            </a:r>
            <a:r>
              <a:rPr kumimoji="1" lang="zh-CN" altLang="en-US" sz="2000" b="1">
                <a:solidFill>
                  <a:srgbClr val="000099"/>
                </a:solidFill>
                <a:latin typeface="+mn-lt"/>
                <a:ea typeface="黑体" panose="02010609060101010101" pitchFamily="2" charset="-122"/>
              </a:rPr>
              <a:t>数据报</a:t>
            </a:r>
            <a:endParaRPr kumimoji="1" lang="zh-CN" altLang="en-US" sz="2000" b="1">
              <a:solidFill>
                <a:srgbClr val="000099"/>
              </a:solidFill>
              <a:latin typeface="+mn-lt"/>
              <a:ea typeface="黑体" panose="02010609060101010101" pitchFamily="2" charset="-122"/>
            </a:endParaRPr>
          </a:p>
        </p:txBody>
      </p:sp>
      <p:sp>
        <p:nvSpPr>
          <p:cNvPr id="668765" name="Line 93"/>
          <p:cNvSpPr>
            <a:spLocks noChangeShapeType="1"/>
          </p:cNvSpPr>
          <p:nvPr/>
        </p:nvSpPr>
        <p:spPr bwMode="auto">
          <a:xfrm>
            <a:off x="665410" y="3972087"/>
            <a:ext cx="13569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66" name="Line 94"/>
          <p:cNvSpPr>
            <a:spLocks noChangeShapeType="1"/>
          </p:cNvSpPr>
          <p:nvPr/>
        </p:nvSpPr>
        <p:spPr bwMode="auto">
          <a:xfrm>
            <a:off x="2068760" y="2927513"/>
            <a:ext cx="1090348" cy="57467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67" name="Line 95"/>
          <p:cNvSpPr>
            <a:spLocks noChangeShapeType="1"/>
          </p:cNvSpPr>
          <p:nvPr/>
        </p:nvSpPr>
        <p:spPr bwMode="auto">
          <a:xfrm flipV="1">
            <a:off x="2068760" y="4300702"/>
            <a:ext cx="1100596" cy="23971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68" name="Rectangle 96"/>
          <p:cNvSpPr>
            <a:spLocks noChangeArrowheads="1"/>
          </p:cNvSpPr>
          <p:nvPr/>
        </p:nvSpPr>
        <p:spPr bwMode="auto">
          <a:xfrm>
            <a:off x="8177460" y="2887825"/>
            <a:ext cx="1403350" cy="1617662"/>
          </a:xfrm>
          <a:prstGeom prst="rect">
            <a:avLst/>
          </a:prstGeom>
          <a:solidFill>
            <a:srgbClr val="DDDDDD"/>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8769" name="Text Box 97"/>
          <p:cNvSpPr txBox="1">
            <a:spLocks noChangeArrowheads="1"/>
          </p:cNvSpPr>
          <p:nvPr/>
        </p:nvSpPr>
        <p:spPr bwMode="auto">
          <a:xfrm>
            <a:off x="8177460" y="2887826"/>
            <a:ext cx="1540933"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流标号：</a:t>
            </a:r>
            <a:r>
              <a:rPr kumimoji="1" lang="en-US" altLang="zh-CN" sz="1600" b="1">
                <a:solidFill>
                  <a:srgbClr val="000099"/>
                </a:solidFill>
                <a:latin typeface="+mn-lt"/>
                <a:ea typeface="黑体" panose="02010609060101010101" pitchFamily="2" charset="-122"/>
              </a:rPr>
              <a:t>X</a:t>
            </a:r>
            <a:endParaRPr kumimoji="1" lang="en-US" altLang="zh-CN" sz="1600" b="1">
              <a:solidFill>
                <a:srgbClr val="000099"/>
              </a:solidFill>
              <a:latin typeface="+mn-lt"/>
              <a:ea typeface="黑体" panose="02010609060101010101" pitchFamily="2" charset="-122"/>
            </a:endParaRPr>
          </a:p>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A</a:t>
            </a:r>
            <a:endParaRPr kumimoji="1" lang="en-US" altLang="zh-CN" sz="1600" b="1">
              <a:solidFill>
                <a:srgbClr val="000099"/>
              </a:solidFill>
              <a:latin typeface="+mn-lt"/>
              <a:ea typeface="黑体" panose="02010609060101010101" pitchFamily="2" charset="-122"/>
            </a:endParaRP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F</a:t>
            </a:r>
            <a:endParaRPr kumimoji="1" lang="en-US" altLang="zh-CN" sz="1600" b="1">
              <a:solidFill>
                <a:srgbClr val="000099"/>
              </a:solidFill>
              <a:latin typeface="+mn-lt"/>
              <a:ea typeface="黑体" panose="02010609060101010101" pitchFamily="2" charset="-122"/>
            </a:endParaRPr>
          </a:p>
          <a:p>
            <a:r>
              <a:rPr kumimoji="1" lang="en-US" altLang="zh-CN" sz="1600" b="1">
                <a:solidFill>
                  <a:srgbClr val="000099"/>
                </a:solidFill>
                <a:latin typeface="+mn-lt"/>
                <a:ea typeface="黑体" panose="02010609060101010101" pitchFamily="2" charset="-122"/>
              </a:rPr>
              <a:t>……</a:t>
            </a:r>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a:p>
            <a:r>
              <a:rPr kumimoji="1" lang="en-US" altLang="zh-CN" sz="1600" b="1">
                <a:solidFill>
                  <a:srgbClr val="000099"/>
                </a:solidFill>
                <a:latin typeface="+mn-lt"/>
                <a:ea typeface="黑体" panose="02010609060101010101" pitchFamily="2" charset="-122"/>
              </a:rPr>
              <a:t>   </a:t>
            </a:r>
            <a:r>
              <a:rPr kumimoji="1" lang="zh-CN" altLang="en-US" sz="1600" b="1">
                <a:solidFill>
                  <a:srgbClr val="000099"/>
                </a:solidFill>
                <a:latin typeface="+mn-lt"/>
                <a:ea typeface="黑体" panose="02010609060101010101" pitchFamily="2" charset="-122"/>
              </a:rPr>
              <a:t>数据部分</a:t>
            </a:r>
            <a:endParaRPr kumimoji="1" lang="zh-CN" altLang="en-US" sz="1600" b="1">
              <a:solidFill>
                <a:srgbClr val="000099"/>
              </a:solidFill>
              <a:latin typeface="+mn-lt"/>
              <a:ea typeface="黑体" panose="02010609060101010101" pitchFamily="2" charset="-122"/>
            </a:endParaRPr>
          </a:p>
        </p:txBody>
      </p:sp>
      <p:sp>
        <p:nvSpPr>
          <p:cNvPr id="668770" name="Text Box 98"/>
          <p:cNvSpPr txBox="1">
            <a:spLocks noChangeArrowheads="1"/>
          </p:cNvSpPr>
          <p:nvPr/>
        </p:nvSpPr>
        <p:spPr bwMode="auto">
          <a:xfrm>
            <a:off x="8072553" y="4524538"/>
            <a:ext cx="16081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IPv6 </a:t>
            </a:r>
            <a:r>
              <a:rPr kumimoji="1" lang="zh-CN" altLang="en-US" sz="2000" b="1">
                <a:solidFill>
                  <a:srgbClr val="000099"/>
                </a:solidFill>
                <a:latin typeface="+mn-lt"/>
                <a:ea typeface="黑体" panose="02010609060101010101" pitchFamily="2" charset="-122"/>
              </a:rPr>
              <a:t>数据报</a:t>
            </a:r>
            <a:endParaRPr kumimoji="1" lang="zh-CN" altLang="en-US" sz="2000" b="1">
              <a:solidFill>
                <a:srgbClr val="000099"/>
              </a:solidFill>
              <a:latin typeface="+mn-lt"/>
              <a:ea typeface="黑体" panose="02010609060101010101" pitchFamily="2" charset="-122"/>
            </a:endParaRPr>
          </a:p>
        </p:txBody>
      </p:sp>
      <p:sp>
        <p:nvSpPr>
          <p:cNvPr id="668771" name="Line 99"/>
          <p:cNvSpPr>
            <a:spLocks noChangeShapeType="1"/>
          </p:cNvSpPr>
          <p:nvPr/>
        </p:nvSpPr>
        <p:spPr bwMode="auto">
          <a:xfrm>
            <a:off x="8196378" y="3972087"/>
            <a:ext cx="135691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72" name="Rectangle 100"/>
          <p:cNvSpPr>
            <a:spLocks noChangeArrowheads="1"/>
          </p:cNvSpPr>
          <p:nvPr/>
        </p:nvSpPr>
        <p:spPr bwMode="auto">
          <a:xfrm>
            <a:off x="5929692" y="2887825"/>
            <a:ext cx="1403350" cy="1617662"/>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8773" name="Text Box 101"/>
          <p:cNvSpPr txBox="1">
            <a:spLocks noChangeArrowheads="1"/>
          </p:cNvSpPr>
          <p:nvPr/>
        </p:nvSpPr>
        <p:spPr bwMode="auto">
          <a:xfrm>
            <a:off x="5929692" y="2887826"/>
            <a:ext cx="1504817"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B</a:t>
            </a:r>
            <a:endParaRPr kumimoji="1" lang="en-US" altLang="zh-CN" sz="1600" b="1">
              <a:solidFill>
                <a:srgbClr val="000099"/>
              </a:solidFill>
              <a:latin typeface="+mn-lt"/>
              <a:ea typeface="黑体" panose="02010609060101010101" pitchFamily="2" charset="-122"/>
            </a:endParaRP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E</a:t>
            </a:r>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p:txBody>
      </p:sp>
      <p:sp>
        <p:nvSpPr>
          <p:cNvPr id="668774" name="Rectangle 102"/>
          <p:cNvSpPr>
            <a:spLocks noChangeArrowheads="1"/>
          </p:cNvSpPr>
          <p:nvPr/>
        </p:nvSpPr>
        <p:spPr bwMode="auto">
          <a:xfrm>
            <a:off x="6048357" y="3486314"/>
            <a:ext cx="1155700" cy="814388"/>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8775" name="Text Box 103"/>
          <p:cNvSpPr txBox="1">
            <a:spLocks noChangeArrowheads="1"/>
          </p:cNvSpPr>
          <p:nvPr/>
        </p:nvSpPr>
        <p:spPr bwMode="auto">
          <a:xfrm>
            <a:off x="6210620" y="3573016"/>
            <a:ext cx="8002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600" b="1">
                <a:solidFill>
                  <a:srgbClr val="000099"/>
                </a:solidFill>
                <a:latin typeface="+mn-lt"/>
                <a:ea typeface="黑体" panose="02010609060101010101" pitchFamily="2" charset="-122"/>
              </a:rPr>
              <a:t>IPv6</a:t>
            </a:r>
            <a:endParaRPr kumimoji="1" lang="en-US" altLang="zh-CN" sz="1600" b="1">
              <a:solidFill>
                <a:srgbClr val="000099"/>
              </a:solidFill>
              <a:latin typeface="+mn-lt"/>
              <a:ea typeface="黑体" panose="02010609060101010101" pitchFamily="2" charset="-122"/>
            </a:endParaRPr>
          </a:p>
          <a:p>
            <a:pPr algn="ctr"/>
            <a:r>
              <a:rPr kumimoji="1" lang="zh-CN" altLang="en-US" sz="1600" b="1">
                <a:solidFill>
                  <a:srgbClr val="000099"/>
                </a:solidFill>
                <a:latin typeface="+mn-lt"/>
                <a:ea typeface="黑体" panose="02010609060101010101" pitchFamily="2" charset="-122"/>
              </a:rPr>
              <a:t>数据报</a:t>
            </a:r>
            <a:endParaRPr kumimoji="1" lang="zh-CN" altLang="en-US" sz="1600" b="1">
              <a:solidFill>
                <a:srgbClr val="000099"/>
              </a:solidFill>
              <a:latin typeface="+mn-lt"/>
              <a:ea typeface="黑体" panose="02010609060101010101" pitchFamily="2" charset="-122"/>
            </a:endParaRPr>
          </a:p>
        </p:txBody>
      </p:sp>
      <p:sp>
        <p:nvSpPr>
          <p:cNvPr id="668776" name="Line 104"/>
          <p:cNvSpPr>
            <a:spLocks noChangeShapeType="1"/>
          </p:cNvSpPr>
          <p:nvPr/>
        </p:nvSpPr>
        <p:spPr bwMode="auto">
          <a:xfrm flipV="1">
            <a:off x="7229855" y="2902113"/>
            <a:ext cx="971682" cy="582613"/>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77" name="Line 105"/>
          <p:cNvSpPr>
            <a:spLocks noChangeShapeType="1"/>
          </p:cNvSpPr>
          <p:nvPr/>
        </p:nvSpPr>
        <p:spPr bwMode="auto">
          <a:xfrm>
            <a:off x="7186859" y="4300702"/>
            <a:ext cx="971683" cy="231773"/>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78" name="AutoShape 106"/>
          <p:cNvSpPr>
            <a:spLocks noChangeArrowheads="1"/>
          </p:cNvSpPr>
          <p:nvPr/>
        </p:nvSpPr>
        <p:spPr bwMode="auto">
          <a:xfrm>
            <a:off x="7113240" y="3803812"/>
            <a:ext cx="1088297" cy="228600"/>
          </a:xfrm>
          <a:prstGeom prst="rightArrow">
            <a:avLst>
              <a:gd name="adj1" fmla="val 50000"/>
              <a:gd name="adj2" fmla="val 99132"/>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 name="标题 1"/>
          <p:cNvSpPr>
            <a:spLocks noGrp="1"/>
          </p:cNvSpPr>
          <p:nvPr>
            <p:ph type="title"/>
          </p:nvPr>
        </p:nvSpPr>
        <p:spPr/>
        <p:txBody>
          <a:bodyPr/>
          <a:lstStyle/>
          <a:p>
            <a:pPr algn="ctr"/>
            <a:r>
              <a:rPr lang="zh-CN" altLang="zh-CN" dirty="0"/>
              <a:t>隧道技术</a:t>
            </a:r>
            <a:endParaRPr lang="zh-CN" altLang="en-US" dirty="0"/>
          </a:p>
        </p:txBody>
      </p:sp>
      <p:cxnSp>
        <p:nvCxnSpPr>
          <p:cNvPr id="4" name="直接连接符 3"/>
          <p:cNvCxnSpPr/>
          <p:nvPr/>
        </p:nvCxnSpPr>
        <p:spPr bwMode="auto">
          <a:xfrm>
            <a:off x="2649832" y="2204864"/>
            <a:ext cx="5022868" cy="0"/>
          </a:xfrm>
          <a:prstGeom prst="line">
            <a:avLst/>
          </a:prstGeom>
          <a:solidFill>
            <a:schemeClr val="accent1"/>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8715" name="Text Box 43"/>
          <p:cNvSpPr txBox="1">
            <a:spLocks noChangeArrowheads="1"/>
          </p:cNvSpPr>
          <p:nvPr/>
        </p:nvSpPr>
        <p:spPr bwMode="auto">
          <a:xfrm>
            <a:off x="4664968" y="1413497"/>
            <a:ext cx="12987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IPv4 </a:t>
            </a:r>
            <a:r>
              <a:rPr kumimoji="1" lang="zh-CN" altLang="en-US" sz="2000" b="1" dirty="0">
                <a:solidFill>
                  <a:srgbClr val="000099"/>
                </a:solidFill>
                <a:latin typeface="+mn-lt"/>
                <a:ea typeface="黑体" panose="02010609060101010101" pitchFamily="2" charset="-122"/>
              </a:rPr>
              <a:t>网络</a:t>
            </a:r>
            <a:endParaRPr kumimoji="1" lang="zh-CN" altLang="en-US" sz="2000" b="1" dirty="0">
              <a:solidFill>
                <a:srgbClr val="000099"/>
              </a:solidFill>
              <a:latin typeface="+mn-lt"/>
              <a:ea typeface="黑体" panose="02010609060101010101" pitchFamily="2" charset="-122"/>
            </a:endParaRPr>
          </a:p>
        </p:txBody>
      </p:sp>
      <p:pic>
        <p:nvPicPr>
          <p:cNvPr id="668718" name="Picture 4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9024" y="1986186"/>
            <a:ext cx="564092"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8719"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8818" y="1986186"/>
            <a:ext cx="564092"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8720"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4718" y="1986186"/>
            <a:ext cx="564092"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8721" name="Picture 4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5252" y="1986186"/>
            <a:ext cx="564092"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68726" name="Text Box 54"/>
          <p:cNvSpPr txBox="1">
            <a:spLocks noChangeArrowheads="1"/>
          </p:cNvSpPr>
          <p:nvPr/>
        </p:nvSpPr>
        <p:spPr bwMode="auto">
          <a:xfrm>
            <a:off x="2432720" y="1679032"/>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mn-lt"/>
                <a:ea typeface="黑体" panose="02010609060101010101" pitchFamily="2" charset="-122"/>
              </a:rPr>
              <a:t>B</a:t>
            </a:r>
            <a:endParaRPr kumimoji="1" lang="en-US" altLang="zh-CN" sz="1600" b="1" dirty="0">
              <a:solidFill>
                <a:srgbClr val="000099"/>
              </a:solidFill>
              <a:latin typeface="+mn-lt"/>
              <a:ea typeface="黑体" panose="02010609060101010101" pitchFamily="2" charset="-122"/>
            </a:endParaRPr>
          </a:p>
        </p:txBody>
      </p:sp>
      <p:sp>
        <p:nvSpPr>
          <p:cNvPr id="668727" name="Text Box 55"/>
          <p:cNvSpPr txBox="1">
            <a:spLocks noChangeArrowheads="1"/>
          </p:cNvSpPr>
          <p:nvPr/>
        </p:nvSpPr>
        <p:spPr bwMode="auto">
          <a:xfrm>
            <a:off x="4332826" y="1679032"/>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mn-lt"/>
                <a:ea typeface="黑体" panose="02010609060101010101" pitchFamily="2" charset="-122"/>
              </a:rPr>
              <a:t>C</a:t>
            </a:r>
            <a:endParaRPr kumimoji="1" lang="en-US" altLang="zh-CN" sz="1600" b="1" dirty="0">
              <a:solidFill>
                <a:srgbClr val="000099"/>
              </a:solidFill>
              <a:latin typeface="+mn-lt"/>
              <a:ea typeface="黑体" panose="02010609060101010101" pitchFamily="2" charset="-122"/>
            </a:endParaRPr>
          </a:p>
        </p:txBody>
      </p:sp>
      <p:sp>
        <p:nvSpPr>
          <p:cNvPr id="668728" name="Text Box 56"/>
          <p:cNvSpPr txBox="1">
            <a:spLocks noChangeArrowheads="1"/>
          </p:cNvSpPr>
          <p:nvPr/>
        </p:nvSpPr>
        <p:spPr bwMode="auto">
          <a:xfrm>
            <a:off x="5817096" y="1679032"/>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mn-lt"/>
                <a:ea typeface="黑体" panose="02010609060101010101" pitchFamily="2" charset="-122"/>
              </a:rPr>
              <a:t>D</a:t>
            </a:r>
            <a:endParaRPr kumimoji="1" lang="en-US" altLang="zh-CN" sz="1600" b="1" dirty="0">
              <a:solidFill>
                <a:srgbClr val="000099"/>
              </a:solidFill>
              <a:latin typeface="+mn-lt"/>
              <a:ea typeface="黑体" panose="02010609060101010101" pitchFamily="2" charset="-122"/>
            </a:endParaRPr>
          </a:p>
        </p:txBody>
      </p:sp>
      <p:sp>
        <p:nvSpPr>
          <p:cNvPr id="668729" name="Text Box 57"/>
          <p:cNvSpPr txBox="1">
            <a:spLocks noChangeArrowheads="1"/>
          </p:cNvSpPr>
          <p:nvPr/>
        </p:nvSpPr>
        <p:spPr bwMode="auto">
          <a:xfrm>
            <a:off x="7627209" y="1679032"/>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mn-lt"/>
                <a:ea typeface="黑体" panose="02010609060101010101" pitchFamily="2" charset="-122"/>
              </a:rPr>
              <a:t>E</a:t>
            </a:r>
            <a:endParaRPr kumimoji="1" lang="en-US" altLang="zh-CN" sz="1600" b="1" dirty="0">
              <a:solidFill>
                <a:srgbClr val="000099"/>
              </a:solidFill>
              <a:latin typeface="+mn-lt"/>
              <a:ea typeface="黑体" panose="02010609060101010101" pitchFamily="2" charset="-122"/>
            </a:endParaRPr>
          </a:p>
        </p:txBody>
      </p:sp>
      <p:sp>
        <p:nvSpPr>
          <p:cNvPr id="668759" name="Text Box 87"/>
          <p:cNvSpPr txBox="1">
            <a:spLocks noChangeArrowheads="1"/>
          </p:cNvSpPr>
          <p:nvPr/>
        </p:nvSpPr>
        <p:spPr bwMode="auto">
          <a:xfrm>
            <a:off x="1928664" y="1124744"/>
            <a:ext cx="13099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C00000"/>
                </a:solidFill>
                <a:latin typeface="+mn-lt"/>
                <a:ea typeface="黑体" panose="02010609060101010101" pitchFamily="2" charset="-122"/>
              </a:rPr>
              <a:t>双协议栈</a:t>
            </a:r>
            <a:endParaRPr kumimoji="1" lang="zh-CN" altLang="en-US" sz="2000" b="1" dirty="0">
              <a:solidFill>
                <a:srgbClr val="C00000"/>
              </a:solidFill>
              <a:latin typeface="+mn-lt"/>
              <a:ea typeface="黑体" panose="02010609060101010101" pitchFamily="2" charset="-122"/>
            </a:endParaRPr>
          </a:p>
          <a:p>
            <a:pPr algn="ctr"/>
            <a:r>
              <a:rPr kumimoji="1" lang="en-US" altLang="zh-CN" sz="2000" b="1" dirty="0">
                <a:solidFill>
                  <a:srgbClr val="C00000"/>
                </a:solidFill>
                <a:latin typeface="+mn-lt"/>
                <a:ea typeface="黑体" panose="02010609060101010101" pitchFamily="2" charset="-122"/>
              </a:rPr>
              <a:t>IPv6/IPv4</a:t>
            </a:r>
            <a:endParaRPr kumimoji="1" lang="en-US" altLang="zh-CN" sz="2000" b="1" dirty="0">
              <a:solidFill>
                <a:srgbClr val="C00000"/>
              </a:solidFill>
              <a:latin typeface="+mn-lt"/>
              <a:ea typeface="黑体" panose="02010609060101010101" pitchFamily="2" charset="-122"/>
            </a:endParaRPr>
          </a:p>
        </p:txBody>
      </p:sp>
      <p:grpSp>
        <p:nvGrpSpPr>
          <p:cNvPr id="5" name="组合 4"/>
          <p:cNvGrpSpPr/>
          <p:nvPr/>
        </p:nvGrpSpPr>
        <p:grpSpPr>
          <a:xfrm>
            <a:off x="2583651" y="2420888"/>
            <a:ext cx="5242753" cy="3168352"/>
            <a:chOff x="2922487" y="2420888"/>
            <a:chExt cx="4622801" cy="2590800"/>
          </a:xfrm>
        </p:grpSpPr>
        <p:sp>
          <p:nvSpPr>
            <p:cNvPr id="113" name="Line 55"/>
            <p:cNvSpPr>
              <a:spLocks noChangeShapeType="1"/>
            </p:cNvSpPr>
            <p:nvPr/>
          </p:nvSpPr>
          <p:spPr bwMode="auto">
            <a:xfrm>
              <a:off x="2922487" y="2420888"/>
              <a:ext cx="0" cy="25908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4" name="Line 56"/>
            <p:cNvSpPr>
              <a:spLocks noChangeShapeType="1"/>
            </p:cNvSpPr>
            <p:nvPr/>
          </p:nvSpPr>
          <p:spPr bwMode="auto">
            <a:xfrm>
              <a:off x="7545288" y="2420888"/>
              <a:ext cx="0" cy="25908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115" name="Line 70"/>
          <p:cNvSpPr>
            <a:spLocks noChangeShapeType="1"/>
          </p:cNvSpPr>
          <p:nvPr/>
        </p:nvSpPr>
        <p:spPr bwMode="auto">
          <a:xfrm>
            <a:off x="2598791" y="5274950"/>
            <a:ext cx="5162521" cy="0"/>
          </a:xfrm>
          <a:prstGeom prst="line">
            <a:avLst/>
          </a:prstGeom>
          <a:noFill/>
          <a:ln w="190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38" name="Text Box 66"/>
          <p:cNvSpPr txBox="1">
            <a:spLocks noChangeArrowheads="1"/>
          </p:cNvSpPr>
          <p:nvPr/>
        </p:nvSpPr>
        <p:spPr bwMode="auto">
          <a:xfrm>
            <a:off x="4664299" y="5058926"/>
            <a:ext cx="1367926" cy="400110"/>
          </a:xfrm>
          <a:prstGeom prst="rect">
            <a:avLst/>
          </a:prstGeom>
          <a:solidFill>
            <a:schemeClr val="bg1"/>
          </a:solidFill>
          <a:ln>
            <a:noFill/>
          </a:ln>
          <a:effectLst/>
        </p:spPr>
        <p:txBody>
          <a:bodyPr wrap="square">
            <a:spAutoFit/>
          </a:bodyPr>
          <a:lstStyle/>
          <a:p>
            <a:r>
              <a:rPr kumimoji="1" lang="en-US" altLang="zh-CN" sz="2000" b="1" dirty="0" smtClean="0">
                <a:solidFill>
                  <a:srgbClr val="000099"/>
                </a:solidFill>
                <a:latin typeface="+mn-lt"/>
                <a:ea typeface="黑体" panose="02010609060101010101" pitchFamily="2" charset="-122"/>
              </a:rPr>
              <a:t>IPv4 </a:t>
            </a:r>
            <a:r>
              <a:rPr kumimoji="1" lang="zh-CN" altLang="en-US" sz="2000" b="1" dirty="0" smtClean="0">
                <a:solidFill>
                  <a:srgbClr val="000099"/>
                </a:solidFill>
                <a:latin typeface="+mn-lt"/>
                <a:ea typeface="黑体" panose="02010609060101010101" pitchFamily="2" charset="-122"/>
              </a:rPr>
              <a:t>网络 </a:t>
            </a:r>
            <a:endParaRPr kumimoji="1" lang="zh-CN" altLang="en-US" sz="2000" b="1" dirty="0">
              <a:solidFill>
                <a:srgbClr val="000099"/>
              </a:solidFill>
              <a:latin typeface="+mn-lt"/>
              <a:ea typeface="黑体" panose="02010609060101010101" pitchFamily="2" charset="-122"/>
            </a:endParaRPr>
          </a:p>
        </p:txBody>
      </p:sp>
      <p:sp>
        <p:nvSpPr>
          <p:cNvPr id="8" name="矩形 7"/>
          <p:cNvSpPr/>
          <p:nvPr/>
        </p:nvSpPr>
        <p:spPr>
          <a:xfrm>
            <a:off x="1855683" y="5631631"/>
            <a:ext cx="6569427"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使用</a:t>
            </a:r>
            <a:r>
              <a:rPr lang="zh-CN" altLang="zh-CN" sz="2400" b="1" dirty="0">
                <a:latin typeface="+mn-lt"/>
                <a:ea typeface="黑体" panose="02010609060101010101" pitchFamily="2" charset="-122"/>
              </a:rPr>
              <a:t>隧道技术进行</a:t>
            </a:r>
            <a:r>
              <a:rPr lang="zh-CN" altLang="zh-CN" sz="2400" b="1" dirty="0" smtClean="0">
                <a:latin typeface="+mn-lt"/>
                <a:ea typeface="黑体" panose="02010609060101010101" pitchFamily="2" charset="-122"/>
              </a:rPr>
              <a:t>从</a:t>
            </a:r>
            <a:r>
              <a:rPr lang="en-US" altLang="zh-CN" sz="2400" b="1" dirty="0" smtClean="0">
                <a:latin typeface="+mn-lt"/>
                <a:ea typeface="黑体" panose="02010609060101010101" pitchFamily="2" charset="-122"/>
              </a:rPr>
              <a:t> IPv4 </a:t>
            </a:r>
            <a:r>
              <a:rPr lang="zh-CN" altLang="zh-CN" sz="2400" b="1" dirty="0" smtClean="0">
                <a:latin typeface="+mn-lt"/>
                <a:ea typeface="黑体" panose="02010609060101010101" pitchFamily="2" charset="-122"/>
              </a:rPr>
              <a:t>到</a:t>
            </a:r>
            <a:r>
              <a:rPr lang="en-US" altLang="zh-CN" sz="2400" b="1" dirty="0" smtClean="0">
                <a:latin typeface="+mn-lt"/>
                <a:ea typeface="黑体" panose="02010609060101010101" pitchFamily="2" charset="-122"/>
              </a:rPr>
              <a:t> IPv6 </a:t>
            </a:r>
            <a:r>
              <a:rPr lang="zh-CN" altLang="zh-CN" sz="2400" b="1" dirty="0" smtClean="0">
                <a:latin typeface="+mn-lt"/>
                <a:ea typeface="黑体" panose="02010609060101010101" pitchFamily="2" charset="-122"/>
              </a:rPr>
              <a:t>的</a:t>
            </a:r>
            <a:r>
              <a:rPr lang="zh-CN" altLang="zh-CN" sz="2400" b="1" dirty="0">
                <a:latin typeface="+mn-lt"/>
                <a:ea typeface="黑体" panose="02010609060101010101" pitchFamily="2" charset="-122"/>
              </a:rPr>
              <a:t>过渡</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6" y="927100"/>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endParaRPr kumimoji="1" lang="en-US" altLang="zh-CN" sz="2000" b="1" dirty="0">
                <a:solidFill>
                  <a:srgbClr val="000099"/>
                </a:solidFill>
                <a:latin typeface="+mn-lt"/>
                <a:ea typeface="黑体" panose="02010609060101010101" pitchFamily="2" charset="-122"/>
              </a:endParaRP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endParaRPr kumimoji="1" lang="en-US" altLang="zh-CN" sz="2000" b="1" dirty="0">
                <a:solidFill>
                  <a:srgbClr val="000099"/>
                </a:solidFill>
                <a:latin typeface="+mn-lt"/>
                <a:ea typeface="黑体" panose="02010609060101010101" pitchFamily="2" charset="-122"/>
              </a:endParaRP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1" y="1370014"/>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endParaRPr kumimoji="1" lang="en-US" altLang="zh-CN" sz="2000" b="1">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endParaRPr kumimoji="1" lang="zh-CN" altLang="en-US" sz="2000" b="1">
                <a:solidFill>
                  <a:srgbClr val="000099"/>
                </a:solidFill>
                <a:latin typeface="+mn-lt"/>
                <a:ea typeface="黑体" panose="02010609060101010101" pitchFamily="2" charset="-122"/>
              </a:endParaRP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endParaRPr kumimoji="1" lang="en-US" altLang="zh-CN" sz="2000" b="1">
                <a:solidFill>
                  <a:srgbClr val="0000FF"/>
                </a:solidFill>
                <a:latin typeface="+mn-lt"/>
                <a:ea typeface="黑体" panose="02010609060101010101" pitchFamily="2" charset="-122"/>
              </a:endParaRPr>
            </a:p>
          </p:txBody>
        </p:sp>
        <p:sp>
          <p:nvSpPr>
            <p:cNvPr id="436242" name="Rectangle 18"/>
            <p:cNvSpPr>
              <a:spLocks noChangeArrowheads="1"/>
            </p:cNvSpPr>
            <p:nvPr/>
          </p:nvSpPr>
          <p:spPr bwMode="auto">
            <a:xfrm>
              <a:off x="416496" y="955675"/>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endParaRPr kumimoji="1" lang="zh-CN" altLang="en-US" sz="2000" b="1">
                <a:solidFill>
                  <a:srgbClr val="000099"/>
                </a:solidFill>
                <a:latin typeface="+mn-lt"/>
                <a:ea typeface="黑体" panose="02010609060101010101" pitchFamily="2" charset="-122"/>
              </a:endParaRP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endParaRPr kumimoji="1" lang="zh-CN" altLang="en-US" sz="2000" b="1">
                <a:solidFill>
                  <a:srgbClr val="000099"/>
                </a:solidFill>
                <a:latin typeface="+mn-lt"/>
                <a:ea typeface="黑体" panose="02010609060101010101" pitchFamily="2" charset="-122"/>
              </a:endParaRP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8" y="4869160"/>
            <a:ext cx="7410582" cy="705744"/>
          </a:xfrm>
          <a:prstGeom prst="wedgeRoundRectCallout">
            <a:avLst>
              <a:gd name="adj1" fmla="val -7497"/>
              <a:gd name="adj2" fmla="val -407074"/>
              <a:gd name="adj3" fmla="val 16667"/>
            </a:avLst>
          </a:prstGeom>
          <a:solidFill>
            <a:srgbClr val="66FF66"/>
          </a:solidFill>
          <a:ln w="9525">
            <a:solidFill>
              <a:schemeClr val="tx1"/>
            </a:solidFill>
            <a:miter lim="800000"/>
          </a:ln>
          <a:effectLst/>
        </p:spPr>
        <p:txBody>
          <a:bodyPr anchor="ctr"/>
          <a:lstStyle/>
          <a:p>
            <a:pPr algn="ctr"/>
            <a:r>
              <a:rPr lang="en-US" altLang="zh-CN" sz="2400" b="1" dirty="0">
                <a:solidFill>
                  <a:srgbClr val="000066"/>
                </a:solidFill>
                <a:ea typeface="黑体" panose="02010609060101010101" pitchFamily="2" charset="-122"/>
              </a:rPr>
              <a:t>B </a:t>
            </a:r>
            <a:r>
              <a:rPr lang="zh-CN" altLang="en-US" sz="2400" b="1" dirty="0">
                <a:solidFill>
                  <a:srgbClr val="000066"/>
                </a:solidFill>
                <a:ea typeface="黑体" panose="02010609060101010101" pitchFamily="2" charset="-122"/>
              </a:rPr>
              <a:t>类地址的网络号字段 </a:t>
            </a:r>
            <a:r>
              <a:rPr lang="en-US" altLang="zh-CN" sz="2400" b="1" dirty="0">
                <a:solidFill>
                  <a:srgbClr val="000066"/>
                </a:solidFill>
                <a:ea typeface="黑体" panose="02010609060101010101" pitchFamily="2" charset="-122"/>
              </a:rPr>
              <a:t>net-id </a:t>
            </a:r>
            <a:r>
              <a:rPr lang="zh-CN" altLang="en-US" sz="2400" b="1" dirty="0">
                <a:solidFill>
                  <a:srgbClr val="000066"/>
                </a:solidFill>
                <a:ea typeface="黑体" panose="02010609060101010101" pitchFamily="2" charset="-122"/>
              </a:rPr>
              <a:t>为 </a:t>
            </a:r>
            <a:r>
              <a:rPr lang="en-US" altLang="zh-CN" sz="2400" b="1" dirty="0">
                <a:solidFill>
                  <a:srgbClr val="000066"/>
                </a:solidFill>
                <a:ea typeface="黑体" panose="02010609060101010101" pitchFamily="2" charset="-122"/>
              </a:rPr>
              <a:t>2 </a:t>
            </a:r>
            <a:r>
              <a:rPr lang="zh-CN" altLang="en-US" sz="2400" b="1" dirty="0">
                <a:solidFill>
                  <a:srgbClr val="000066"/>
                </a:solidFill>
                <a:ea typeface="黑体" panose="02010609060101010101" pitchFamily="2" charset="-122"/>
              </a:rPr>
              <a:t>字节</a:t>
            </a:r>
            <a:endParaRPr lang="zh-CN" altLang="en-US" sz="2400" b="1" dirty="0">
              <a:solidFill>
                <a:srgbClr val="000066"/>
              </a:solidFill>
              <a:ea typeface="黑体" panose="02010609060101010101" pitchFamily="2" charset="-122"/>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4.6.4  </a:t>
            </a:r>
            <a:r>
              <a:rPr lang="en-US" altLang="zh-CN" dirty="0" smtClean="0"/>
              <a:t>ICMPv6</a:t>
            </a:r>
            <a:endParaRPr lang="zh-CN" altLang="en-US" dirty="0"/>
          </a:p>
        </p:txBody>
      </p:sp>
      <p:sp>
        <p:nvSpPr>
          <p:cNvPr id="4" name="内容占位符 3"/>
          <p:cNvSpPr>
            <a:spLocks noGrp="1"/>
          </p:cNvSpPr>
          <p:nvPr>
            <p:ph idx="1"/>
          </p:nvPr>
        </p:nvSpPr>
        <p:spPr/>
        <p:txBody>
          <a:bodyPr/>
          <a:lstStyle/>
          <a:p>
            <a:r>
              <a:rPr lang="en-US" altLang="zh-CN" dirty="0" smtClean="0"/>
              <a:t>IPv6 </a:t>
            </a:r>
            <a:r>
              <a:rPr lang="zh-CN" altLang="zh-CN" dirty="0" smtClean="0"/>
              <a:t>也</a:t>
            </a:r>
            <a:r>
              <a:rPr lang="zh-CN" altLang="zh-CN" dirty="0"/>
              <a:t>不保证数据报的可靠交付，因为互联网中的路由器可能会丢弃数据报</a:t>
            </a:r>
            <a:r>
              <a:rPr lang="zh-CN" altLang="zh-CN" dirty="0" smtClean="0"/>
              <a:t>。</a:t>
            </a:r>
            <a:endParaRPr lang="en-US" altLang="zh-CN" dirty="0" smtClean="0"/>
          </a:p>
          <a:p>
            <a:r>
              <a:rPr lang="zh-CN" altLang="zh-CN" dirty="0" smtClean="0"/>
              <a:t>因此</a:t>
            </a:r>
            <a:r>
              <a:rPr lang="en-US" altLang="zh-CN" dirty="0" smtClean="0"/>
              <a:t> IPv6 </a:t>
            </a:r>
            <a:r>
              <a:rPr lang="zh-CN" altLang="zh-CN" dirty="0" smtClean="0"/>
              <a:t>也</a:t>
            </a:r>
            <a:r>
              <a:rPr lang="zh-CN" altLang="zh-CN" dirty="0"/>
              <a:t>需要</a:t>
            </a:r>
            <a:r>
              <a:rPr lang="zh-CN" altLang="zh-CN" dirty="0" smtClean="0"/>
              <a:t>使用</a:t>
            </a:r>
            <a:r>
              <a:rPr lang="en-US" altLang="zh-CN" dirty="0" smtClean="0"/>
              <a:t> ICMP </a:t>
            </a:r>
            <a:r>
              <a:rPr lang="zh-CN" altLang="zh-CN" dirty="0" smtClean="0"/>
              <a:t>来</a:t>
            </a:r>
            <a:r>
              <a:rPr lang="zh-CN" altLang="zh-CN" dirty="0"/>
              <a:t>反馈一些差错信息。新的版本</a:t>
            </a:r>
            <a:r>
              <a:rPr lang="zh-CN" altLang="zh-CN" dirty="0" smtClean="0"/>
              <a:t>称为</a:t>
            </a:r>
            <a:r>
              <a:rPr lang="en-US" altLang="zh-CN" dirty="0" smtClean="0"/>
              <a:t> ICMPv6</a:t>
            </a:r>
            <a:r>
              <a:rPr lang="zh-CN" altLang="en-US" dirty="0" smtClean="0"/>
              <a:t>。</a:t>
            </a:r>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p:txBody>
          <a:bodyPr/>
          <a:lstStyle/>
          <a:p>
            <a:r>
              <a:rPr lang="en-US" altLang="zh-CN" dirty="0"/>
              <a:t>4.6.4  ICMPv6</a:t>
            </a:r>
            <a:endParaRPr lang="en-US" altLang="zh-CN" dirty="0"/>
          </a:p>
        </p:txBody>
      </p:sp>
      <p:sp>
        <p:nvSpPr>
          <p:cNvPr id="669699" name="Rectangle 3"/>
          <p:cNvSpPr>
            <a:spLocks noGrp="1" noChangeArrowheads="1"/>
          </p:cNvSpPr>
          <p:nvPr>
            <p:ph idx="1"/>
          </p:nvPr>
        </p:nvSpPr>
        <p:spPr/>
        <p:txBody>
          <a:bodyPr/>
          <a:lstStyle/>
          <a:p>
            <a:r>
              <a:rPr lang="zh-CN" altLang="en-US" dirty="0" smtClean="0"/>
              <a:t>地址</a:t>
            </a:r>
            <a:r>
              <a:rPr lang="zh-CN" altLang="en-US" dirty="0"/>
              <a:t>解析协议 </a:t>
            </a:r>
            <a:r>
              <a:rPr lang="en-US" altLang="zh-CN" dirty="0"/>
              <a:t>ARP </a:t>
            </a:r>
            <a:r>
              <a:rPr lang="zh-CN" altLang="en-US" dirty="0"/>
              <a:t>和网际组管理协议 </a:t>
            </a:r>
            <a:r>
              <a:rPr lang="en-US" altLang="zh-CN" dirty="0"/>
              <a:t>IGMP </a:t>
            </a:r>
            <a:r>
              <a:rPr lang="zh-CN" altLang="en-US" dirty="0"/>
              <a:t>协议的功能都已被合并到 </a:t>
            </a:r>
            <a:r>
              <a:rPr lang="en-US" altLang="zh-CN" dirty="0"/>
              <a:t>ICMPv6 </a:t>
            </a:r>
            <a:r>
              <a:rPr lang="zh-CN" altLang="en-US" dirty="0"/>
              <a:t>中。 </a:t>
            </a:r>
            <a:endParaRPr lang="zh-CN" altLang="en-US" dirty="0"/>
          </a:p>
        </p:txBody>
      </p:sp>
      <p:sp>
        <p:nvSpPr>
          <p:cNvPr id="669700" name="Text Box 4"/>
          <p:cNvSpPr txBox="1">
            <a:spLocks noChangeArrowheads="1"/>
          </p:cNvSpPr>
          <p:nvPr/>
        </p:nvSpPr>
        <p:spPr bwMode="auto">
          <a:xfrm>
            <a:off x="1479568" y="4628653"/>
            <a:ext cx="2691763"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dirty="0">
                <a:solidFill>
                  <a:srgbClr val="000099"/>
                </a:solidFill>
                <a:latin typeface="+mn-lt"/>
                <a:ea typeface="黑体" panose="02010609060101010101" pitchFamily="2" charset="-122"/>
              </a:rPr>
              <a:t>版本 </a:t>
            </a:r>
            <a:r>
              <a:rPr kumimoji="1" lang="en-US" altLang="zh-CN" sz="2400" b="1" dirty="0">
                <a:solidFill>
                  <a:srgbClr val="000099"/>
                </a:solidFill>
                <a:latin typeface="+mn-lt"/>
                <a:ea typeface="黑体" panose="02010609060101010101" pitchFamily="2" charset="-122"/>
              </a:rPr>
              <a:t>4 </a:t>
            </a:r>
            <a:r>
              <a:rPr kumimoji="1" lang="zh-CN" altLang="en-US" sz="2400" b="1" dirty="0">
                <a:solidFill>
                  <a:srgbClr val="000099"/>
                </a:solidFill>
                <a:latin typeface="+mn-lt"/>
                <a:ea typeface="黑体" panose="02010609060101010101" pitchFamily="2" charset="-122"/>
              </a:rPr>
              <a:t>中的网络层</a:t>
            </a:r>
            <a:endParaRPr kumimoji="1" lang="zh-CN" altLang="en-US" sz="2400" b="1" dirty="0">
              <a:solidFill>
                <a:srgbClr val="000099"/>
              </a:solidFill>
              <a:latin typeface="+mn-lt"/>
              <a:ea typeface="黑体" panose="02010609060101010101" pitchFamily="2" charset="-122"/>
            </a:endParaRPr>
          </a:p>
        </p:txBody>
      </p:sp>
      <p:sp>
        <p:nvSpPr>
          <p:cNvPr id="669702" name="Rectangle 6"/>
          <p:cNvSpPr>
            <a:spLocks noChangeArrowheads="1"/>
          </p:cNvSpPr>
          <p:nvPr/>
        </p:nvSpPr>
        <p:spPr bwMode="auto">
          <a:xfrm>
            <a:off x="698459" y="2564904"/>
            <a:ext cx="4182533" cy="1978025"/>
          </a:xfrm>
          <a:prstGeom prst="rect">
            <a:avLst/>
          </a:prstGeom>
          <a:solidFill>
            <a:srgbClr val="FFFF66"/>
          </a:solidFill>
          <a:ln w="9525">
            <a:solidFill>
              <a:schemeClr val="tx1"/>
            </a:solidFill>
            <a:miter lim="800000"/>
          </a:ln>
          <a:effectLst/>
        </p:spPr>
        <p:txBody>
          <a:bodyPr wrap="none" anchor="ctr"/>
          <a:lstStyle/>
          <a:p>
            <a:pPr algn="ctr"/>
            <a:endParaRPr kumimoji="1" lang="zh-CN" altLang="zh-CN" sz="2400" b="1">
              <a:solidFill>
                <a:srgbClr val="000099"/>
              </a:solidFill>
              <a:latin typeface="+mn-lt"/>
              <a:ea typeface="黑体" panose="02010609060101010101" pitchFamily="2" charset="-122"/>
            </a:endParaRPr>
          </a:p>
        </p:txBody>
      </p:sp>
      <p:sp>
        <p:nvSpPr>
          <p:cNvPr id="669703" name="Rectangle 7"/>
          <p:cNvSpPr>
            <a:spLocks noChangeArrowheads="1"/>
          </p:cNvSpPr>
          <p:nvPr/>
        </p:nvSpPr>
        <p:spPr bwMode="auto">
          <a:xfrm>
            <a:off x="786169" y="2653803"/>
            <a:ext cx="997479" cy="487362"/>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000099"/>
                </a:solidFill>
                <a:latin typeface="+mn-lt"/>
                <a:ea typeface="黑体" panose="02010609060101010101" pitchFamily="2" charset="-122"/>
              </a:rPr>
              <a:t>ICMP</a:t>
            </a:r>
            <a:endParaRPr kumimoji="1" lang="en-US" altLang="zh-CN" sz="2400" b="1">
              <a:solidFill>
                <a:srgbClr val="000099"/>
              </a:solidFill>
              <a:latin typeface="+mn-lt"/>
              <a:ea typeface="黑体" panose="02010609060101010101" pitchFamily="2" charset="-122"/>
            </a:endParaRPr>
          </a:p>
        </p:txBody>
      </p:sp>
      <p:sp>
        <p:nvSpPr>
          <p:cNvPr id="669704" name="Text Box 8"/>
          <p:cNvSpPr txBox="1">
            <a:spLocks noChangeArrowheads="1"/>
          </p:cNvSpPr>
          <p:nvPr/>
        </p:nvSpPr>
        <p:spPr bwMode="auto">
          <a:xfrm>
            <a:off x="2476724" y="3404690"/>
            <a:ext cx="9236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solidFill>
                  <a:srgbClr val="000099"/>
                </a:solidFill>
                <a:latin typeface="+mn-lt"/>
                <a:ea typeface="黑体" panose="02010609060101010101" pitchFamily="2" charset="-122"/>
              </a:rPr>
              <a:t>IPv4</a:t>
            </a:r>
            <a:endParaRPr kumimoji="1" lang="en-US" altLang="zh-CN" sz="2800" b="1" dirty="0">
              <a:solidFill>
                <a:srgbClr val="000099"/>
              </a:solidFill>
              <a:latin typeface="+mn-lt"/>
              <a:ea typeface="黑体" panose="02010609060101010101" pitchFamily="2" charset="-122"/>
            </a:endParaRPr>
          </a:p>
        </p:txBody>
      </p:sp>
      <p:sp>
        <p:nvSpPr>
          <p:cNvPr id="669705" name="Rectangle 9"/>
          <p:cNvSpPr>
            <a:spLocks noChangeArrowheads="1"/>
          </p:cNvSpPr>
          <p:nvPr/>
        </p:nvSpPr>
        <p:spPr bwMode="auto">
          <a:xfrm>
            <a:off x="3885234" y="4053978"/>
            <a:ext cx="908050" cy="48895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000099"/>
                </a:solidFill>
                <a:latin typeface="+mn-lt"/>
                <a:ea typeface="黑体" panose="02010609060101010101" pitchFamily="2" charset="-122"/>
              </a:rPr>
              <a:t>ARP</a:t>
            </a:r>
            <a:endParaRPr kumimoji="1" lang="en-US" altLang="zh-CN" sz="2400" b="1">
              <a:solidFill>
                <a:srgbClr val="000099"/>
              </a:solidFill>
              <a:latin typeface="+mn-lt"/>
              <a:ea typeface="黑体" panose="02010609060101010101" pitchFamily="2" charset="-122"/>
            </a:endParaRPr>
          </a:p>
        </p:txBody>
      </p:sp>
      <p:sp>
        <p:nvSpPr>
          <p:cNvPr id="669706" name="Rectangle 10"/>
          <p:cNvSpPr>
            <a:spLocks noChangeArrowheads="1"/>
          </p:cNvSpPr>
          <p:nvPr/>
        </p:nvSpPr>
        <p:spPr bwMode="auto">
          <a:xfrm>
            <a:off x="1831802" y="2653803"/>
            <a:ext cx="995759" cy="487362"/>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000099"/>
                </a:solidFill>
                <a:latin typeface="+mn-lt"/>
                <a:ea typeface="黑体" panose="02010609060101010101" pitchFamily="2" charset="-122"/>
              </a:rPr>
              <a:t>IGMP</a:t>
            </a:r>
            <a:endParaRPr kumimoji="1" lang="en-US" altLang="zh-CN" sz="2400" b="1">
              <a:solidFill>
                <a:srgbClr val="000099"/>
              </a:solidFill>
              <a:latin typeface="+mn-lt"/>
              <a:ea typeface="黑体" panose="02010609060101010101" pitchFamily="2" charset="-122"/>
            </a:endParaRPr>
          </a:p>
        </p:txBody>
      </p:sp>
      <p:sp>
        <p:nvSpPr>
          <p:cNvPr id="669707" name="Text Box 11"/>
          <p:cNvSpPr txBox="1">
            <a:spLocks noChangeArrowheads="1"/>
          </p:cNvSpPr>
          <p:nvPr/>
        </p:nvSpPr>
        <p:spPr bwMode="auto">
          <a:xfrm>
            <a:off x="6183205" y="4620715"/>
            <a:ext cx="2691763"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dirty="0">
                <a:solidFill>
                  <a:srgbClr val="000099"/>
                </a:solidFill>
                <a:latin typeface="+mn-lt"/>
                <a:ea typeface="黑体" panose="02010609060101010101" pitchFamily="2" charset="-122"/>
              </a:rPr>
              <a:t>版本 </a:t>
            </a:r>
            <a:r>
              <a:rPr kumimoji="1" lang="en-US" altLang="zh-CN" sz="2400" b="1" dirty="0">
                <a:solidFill>
                  <a:srgbClr val="000099"/>
                </a:solidFill>
                <a:latin typeface="+mn-lt"/>
                <a:ea typeface="黑体" panose="02010609060101010101" pitchFamily="2" charset="-122"/>
              </a:rPr>
              <a:t>6 </a:t>
            </a:r>
            <a:r>
              <a:rPr kumimoji="1" lang="zh-CN" altLang="en-US" sz="2400" b="1" dirty="0">
                <a:solidFill>
                  <a:srgbClr val="000099"/>
                </a:solidFill>
                <a:latin typeface="+mn-lt"/>
                <a:ea typeface="黑体" panose="02010609060101010101" pitchFamily="2" charset="-122"/>
              </a:rPr>
              <a:t>中的网络层</a:t>
            </a:r>
            <a:endParaRPr kumimoji="1" lang="zh-CN" altLang="en-US" sz="2400" b="1" dirty="0">
              <a:solidFill>
                <a:srgbClr val="000099"/>
              </a:solidFill>
              <a:latin typeface="+mn-lt"/>
              <a:ea typeface="黑体" panose="02010609060101010101" pitchFamily="2" charset="-122"/>
            </a:endParaRPr>
          </a:p>
        </p:txBody>
      </p:sp>
      <p:sp>
        <p:nvSpPr>
          <p:cNvPr id="669709" name="Rectangle 13"/>
          <p:cNvSpPr>
            <a:spLocks noChangeArrowheads="1"/>
          </p:cNvSpPr>
          <p:nvPr/>
        </p:nvSpPr>
        <p:spPr bwMode="auto">
          <a:xfrm>
            <a:off x="5313040" y="2564904"/>
            <a:ext cx="4182533" cy="1978025"/>
          </a:xfrm>
          <a:prstGeom prst="rect">
            <a:avLst/>
          </a:prstGeom>
          <a:solidFill>
            <a:srgbClr val="FF99FF"/>
          </a:solidFill>
          <a:ln w="9525">
            <a:solidFill>
              <a:schemeClr val="tx1"/>
            </a:solidFill>
            <a:miter lim="800000"/>
          </a:ln>
          <a:effectLst/>
        </p:spPr>
        <p:txBody>
          <a:bodyPr wrap="none" anchor="ctr"/>
          <a:lstStyle/>
          <a:p>
            <a:pPr algn="ctr"/>
            <a:endParaRPr kumimoji="1" lang="zh-CN" altLang="zh-CN" sz="2400" b="1">
              <a:solidFill>
                <a:srgbClr val="000099"/>
              </a:solidFill>
              <a:latin typeface="+mn-lt"/>
              <a:ea typeface="黑体" panose="02010609060101010101" pitchFamily="2" charset="-122"/>
            </a:endParaRPr>
          </a:p>
        </p:txBody>
      </p:sp>
      <p:sp>
        <p:nvSpPr>
          <p:cNvPr id="669710" name="Rectangle 14"/>
          <p:cNvSpPr>
            <a:spLocks noChangeArrowheads="1"/>
          </p:cNvSpPr>
          <p:nvPr/>
        </p:nvSpPr>
        <p:spPr bwMode="auto">
          <a:xfrm>
            <a:off x="5816939" y="2645866"/>
            <a:ext cx="1179777" cy="487363"/>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000099"/>
                </a:solidFill>
                <a:latin typeface="+mn-lt"/>
                <a:ea typeface="黑体" panose="02010609060101010101" pitchFamily="2" charset="-122"/>
              </a:rPr>
              <a:t>ICMPv6</a:t>
            </a:r>
            <a:endParaRPr kumimoji="1" lang="en-US" altLang="zh-CN" sz="2400" b="1">
              <a:solidFill>
                <a:srgbClr val="000099"/>
              </a:solidFill>
              <a:latin typeface="+mn-lt"/>
              <a:ea typeface="黑体" panose="02010609060101010101" pitchFamily="2" charset="-122"/>
            </a:endParaRPr>
          </a:p>
        </p:txBody>
      </p:sp>
      <p:sp>
        <p:nvSpPr>
          <p:cNvPr id="669711" name="Text Box 15"/>
          <p:cNvSpPr txBox="1">
            <a:spLocks noChangeArrowheads="1"/>
          </p:cNvSpPr>
          <p:nvPr/>
        </p:nvSpPr>
        <p:spPr bwMode="auto">
          <a:xfrm>
            <a:off x="7091305" y="3396753"/>
            <a:ext cx="9236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latin typeface="+mn-lt"/>
                <a:ea typeface="黑体" panose="02010609060101010101" pitchFamily="2" charset="-122"/>
              </a:rPr>
              <a:t>IPv6</a:t>
            </a:r>
            <a:endParaRPr kumimoji="1" lang="en-US" altLang="zh-CN" sz="2800" b="1">
              <a:solidFill>
                <a:srgbClr val="000099"/>
              </a:solidFill>
              <a:latin typeface="+mn-lt"/>
              <a:ea typeface="黑体" panose="02010609060101010101" pitchFamily="2" charset="-122"/>
            </a:endParaRPr>
          </a:p>
        </p:txBody>
      </p:sp>
      <p:sp>
        <p:nvSpPr>
          <p:cNvPr id="2" name="矩形 1"/>
          <p:cNvSpPr/>
          <p:nvPr/>
        </p:nvSpPr>
        <p:spPr>
          <a:xfrm>
            <a:off x="2456162" y="5229200"/>
            <a:ext cx="4993675"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新</a:t>
            </a:r>
            <a:r>
              <a:rPr lang="zh-CN" altLang="zh-CN" sz="2400" b="1" dirty="0">
                <a:latin typeface="+mn-lt"/>
                <a:ea typeface="黑体" panose="02010609060101010101" pitchFamily="2" charset="-122"/>
              </a:rPr>
              <a:t>旧版本中的网络层的比较</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2" name="Rectangle 4"/>
          <p:cNvSpPr>
            <a:spLocks noGrp="1" noChangeArrowheads="1"/>
          </p:cNvSpPr>
          <p:nvPr>
            <p:ph type="title"/>
          </p:nvPr>
        </p:nvSpPr>
        <p:spPr/>
        <p:txBody>
          <a:bodyPr/>
          <a:lstStyle/>
          <a:p>
            <a:pPr algn="ctr"/>
            <a:r>
              <a:rPr lang="en-US" altLang="zh-CN"/>
              <a:t>ICMPv6 </a:t>
            </a:r>
            <a:r>
              <a:rPr lang="zh-CN" altLang="en-US"/>
              <a:t>报文的分类</a:t>
            </a:r>
            <a:endParaRPr lang="zh-CN" altLang="en-US" sz="4800">
              <a:solidFill>
                <a:srgbClr val="0000CC"/>
              </a:solidFill>
              <a:latin typeface="黑体" panose="02010609060101010101" pitchFamily="2" charset="-122"/>
            </a:endParaRPr>
          </a:p>
        </p:txBody>
      </p:sp>
      <p:sp>
        <p:nvSpPr>
          <p:cNvPr id="2" name="内容占位符 1"/>
          <p:cNvSpPr>
            <a:spLocks noGrp="1"/>
          </p:cNvSpPr>
          <p:nvPr>
            <p:ph idx="1"/>
          </p:nvPr>
        </p:nvSpPr>
        <p:spPr/>
        <p:txBody>
          <a:bodyPr/>
          <a:lstStyle/>
          <a:p>
            <a:r>
              <a:rPr lang="en-US" altLang="zh-CN" dirty="0" smtClean="0"/>
              <a:t>CMPv6 </a:t>
            </a:r>
            <a:r>
              <a:rPr lang="zh-CN" altLang="zh-CN" dirty="0" smtClean="0"/>
              <a:t>是</a:t>
            </a:r>
            <a:r>
              <a:rPr lang="zh-CN" altLang="zh-CN" dirty="0"/>
              <a:t>面向报文的协议，它利用报文来报告差错，获取信息，探测邻站或管理多播通信</a:t>
            </a:r>
            <a:r>
              <a:rPr lang="zh-CN" altLang="zh-CN" dirty="0" smtClean="0"/>
              <a:t>。</a:t>
            </a:r>
            <a:endParaRPr lang="en-US" altLang="zh-CN" dirty="0" smtClean="0"/>
          </a:p>
          <a:p>
            <a:r>
              <a:rPr lang="en-US" altLang="zh-CN" dirty="0" smtClean="0"/>
              <a:t>ICMPv6 </a:t>
            </a:r>
            <a:r>
              <a:rPr lang="zh-CN" altLang="zh-CN" dirty="0" smtClean="0"/>
              <a:t>还</a:t>
            </a:r>
            <a:r>
              <a:rPr lang="zh-CN" altLang="zh-CN" dirty="0"/>
              <a:t>增加了几个定义报文的功能及含义的其他协议。</a:t>
            </a:r>
            <a:endParaRPr lang="zh-CN" altLang="en-US" dirty="0"/>
          </a:p>
        </p:txBody>
      </p:sp>
      <p:sp>
        <p:nvSpPr>
          <p:cNvPr id="3" name="矩形 2"/>
          <p:cNvSpPr/>
          <p:nvPr/>
        </p:nvSpPr>
        <p:spPr>
          <a:xfrm>
            <a:off x="2812698" y="5805264"/>
            <a:ext cx="3940502"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ICMPv6 </a:t>
            </a:r>
            <a:r>
              <a:rPr lang="zh-CN" altLang="zh-CN" sz="2400" b="1" dirty="0" smtClean="0">
                <a:latin typeface="+mn-lt"/>
                <a:ea typeface="黑体" panose="02010609060101010101" pitchFamily="2" charset="-122"/>
              </a:rPr>
              <a:t>报文</a:t>
            </a:r>
            <a:r>
              <a:rPr lang="zh-CN" altLang="zh-CN" sz="2400" b="1" dirty="0">
                <a:latin typeface="+mn-lt"/>
                <a:ea typeface="黑体" panose="02010609060101010101" pitchFamily="2" charset="-122"/>
              </a:rPr>
              <a:t>的分类</a:t>
            </a:r>
            <a:endParaRPr lang="zh-CN" altLang="en-US" sz="2400" b="1" dirty="0">
              <a:latin typeface="+mn-lt"/>
              <a:ea typeface="黑体" panose="02010609060101010101" pitchFamily="2" charset="-122"/>
            </a:endParaRPr>
          </a:p>
        </p:txBody>
      </p:sp>
      <p:grpSp>
        <p:nvGrpSpPr>
          <p:cNvPr id="6" name="组合 5"/>
          <p:cNvGrpSpPr/>
          <p:nvPr/>
        </p:nvGrpSpPr>
        <p:grpSpPr>
          <a:xfrm>
            <a:off x="752962" y="3140968"/>
            <a:ext cx="8760116" cy="2590547"/>
            <a:chOff x="752962" y="3140968"/>
            <a:chExt cx="8760116" cy="2590547"/>
          </a:xfrm>
        </p:grpSpPr>
        <p:grpSp>
          <p:nvGrpSpPr>
            <p:cNvPr id="4" name="组合 3"/>
            <p:cNvGrpSpPr/>
            <p:nvPr/>
          </p:nvGrpSpPr>
          <p:grpSpPr>
            <a:xfrm>
              <a:off x="776536" y="3140968"/>
              <a:ext cx="8736542" cy="1977009"/>
              <a:chOff x="752962" y="3212976"/>
              <a:chExt cx="8736542" cy="2265041"/>
            </a:xfrm>
          </p:grpSpPr>
          <p:sp>
            <p:nvSpPr>
              <p:cNvPr id="979973" name="Rectangle 5"/>
              <p:cNvSpPr>
                <a:spLocks noChangeArrowheads="1"/>
              </p:cNvSpPr>
              <p:nvPr/>
            </p:nvSpPr>
            <p:spPr bwMode="auto">
              <a:xfrm>
                <a:off x="4034325" y="3212976"/>
                <a:ext cx="1730110" cy="568612"/>
              </a:xfrm>
              <a:prstGeom prst="rect">
                <a:avLst/>
              </a:prstGeom>
              <a:solidFill>
                <a:srgbClr val="FF99FF"/>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dirty="0" smtClean="0">
                    <a:solidFill>
                      <a:srgbClr val="000099"/>
                    </a:solidFill>
                    <a:latin typeface="+mn-lt"/>
                    <a:ea typeface="黑体" panose="02010609060101010101" pitchFamily="2" charset="-122"/>
                  </a:rPr>
                  <a:t>ICMPv6 </a:t>
                </a:r>
                <a:r>
                  <a:rPr kumimoji="1" lang="zh-CN" altLang="en-US" sz="2000" b="1" dirty="0" smtClean="0">
                    <a:solidFill>
                      <a:srgbClr val="000099"/>
                    </a:solidFill>
                    <a:latin typeface="+mn-lt"/>
                    <a:ea typeface="黑体" panose="02010609060101010101" pitchFamily="2" charset="-122"/>
                  </a:rPr>
                  <a:t>报文</a:t>
                </a:r>
                <a:endParaRPr kumimoji="1" lang="zh-CN" altLang="en-US" sz="2000" b="1" dirty="0">
                  <a:solidFill>
                    <a:srgbClr val="000099"/>
                  </a:solidFill>
                  <a:latin typeface="+mn-lt"/>
                  <a:ea typeface="黑体" panose="02010609060101010101" pitchFamily="2" charset="-122"/>
                </a:endParaRPr>
              </a:p>
            </p:txBody>
          </p:sp>
          <p:sp>
            <p:nvSpPr>
              <p:cNvPr id="979974" name="Rectangle 6"/>
              <p:cNvSpPr>
                <a:spLocks noChangeArrowheads="1"/>
              </p:cNvSpPr>
              <p:nvPr/>
            </p:nvSpPr>
            <p:spPr bwMode="auto">
              <a:xfrm>
                <a:off x="752962" y="4435637"/>
                <a:ext cx="1638962" cy="577539"/>
              </a:xfrm>
              <a:prstGeom prst="rect">
                <a:avLst/>
              </a:prstGeom>
              <a:solidFill>
                <a:srgbClr val="FFFF66"/>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99"/>
                    </a:solidFill>
                    <a:latin typeface="+mn-lt"/>
                    <a:ea typeface="黑体" panose="02010609060101010101" pitchFamily="2" charset="-122"/>
                  </a:rPr>
                  <a:t>差错报文</a:t>
                </a:r>
                <a:endParaRPr kumimoji="1" lang="zh-CN" altLang="en-US" sz="2000" b="1">
                  <a:solidFill>
                    <a:srgbClr val="000099"/>
                  </a:solidFill>
                  <a:latin typeface="+mn-lt"/>
                  <a:ea typeface="黑体" panose="02010609060101010101" pitchFamily="2" charset="-122"/>
                </a:endParaRPr>
              </a:p>
            </p:txBody>
          </p:sp>
          <p:sp>
            <p:nvSpPr>
              <p:cNvPr id="979975" name="Rectangle 7"/>
              <p:cNvSpPr>
                <a:spLocks noChangeArrowheads="1"/>
              </p:cNvSpPr>
              <p:nvPr/>
            </p:nvSpPr>
            <p:spPr bwMode="auto">
              <a:xfrm>
                <a:off x="7305369" y="4435637"/>
                <a:ext cx="2184135" cy="577539"/>
              </a:xfrm>
              <a:prstGeom prst="rect">
                <a:avLst/>
              </a:prstGeom>
              <a:solidFill>
                <a:srgbClr val="99FF66"/>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99"/>
                    </a:solidFill>
                    <a:latin typeface="+mn-lt"/>
                    <a:ea typeface="黑体" panose="02010609060101010101" pitchFamily="2" charset="-122"/>
                  </a:rPr>
                  <a:t>组成员关系报文</a:t>
                </a:r>
                <a:endParaRPr kumimoji="1" lang="zh-CN" altLang="en-US" sz="2000" b="1">
                  <a:solidFill>
                    <a:srgbClr val="000099"/>
                  </a:solidFill>
                  <a:latin typeface="+mn-lt"/>
                  <a:ea typeface="黑体" panose="02010609060101010101" pitchFamily="2" charset="-122"/>
                </a:endParaRPr>
              </a:p>
            </p:txBody>
          </p:sp>
          <p:sp>
            <p:nvSpPr>
              <p:cNvPr id="979976" name="Rectangle 8"/>
              <p:cNvSpPr>
                <a:spLocks noChangeArrowheads="1"/>
              </p:cNvSpPr>
              <p:nvPr/>
            </p:nvSpPr>
            <p:spPr bwMode="auto">
              <a:xfrm>
                <a:off x="5043843" y="4435637"/>
                <a:ext cx="1871133" cy="577539"/>
              </a:xfrm>
              <a:prstGeom prst="rect">
                <a:avLst/>
              </a:prstGeom>
              <a:solidFill>
                <a:srgbClr val="99FF66"/>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99"/>
                    </a:solidFill>
                    <a:latin typeface="+mn-lt"/>
                    <a:ea typeface="黑体" panose="02010609060101010101" pitchFamily="2" charset="-122"/>
                  </a:rPr>
                  <a:t>邻站发现报文</a:t>
                </a:r>
                <a:endParaRPr kumimoji="1" lang="zh-CN" altLang="en-US" sz="2000" b="1">
                  <a:solidFill>
                    <a:srgbClr val="000099"/>
                  </a:solidFill>
                  <a:latin typeface="+mn-lt"/>
                  <a:ea typeface="黑体" panose="02010609060101010101" pitchFamily="2" charset="-122"/>
                </a:endParaRPr>
              </a:p>
            </p:txBody>
          </p:sp>
          <p:sp>
            <p:nvSpPr>
              <p:cNvPr id="979977" name="Rectangle 9"/>
              <p:cNvSpPr>
                <a:spLocks noChangeArrowheads="1"/>
              </p:cNvSpPr>
              <p:nvPr/>
            </p:nvSpPr>
            <p:spPr bwMode="auto">
              <a:xfrm>
                <a:off x="2969775" y="4435637"/>
                <a:ext cx="1638961" cy="577539"/>
              </a:xfrm>
              <a:prstGeom prst="rect">
                <a:avLst/>
              </a:prstGeom>
              <a:solidFill>
                <a:srgbClr val="FFFF66"/>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99"/>
                    </a:solidFill>
                    <a:latin typeface="+mn-lt"/>
                    <a:ea typeface="黑体" panose="02010609060101010101" pitchFamily="2" charset="-122"/>
                  </a:rPr>
                  <a:t>信息报文</a:t>
                </a:r>
                <a:endParaRPr kumimoji="1" lang="zh-CN" altLang="en-US" sz="2000" b="1">
                  <a:solidFill>
                    <a:srgbClr val="000099"/>
                  </a:solidFill>
                  <a:latin typeface="+mn-lt"/>
                  <a:ea typeface="黑体" panose="02010609060101010101" pitchFamily="2" charset="-122"/>
                </a:endParaRPr>
              </a:p>
            </p:txBody>
          </p:sp>
          <p:sp>
            <p:nvSpPr>
              <p:cNvPr id="979978" name="Freeform 10"/>
              <p:cNvSpPr/>
              <p:nvPr/>
            </p:nvSpPr>
            <p:spPr bwMode="auto">
              <a:xfrm>
                <a:off x="1573304" y="4108613"/>
                <a:ext cx="6836171" cy="327025"/>
              </a:xfrm>
              <a:custGeom>
                <a:avLst/>
                <a:gdLst>
                  <a:gd name="T0" fmla="*/ 0 w 3311"/>
                  <a:gd name="T1" fmla="*/ 136 h 136"/>
                  <a:gd name="T2" fmla="*/ 0 w 3311"/>
                  <a:gd name="T3" fmla="*/ 0 h 136"/>
                  <a:gd name="T4" fmla="*/ 3311 w 3311"/>
                  <a:gd name="T5" fmla="*/ 0 h 136"/>
                  <a:gd name="T6" fmla="*/ 3311 w 3311"/>
                  <a:gd name="T7" fmla="*/ 136 h 136"/>
                </a:gdLst>
                <a:ahLst/>
                <a:cxnLst>
                  <a:cxn ang="0">
                    <a:pos x="T0" y="T1"/>
                  </a:cxn>
                  <a:cxn ang="0">
                    <a:pos x="T2" y="T3"/>
                  </a:cxn>
                  <a:cxn ang="0">
                    <a:pos x="T4" y="T5"/>
                  </a:cxn>
                  <a:cxn ang="0">
                    <a:pos x="T6" y="T7"/>
                  </a:cxn>
                </a:cxnLst>
                <a:rect l="0" t="0" r="r" b="b"/>
                <a:pathLst>
                  <a:path w="3311" h="136">
                    <a:moveTo>
                      <a:pt x="0" y="136"/>
                    </a:moveTo>
                    <a:lnTo>
                      <a:pt x="0" y="0"/>
                    </a:lnTo>
                    <a:lnTo>
                      <a:pt x="3311" y="0"/>
                    </a:lnTo>
                    <a:lnTo>
                      <a:pt x="3311" y="136"/>
                    </a:lnTo>
                  </a:path>
                </a:pathLst>
              </a:cu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79979" name="Line 11"/>
              <p:cNvSpPr>
                <a:spLocks noChangeShapeType="1"/>
              </p:cNvSpPr>
              <p:nvPr/>
            </p:nvSpPr>
            <p:spPr bwMode="auto">
              <a:xfrm>
                <a:off x="3784955" y="4108613"/>
                <a:ext cx="0" cy="3270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79980" name="Line 12"/>
              <p:cNvSpPr>
                <a:spLocks noChangeShapeType="1"/>
              </p:cNvSpPr>
              <p:nvPr/>
            </p:nvSpPr>
            <p:spPr bwMode="auto">
              <a:xfrm>
                <a:off x="6039602" y="4108613"/>
                <a:ext cx="0" cy="3270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79981" name="Line 13"/>
              <p:cNvSpPr>
                <a:spLocks noChangeShapeType="1"/>
              </p:cNvSpPr>
              <p:nvPr/>
            </p:nvSpPr>
            <p:spPr bwMode="auto">
              <a:xfrm>
                <a:off x="4907979" y="3781588"/>
                <a:ext cx="0" cy="3270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79982" name="Text Box 14"/>
              <p:cNvSpPr txBox="1">
                <a:spLocks noChangeArrowheads="1"/>
              </p:cNvSpPr>
              <p:nvPr/>
            </p:nvSpPr>
            <p:spPr bwMode="auto">
              <a:xfrm>
                <a:off x="5372592" y="5016352"/>
                <a:ext cx="1334020"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400" b="1" dirty="0">
                    <a:solidFill>
                      <a:srgbClr val="000099"/>
                    </a:solidFill>
                    <a:latin typeface="+mn-lt"/>
                    <a:ea typeface="黑体" panose="02010609060101010101" pitchFamily="2" charset="-122"/>
                  </a:rPr>
                  <a:t>ND </a:t>
                </a:r>
                <a:r>
                  <a:rPr kumimoji="1" lang="zh-CN" altLang="en-US" sz="2400" b="1" dirty="0">
                    <a:solidFill>
                      <a:srgbClr val="000099"/>
                    </a:solidFill>
                    <a:latin typeface="+mn-lt"/>
                    <a:ea typeface="黑体" panose="02010609060101010101" pitchFamily="2" charset="-122"/>
                  </a:rPr>
                  <a:t>协议</a:t>
                </a:r>
                <a:endParaRPr kumimoji="1" lang="zh-CN" altLang="en-US" sz="2400" b="1" dirty="0">
                  <a:solidFill>
                    <a:srgbClr val="000099"/>
                  </a:solidFill>
                  <a:latin typeface="+mn-lt"/>
                  <a:ea typeface="黑体" panose="02010609060101010101" pitchFamily="2" charset="-122"/>
                </a:endParaRPr>
              </a:p>
            </p:txBody>
          </p:sp>
          <p:sp>
            <p:nvSpPr>
              <p:cNvPr id="979983" name="Text Box 15"/>
              <p:cNvSpPr txBox="1">
                <a:spLocks noChangeArrowheads="1"/>
              </p:cNvSpPr>
              <p:nvPr/>
            </p:nvSpPr>
            <p:spPr bwMode="auto">
              <a:xfrm>
                <a:off x="7669694" y="5013176"/>
                <a:ext cx="155523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400" b="1">
                    <a:solidFill>
                      <a:srgbClr val="000099"/>
                    </a:solidFill>
                    <a:latin typeface="+mn-lt"/>
                    <a:ea typeface="黑体" panose="02010609060101010101" pitchFamily="2" charset="-122"/>
                  </a:rPr>
                  <a:t>MLD </a:t>
                </a:r>
                <a:r>
                  <a:rPr kumimoji="1" lang="zh-CN" altLang="en-US" sz="2400" b="1">
                    <a:solidFill>
                      <a:srgbClr val="000099"/>
                    </a:solidFill>
                    <a:latin typeface="+mn-lt"/>
                    <a:ea typeface="黑体" panose="02010609060101010101" pitchFamily="2" charset="-122"/>
                  </a:rPr>
                  <a:t>协议</a:t>
                </a:r>
                <a:endParaRPr kumimoji="1" lang="zh-CN" altLang="en-US" sz="2400" b="1">
                  <a:solidFill>
                    <a:srgbClr val="000099"/>
                  </a:solidFill>
                  <a:latin typeface="+mn-lt"/>
                  <a:ea typeface="黑体" panose="02010609060101010101" pitchFamily="2" charset="-122"/>
                </a:endParaRPr>
              </a:p>
            </p:txBody>
          </p:sp>
        </p:grpSp>
        <p:sp>
          <p:nvSpPr>
            <p:cNvPr id="5" name="矩形 4"/>
            <p:cNvSpPr/>
            <p:nvPr/>
          </p:nvSpPr>
          <p:spPr>
            <a:xfrm>
              <a:off x="752962" y="5085184"/>
              <a:ext cx="5453737" cy="646331"/>
            </a:xfrm>
            <a:prstGeom prst="rect">
              <a:avLst/>
            </a:prstGeom>
          </p:spPr>
          <p:txBody>
            <a:bodyPr wrap="none">
              <a:spAutoFit/>
            </a:bodyPr>
            <a:lstStyle/>
            <a:p>
              <a:r>
                <a:rPr lang="en-US" altLang="zh-CN" b="1" dirty="0" smtClean="0">
                  <a:solidFill>
                    <a:srgbClr val="000099"/>
                  </a:solidFill>
                  <a:latin typeface="+mn-lt"/>
                  <a:ea typeface="黑体" panose="02010609060101010101" pitchFamily="2" charset="-122"/>
                </a:rPr>
                <a:t>ND </a:t>
              </a:r>
              <a:r>
                <a:rPr lang="en-US" altLang="zh-CN" b="1" dirty="0">
                  <a:solidFill>
                    <a:srgbClr val="000099"/>
                  </a:solidFill>
                  <a:latin typeface="+mn-lt"/>
                  <a:ea typeface="黑体" panose="02010609060101010101" pitchFamily="2" charset="-122"/>
                </a:rPr>
                <a:t>(Neighbor-Discovery</a:t>
              </a:r>
              <a:r>
                <a:rPr lang="en-US" altLang="zh-CN" b="1" dirty="0" smtClean="0">
                  <a:solidFill>
                    <a:srgbClr val="000099"/>
                  </a:solidFill>
                  <a:latin typeface="+mn-lt"/>
                  <a:ea typeface="黑体" panose="02010609060101010101" pitchFamily="2" charset="-122"/>
                </a:rPr>
                <a:t>)</a:t>
              </a:r>
              <a:r>
                <a:rPr lang="zh-CN" altLang="en-US" b="1" dirty="0" smtClean="0">
                  <a:solidFill>
                    <a:srgbClr val="000099"/>
                  </a:solidFill>
                  <a:latin typeface="+mn-lt"/>
                  <a:ea typeface="黑体" panose="02010609060101010101" pitchFamily="2" charset="-122"/>
                </a:rPr>
                <a:t>：</a:t>
              </a:r>
              <a:r>
                <a:rPr lang="zh-CN" altLang="zh-CN" b="1" dirty="0">
                  <a:solidFill>
                    <a:srgbClr val="000099"/>
                  </a:solidFill>
                  <a:latin typeface="+mn-lt"/>
                  <a:ea typeface="黑体" panose="02010609060101010101" pitchFamily="2" charset="-122"/>
                </a:rPr>
                <a:t>邻站</a:t>
              </a:r>
              <a:r>
                <a:rPr lang="zh-CN" altLang="zh-CN" b="1" dirty="0" smtClean="0">
                  <a:solidFill>
                    <a:srgbClr val="000099"/>
                  </a:solidFill>
                  <a:latin typeface="+mn-lt"/>
                  <a:ea typeface="黑体" panose="02010609060101010101" pitchFamily="2" charset="-122"/>
                </a:rPr>
                <a:t>发现</a:t>
              </a:r>
              <a:endParaRPr lang="en-US" altLang="zh-CN" b="1" dirty="0" smtClean="0">
                <a:solidFill>
                  <a:srgbClr val="000099"/>
                </a:solidFill>
                <a:latin typeface="+mn-lt"/>
                <a:ea typeface="黑体" panose="02010609060101010101" pitchFamily="2" charset="-122"/>
              </a:endParaRPr>
            </a:p>
            <a:p>
              <a:r>
                <a:rPr lang="en-US" altLang="zh-CN" b="1" dirty="0" smtClean="0">
                  <a:solidFill>
                    <a:srgbClr val="000099"/>
                  </a:solidFill>
                  <a:latin typeface="+mn-lt"/>
                  <a:ea typeface="黑体" panose="02010609060101010101" pitchFamily="2" charset="-122"/>
                </a:rPr>
                <a:t>MLD </a:t>
              </a:r>
              <a:r>
                <a:rPr lang="en-US" altLang="zh-CN" b="1" dirty="0">
                  <a:solidFill>
                    <a:srgbClr val="000099"/>
                  </a:solidFill>
                  <a:latin typeface="+mn-lt"/>
                  <a:ea typeface="黑体" panose="02010609060101010101" pitchFamily="2" charset="-122"/>
                </a:rPr>
                <a:t>(Multicast Listener Delivery</a:t>
              </a:r>
              <a:r>
                <a:rPr lang="en-US" altLang="zh-CN" b="1" dirty="0" smtClean="0">
                  <a:solidFill>
                    <a:srgbClr val="000099"/>
                  </a:solidFill>
                  <a:latin typeface="+mn-lt"/>
                  <a:ea typeface="黑体" panose="02010609060101010101" pitchFamily="2" charset="-122"/>
                </a:rPr>
                <a:t>)</a:t>
              </a:r>
              <a:r>
                <a:rPr lang="zh-CN" altLang="en-US" b="1" dirty="0" smtClean="0">
                  <a:solidFill>
                    <a:srgbClr val="000099"/>
                  </a:solidFill>
                  <a:latin typeface="+mn-lt"/>
                  <a:ea typeface="黑体" panose="02010609060101010101" pitchFamily="2" charset="-122"/>
                </a:rPr>
                <a:t>：</a:t>
              </a:r>
              <a:r>
                <a:rPr lang="zh-CN" altLang="zh-CN" b="1" dirty="0">
                  <a:solidFill>
                    <a:srgbClr val="000099"/>
                  </a:solidFill>
                  <a:latin typeface="+mn-lt"/>
                  <a:ea typeface="黑体" panose="02010609060101010101" pitchFamily="2" charset="-122"/>
                </a:rPr>
                <a:t>多播听众交付</a:t>
              </a:r>
              <a:endParaRPr lang="zh-CN" altLang="en-US" b="1" dirty="0">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r>
              <a:rPr lang="en-US" altLang="zh-CN" dirty="0"/>
              <a:t>4.7  </a:t>
            </a:r>
            <a:r>
              <a:rPr lang="en-US" altLang="zh-CN" dirty="0" smtClean="0"/>
              <a:t>IP </a:t>
            </a:r>
            <a:r>
              <a:rPr lang="zh-CN" altLang="zh-CN" dirty="0" smtClean="0"/>
              <a:t>多</a:t>
            </a:r>
            <a:r>
              <a:rPr lang="zh-CN" altLang="zh-CN" dirty="0"/>
              <a:t>播</a:t>
            </a:r>
            <a:endParaRPr lang="zh-CN" altLang="en-US" dirty="0"/>
          </a:p>
        </p:txBody>
      </p:sp>
      <p:sp>
        <p:nvSpPr>
          <p:cNvPr id="931843" name="Rectangle 3"/>
          <p:cNvSpPr>
            <a:spLocks noGrp="1" noChangeArrowheads="1"/>
          </p:cNvSpPr>
          <p:nvPr>
            <p:ph idx="1"/>
          </p:nvPr>
        </p:nvSpPr>
        <p:spPr/>
        <p:txBody>
          <a:bodyPr/>
          <a:lstStyle/>
          <a:p>
            <a:r>
              <a:rPr lang="en-US" altLang="zh-CN" dirty="0"/>
              <a:t>4.7.1  </a:t>
            </a:r>
            <a:r>
              <a:rPr lang="en-US" altLang="zh-CN" dirty="0" smtClean="0"/>
              <a:t>IP </a:t>
            </a:r>
            <a:r>
              <a:rPr lang="zh-CN" altLang="zh-CN" dirty="0" smtClean="0"/>
              <a:t>多</a:t>
            </a:r>
            <a:r>
              <a:rPr lang="zh-CN" altLang="zh-CN" dirty="0"/>
              <a:t>播的基本概念</a:t>
            </a:r>
            <a:endParaRPr lang="zh-CN" altLang="zh-CN" dirty="0"/>
          </a:p>
          <a:p>
            <a:r>
              <a:rPr lang="en-US" altLang="zh-CN" dirty="0" smtClean="0"/>
              <a:t>4.7.2  </a:t>
            </a:r>
            <a:r>
              <a:rPr lang="zh-CN" altLang="zh-CN" dirty="0"/>
              <a:t>在局域网上进行硬件多播</a:t>
            </a:r>
            <a:endParaRPr lang="zh-CN" altLang="zh-CN" dirty="0"/>
          </a:p>
          <a:p>
            <a:r>
              <a:rPr lang="en-US" altLang="zh-CN" dirty="0" smtClean="0"/>
              <a:t>4.7.3  </a:t>
            </a:r>
            <a:r>
              <a:rPr lang="zh-CN" altLang="zh-CN" sz="3100" dirty="0"/>
              <a:t>网际组管理</a:t>
            </a:r>
            <a:r>
              <a:rPr lang="zh-CN" altLang="zh-CN" sz="3100" dirty="0" smtClean="0"/>
              <a:t>协议</a:t>
            </a:r>
            <a:r>
              <a:rPr lang="en-US" altLang="zh-CN" sz="3100" dirty="0" smtClean="0"/>
              <a:t> IGMP </a:t>
            </a:r>
            <a:r>
              <a:rPr lang="zh-CN" altLang="zh-CN" sz="3100" dirty="0" smtClean="0"/>
              <a:t>和</a:t>
            </a:r>
            <a:r>
              <a:rPr lang="zh-CN" altLang="zh-CN" sz="3100" dirty="0"/>
              <a:t>多播</a:t>
            </a:r>
            <a:r>
              <a:rPr lang="zh-CN" altLang="zh-CN" sz="3100" dirty="0" smtClean="0"/>
              <a:t>路由选择协议</a:t>
            </a:r>
            <a:endParaRPr lang="zh-CN" altLang="en-US" sz="3100" dirty="0">
              <a:solidFill>
                <a:srgbClr val="0000CC"/>
              </a:solidFill>
            </a:endParaRPr>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ChangeArrowheads="1"/>
          </p:cNvSpPr>
          <p:nvPr>
            <p:ph type="title"/>
          </p:nvPr>
        </p:nvSpPr>
        <p:spPr/>
        <p:txBody>
          <a:bodyPr/>
          <a:lstStyle/>
          <a:p>
            <a:r>
              <a:rPr lang="en-US" altLang="zh-CN" dirty="0"/>
              <a:t>4.7.1  </a:t>
            </a:r>
            <a:r>
              <a:rPr lang="en-US" altLang="zh-CN" dirty="0" smtClean="0"/>
              <a:t>IP </a:t>
            </a:r>
            <a:r>
              <a:rPr lang="zh-CN" altLang="zh-CN" dirty="0" smtClean="0"/>
              <a:t>多</a:t>
            </a:r>
            <a:r>
              <a:rPr lang="zh-CN" altLang="zh-CN" dirty="0"/>
              <a:t>播的基本概念</a:t>
            </a:r>
            <a:endParaRPr lang="zh-CN" altLang="zh-CN" dirty="0"/>
          </a:p>
        </p:txBody>
      </p:sp>
      <p:sp>
        <p:nvSpPr>
          <p:cNvPr id="932867" name="Rectangle 3"/>
          <p:cNvSpPr>
            <a:spLocks noGrp="1" noChangeArrowheads="1"/>
          </p:cNvSpPr>
          <p:nvPr>
            <p:ph idx="1"/>
          </p:nvPr>
        </p:nvSpPr>
        <p:spPr/>
        <p:txBody>
          <a:bodyPr/>
          <a:lstStyle/>
          <a:p>
            <a:r>
              <a:rPr lang="en-US" altLang="zh-CN" dirty="0" smtClean="0"/>
              <a:t>IP </a:t>
            </a:r>
            <a:r>
              <a:rPr lang="zh-CN" altLang="zh-CN" dirty="0" smtClean="0">
                <a:solidFill>
                  <a:srgbClr val="FF0000"/>
                </a:solidFill>
              </a:rPr>
              <a:t>多播</a:t>
            </a:r>
            <a:r>
              <a:rPr lang="en-US" altLang="zh-CN" dirty="0" smtClean="0">
                <a:solidFill>
                  <a:srgbClr val="FF0000"/>
                </a:solidFill>
              </a:rPr>
              <a:t> </a:t>
            </a:r>
            <a:r>
              <a:rPr lang="en-US" altLang="zh-CN" dirty="0" smtClean="0"/>
              <a:t>(</a:t>
            </a:r>
            <a:r>
              <a:rPr lang="en-US" altLang="zh-CN" dirty="0"/>
              <a:t>multicast</a:t>
            </a:r>
            <a:r>
              <a:rPr lang="zh-CN" altLang="zh-CN" dirty="0"/>
              <a:t>，以前曾译为</a:t>
            </a:r>
            <a:r>
              <a:rPr lang="zh-CN" altLang="zh-CN" dirty="0">
                <a:solidFill>
                  <a:srgbClr val="FF0000"/>
                </a:solidFill>
              </a:rPr>
              <a:t>组播</a:t>
            </a:r>
            <a:r>
              <a:rPr lang="en-US" altLang="zh-CN" dirty="0" smtClean="0"/>
              <a:t>) </a:t>
            </a:r>
            <a:r>
              <a:rPr lang="zh-CN" altLang="zh-CN" dirty="0" smtClean="0"/>
              <a:t>已</a:t>
            </a:r>
            <a:r>
              <a:rPr lang="zh-CN" altLang="zh-CN" dirty="0"/>
              <a:t>成为互联网的一个热门课题</a:t>
            </a:r>
            <a:r>
              <a:rPr lang="zh-CN" altLang="zh-CN" dirty="0" smtClean="0"/>
              <a:t>。</a:t>
            </a:r>
            <a:endParaRPr lang="en-US" altLang="zh-CN" dirty="0" smtClean="0"/>
          </a:p>
          <a:p>
            <a:r>
              <a:rPr lang="zh-CN" altLang="en-US" dirty="0" smtClean="0">
                <a:solidFill>
                  <a:srgbClr val="0000FF"/>
                </a:solidFill>
              </a:rPr>
              <a:t>目的：</a:t>
            </a:r>
            <a:r>
              <a:rPr lang="zh-CN" altLang="en-US" dirty="0" smtClean="0"/>
              <a:t>更好第支持</a:t>
            </a:r>
            <a:r>
              <a:rPr lang="zh-CN" altLang="en-US" dirty="0" smtClean="0">
                <a:solidFill>
                  <a:srgbClr val="FF0000"/>
                </a:solidFill>
              </a:rPr>
              <a:t>一对多</a:t>
            </a:r>
            <a:r>
              <a:rPr lang="zh-CN" altLang="en-US" dirty="0">
                <a:solidFill>
                  <a:srgbClr val="FF0000"/>
                </a:solidFill>
              </a:rPr>
              <a:t>通信。</a:t>
            </a:r>
            <a:endParaRPr lang="en-US" altLang="zh-CN" dirty="0">
              <a:solidFill>
                <a:srgbClr val="FF0000"/>
              </a:solidFill>
            </a:endParaRPr>
          </a:p>
          <a:p>
            <a:r>
              <a:rPr lang="zh-CN" altLang="en-US" dirty="0"/>
              <a:t>一对多</a:t>
            </a:r>
            <a:r>
              <a:rPr lang="zh-CN" altLang="en-US" dirty="0" smtClean="0"/>
              <a:t>通信：</a:t>
            </a:r>
            <a:r>
              <a:rPr lang="zh-CN" altLang="zh-CN" dirty="0"/>
              <a:t>一个源点发送到许多个</a:t>
            </a:r>
            <a:r>
              <a:rPr lang="zh-CN" altLang="zh-CN" dirty="0" smtClean="0"/>
              <a:t>终点</a:t>
            </a:r>
            <a:r>
              <a:rPr lang="zh-CN" altLang="en-US" dirty="0" smtClean="0"/>
              <a:t>。</a:t>
            </a:r>
            <a:endParaRPr lang="en-US" altLang="zh-CN" dirty="0" smtClean="0"/>
          </a:p>
          <a:p>
            <a:pPr lvl="1"/>
            <a:r>
              <a:rPr lang="zh-CN" altLang="zh-CN" dirty="0"/>
              <a:t>例如，实时信息的交付（如新闻、股市行情等），软件更新，交互式</a:t>
            </a:r>
            <a:r>
              <a:rPr lang="zh-CN" altLang="zh-CN" dirty="0" smtClean="0"/>
              <a:t>会议</a:t>
            </a:r>
            <a:r>
              <a:rPr lang="zh-CN" altLang="en-US" dirty="0" smtClean="0"/>
              <a:t>及其他多媒体通信。</a:t>
            </a:r>
            <a:endParaRPr lang="zh-CN" altLang="en-US" dirty="0"/>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599" name="Rectangle 127"/>
          <p:cNvSpPr>
            <a:spLocks noGrp="1" noChangeArrowheads="1"/>
          </p:cNvSpPr>
          <p:nvPr>
            <p:ph type="title"/>
          </p:nvPr>
        </p:nvSpPr>
        <p:spPr>
          <a:noFill/>
        </p:spPr>
        <p:txBody>
          <a:bodyPr/>
          <a:lstStyle/>
          <a:p>
            <a:pPr algn="ctr"/>
            <a:r>
              <a:rPr lang="zh-CN" altLang="zh-CN" dirty="0" smtClean="0"/>
              <a:t>多</a:t>
            </a:r>
            <a:r>
              <a:rPr lang="zh-CN" altLang="zh-CN" dirty="0"/>
              <a:t>播可大大节约网络资源</a:t>
            </a:r>
            <a:endParaRPr lang="zh-CN" altLang="en-US" sz="4000" dirty="0"/>
          </a:p>
        </p:txBody>
      </p:sp>
      <p:grpSp>
        <p:nvGrpSpPr>
          <p:cNvPr id="4" name="组合 3"/>
          <p:cNvGrpSpPr/>
          <p:nvPr/>
        </p:nvGrpSpPr>
        <p:grpSpPr>
          <a:xfrm>
            <a:off x="560512" y="1196752"/>
            <a:ext cx="5914746" cy="5021495"/>
            <a:chOff x="704528" y="1196752"/>
            <a:chExt cx="5914746" cy="5021495"/>
          </a:xfrm>
        </p:grpSpPr>
        <p:sp>
          <p:nvSpPr>
            <p:cNvPr id="1001549" name="Line 77"/>
            <p:cNvSpPr>
              <a:spLocks noChangeShapeType="1"/>
            </p:cNvSpPr>
            <p:nvPr/>
          </p:nvSpPr>
          <p:spPr bwMode="auto">
            <a:xfrm>
              <a:off x="2355672" y="4854351"/>
              <a:ext cx="0" cy="3619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1555" name="Picture 8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85917"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1524" name="Line 52"/>
            <p:cNvSpPr>
              <a:spLocks noChangeShapeType="1"/>
            </p:cNvSpPr>
            <p:nvPr/>
          </p:nvSpPr>
          <p:spPr bwMode="auto">
            <a:xfrm flipV="1">
              <a:off x="2075345" y="3131914"/>
              <a:ext cx="1401631" cy="90646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5" name="Line 53"/>
            <p:cNvSpPr>
              <a:spLocks noChangeShapeType="1"/>
            </p:cNvSpPr>
            <p:nvPr/>
          </p:nvSpPr>
          <p:spPr bwMode="auto">
            <a:xfrm flipV="1">
              <a:off x="3571564" y="1952401"/>
              <a:ext cx="0" cy="9969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6" name="Line 54"/>
            <p:cNvSpPr>
              <a:spLocks noChangeShapeType="1"/>
            </p:cNvSpPr>
            <p:nvPr/>
          </p:nvSpPr>
          <p:spPr bwMode="auto">
            <a:xfrm flipH="1" flipV="1">
              <a:off x="3571564" y="3131914"/>
              <a:ext cx="0" cy="90646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7" name="Line 55"/>
            <p:cNvSpPr>
              <a:spLocks noChangeShapeType="1"/>
            </p:cNvSpPr>
            <p:nvPr/>
          </p:nvSpPr>
          <p:spPr bwMode="auto">
            <a:xfrm>
              <a:off x="5349828" y="4038377"/>
              <a:ext cx="0" cy="8159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8" name="Line 56"/>
            <p:cNvSpPr>
              <a:spLocks noChangeShapeType="1"/>
            </p:cNvSpPr>
            <p:nvPr/>
          </p:nvSpPr>
          <p:spPr bwMode="auto">
            <a:xfrm flipV="1">
              <a:off x="3571564" y="4038377"/>
              <a:ext cx="0" cy="8159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9" name="Line 57"/>
            <p:cNvSpPr>
              <a:spLocks noChangeShapeType="1"/>
            </p:cNvSpPr>
            <p:nvPr/>
          </p:nvSpPr>
          <p:spPr bwMode="auto">
            <a:xfrm>
              <a:off x="1982476" y="4038377"/>
              <a:ext cx="0" cy="8159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30" name="Line 58"/>
            <p:cNvSpPr>
              <a:spLocks noChangeShapeType="1"/>
            </p:cNvSpPr>
            <p:nvPr/>
          </p:nvSpPr>
          <p:spPr bwMode="auto">
            <a:xfrm>
              <a:off x="3760741" y="3131914"/>
              <a:ext cx="1589088" cy="90646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31" name="Text Box 59"/>
            <p:cNvSpPr txBox="1">
              <a:spLocks noChangeArrowheads="1"/>
            </p:cNvSpPr>
            <p:nvPr/>
          </p:nvSpPr>
          <p:spPr bwMode="auto">
            <a:xfrm>
              <a:off x="1496616" y="5695027"/>
              <a:ext cx="475162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latin typeface="+mn-lt"/>
                  <a:ea typeface="黑体" panose="02010609060101010101" pitchFamily="2" charset="-122"/>
                </a:rPr>
                <a:t>共有 </a:t>
              </a:r>
              <a:r>
                <a:rPr kumimoji="1" lang="en-US" altLang="zh-CN" sz="2800" b="1" dirty="0">
                  <a:solidFill>
                    <a:srgbClr val="000099"/>
                  </a:solidFill>
                  <a:latin typeface="+mn-lt"/>
                  <a:ea typeface="黑体" panose="02010609060101010101" pitchFamily="2" charset="-122"/>
                </a:rPr>
                <a:t>90 </a:t>
              </a:r>
              <a:r>
                <a:rPr kumimoji="1" lang="zh-CN" altLang="en-US" sz="2800" b="1" dirty="0">
                  <a:solidFill>
                    <a:srgbClr val="000099"/>
                  </a:solidFill>
                  <a:latin typeface="+mn-lt"/>
                  <a:ea typeface="黑体" panose="02010609060101010101" pitchFamily="2" charset="-122"/>
                </a:rPr>
                <a:t>个主机接收视频节目</a:t>
              </a:r>
              <a:endParaRPr kumimoji="1" lang="zh-CN" altLang="en-US" sz="2800" b="1" dirty="0">
                <a:solidFill>
                  <a:srgbClr val="000099"/>
                </a:solidFill>
                <a:latin typeface="+mn-lt"/>
                <a:ea typeface="黑体" panose="02010609060101010101" pitchFamily="2" charset="-122"/>
              </a:endParaRPr>
            </a:p>
          </p:txBody>
        </p:sp>
        <p:sp>
          <p:nvSpPr>
            <p:cNvPr id="1001532" name="AutoShape 60"/>
            <p:cNvSpPr>
              <a:spLocks noChangeArrowheads="1"/>
            </p:cNvSpPr>
            <p:nvPr/>
          </p:nvSpPr>
          <p:spPr bwMode="auto">
            <a:xfrm rot="5400000">
              <a:off x="3469634" y="2510210"/>
              <a:ext cx="504825" cy="211535"/>
            </a:xfrm>
            <a:prstGeom prst="rightArrow">
              <a:avLst>
                <a:gd name="adj1" fmla="val 37500"/>
                <a:gd name="adj2" fmla="val 103881"/>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33" name="AutoShape 61"/>
            <p:cNvSpPr>
              <a:spLocks noChangeArrowheads="1"/>
            </p:cNvSpPr>
            <p:nvPr/>
          </p:nvSpPr>
          <p:spPr bwMode="auto">
            <a:xfrm rot="8740270">
              <a:off x="2446821" y="3362101"/>
              <a:ext cx="521097" cy="204788"/>
            </a:xfrm>
            <a:prstGeom prst="rightArrow">
              <a:avLst>
                <a:gd name="adj1" fmla="val 37500"/>
                <a:gd name="adj2" fmla="val 94377"/>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pic>
          <p:nvPicPr>
            <p:cNvPr id="1001534" name="Picture 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0475" y="2933476"/>
              <a:ext cx="533135"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01535" name="Text Box 63"/>
            <p:cNvSpPr txBox="1">
              <a:spLocks noChangeArrowheads="1"/>
            </p:cNvSpPr>
            <p:nvPr/>
          </p:nvSpPr>
          <p:spPr bwMode="auto">
            <a:xfrm>
              <a:off x="2916324" y="2493739"/>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1</a:t>
              </a:r>
              <a:endParaRPr kumimoji="1" lang="en-US" altLang="zh-CN" sz="2400" b="1">
                <a:solidFill>
                  <a:srgbClr val="000099"/>
                </a:solidFill>
                <a:latin typeface="+mn-lt"/>
                <a:ea typeface="黑体" panose="02010609060101010101" pitchFamily="2" charset="-122"/>
              </a:endParaRPr>
            </a:p>
          </p:txBody>
        </p:sp>
        <p:sp>
          <p:nvSpPr>
            <p:cNvPr id="1001536" name="Text Box 64"/>
            <p:cNvSpPr txBox="1">
              <a:spLocks noChangeArrowheads="1"/>
            </p:cNvSpPr>
            <p:nvPr/>
          </p:nvSpPr>
          <p:spPr bwMode="auto">
            <a:xfrm>
              <a:off x="2863010" y="3643089"/>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3</a:t>
              </a:r>
              <a:endParaRPr kumimoji="1" lang="en-US" altLang="zh-CN" sz="2400" b="1">
                <a:solidFill>
                  <a:srgbClr val="000099"/>
                </a:solidFill>
                <a:latin typeface="+mn-lt"/>
                <a:ea typeface="黑体" panose="02010609060101010101" pitchFamily="2" charset="-122"/>
              </a:endParaRPr>
            </a:p>
          </p:txBody>
        </p:sp>
        <p:sp>
          <p:nvSpPr>
            <p:cNvPr id="1001537" name="Text Box 65"/>
            <p:cNvSpPr txBox="1">
              <a:spLocks noChangeArrowheads="1"/>
            </p:cNvSpPr>
            <p:nvPr/>
          </p:nvSpPr>
          <p:spPr bwMode="auto">
            <a:xfrm>
              <a:off x="4579362" y="3717701"/>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4</a:t>
              </a:r>
              <a:endParaRPr kumimoji="1" lang="en-US" altLang="zh-CN" sz="2400" b="1">
                <a:solidFill>
                  <a:srgbClr val="000099"/>
                </a:solidFill>
                <a:latin typeface="+mn-lt"/>
                <a:ea typeface="黑体" panose="02010609060101010101" pitchFamily="2" charset="-122"/>
              </a:endParaRPr>
            </a:p>
          </p:txBody>
        </p:sp>
        <p:sp>
          <p:nvSpPr>
            <p:cNvPr id="1001538" name="Text Box 66"/>
            <p:cNvSpPr txBox="1">
              <a:spLocks noChangeArrowheads="1"/>
            </p:cNvSpPr>
            <p:nvPr/>
          </p:nvSpPr>
          <p:spPr bwMode="auto">
            <a:xfrm>
              <a:off x="1234368" y="3671664"/>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2</a:t>
              </a:r>
              <a:endParaRPr kumimoji="1" lang="en-US" altLang="zh-CN" sz="2400" b="1">
                <a:solidFill>
                  <a:srgbClr val="000099"/>
                </a:solidFill>
                <a:latin typeface="+mn-lt"/>
                <a:ea typeface="黑体" panose="02010609060101010101" pitchFamily="2" charset="-122"/>
              </a:endParaRPr>
            </a:p>
          </p:txBody>
        </p:sp>
        <p:sp>
          <p:nvSpPr>
            <p:cNvPr id="1001539" name="Text Box 67"/>
            <p:cNvSpPr txBox="1">
              <a:spLocks noChangeArrowheads="1"/>
            </p:cNvSpPr>
            <p:nvPr/>
          </p:nvSpPr>
          <p:spPr bwMode="auto">
            <a:xfrm>
              <a:off x="704528" y="1196752"/>
              <a:ext cx="23871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latin typeface="+mn-lt"/>
                  <a:ea typeface="黑体" panose="02010609060101010101" pitchFamily="2" charset="-122"/>
                </a:rPr>
                <a:t>视频服务器 </a:t>
              </a:r>
              <a:r>
                <a:rPr kumimoji="1" lang="en-US" altLang="zh-CN" sz="2800" b="1" dirty="0">
                  <a:solidFill>
                    <a:srgbClr val="000099"/>
                  </a:solidFill>
                  <a:latin typeface="+mn-lt"/>
                  <a:ea typeface="黑体" panose="02010609060101010101" pitchFamily="2" charset="-122"/>
                </a:rPr>
                <a:t>M</a:t>
              </a:r>
              <a:endParaRPr kumimoji="1" lang="en-US" altLang="zh-CN" sz="2800" b="1" dirty="0">
                <a:solidFill>
                  <a:srgbClr val="000099"/>
                </a:solidFill>
                <a:latin typeface="+mn-lt"/>
                <a:ea typeface="黑体" panose="02010609060101010101" pitchFamily="2" charset="-122"/>
              </a:endParaRPr>
            </a:p>
          </p:txBody>
        </p:sp>
        <p:pic>
          <p:nvPicPr>
            <p:cNvPr id="1001540"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9503" y="3897090"/>
              <a:ext cx="531415"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01541"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0475" y="3897090"/>
              <a:ext cx="533135"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01542"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2151" y="3930427"/>
              <a:ext cx="53141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aphicFrame>
          <p:nvGraphicFramePr>
            <p:cNvPr id="1001543" name="Object 71">
              <a:hlinkClick r:id="" action="ppaction://ole?verb=0"/>
            </p:cNvPr>
            <p:cNvGraphicFramePr/>
            <p:nvPr/>
          </p:nvGraphicFramePr>
          <p:xfrm>
            <a:off x="3200442" y="1233264"/>
            <a:ext cx="672438" cy="952500"/>
          </p:xfrm>
          <a:graphic>
            <a:graphicData uri="http://schemas.openxmlformats.org/presentationml/2006/ole">
              <mc:AlternateContent xmlns:mc="http://schemas.openxmlformats.org/markup-compatibility/2006">
                <mc:Choice xmlns:v="urn:schemas-microsoft-com:vml" Requires="v">
                  <p:oleObj spid="_x0000_s2049" name="Microsoft ClipArt Gallery" r:id="rId3" imgW="16411575" imgH="22955250" progId="">
                    <p:embed/>
                  </p:oleObj>
                </mc:Choice>
                <mc:Fallback>
                  <p:oleObj name="Microsoft ClipArt Gallery" r:id="rId3" imgW="16411575" imgH="22955250" progId="">
                    <p:embed/>
                    <p:pic>
                      <p:nvPicPr>
                        <p:cNvPr id="0" name="图片 2048"/>
                        <p:cNvPicPr/>
                        <p:nvPr/>
                      </p:nvPicPr>
                      <p:blipFill>
                        <a:blip r:embed="rId4"/>
                        <a:stretch>
                          <a:fillRect/>
                        </a:stretch>
                      </p:blipFill>
                      <p:spPr>
                        <a:xfrm>
                          <a:off x="3200442" y="1233264"/>
                          <a:ext cx="672438" cy="952500"/>
                        </a:xfrm>
                        <a:prstGeom prst="rect">
                          <a:avLst/>
                        </a:prstGeom>
                        <a:noFill/>
                        <a:ln w="12700">
                          <a:noFill/>
                        </a:ln>
                      </p:spPr>
                    </p:pic>
                  </p:oleObj>
                </mc:Fallback>
              </mc:AlternateContent>
            </a:graphicData>
          </a:graphic>
        </p:graphicFrame>
        <p:sp>
          <p:nvSpPr>
            <p:cNvPr id="1001544" name="Line 72"/>
            <p:cNvSpPr>
              <a:spLocks noChangeShapeType="1"/>
            </p:cNvSpPr>
            <p:nvPr/>
          </p:nvSpPr>
          <p:spPr bwMode="auto">
            <a:xfrm>
              <a:off x="1138059" y="4854351"/>
              <a:ext cx="1497938"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45" name="Line 73"/>
            <p:cNvSpPr>
              <a:spLocks noChangeShapeType="1"/>
            </p:cNvSpPr>
            <p:nvPr/>
          </p:nvSpPr>
          <p:spPr bwMode="auto">
            <a:xfrm>
              <a:off x="2916324" y="4854351"/>
              <a:ext cx="1497938"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46" name="Line 74"/>
            <p:cNvSpPr>
              <a:spLocks noChangeShapeType="1"/>
            </p:cNvSpPr>
            <p:nvPr/>
          </p:nvSpPr>
          <p:spPr bwMode="auto">
            <a:xfrm>
              <a:off x="4694589" y="4854351"/>
              <a:ext cx="1496219"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47" name="AutoShape 75"/>
            <p:cNvSpPr>
              <a:spLocks noChangeArrowheads="1"/>
            </p:cNvSpPr>
            <p:nvPr/>
          </p:nvSpPr>
          <p:spPr bwMode="auto">
            <a:xfrm rot="1858546">
              <a:off x="4295596" y="3312889"/>
              <a:ext cx="522817" cy="206375"/>
            </a:xfrm>
            <a:prstGeom prst="rightArrow">
              <a:avLst>
                <a:gd name="adj1" fmla="val 37500"/>
                <a:gd name="adj2" fmla="val 93961"/>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48" name="Line 76"/>
            <p:cNvSpPr>
              <a:spLocks noChangeShapeType="1"/>
            </p:cNvSpPr>
            <p:nvPr/>
          </p:nvSpPr>
          <p:spPr bwMode="auto">
            <a:xfrm>
              <a:off x="1421824" y="4854352"/>
              <a:ext cx="0" cy="4540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0" name="Line 78"/>
            <p:cNvSpPr>
              <a:spLocks noChangeShapeType="1"/>
            </p:cNvSpPr>
            <p:nvPr/>
          </p:nvSpPr>
          <p:spPr bwMode="auto">
            <a:xfrm>
              <a:off x="3103780" y="4854352"/>
              <a:ext cx="0" cy="4540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1" name="Line 79"/>
            <p:cNvSpPr>
              <a:spLocks noChangeShapeType="1"/>
            </p:cNvSpPr>
            <p:nvPr/>
          </p:nvSpPr>
          <p:spPr bwMode="auto">
            <a:xfrm>
              <a:off x="4133936" y="4854351"/>
              <a:ext cx="0" cy="3619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2" name="Line 80"/>
            <p:cNvSpPr>
              <a:spLocks noChangeShapeType="1"/>
            </p:cNvSpPr>
            <p:nvPr/>
          </p:nvSpPr>
          <p:spPr bwMode="auto">
            <a:xfrm>
              <a:off x="4882045" y="4854351"/>
              <a:ext cx="0" cy="3619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3" name="Line 81"/>
            <p:cNvSpPr>
              <a:spLocks noChangeShapeType="1"/>
            </p:cNvSpPr>
            <p:nvPr/>
          </p:nvSpPr>
          <p:spPr bwMode="auto">
            <a:xfrm>
              <a:off x="6003349" y="4854352"/>
              <a:ext cx="0" cy="4540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1554" name="Picture 8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52070"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1556" name="Picture 8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83900"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1557" name="Picture 8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95137"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1558" name="Picture 8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51846"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1559" name="Picture 8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61112"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1560" name="Text Box 88"/>
            <p:cNvSpPr txBox="1">
              <a:spLocks noChangeArrowheads="1"/>
            </p:cNvSpPr>
            <p:nvPr/>
          </p:nvSpPr>
          <p:spPr bwMode="auto">
            <a:xfrm>
              <a:off x="1531891" y="4667026"/>
              <a:ext cx="6463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b="1">
                  <a:solidFill>
                    <a:srgbClr val="000099"/>
                  </a:solidFill>
                  <a:latin typeface="+mn-lt"/>
                  <a:ea typeface="黑体" panose="02010609060101010101" pitchFamily="2" charset="-122"/>
                </a:rPr>
                <a:t>…</a:t>
              </a:r>
              <a:endParaRPr kumimoji="1" lang="en-US" altLang="zh-CN" sz="3600" b="1">
                <a:solidFill>
                  <a:srgbClr val="000099"/>
                </a:solidFill>
                <a:latin typeface="+mn-lt"/>
                <a:ea typeface="黑体" panose="02010609060101010101" pitchFamily="2" charset="-122"/>
              </a:endParaRPr>
            </a:p>
          </p:txBody>
        </p:sp>
        <p:sp>
          <p:nvSpPr>
            <p:cNvPr id="1001561" name="Text Box 89"/>
            <p:cNvSpPr txBox="1">
              <a:spLocks noChangeArrowheads="1"/>
            </p:cNvSpPr>
            <p:nvPr/>
          </p:nvSpPr>
          <p:spPr bwMode="auto">
            <a:xfrm>
              <a:off x="5069503" y="4667026"/>
              <a:ext cx="6463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b="1">
                  <a:solidFill>
                    <a:srgbClr val="000099"/>
                  </a:solidFill>
                  <a:latin typeface="+mn-lt"/>
                  <a:ea typeface="黑体" panose="02010609060101010101" pitchFamily="2" charset="-122"/>
                </a:rPr>
                <a:t>…</a:t>
              </a:r>
              <a:endParaRPr kumimoji="1" lang="en-US" altLang="zh-CN" sz="3600" b="1">
                <a:solidFill>
                  <a:srgbClr val="000099"/>
                </a:solidFill>
                <a:latin typeface="+mn-lt"/>
                <a:ea typeface="黑体" panose="02010609060101010101" pitchFamily="2" charset="-122"/>
              </a:endParaRPr>
            </a:p>
          </p:txBody>
        </p:sp>
        <p:sp>
          <p:nvSpPr>
            <p:cNvPr id="1001562" name="Text Box 90"/>
            <p:cNvSpPr txBox="1">
              <a:spLocks noChangeArrowheads="1"/>
            </p:cNvSpPr>
            <p:nvPr/>
          </p:nvSpPr>
          <p:spPr bwMode="auto">
            <a:xfrm>
              <a:off x="3291239" y="4854351"/>
              <a:ext cx="63632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600" b="1">
                  <a:solidFill>
                    <a:srgbClr val="000099"/>
                  </a:solidFill>
                  <a:latin typeface="+mn-lt"/>
                  <a:ea typeface="黑体" panose="02010609060101010101" pitchFamily="2" charset="-122"/>
                </a:rPr>
                <a:t>…</a:t>
              </a:r>
              <a:endParaRPr kumimoji="1" lang="en-US" altLang="zh-CN" sz="3600" b="1">
                <a:solidFill>
                  <a:srgbClr val="000099"/>
                </a:solidFill>
                <a:latin typeface="+mn-lt"/>
                <a:ea typeface="黑体" panose="02010609060101010101" pitchFamily="2" charset="-122"/>
              </a:endParaRPr>
            </a:p>
          </p:txBody>
        </p:sp>
        <p:sp>
          <p:nvSpPr>
            <p:cNvPr id="1001563" name="Text Box 91"/>
            <p:cNvSpPr txBox="1">
              <a:spLocks noChangeArrowheads="1"/>
            </p:cNvSpPr>
            <p:nvPr/>
          </p:nvSpPr>
          <p:spPr bwMode="auto">
            <a:xfrm>
              <a:off x="2341913" y="4268564"/>
              <a:ext cx="9220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30 </a:t>
              </a:r>
              <a:r>
                <a:rPr kumimoji="1" lang="zh-CN" altLang="en-US" sz="2400" b="1">
                  <a:solidFill>
                    <a:srgbClr val="C00000"/>
                  </a:solidFill>
                  <a:latin typeface="+mn-lt"/>
                  <a:ea typeface="黑体" panose="02010609060101010101" pitchFamily="2" charset="-122"/>
                </a:rPr>
                <a:t>个</a:t>
              </a:r>
              <a:endParaRPr kumimoji="1" lang="zh-CN" altLang="en-US" sz="2400" b="1">
                <a:solidFill>
                  <a:srgbClr val="C00000"/>
                </a:solidFill>
                <a:latin typeface="+mn-lt"/>
                <a:ea typeface="黑体" panose="02010609060101010101" pitchFamily="2" charset="-122"/>
              </a:endParaRPr>
            </a:p>
          </p:txBody>
        </p:sp>
        <p:sp>
          <p:nvSpPr>
            <p:cNvPr id="1001564" name="Text Box 92"/>
            <p:cNvSpPr txBox="1">
              <a:spLocks noChangeArrowheads="1"/>
            </p:cNvSpPr>
            <p:nvPr/>
          </p:nvSpPr>
          <p:spPr bwMode="auto">
            <a:xfrm>
              <a:off x="3877687" y="4220939"/>
              <a:ext cx="9220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30 </a:t>
              </a:r>
              <a:r>
                <a:rPr kumimoji="1" lang="zh-CN" altLang="en-US" sz="2400" b="1">
                  <a:solidFill>
                    <a:srgbClr val="C00000"/>
                  </a:solidFill>
                  <a:latin typeface="+mn-lt"/>
                  <a:ea typeface="黑体" panose="02010609060101010101" pitchFamily="2" charset="-122"/>
                </a:rPr>
                <a:t>个</a:t>
              </a:r>
              <a:endParaRPr kumimoji="1" lang="zh-CN" altLang="en-US" sz="2400" b="1">
                <a:solidFill>
                  <a:srgbClr val="C00000"/>
                </a:solidFill>
                <a:latin typeface="+mn-lt"/>
                <a:ea typeface="黑体" panose="02010609060101010101" pitchFamily="2" charset="-122"/>
              </a:endParaRPr>
            </a:p>
          </p:txBody>
        </p:sp>
        <p:sp>
          <p:nvSpPr>
            <p:cNvPr id="1001565" name="Text Box 93"/>
            <p:cNvSpPr txBox="1">
              <a:spLocks noChangeArrowheads="1"/>
            </p:cNvSpPr>
            <p:nvPr/>
          </p:nvSpPr>
          <p:spPr bwMode="auto">
            <a:xfrm>
              <a:off x="5697227" y="4149501"/>
              <a:ext cx="9220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30 </a:t>
              </a:r>
              <a:r>
                <a:rPr kumimoji="1" lang="zh-CN" altLang="en-US" sz="2400" b="1">
                  <a:solidFill>
                    <a:srgbClr val="C00000"/>
                  </a:solidFill>
                  <a:latin typeface="+mn-lt"/>
                  <a:ea typeface="黑体" panose="02010609060101010101" pitchFamily="2" charset="-122"/>
                </a:rPr>
                <a:t>个</a:t>
              </a:r>
              <a:endParaRPr kumimoji="1" lang="zh-CN" altLang="en-US" sz="2400" b="1">
                <a:solidFill>
                  <a:srgbClr val="C00000"/>
                </a:solidFill>
                <a:latin typeface="+mn-lt"/>
                <a:ea typeface="黑体" panose="02010609060101010101" pitchFamily="2" charset="-122"/>
              </a:endParaRPr>
            </a:p>
          </p:txBody>
        </p:sp>
        <p:sp>
          <p:nvSpPr>
            <p:cNvPr id="1001566" name="Text Box 94"/>
            <p:cNvSpPr txBox="1">
              <a:spLocks noChangeArrowheads="1"/>
            </p:cNvSpPr>
            <p:nvPr/>
          </p:nvSpPr>
          <p:spPr bwMode="auto">
            <a:xfrm>
              <a:off x="4735863" y="2925540"/>
              <a:ext cx="9220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30 </a:t>
              </a:r>
              <a:r>
                <a:rPr kumimoji="1" lang="zh-CN" altLang="en-US" sz="2400" b="1">
                  <a:solidFill>
                    <a:srgbClr val="C00000"/>
                  </a:solidFill>
                  <a:latin typeface="+mn-lt"/>
                  <a:ea typeface="黑体" panose="02010609060101010101" pitchFamily="2" charset="-122"/>
                </a:rPr>
                <a:t>个</a:t>
              </a:r>
              <a:endParaRPr kumimoji="1" lang="zh-CN" altLang="en-US" sz="2400" b="1">
                <a:solidFill>
                  <a:srgbClr val="C00000"/>
                </a:solidFill>
                <a:latin typeface="+mn-lt"/>
                <a:ea typeface="黑体" panose="02010609060101010101" pitchFamily="2" charset="-122"/>
              </a:endParaRPr>
            </a:p>
          </p:txBody>
        </p:sp>
        <p:sp>
          <p:nvSpPr>
            <p:cNvPr id="1001567" name="Text Box 95"/>
            <p:cNvSpPr txBox="1">
              <a:spLocks noChangeArrowheads="1"/>
            </p:cNvSpPr>
            <p:nvPr/>
          </p:nvSpPr>
          <p:spPr bwMode="auto">
            <a:xfrm>
              <a:off x="3915523" y="3476401"/>
              <a:ext cx="9220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rgbClr val="C00000"/>
                  </a:solidFill>
                  <a:latin typeface="+mn-lt"/>
                  <a:ea typeface="黑体" panose="02010609060101010101" pitchFamily="2" charset="-122"/>
                </a:rPr>
                <a:t>30 </a:t>
              </a:r>
              <a:r>
                <a:rPr kumimoji="1" lang="zh-CN" altLang="en-US" sz="2400" b="1" dirty="0" smtClean="0">
                  <a:solidFill>
                    <a:srgbClr val="C00000"/>
                  </a:solidFill>
                  <a:latin typeface="+mn-lt"/>
                  <a:ea typeface="黑体" panose="02010609060101010101" pitchFamily="2" charset="-122"/>
                </a:rPr>
                <a:t>个</a:t>
              </a:r>
              <a:endParaRPr kumimoji="1" lang="zh-CN" altLang="en-US" sz="2400" b="1" dirty="0">
                <a:solidFill>
                  <a:srgbClr val="C00000"/>
                </a:solidFill>
                <a:latin typeface="+mn-lt"/>
                <a:ea typeface="黑体" panose="02010609060101010101" pitchFamily="2" charset="-122"/>
              </a:endParaRPr>
            </a:p>
          </p:txBody>
        </p:sp>
        <p:sp>
          <p:nvSpPr>
            <p:cNvPr id="1001568" name="Text Box 96"/>
            <p:cNvSpPr txBox="1">
              <a:spLocks noChangeArrowheads="1"/>
            </p:cNvSpPr>
            <p:nvPr/>
          </p:nvSpPr>
          <p:spPr bwMode="auto">
            <a:xfrm>
              <a:off x="1693552" y="2925540"/>
              <a:ext cx="9220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C00000"/>
                  </a:solidFill>
                  <a:latin typeface="+mn-lt"/>
                  <a:ea typeface="黑体" panose="02010609060101010101" pitchFamily="2" charset="-122"/>
                </a:rPr>
                <a:t>30 </a:t>
              </a:r>
              <a:r>
                <a:rPr kumimoji="1" lang="zh-CN" altLang="en-US" sz="2400" b="1" dirty="0">
                  <a:solidFill>
                    <a:srgbClr val="C00000"/>
                  </a:solidFill>
                  <a:latin typeface="+mn-lt"/>
                  <a:ea typeface="黑体" panose="02010609060101010101" pitchFamily="2" charset="-122"/>
                </a:rPr>
                <a:t>个</a:t>
              </a:r>
              <a:endParaRPr kumimoji="1" lang="zh-CN" altLang="en-US" sz="2400" b="1" dirty="0">
                <a:solidFill>
                  <a:srgbClr val="C00000"/>
                </a:solidFill>
                <a:latin typeface="+mn-lt"/>
                <a:ea typeface="黑体" panose="02010609060101010101" pitchFamily="2" charset="-122"/>
              </a:endParaRPr>
            </a:p>
          </p:txBody>
        </p:sp>
        <p:sp>
          <p:nvSpPr>
            <p:cNvPr id="1001569" name="Text Box 97"/>
            <p:cNvSpPr txBox="1">
              <a:spLocks noChangeArrowheads="1"/>
            </p:cNvSpPr>
            <p:nvPr/>
          </p:nvSpPr>
          <p:spPr bwMode="auto">
            <a:xfrm>
              <a:off x="3980875" y="2160364"/>
              <a:ext cx="9220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C00000"/>
                  </a:solidFill>
                  <a:latin typeface="+mn-lt"/>
                  <a:ea typeface="黑体" panose="02010609060101010101" pitchFamily="2" charset="-122"/>
                </a:rPr>
                <a:t>90 </a:t>
              </a:r>
              <a:r>
                <a:rPr kumimoji="1" lang="zh-CN" altLang="en-US" sz="2400" b="1" dirty="0">
                  <a:solidFill>
                    <a:srgbClr val="C00000"/>
                  </a:solidFill>
                  <a:latin typeface="+mn-lt"/>
                  <a:ea typeface="黑体" panose="02010609060101010101" pitchFamily="2" charset="-122"/>
                </a:rPr>
                <a:t>个</a:t>
              </a:r>
              <a:endParaRPr kumimoji="1" lang="zh-CN" altLang="en-US" sz="2400" b="1" dirty="0">
                <a:solidFill>
                  <a:srgbClr val="C00000"/>
                </a:solidFill>
                <a:latin typeface="+mn-lt"/>
                <a:ea typeface="黑体" panose="02010609060101010101" pitchFamily="2" charset="-122"/>
              </a:endParaRPr>
            </a:p>
          </p:txBody>
        </p:sp>
        <p:sp>
          <p:nvSpPr>
            <p:cNvPr id="1001571" name="AutoShape 99"/>
            <p:cNvSpPr>
              <a:spLocks noChangeArrowheads="1"/>
            </p:cNvSpPr>
            <p:nvPr/>
          </p:nvSpPr>
          <p:spPr bwMode="auto">
            <a:xfrm rot="5400000">
              <a:off x="3569315" y="2573643"/>
              <a:ext cx="503238" cy="213254"/>
            </a:xfrm>
            <a:prstGeom prst="rightArrow">
              <a:avLst>
                <a:gd name="adj1" fmla="val 37500"/>
                <a:gd name="adj2" fmla="val 102720"/>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72" name="AutoShape 100"/>
            <p:cNvSpPr>
              <a:spLocks noChangeArrowheads="1"/>
            </p:cNvSpPr>
            <p:nvPr/>
          </p:nvSpPr>
          <p:spPr bwMode="auto">
            <a:xfrm rot="5400000">
              <a:off x="3668203" y="2636416"/>
              <a:ext cx="503237" cy="211534"/>
            </a:xfrm>
            <a:prstGeom prst="rightArrow">
              <a:avLst>
                <a:gd name="adj1" fmla="val 37500"/>
                <a:gd name="adj2" fmla="val 103555"/>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73" name="AutoShape 101"/>
            <p:cNvSpPr>
              <a:spLocks noChangeArrowheads="1"/>
            </p:cNvSpPr>
            <p:nvPr/>
          </p:nvSpPr>
          <p:spPr bwMode="auto">
            <a:xfrm rot="1858546">
              <a:off x="4414262" y="3287490"/>
              <a:ext cx="521097" cy="206375"/>
            </a:xfrm>
            <a:prstGeom prst="rightArrow">
              <a:avLst>
                <a:gd name="adj1" fmla="val 37500"/>
                <a:gd name="adj2" fmla="val 93652"/>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74" name="AutoShape 102"/>
            <p:cNvSpPr>
              <a:spLocks noChangeArrowheads="1"/>
            </p:cNvSpPr>
            <p:nvPr/>
          </p:nvSpPr>
          <p:spPr bwMode="auto">
            <a:xfrm rot="1858546">
              <a:off x="4531208" y="3262090"/>
              <a:ext cx="521097" cy="204787"/>
            </a:xfrm>
            <a:prstGeom prst="rightArrow">
              <a:avLst>
                <a:gd name="adj1" fmla="val 37500"/>
                <a:gd name="adj2" fmla="val 94378"/>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1001575" name="Group 103"/>
            <p:cNvGrpSpPr/>
            <p:nvPr/>
          </p:nvGrpSpPr>
          <p:grpSpPr bwMode="auto">
            <a:xfrm>
              <a:off x="5396264" y="4235226"/>
              <a:ext cx="441986" cy="655638"/>
              <a:chOff x="2222" y="1578"/>
              <a:chExt cx="215" cy="328"/>
            </a:xfrm>
            <a:solidFill>
              <a:schemeClr val="accent2"/>
            </a:solidFill>
          </p:grpSpPr>
          <p:sp>
            <p:nvSpPr>
              <p:cNvPr id="1001576" name="AutoShape 104"/>
              <p:cNvSpPr>
                <a:spLocks noChangeArrowheads="1"/>
              </p:cNvSpPr>
              <p:nvPr/>
            </p:nvSpPr>
            <p:spPr bwMode="auto">
              <a:xfrm rot="5400000">
                <a:off x="2148" y="1652"/>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77" name="AutoShape 105"/>
              <p:cNvSpPr>
                <a:spLocks noChangeArrowheads="1"/>
              </p:cNvSpPr>
              <p:nvPr/>
            </p:nvSpPr>
            <p:spPr bwMode="auto">
              <a:xfrm rot="5400000">
                <a:off x="2204" y="1690"/>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78" name="AutoShape 106"/>
              <p:cNvSpPr>
                <a:spLocks noChangeArrowheads="1"/>
              </p:cNvSpPr>
              <p:nvPr/>
            </p:nvSpPr>
            <p:spPr bwMode="auto">
              <a:xfrm rot="5400000">
                <a:off x="2260" y="1728"/>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1001579" name="AutoShape 107"/>
            <p:cNvSpPr>
              <a:spLocks noChangeArrowheads="1"/>
            </p:cNvSpPr>
            <p:nvPr/>
          </p:nvSpPr>
          <p:spPr bwMode="auto">
            <a:xfrm rot="5400000">
              <a:off x="3767091" y="2699056"/>
              <a:ext cx="503237" cy="213254"/>
            </a:xfrm>
            <a:prstGeom prst="rightArrow">
              <a:avLst>
                <a:gd name="adj1" fmla="val 37500"/>
                <a:gd name="adj2" fmla="val 102720"/>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0" name="AutoShape 108"/>
            <p:cNvSpPr>
              <a:spLocks noChangeArrowheads="1"/>
            </p:cNvSpPr>
            <p:nvPr/>
          </p:nvSpPr>
          <p:spPr bwMode="auto">
            <a:xfrm rot="5400000">
              <a:off x="3865979" y="2761828"/>
              <a:ext cx="503238" cy="211535"/>
            </a:xfrm>
            <a:prstGeom prst="rightArrow">
              <a:avLst>
                <a:gd name="adj1" fmla="val 37500"/>
                <a:gd name="adj2" fmla="val 103555"/>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1" name="AutoShape 109"/>
            <p:cNvSpPr>
              <a:spLocks noChangeArrowheads="1"/>
            </p:cNvSpPr>
            <p:nvPr/>
          </p:nvSpPr>
          <p:spPr bwMode="auto">
            <a:xfrm rot="5400000">
              <a:off x="3963147" y="2822881"/>
              <a:ext cx="503237" cy="213254"/>
            </a:xfrm>
            <a:prstGeom prst="rightArrow">
              <a:avLst>
                <a:gd name="adj1" fmla="val 37500"/>
                <a:gd name="adj2" fmla="val 102720"/>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2" name="AutoShape 110"/>
            <p:cNvSpPr>
              <a:spLocks noChangeArrowheads="1"/>
            </p:cNvSpPr>
            <p:nvPr/>
          </p:nvSpPr>
          <p:spPr bwMode="auto">
            <a:xfrm rot="8740270">
              <a:off x="2355672" y="3325590"/>
              <a:ext cx="521096" cy="206375"/>
            </a:xfrm>
            <a:prstGeom prst="rightArrow">
              <a:avLst>
                <a:gd name="adj1" fmla="val 37500"/>
                <a:gd name="adj2" fmla="val 93652"/>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3" name="AutoShape 111"/>
            <p:cNvSpPr>
              <a:spLocks noChangeArrowheads="1"/>
            </p:cNvSpPr>
            <p:nvPr/>
          </p:nvSpPr>
          <p:spPr bwMode="auto">
            <a:xfrm rot="8740270">
              <a:off x="2262803" y="3287490"/>
              <a:ext cx="521096" cy="206375"/>
            </a:xfrm>
            <a:prstGeom prst="rightArrow">
              <a:avLst>
                <a:gd name="adj1" fmla="val 37500"/>
                <a:gd name="adj2" fmla="val 93652"/>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1001584" name="Group 112"/>
            <p:cNvGrpSpPr/>
            <p:nvPr/>
          </p:nvGrpSpPr>
          <p:grpSpPr bwMode="auto">
            <a:xfrm>
              <a:off x="3571564" y="4219351"/>
              <a:ext cx="443706" cy="655638"/>
              <a:chOff x="2222" y="1578"/>
              <a:chExt cx="215" cy="328"/>
            </a:xfrm>
            <a:solidFill>
              <a:schemeClr val="accent2"/>
            </a:solidFill>
          </p:grpSpPr>
          <p:sp>
            <p:nvSpPr>
              <p:cNvPr id="1001585" name="AutoShape 113"/>
              <p:cNvSpPr>
                <a:spLocks noChangeArrowheads="1"/>
              </p:cNvSpPr>
              <p:nvPr/>
            </p:nvSpPr>
            <p:spPr bwMode="auto">
              <a:xfrm rot="5400000">
                <a:off x="2148" y="1652"/>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6" name="AutoShape 114"/>
              <p:cNvSpPr>
                <a:spLocks noChangeArrowheads="1"/>
              </p:cNvSpPr>
              <p:nvPr/>
            </p:nvSpPr>
            <p:spPr bwMode="auto">
              <a:xfrm rot="5400000">
                <a:off x="2204" y="1690"/>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7" name="AutoShape 115"/>
              <p:cNvSpPr>
                <a:spLocks noChangeArrowheads="1"/>
              </p:cNvSpPr>
              <p:nvPr/>
            </p:nvSpPr>
            <p:spPr bwMode="auto">
              <a:xfrm rot="5400000">
                <a:off x="2260" y="1728"/>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grpSp>
          <p:nvGrpSpPr>
            <p:cNvPr id="1001588" name="Group 116"/>
            <p:cNvGrpSpPr/>
            <p:nvPr/>
          </p:nvGrpSpPr>
          <p:grpSpPr bwMode="auto">
            <a:xfrm>
              <a:off x="2004835" y="4289201"/>
              <a:ext cx="443706" cy="655638"/>
              <a:chOff x="2222" y="1578"/>
              <a:chExt cx="215" cy="328"/>
            </a:xfrm>
            <a:solidFill>
              <a:schemeClr val="accent2"/>
            </a:solidFill>
          </p:grpSpPr>
          <p:sp>
            <p:nvSpPr>
              <p:cNvPr id="1001589" name="AutoShape 117"/>
              <p:cNvSpPr>
                <a:spLocks noChangeArrowheads="1"/>
              </p:cNvSpPr>
              <p:nvPr/>
            </p:nvSpPr>
            <p:spPr bwMode="auto">
              <a:xfrm rot="5400000">
                <a:off x="2148" y="1652"/>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90" name="AutoShape 118"/>
              <p:cNvSpPr>
                <a:spLocks noChangeArrowheads="1"/>
              </p:cNvSpPr>
              <p:nvPr/>
            </p:nvSpPr>
            <p:spPr bwMode="auto">
              <a:xfrm rot="5400000">
                <a:off x="2204" y="1690"/>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91" name="AutoShape 119"/>
              <p:cNvSpPr>
                <a:spLocks noChangeArrowheads="1"/>
              </p:cNvSpPr>
              <p:nvPr/>
            </p:nvSpPr>
            <p:spPr bwMode="auto">
              <a:xfrm rot="5400000">
                <a:off x="2260" y="1728"/>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grpSp>
          <p:nvGrpSpPr>
            <p:cNvPr id="1001592" name="Group 120"/>
            <p:cNvGrpSpPr/>
            <p:nvPr/>
          </p:nvGrpSpPr>
          <p:grpSpPr bwMode="auto">
            <a:xfrm>
              <a:off x="3571564" y="3292251"/>
              <a:ext cx="443706" cy="655638"/>
              <a:chOff x="2222" y="1578"/>
              <a:chExt cx="215" cy="328"/>
            </a:xfrm>
            <a:solidFill>
              <a:schemeClr val="accent2"/>
            </a:solidFill>
          </p:grpSpPr>
          <p:sp>
            <p:nvSpPr>
              <p:cNvPr id="1001593" name="AutoShape 121"/>
              <p:cNvSpPr>
                <a:spLocks noChangeArrowheads="1"/>
              </p:cNvSpPr>
              <p:nvPr/>
            </p:nvSpPr>
            <p:spPr bwMode="auto">
              <a:xfrm rot="5400000">
                <a:off x="2148" y="1652"/>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94" name="AutoShape 122"/>
              <p:cNvSpPr>
                <a:spLocks noChangeArrowheads="1"/>
              </p:cNvSpPr>
              <p:nvPr/>
            </p:nvSpPr>
            <p:spPr bwMode="auto">
              <a:xfrm rot="5400000">
                <a:off x="2204" y="1690"/>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95" name="AutoShape 123"/>
              <p:cNvSpPr>
                <a:spLocks noChangeArrowheads="1"/>
              </p:cNvSpPr>
              <p:nvPr/>
            </p:nvSpPr>
            <p:spPr bwMode="auto">
              <a:xfrm rot="5400000">
                <a:off x="2260" y="1728"/>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grpSp>
      <p:sp>
        <p:nvSpPr>
          <p:cNvPr id="1001598" name="Text Box 126"/>
          <p:cNvSpPr txBox="1">
            <a:spLocks noChangeArrowheads="1"/>
          </p:cNvSpPr>
          <p:nvPr/>
        </p:nvSpPr>
        <p:spPr bwMode="auto">
          <a:xfrm>
            <a:off x="6177136" y="1829142"/>
            <a:ext cx="3647368" cy="1815882"/>
          </a:xfrm>
          <a:prstGeom prst="rect">
            <a:avLst/>
          </a:prstGeom>
          <a:solidFill>
            <a:srgbClr val="FFFF99"/>
          </a:solidFill>
          <a:ln w="9525">
            <a:solidFill>
              <a:schemeClr val="folHlink"/>
            </a:solidFill>
            <a:miter lim="800000"/>
          </a:ln>
          <a:effectLst>
            <a:outerShdw dist="35921" dir="2700000" algn="ctr" rotWithShape="0">
              <a:schemeClr val="bg2"/>
            </a:outerShdw>
          </a:effectLst>
        </p:spPr>
        <p:txBody>
          <a:bodyPr wrap="square">
            <a:spAutoFit/>
          </a:bodyPr>
          <a:lstStyle/>
          <a:p>
            <a:pPr algn="ctr"/>
            <a:r>
              <a:rPr kumimoji="1" lang="zh-CN" altLang="en-US" sz="2800" b="1" dirty="0" smtClean="0">
                <a:solidFill>
                  <a:srgbClr val="000099"/>
                </a:solidFill>
                <a:ea typeface="黑体" panose="02010609060101010101" pitchFamily="2" charset="-122"/>
              </a:rPr>
              <a:t>采用</a:t>
            </a:r>
            <a:r>
              <a:rPr kumimoji="1" lang="zh-CN" altLang="zh-CN" sz="2800" b="1" dirty="0" smtClean="0">
                <a:solidFill>
                  <a:srgbClr val="000099"/>
                </a:solidFill>
                <a:latin typeface="+mn-lt"/>
                <a:ea typeface="黑体" panose="02010609060101010101" pitchFamily="2" charset="-122"/>
              </a:rPr>
              <a:t>单</a:t>
            </a:r>
            <a:r>
              <a:rPr kumimoji="1" lang="zh-CN" altLang="zh-CN" sz="2800" b="1" dirty="0">
                <a:solidFill>
                  <a:srgbClr val="000099"/>
                </a:solidFill>
                <a:latin typeface="+mn-lt"/>
                <a:ea typeface="黑体" panose="02010609060101010101" pitchFamily="2" charset="-122"/>
              </a:rPr>
              <a:t>播</a:t>
            </a:r>
            <a:r>
              <a:rPr kumimoji="1" lang="zh-CN" altLang="zh-CN" sz="2800" b="1" dirty="0" smtClean="0">
                <a:solidFill>
                  <a:srgbClr val="000099"/>
                </a:solidFill>
                <a:latin typeface="+mn-lt"/>
                <a:ea typeface="黑体" panose="02010609060101010101" pitchFamily="2" charset="-122"/>
              </a:rPr>
              <a:t>方式</a:t>
            </a:r>
            <a:r>
              <a:rPr kumimoji="1" lang="zh-CN" altLang="en-US" sz="2800" b="1" dirty="0" smtClean="0">
                <a:solidFill>
                  <a:srgbClr val="000099"/>
                </a:solidFill>
                <a:latin typeface="+mn-lt"/>
                <a:ea typeface="黑体" panose="02010609060101010101" pitchFamily="2" charset="-122"/>
              </a:rPr>
              <a:t>，</a:t>
            </a:r>
            <a:endParaRPr kumimoji="1" lang="en-US" altLang="zh-CN" sz="2800" b="1" dirty="0" smtClean="0">
              <a:solidFill>
                <a:srgbClr val="000099"/>
              </a:solidFill>
              <a:latin typeface="+mn-lt"/>
              <a:ea typeface="黑体" panose="02010609060101010101" pitchFamily="2" charset="-122"/>
            </a:endParaRPr>
          </a:p>
          <a:p>
            <a:pPr algn="ctr"/>
            <a:r>
              <a:rPr kumimoji="1" lang="zh-CN" altLang="zh-CN" sz="2800" b="1" dirty="0" smtClean="0">
                <a:solidFill>
                  <a:srgbClr val="000099"/>
                </a:solidFill>
                <a:latin typeface="+mn-lt"/>
                <a:ea typeface="黑体" panose="02010609060101010101" pitchFamily="2" charset="-122"/>
              </a:rPr>
              <a:t>向</a:t>
            </a:r>
            <a:r>
              <a:rPr kumimoji="1" lang="en-US" altLang="zh-CN" sz="2800" b="1" dirty="0" smtClean="0">
                <a:solidFill>
                  <a:srgbClr val="000099"/>
                </a:solidFill>
                <a:latin typeface="+mn-lt"/>
                <a:ea typeface="黑体" panose="02010609060101010101" pitchFamily="2" charset="-122"/>
              </a:rPr>
              <a:t> 90 </a:t>
            </a:r>
            <a:r>
              <a:rPr kumimoji="1" lang="zh-CN" altLang="zh-CN" sz="2800" b="1" dirty="0" smtClean="0">
                <a:solidFill>
                  <a:srgbClr val="000099"/>
                </a:solidFill>
                <a:latin typeface="+mn-lt"/>
                <a:ea typeface="黑体" panose="02010609060101010101" pitchFamily="2" charset="-122"/>
              </a:rPr>
              <a:t>台</a:t>
            </a:r>
            <a:r>
              <a:rPr kumimoji="1" lang="zh-CN" altLang="zh-CN" sz="2800" b="1" dirty="0">
                <a:solidFill>
                  <a:srgbClr val="000099"/>
                </a:solidFill>
                <a:latin typeface="+mn-lt"/>
                <a:ea typeface="黑体" panose="02010609060101010101" pitchFamily="2" charset="-122"/>
              </a:rPr>
              <a:t>主机</a:t>
            </a:r>
            <a:r>
              <a:rPr kumimoji="1" lang="zh-CN" altLang="zh-CN" sz="2800" b="1" dirty="0" smtClean="0">
                <a:solidFill>
                  <a:srgbClr val="000099"/>
                </a:solidFill>
                <a:latin typeface="+mn-lt"/>
                <a:ea typeface="黑体" panose="02010609060101010101" pitchFamily="2" charset="-122"/>
              </a:rPr>
              <a:t>传送</a:t>
            </a:r>
            <a:endParaRPr kumimoji="1" lang="en-US" altLang="zh-CN" sz="2800" b="1" dirty="0" smtClean="0">
              <a:solidFill>
                <a:srgbClr val="000099"/>
              </a:solidFill>
              <a:latin typeface="+mn-lt"/>
              <a:ea typeface="黑体" panose="02010609060101010101" pitchFamily="2" charset="-122"/>
            </a:endParaRPr>
          </a:p>
          <a:p>
            <a:pPr algn="ctr"/>
            <a:r>
              <a:rPr kumimoji="1" lang="zh-CN" altLang="zh-CN" sz="2800" b="1" dirty="0" smtClean="0">
                <a:solidFill>
                  <a:srgbClr val="000099"/>
                </a:solidFill>
                <a:latin typeface="+mn-lt"/>
                <a:ea typeface="黑体" panose="02010609060101010101" pitchFamily="2" charset="-122"/>
              </a:rPr>
              <a:t>同样</a:t>
            </a:r>
            <a:r>
              <a:rPr kumimoji="1" lang="zh-CN" altLang="zh-CN" sz="2800" b="1" dirty="0">
                <a:solidFill>
                  <a:srgbClr val="000099"/>
                </a:solidFill>
                <a:latin typeface="+mn-lt"/>
                <a:ea typeface="黑体" panose="02010609060101010101" pitchFamily="2" charset="-122"/>
              </a:rPr>
              <a:t>的视频</a:t>
            </a:r>
            <a:r>
              <a:rPr kumimoji="1" lang="zh-CN" altLang="zh-CN" sz="2800" b="1" dirty="0" smtClean="0">
                <a:solidFill>
                  <a:srgbClr val="000099"/>
                </a:solidFill>
                <a:latin typeface="+mn-lt"/>
                <a:ea typeface="黑体" panose="02010609060101010101" pitchFamily="2" charset="-122"/>
              </a:rPr>
              <a:t>节目</a:t>
            </a:r>
            <a:endParaRPr kumimoji="1" lang="en-US" altLang="zh-CN" sz="2800" b="1" dirty="0" smtClean="0">
              <a:solidFill>
                <a:srgbClr val="000099"/>
              </a:solidFill>
              <a:latin typeface="+mn-lt"/>
              <a:ea typeface="黑体" panose="02010609060101010101" pitchFamily="2" charset="-122"/>
            </a:endParaRPr>
          </a:p>
          <a:p>
            <a:pPr algn="ctr"/>
            <a:r>
              <a:rPr kumimoji="1" lang="zh-CN" altLang="zh-CN" sz="2800" b="1" dirty="0" smtClean="0">
                <a:solidFill>
                  <a:srgbClr val="000099"/>
                </a:solidFill>
                <a:latin typeface="+mn-lt"/>
                <a:ea typeface="黑体" panose="02010609060101010101" pitchFamily="2" charset="-122"/>
              </a:rPr>
              <a:t>需要发送</a:t>
            </a:r>
            <a:r>
              <a:rPr kumimoji="1" lang="en-US" altLang="zh-CN" sz="2800" b="1" dirty="0" smtClean="0">
                <a:solidFill>
                  <a:srgbClr val="000099"/>
                </a:solidFill>
                <a:latin typeface="+mn-lt"/>
                <a:ea typeface="黑体" panose="02010609060101010101" pitchFamily="2" charset="-122"/>
              </a:rPr>
              <a:t> 90 </a:t>
            </a:r>
            <a:r>
              <a:rPr kumimoji="1" lang="zh-CN" altLang="zh-CN" sz="2800" b="1" dirty="0" smtClean="0">
                <a:solidFill>
                  <a:srgbClr val="000099"/>
                </a:solidFill>
                <a:latin typeface="+mn-lt"/>
                <a:ea typeface="黑体" panose="02010609060101010101" pitchFamily="2" charset="-122"/>
              </a:rPr>
              <a:t>个</a:t>
            </a:r>
            <a:r>
              <a:rPr kumimoji="1" lang="zh-CN" altLang="zh-CN" sz="2800" b="1" dirty="0">
                <a:solidFill>
                  <a:srgbClr val="000099"/>
                </a:solidFill>
                <a:latin typeface="+mn-lt"/>
                <a:ea typeface="黑体" panose="02010609060101010101" pitchFamily="2" charset="-122"/>
              </a:rPr>
              <a:t>单</a:t>
            </a:r>
            <a:r>
              <a:rPr kumimoji="1" lang="zh-CN" altLang="zh-CN" sz="2800" b="1" dirty="0" smtClean="0">
                <a:solidFill>
                  <a:srgbClr val="000099"/>
                </a:solidFill>
                <a:latin typeface="+mn-lt"/>
                <a:ea typeface="黑体" panose="02010609060101010101" pitchFamily="2" charset="-122"/>
              </a:rPr>
              <a:t>播</a:t>
            </a:r>
            <a:endParaRPr kumimoji="1" lang="zh-CN" altLang="en-US" sz="2800" b="1" dirty="0">
              <a:solidFill>
                <a:srgbClr val="000099"/>
              </a:solidFill>
              <a:latin typeface="+mn-lt"/>
              <a:ea typeface="黑体" panose="02010609060101010101" pitchFamily="2" charset="-122"/>
            </a:endParaRPr>
          </a:p>
        </p:txBody>
      </p:sp>
      <p:sp>
        <p:nvSpPr>
          <p:cNvPr id="79" name="矩形 78"/>
          <p:cNvSpPr/>
          <p:nvPr/>
        </p:nvSpPr>
        <p:spPr>
          <a:xfrm>
            <a:off x="2734853" y="6219283"/>
            <a:ext cx="1872139"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单播</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599" name="Rectangle 127"/>
          <p:cNvSpPr>
            <a:spLocks noGrp="1" noChangeArrowheads="1"/>
          </p:cNvSpPr>
          <p:nvPr>
            <p:ph type="title"/>
          </p:nvPr>
        </p:nvSpPr>
        <p:spPr>
          <a:noFill/>
        </p:spPr>
        <p:txBody>
          <a:bodyPr/>
          <a:lstStyle/>
          <a:p>
            <a:pPr algn="ctr"/>
            <a:r>
              <a:rPr lang="zh-CN" altLang="zh-CN" dirty="0" smtClean="0"/>
              <a:t>多</a:t>
            </a:r>
            <a:r>
              <a:rPr lang="zh-CN" altLang="zh-CN" dirty="0"/>
              <a:t>播可大大节约网络资源</a:t>
            </a:r>
            <a:endParaRPr lang="zh-CN" altLang="en-US" sz="4000" dirty="0"/>
          </a:p>
        </p:txBody>
      </p:sp>
      <p:sp>
        <p:nvSpPr>
          <p:cNvPr id="1001598" name="Text Box 126"/>
          <p:cNvSpPr txBox="1">
            <a:spLocks noChangeArrowheads="1"/>
          </p:cNvSpPr>
          <p:nvPr/>
        </p:nvSpPr>
        <p:spPr bwMode="auto">
          <a:xfrm>
            <a:off x="5859333" y="1268760"/>
            <a:ext cx="3990211" cy="1938992"/>
          </a:xfrm>
          <a:prstGeom prst="rect">
            <a:avLst/>
          </a:prstGeom>
          <a:solidFill>
            <a:srgbClr val="FFFF99"/>
          </a:solidFill>
          <a:ln w="9525">
            <a:solidFill>
              <a:schemeClr val="folHlink"/>
            </a:solidFill>
            <a:miter lim="800000"/>
          </a:ln>
          <a:effectLst>
            <a:outerShdw dist="35921" dir="2700000" algn="ctr" rotWithShape="0">
              <a:schemeClr val="bg2"/>
            </a:outerShdw>
          </a:effectLst>
        </p:spPr>
        <p:txBody>
          <a:bodyPr wrap="square">
            <a:spAutoFit/>
          </a:bodyPr>
          <a:lstStyle/>
          <a:p>
            <a:pPr algn="ctr"/>
            <a:r>
              <a:rPr kumimoji="1" lang="zh-CN" altLang="en-US" sz="2400" b="1" dirty="0">
                <a:solidFill>
                  <a:srgbClr val="000099"/>
                </a:solidFill>
                <a:latin typeface="+mn-lt"/>
                <a:ea typeface="黑体" panose="02010609060101010101" pitchFamily="2" charset="-122"/>
              </a:rPr>
              <a:t>采用</a:t>
            </a:r>
            <a:r>
              <a:rPr kumimoji="1" lang="zh-CN" altLang="zh-CN" sz="2400" b="1" dirty="0">
                <a:solidFill>
                  <a:srgbClr val="000099"/>
                </a:solidFill>
                <a:latin typeface="+mn-lt"/>
                <a:ea typeface="黑体" panose="02010609060101010101" pitchFamily="2" charset="-122"/>
              </a:rPr>
              <a:t>多播</a:t>
            </a:r>
            <a:r>
              <a:rPr kumimoji="1" lang="zh-CN" altLang="en-US" sz="2400" b="1" dirty="0">
                <a:solidFill>
                  <a:srgbClr val="000099"/>
                </a:solidFill>
                <a:latin typeface="+mn-lt"/>
                <a:ea typeface="黑体" panose="02010609060101010101" pitchFamily="2" charset="-122"/>
              </a:rPr>
              <a:t>方式，</a:t>
            </a:r>
            <a:endParaRPr kumimoji="1" lang="en-US" altLang="zh-CN" sz="2400" b="1" dirty="0">
              <a:solidFill>
                <a:srgbClr val="000099"/>
              </a:solidFill>
              <a:latin typeface="+mn-lt"/>
              <a:ea typeface="黑体" panose="02010609060101010101" pitchFamily="2" charset="-122"/>
            </a:endParaRPr>
          </a:p>
          <a:p>
            <a:pPr algn="ctr"/>
            <a:r>
              <a:rPr kumimoji="1" lang="zh-CN" altLang="zh-CN" sz="2400" b="1" dirty="0">
                <a:solidFill>
                  <a:srgbClr val="000099"/>
                </a:solidFill>
                <a:latin typeface="+mn-lt"/>
                <a:ea typeface="黑体" panose="02010609060101010101" pitchFamily="2" charset="-122"/>
              </a:rPr>
              <a:t>只需发送一</a:t>
            </a:r>
            <a:r>
              <a:rPr kumimoji="1" lang="zh-CN" altLang="zh-CN" sz="2400" b="1" dirty="0" smtClean="0">
                <a:solidFill>
                  <a:srgbClr val="000099"/>
                </a:solidFill>
                <a:latin typeface="+mn-lt"/>
                <a:ea typeface="黑体" panose="02010609060101010101" pitchFamily="2" charset="-122"/>
              </a:rPr>
              <a:t>次</a:t>
            </a:r>
            <a:r>
              <a:rPr kumimoji="1" lang="zh-CN" altLang="en-US" sz="2400" b="1" dirty="0" smtClean="0">
                <a:solidFill>
                  <a:srgbClr val="000099"/>
                </a:solidFill>
                <a:latin typeface="+mn-lt"/>
                <a:ea typeface="黑体" panose="02010609060101010101" pitchFamily="2" charset="-122"/>
              </a:rPr>
              <a:t>到多播组</a:t>
            </a:r>
            <a:r>
              <a:rPr kumimoji="1" lang="zh-CN" altLang="zh-CN" sz="2400" b="1" dirty="0" smtClean="0">
                <a:solidFill>
                  <a:srgbClr val="000099"/>
                </a:solidFill>
                <a:latin typeface="+mn-lt"/>
                <a:ea typeface="黑体" panose="02010609060101010101" pitchFamily="2" charset="-122"/>
              </a:rPr>
              <a:t>。</a:t>
            </a:r>
            <a:endParaRPr kumimoji="1" lang="en-US" altLang="zh-CN" sz="2400" b="1" dirty="0" smtClean="0">
              <a:solidFill>
                <a:srgbClr val="000099"/>
              </a:solidFill>
              <a:latin typeface="+mn-lt"/>
              <a:ea typeface="黑体" panose="02010609060101010101" pitchFamily="2" charset="-122"/>
            </a:endParaRPr>
          </a:p>
          <a:p>
            <a:pPr algn="ctr"/>
            <a:r>
              <a:rPr kumimoji="1" lang="zh-CN" altLang="zh-CN" sz="2400" b="1" dirty="0">
                <a:solidFill>
                  <a:srgbClr val="000099"/>
                </a:solidFill>
                <a:latin typeface="+mn-lt"/>
                <a:ea typeface="黑体" panose="02010609060101010101" pitchFamily="2" charset="-122"/>
              </a:rPr>
              <a:t>路由器复制</a:t>
            </a:r>
            <a:r>
              <a:rPr kumimoji="1" lang="zh-CN" altLang="en-US" sz="2400" b="1" dirty="0" smtClean="0">
                <a:solidFill>
                  <a:srgbClr val="000099"/>
                </a:solidFill>
                <a:latin typeface="+mn-lt"/>
                <a:ea typeface="黑体" panose="02010609060101010101" pitchFamily="2" charset="-122"/>
              </a:rPr>
              <a:t>分组。</a:t>
            </a:r>
            <a:endParaRPr kumimoji="1" lang="en-US" altLang="zh-CN" sz="2400" b="1" dirty="0">
              <a:solidFill>
                <a:srgbClr val="000099"/>
              </a:solidFill>
              <a:latin typeface="+mn-lt"/>
              <a:ea typeface="黑体" panose="02010609060101010101" pitchFamily="2" charset="-122"/>
            </a:endParaRPr>
          </a:p>
          <a:p>
            <a:pPr algn="ctr"/>
            <a:r>
              <a:rPr kumimoji="1" lang="zh-CN" altLang="zh-CN" sz="2400" b="1" dirty="0">
                <a:solidFill>
                  <a:srgbClr val="000099"/>
                </a:solidFill>
                <a:latin typeface="+mn-lt"/>
                <a:ea typeface="黑体" panose="02010609060101010101" pitchFamily="2" charset="-122"/>
              </a:rPr>
              <a:t>局域网具有硬件多播功能，不需要复制</a:t>
            </a:r>
            <a:r>
              <a:rPr kumimoji="1" lang="zh-CN" altLang="zh-CN" sz="2400" b="1" dirty="0" smtClean="0">
                <a:solidFill>
                  <a:srgbClr val="000099"/>
                </a:solidFill>
                <a:latin typeface="+mn-lt"/>
                <a:ea typeface="黑体" panose="02010609060101010101" pitchFamily="2" charset="-122"/>
              </a:rPr>
              <a:t>分组</a:t>
            </a:r>
            <a:r>
              <a:rPr kumimoji="1" lang="zh-CN" altLang="en-US" sz="2400" b="1" dirty="0" smtClean="0">
                <a:solidFill>
                  <a:srgbClr val="000099"/>
                </a:solidFill>
                <a:latin typeface="+mn-lt"/>
                <a:ea typeface="黑体" panose="02010609060101010101" pitchFamily="2" charset="-122"/>
              </a:rPr>
              <a:t>。</a:t>
            </a:r>
            <a:endParaRPr kumimoji="1" lang="zh-CN" altLang="en-US" sz="2400" b="1" dirty="0">
              <a:solidFill>
                <a:srgbClr val="000099"/>
              </a:solidFill>
              <a:latin typeface="+mn-lt"/>
              <a:ea typeface="黑体" panose="02010609060101010101" pitchFamily="2" charset="-122"/>
            </a:endParaRPr>
          </a:p>
        </p:txBody>
      </p:sp>
      <p:sp>
        <p:nvSpPr>
          <p:cNvPr id="81" name="Text Box 126"/>
          <p:cNvSpPr txBox="1">
            <a:spLocks noChangeArrowheads="1"/>
          </p:cNvSpPr>
          <p:nvPr/>
        </p:nvSpPr>
        <p:spPr bwMode="auto">
          <a:xfrm>
            <a:off x="6262816" y="3356992"/>
            <a:ext cx="3586728" cy="1569660"/>
          </a:xfrm>
          <a:prstGeom prst="rect">
            <a:avLst/>
          </a:prstGeom>
          <a:solidFill>
            <a:srgbClr val="66FF66"/>
          </a:solidFill>
          <a:ln w="9525">
            <a:solidFill>
              <a:schemeClr val="folHlink"/>
            </a:solidFill>
            <a:miter lim="800000"/>
          </a:ln>
          <a:effectLst>
            <a:outerShdw dist="35921" dir="2700000" algn="ctr" rotWithShape="0">
              <a:schemeClr val="bg2"/>
            </a:outerShdw>
          </a:effectLst>
        </p:spPr>
        <p:txBody>
          <a:bodyPr wrap="square">
            <a:spAutoFit/>
          </a:bodyPr>
          <a:lstStyle/>
          <a:p>
            <a:pPr algn="ctr"/>
            <a:r>
              <a:rPr kumimoji="1" lang="zh-CN" altLang="zh-CN" sz="2400" b="1" dirty="0" smtClean="0">
                <a:solidFill>
                  <a:srgbClr val="000099"/>
                </a:solidFill>
                <a:latin typeface="+mn-lt"/>
                <a:ea typeface="黑体" panose="02010609060101010101" pitchFamily="2" charset="-122"/>
              </a:rPr>
              <a:t>当</a:t>
            </a:r>
            <a:r>
              <a:rPr kumimoji="1" lang="zh-CN" altLang="zh-CN" sz="2400" b="1" dirty="0">
                <a:solidFill>
                  <a:srgbClr val="000099"/>
                </a:solidFill>
                <a:latin typeface="+mn-lt"/>
                <a:ea typeface="黑体" panose="02010609060101010101" pitchFamily="2" charset="-122"/>
              </a:rPr>
              <a:t>多播组的主机数很大时（如成千上万个），采用多播方式就可明显地减轻网络中各种资源的</a:t>
            </a:r>
            <a:r>
              <a:rPr kumimoji="1" lang="zh-CN" altLang="zh-CN" sz="2400" b="1" dirty="0" smtClean="0">
                <a:solidFill>
                  <a:srgbClr val="000099"/>
                </a:solidFill>
                <a:latin typeface="+mn-lt"/>
                <a:ea typeface="黑体" panose="02010609060101010101" pitchFamily="2" charset="-122"/>
              </a:rPr>
              <a:t>消耗</a:t>
            </a:r>
            <a:r>
              <a:rPr kumimoji="1" lang="zh-CN" altLang="en-US" sz="2400" b="1" dirty="0" smtClean="0">
                <a:solidFill>
                  <a:srgbClr val="000099"/>
                </a:solidFill>
                <a:latin typeface="+mn-lt"/>
                <a:ea typeface="黑体" panose="02010609060101010101" pitchFamily="2" charset="-122"/>
              </a:rPr>
              <a:t>。</a:t>
            </a:r>
            <a:endParaRPr kumimoji="1" lang="zh-CN" altLang="en-US" sz="2400" b="1" dirty="0">
              <a:solidFill>
                <a:srgbClr val="000099"/>
              </a:solidFill>
              <a:latin typeface="+mn-lt"/>
              <a:ea typeface="黑体" panose="02010609060101010101" pitchFamily="2" charset="-122"/>
            </a:endParaRPr>
          </a:p>
        </p:txBody>
      </p:sp>
      <p:grpSp>
        <p:nvGrpSpPr>
          <p:cNvPr id="5" name="组合 4"/>
          <p:cNvGrpSpPr/>
          <p:nvPr/>
        </p:nvGrpSpPr>
        <p:grpSpPr>
          <a:xfrm>
            <a:off x="560512" y="1196752"/>
            <a:ext cx="5647070" cy="5484196"/>
            <a:chOff x="560512" y="1196752"/>
            <a:chExt cx="5647070" cy="5484196"/>
          </a:xfrm>
        </p:grpSpPr>
        <p:sp>
          <p:nvSpPr>
            <p:cNvPr id="1001549" name="Line 77"/>
            <p:cNvSpPr>
              <a:spLocks noChangeShapeType="1"/>
            </p:cNvSpPr>
            <p:nvPr/>
          </p:nvSpPr>
          <p:spPr bwMode="auto">
            <a:xfrm>
              <a:off x="2211656" y="4854351"/>
              <a:ext cx="0" cy="3619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1555" name="Picture 8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841901"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1524" name="Line 52"/>
            <p:cNvSpPr>
              <a:spLocks noChangeShapeType="1"/>
            </p:cNvSpPr>
            <p:nvPr/>
          </p:nvSpPr>
          <p:spPr bwMode="auto">
            <a:xfrm flipV="1">
              <a:off x="1931329" y="3131914"/>
              <a:ext cx="1401631" cy="90646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5" name="Line 53"/>
            <p:cNvSpPr>
              <a:spLocks noChangeShapeType="1"/>
            </p:cNvSpPr>
            <p:nvPr/>
          </p:nvSpPr>
          <p:spPr bwMode="auto">
            <a:xfrm flipV="1">
              <a:off x="3427548" y="1952401"/>
              <a:ext cx="0" cy="9969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6" name="Line 54"/>
            <p:cNvSpPr>
              <a:spLocks noChangeShapeType="1"/>
            </p:cNvSpPr>
            <p:nvPr/>
          </p:nvSpPr>
          <p:spPr bwMode="auto">
            <a:xfrm flipH="1" flipV="1">
              <a:off x="3427548" y="3131914"/>
              <a:ext cx="0" cy="90646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7" name="Line 55"/>
            <p:cNvSpPr>
              <a:spLocks noChangeShapeType="1"/>
            </p:cNvSpPr>
            <p:nvPr/>
          </p:nvSpPr>
          <p:spPr bwMode="auto">
            <a:xfrm>
              <a:off x="5205812" y="4038377"/>
              <a:ext cx="0" cy="8159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8" name="Line 56"/>
            <p:cNvSpPr>
              <a:spLocks noChangeShapeType="1"/>
            </p:cNvSpPr>
            <p:nvPr/>
          </p:nvSpPr>
          <p:spPr bwMode="auto">
            <a:xfrm flipV="1">
              <a:off x="3427548" y="4038377"/>
              <a:ext cx="0" cy="8159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9" name="Line 57"/>
            <p:cNvSpPr>
              <a:spLocks noChangeShapeType="1"/>
            </p:cNvSpPr>
            <p:nvPr/>
          </p:nvSpPr>
          <p:spPr bwMode="auto">
            <a:xfrm>
              <a:off x="1838460" y="4038377"/>
              <a:ext cx="0" cy="8159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30" name="Line 58"/>
            <p:cNvSpPr>
              <a:spLocks noChangeShapeType="1"/>
            </p:cNvSpPr>
            <p:nvPr/>
          </p:nvSpPr>
          <p:spPr bwMode="auto">
            <a:xfrm>
              <a:off x="3616725" y="3131914"/>
              <a:ext cx="1589088" cy="90646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31" name="Text Box 59"/>
            <p:cNvSpPr txBox="1">
              <a:spLocks noChangeArrowheads="1"/>
            </p:cNvSpPr>
            <p:nvPr/>
          </p:nvSpPr>
          <p:spPr bwMode="auto">
            <a:xfrm>
              <a:off x="1686480" y="5695027"/>
              <a:ext cx="366959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smtClean="0">
                  <a:solidFill>
                    <a:srgbClr val="000099"/>
                  </a:solidFill>
                  <a:ea typeface="黑体" panose="02010609060101010101" pitchFamily="2" charset="-122"/>
                </a:rPr>
                <a:t>多</a:t>
              </a:r>
              <a:r>
                <a:rPr kumimoji="1" lang="zh-CN" altLang="en-US" sz="2800" b="1" dirty="0">
                  <a:solidFill>
                    <a:srgbClr val="000099"/>
                  </a:solidFill>
                  <a:ea typeface="黑体" panose="02010609060101010101" pitchFamily="2" charset="-122"/>
                </a:rPr>
                <a:t>播组</a:t>
              </a:r>
              <a:r>
                <a:rPr kumimoji="1" lang="zh-CN" altLang="en-US" sz="2800" b="1" dirty="0" smtClean="0">
                  <a:solidFill>
                    <a:srgbClr val="000099"/>
                  </a:solidFill>
                  <a:ea typeface="黑体" panose="02010609060101010101" pitchFamily="2" charset="-122"/>
                </a:rPr>
                <a:t>成员共有 </a:t>
              </a:r>
              <a:r>
                <a:rPr kumimoji="1" lang="en-US" altLang="zh-CN" sz="2800" b="1" dirty="0">
                  <a:solidFill>
                    <a:srgbClr val="000099"/>
                  </a:solidFill>
                  <a:ea typeface="黑体" panose="02010609060101010101" pitchFamily="2" charset="-122"/>
                </a:rPr>
                <a:t>90 </a:t>
              </a:r>
              <a:r>
                <a:rPr kumimoji="1" lang="zh-CN" altLang="en-US" sz="2800" b="1" dirty="0">
                  <a:solidFill>
                    <a:srgbClr val="000099"/>
                  </a:solidFill>
                  <a:ea typeface="黑体" panose="02010609060101010101" pitchFamily="2" charset="-122"/>
                </a:rPr>
                <a:t>个</a:t>
              </a:r>
              <a:endParaRPr kumimoji="1" lang="zh-CN" altLang="en-US" sz="2800" b="1" dirty="0">
                <a:solidFill>
                  <a:srgbClr val="000099"/>
                </a:solidFill>
                <a:latin typeface="+mn-lt"/>
                <a:ea typeface="黑体" panose="02010609060101010101" pitchFamily="2" charset="-122"/>
              </a:endParaRPr>
            </a:p>
          </p:txBody>
        </p:sp>
        <p:sp>
          <p:nvSpPr>
            <p:cNvPr id="1001532" name="AutoShape 60"/>
            <p:cNvSpPr>
              <a:spLocks noChangeArrowheads="1"/>
            </p:cNvSpPr>
            <p:nvPr/>
          </p:nvSpPr>
          <p:spPr bwMode="auto">
            <a:xfrm rot="5400000">
              <a:off x="3325618" y="2510210"/>
              <a:ext cx="504825" cy="211535"/>
            </a:xfrm>
            <a:prstGeom prst="rightArrow">
              <a:avLst>
                <a:gd name="adj1" fmla="val 37500"/>
                <a:gd name="adj2" fmla="val 103881"/>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33" name="AutoShape 61"/>
            <p:cNvSpPr>
              <a:spLocks noChangeArrowheads="1"/>
            </p:cNvSpPr>
            <p:nvPr/>
          </p:nvSpPr>
          <p:spPr bwMode="auto">
            <a:xfrm rot="8740270">
              <a:off x="2302805" y="3362101"/>
              <a:ext cx="521097" cy="204788"/>
            </a:xfrm>
            <a:prstGeom prst="rightArrow">
              <a:avLst>
                <a:gd name="adj1" fmla="val 37500"/>
                <a:gd name="adj2" fmla="val 94377"/>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pic>
          <p:nvPicPr>
            <p:cNvPr id="1001534" name="Picture 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6459" y="2933476"/>
              <a:ext cx="533135"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01535" name="Text Box 63"/>
            <p:cNvSpPr txBox="1">
              <a:spLocks noChangeArrowheads="1"/>
            </p:cNvSpPr>
            <p:nvPr/>
          </p:nvSpPr>
          <p:spPr bwMode="auto">
            <a:xfrm>
              <a:off x="2772308" y="2493739"/>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1</a:t>
              </a:r>
              <a:endParaRPr kumimoji="1" lang="en-US" altLang="zh-CN" sz="2400" b="1">
                <a:solidFill>
                  <a:srgbClr val="000099"/>
                </a:solidFill>
                <a:latin typeface="+mn-lt"/>
                <a:ea typeface="黑体" panose="02010609060101010101" pitchFamily="2" charset="-122"/>
              </a:endParaRPr>
            </a:p>
          </p:txBody>
        </p:sp>
        <p:sp>
          <p:nvSpPr>
            <p:cNvPr id="1001536" name="Text Box 64"/>
            <p:cNvSpPr txBox="1">
              <a:spLocks noChangeArrowheads="1"/>
            </p:cNvSpPr>
            <p:nvPr/>
          </p:nvSpPr>
          <p:spPr bwMode="auto">
            <a:xfrm>
              <a:off x="2718994" y="3643089"/>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3</a:t>
              </a:r>
              <a:endParaRPr kumimoji="1" lang="en-US" altLang="zh-CN" sz="2400" b="1">
                <a:solidFill>
                  <a:srgbClr val="000099"/>
                </a:solidFill>
                <a:latin typeface="+mn-lt"/>
                <a:ea typeface="黑体" panose="02010609060101010101" pitchFamily="2" charset="-122"/>
              </a:endParaRPr>
            </a:p>
          </p:txBody>
        </p:sp>
        <p:sp>
          <p:nvSpPr>
            <p:cNvPr id="1001537" name="Text Box 65"/>
            <p:cNvSpPr txBox="1">
              <a:spLocks noChangeArrowheads="1"/>
            </p:cNvSpPr>
            <p:nvPr/>
          </p:nvSpPr>
          <p:spPr bwMode="auto">
            <a:xfrm>
              <a:off x="4435346" y="3717701"/>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4</a:t>
              </a:r>
              <a:endParaRPr kumimoji="1" lang="en-US" altLang="zh-CN" sz="2400" b="1">
                <a:solidFill>
                  <a:srgbClr val="000099"/>
                </a:solidFill>
                <a:latin typeface="+mn-lt"/>
                <a:ea typeface="黑体" panose="02010609060101010101" pitchFamily="2" charset="-122"/>
              </a:endParaRPr>
            </a:p>
          </p:txBody>
        </p:sp>
        <p:sp>
          <p:nvSpPr>
            <p:cNvPr id="1001538" name="Text Box 66"/>
            <p:cNvSpPr txBox="1">
              <a:spLocks noChangeArrowheads="1"/>
            </p:cNvSpPr>
            <p:nvPr/>
          </p:nvSpPr>
          <p:spPr bwMode="auto">
            <a:xfrm>
              <a:off x="1090352" y="3671664"/>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2</a:t>
              </a:r>
              <a:endParaRPr kumimoji="1" lang="en-US" altLang="zh-CN" sz="2400" b="1">
                <a:solidFill>
                  <a:srgbClr val="000099"/>
                </a:solidFill>
                <a:latin typeface="+mn-lt"/>
                <a:ea typeface="黑体" panose="02010609060101010101" pitchFamily="2" charset="-122"/>
              </a:endParaRPr>
            </a:p>
          </p:txBody>
        </p:sp>
        <p:sp>
          <p:nvSpPr>
            <p:cNvPr id="1001539" name="Text Box 67"/>
            <p:cNvSpPr txBox="1">
              <a:spLocks noChangeArrowheads="1"/>
            </p:cNvSpPr>
            <p:nvPr/>
          </p:nvSpPr>
          <p:spPr bwMode="auto">
            <a:xfrm>
              <a:off x="560512" y="1196752"/>
              <a:ext cx="23871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latin typeface="+mn-lt"/>
                  <a:ea typeface="黑体" panose="02010609060101010101" pitchFamily="2" charset="-122"/>
                </a:rPr>
                <a:t>视频服务器 </a:t>
              </a:r>
              <a:r>
                <a:rPr kumimoji="1" lang="en-US" altLang="zh-CN" sz="2800" b="1" dirty="0">
                  <a:solidFill>
                    <a:srgbClr val="000099"/>
                  </a:solidFill>
                  <a:latin typeface="+mn-lt"/>
                  <a:ea typeface="黑体" panose="02010609060101010101" pitchFamily="2" charset="-122"/>
                </a:rPr>
                <a:t>M</a:t>
              </a:r>
              <a:endParaRPr kumimoji="1" lang="en-US" altLang="zh-CN" sz="2800" b="1" dirty="0">
                <a:solidFill>
                  <a:srgbClr val="000099"/>
                </a:solidFill>
                <a:latin typeface="+mn-lt"/>
                <a:ea typeface="黑体" panose="02010609060101010101" pitchFamily="2" charset="-122"/>
              </a:endParaRPr>
            </a:p>
          </p:txBody>
        </p:sp>
        <p:pic>
          <p:nvPicPr>
            <p:cNvPr id="1001540"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25487" y="3897090"/>
              <a:ext cx="531415"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01541"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6459" y="3897090"/>
              <a:ext cx="533135"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01542"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8135" y="3930427"/>
              <a:ext cx="53141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aphicFrame>
          <p:nvGraphicFramePr>
            <p:cNvPr id="1001543" name="Object 71">
              <a:hlinkClick r:id="" action="ppaction://ole?verb=0"/>
            </p:cNvPr>
            <p:cNvGraphicFramePr/>
            <p:nvPr/>
          </p:nvGraphicFramePr>
          <p:xfrm>
            <a:off x="3056426" y="1233264"/>
            <a:ext cx="672438" cy="952500"/>
          </p:xfrm>
          <a:graphic>
            <a:graphicData uri="http://schemas.openxmlformats.org/presentationml/2006/ole">
              <mc:AlternateContent xmlns:mc="http://schemas.openxmlformats.org/markup-compatibility/2006">
                <mc:Choice xmlns:v="urn:schemas-microsoft-com:vml" Requires="v">
                  <p:oleObj spid="_x0000_s3073" name="Microsoft ClipArt Gallery" r:id="rId3" imgW="16411575" imgH="22955250" progId="">
                    <p:embed/>
                  </p:oleObj>
                </mc:Choice>
                <mc:Fallback>
                  <p:oleObj name="Microsoft ClipArt Gallery" r:id="rId3" imgW="16411575" imgH="22955250" progId="">
                    <p:embed/>
                    <p:pic>
                      <p:nvPicPr>
                        <p:cNvPr id="0" name="图片 3072"/>
                        <p:cNvPicPr/>
                        <p:nvPr/>
                      </p:nvPicPr>
                      <p:blipFill>
                        <a:blip r:embed="rId4"/>
                        <a:stretch>
                          <a:fillRect/>
                        </a:stretch>
                      </p:blipFill>
                      <p:spPr>
                        <a:xfrm>
                          <a:off x="3056426" y="1233264"/>
                          <a:ext cx="672438" cy="952500"/>
                        </a:xfrm>
                        <a:prstGeom prst="rect">
                          <a:avLst/>
                        </a:prstGeom>
                        <a:noFill/>
                        <a:ln w="12700">
                          <a:noFill/>
                        </a:ln>
                      </p:spPr>
                    </p:pic>
                  </p:oleObj>
                </mc:Fallback>
              </mc:AlternateContent>
            </a:graphicData>
          </a:graphic>
        </p:graphicFrame>
        <p:sp>
          <p:nvSpPr>
            <p:cNvPr id="1001544" name="Line 72"/>
            <p:cNvSpPr>
              <a:spLocks noChangeShapeType="1"/>
            </p:cNvSpPr>
            <p:nvPr/>
          </p:nvSpPr>
          <p:spPr bwMode="auto">
            <a:xfrm>
              <a:off x="994043" y="4854351"/>
              <a:ext cx="1497938"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45" name="Line 73"/>
            <p:cNvSpPr>
              <a:spLocks noChangeShapeType="1"/>
            </p:cNvSpPr>
            <p:nvPr/>
          </p:nvSpPr>
          <p:spPr bwMode="auto">
            <a:xfrm>
              <a:off x="2772308" y="4854351"/>
              <a:ext cx="1497938"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46" name="Line 74"/>
            <p:cNvSpPr>
              <a:spLocks noChangeShapeType="1"/>
            </p:cNvSpPr>
            <p:nvPr/>
          </p:nvSpPr>
          <p:spPr bwMode="auto">
            <a:xfrm>
              <a:off x="4550573" y="4854351"/>
              <a:ext cx="1496219"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47" name="AutoShape 75"/>
            <p:cNvSpPr>
              <a:spLocks noChangeArrowheads="1"/>
            </p:cNvSpPr>
            <p:nvPr/>
          </p:nvSpPr>
          <p:spPr bwMode="auto">
            <a:xfrm rot="1858546">
              <a:off x="4151580" y="3312889"/>
              <a:ext cx="522817" cy="206375"/>
            </a:xfrm>
            <a:prstGeom prst="rightArrow">
              <a:avLst>
                <a:gd name="adj1" fmla="val 37500"/>
                <a:gd name="adj2" fmla="val 93961"/>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48" name="Line 76"/>
            <p:cNvSpPr>
              <a:spLocks noChangeShapeType="1"/>
            </p:cNvSpPr>
            <p:nvPr/>
          </p:nvSpPr>
          <p:spPr bwMode="auto">
            <a:xfrm>
              <a:off x="1277808" y="4854352"/>
              <a:ext cx="0" cy="4540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0" name="Line 78"/>
            <p:cNvSpPr>
              <a:spLocks noChangeShapeType="1"/>
            </p:cNvSpPr>
            <p:nvPr/>
          </p:nvSpPr>
          <p:spPr bwMode="auto">
            <a:xfrm>
              <a:off x="2959764" y="4854352"/>
              <a:ext cx="0" cy="4540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1" name="Line 79"/>
            <p:cNvSpPr>
              <a:spLocks noChangeShapeType="1"/>
            </p:cNvSpPr>
            <p:nvPr/>
          </p:nvSpPr>
          <p:spPr bwMode="auto">
            <a:xfrm>
              <a:off x="3989920" y="4854351"/>
              <a:ext cx="0" cy="3619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2" name="Line 80"/>
            <p:cNvSpPr>
              <a:spLocks noChangeShapeType="1"/>
            </p:cNvSpPr>
            <p:nvPr/>
          </p:nvSpPr>
          <p:spPr bwMode="auto">
            <a:xfrm>
              <a:off x="4738029" y="4854351"/>
              <a:ext cx="0" cy="3619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3" name="Line 81"/>
            <p:cNvSpPr>
              <a:spLocks noChangeShapeType="1"/>
            </p:cNvSpPr>
            <p:nvPr/>
          </p:nvSpPr>
          <p:spPr bwMode="auto">
            <a:xfrm>
              <a:off x="5859333" y="4854352"/>
              <a:ext cx="0" cy="4540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1554" name="Picture 8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08054"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1556" name="Picture 8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39884"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1557" name="Picture 8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51121"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1558" name="Picture 8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07830"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1559" name="Picture 8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17096"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1560" name="Text Box 88"/>
            <p:cNvSpPr txBox="1">
              <a:spLocks noChangeArrowheads="1"/>
            </p:cNvSpPr>
            <p:nvPr/>
          </p:nvSpPr>
          <p:spPr bwMode="auto">
            <a:xfrm>
              <a:off x="1387875" y="4667026"/>
              <a:ext cx="6463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b="1">
                  <a:solidFill>
                    <a:srgbClr val="000099"/>
                  </a:solidFill>
                  <a:latin typeface="+mn-lt"/>
                  <a:ea typeface="黑体" panose="02010609060101010101" pitchFamily="2" charset="-122"/>
                </a:rPr>
                <a:t>…</a:t>
              </a:r>
              <a:endParaRPr kumimoji="1" lang="en-US" altLang="zh-CN" sz="3600" b="1">
                <a:solidFill>
                  <a:srgbClr val="000099"/>
                </a:solidFill>
                <a:latin typeface="+mn-lt"/>
                <a:ea typeface="黑体" panose="02010609060101010101" pitchFamily="2" charset="-122"/>
              </a:endParaRPr>
            </a:p>
          </p:txBody>
        </p:sp>
        <p:sp>
          <p:nvSpPr>
            <p:cNvPr id="1001561" name="Text Box 89"/>
            <p:cNvSpPr txBox="1">
              <a:spLocks noChangeArrowheads="1"/>
            </p:cNvSpPr>
            <p:nvPr/>
          </p:nvSpPr>
          <p:spPr bwMode="auto">
            <a:xfrm>
              <a:off x="4925487" y="4667026"/>
              <a:ext cx="6463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b="1">
                  <a:solidFill>
                    <a:srgbClr val="000099"/>
                  </a:solidFill>
                  <a:latin typeface="+mn-lt"/>
                  <a:ea typeface="黑体" panose="02010609060101010101" pitchFamily="2" charset="-122"/>
                </a:rPr>
                <a:t>…</a:t>
              </a:r>
              <a:endParaRPr kumimoji="1" lang="en-US" altLang="zh-CN" sz="3600" b="1">
                <a:solidFill>
                  <a:srgbClr val="000099"/>
                </a:solidFill>
                <a:latin typeface="+mn-lt"/>
                <a:ea typeface="黑体" panose="02010609060101010101" pitchFamily="2" charset="-122"/>
              </a:endParaRPr>
            </a:p>
          </p:txBody>
        </p:sp>
        <p:sp>
          <p:nvSpPr>
            <p:cNvPr id="1001562" name="Text Box 90"/>
            <p:cNvSpPr txBox="1">
              <a:spLocks noChangeArrowheads="1"/>
            </p:cNvSpPr>
            <p:nvPr/>
          </p:nvSpPr>
          <p:spPr bwMode="auto">
            <a:xfrm>
              <a:off x="3147223" y="4854351"/>
              <a:ext cx="63632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600" b="1">
                  <a:solidFill>
                    <a:srgbClr val="000099"/>
                  </a:solidFill>
                  <a:latin typeface="+mn-lt"/>
                  <a:ea typeface="黑体" panose="02010609060101010101" pitchFamily="2" charset="-122"/>
                </a:rPr>
                <a:t>…</a:t>
              </a:r>
              <a:endParaRPr kumimoji="1" lang="en-US" altLang="zh-CN" sz="3600" b="1">
                <a:solidFill>
                  <a:srgbClr val="000099"/>
                </a:solidFill>
                <a:latin typeface="+mn-lt"/>
                <a:ea typeface="黑体" panose="02010609060101010101" pitchFamily="2" charset="-122"/>
              </a:endParaRPr>
            </a:p>
          </p:txBody>
        </p:sp>
        <p:sp>
          <p:nvSpPr>
            <p:cNvPr id="1001563" name="Text Box 91"/>
            <p:cNvSpPr txBox="1">
              <a:spLocks noChangeArrowheads="1"/>
            </p:cNvSpPr>
            <p:nvPr/>
          </p:nvSpPr>
          <p:spPr bwMode="auto">
            <a:xfrm>
              <a:off x="2072680" y="4268564"/>
              <a:ext cx="7505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rgbClr val="C00000"/>
                  </a:solidFill>
                  <a:latin typeface="+mn-lt"/>
                  <a:ea typeface="黑体" panose="02010609060101010101" pitchFamily="2" charset="-122"/>
                </a:rPr>
                <a:t>1 </a:t>
              </a:r>
              <a:r>
                <a:rPr kumimoji="1" lang="zh-CN" altLang="en-US" sz="2400" b="1" dirty="0">
                  <a:solidFill>
                    <a:srgbClr val="C00000"/>
                  </a:solidFill>
                  <a:latin typeface="+mn-lt"/>
                  <a:ea typeface="黑体" panose="02010609060101010101" pitchFamily="2" charset="-122"/>
                </a:rPr>
                <a:t>个</a:t>
              </a:r>
              <a:endParaRPr kumimoji="1" lang="zh-CN" altLang="en-US" sz="2400" b="1" dirty="0">
                <a:solidFill>
                  <a:srgbClr val="C00000"/>
                </a:solidFill>
                <a:latin typeface="+mn-lt"/>
                <a:ea typeface="黑体" panose="02010609060101010101" pitchFamily="2" charset="-122"/>
              </a:endParaRPr>
            </a:p>
          </p:txBody>
        </p:sp>
        <p:sp>
          <p:nvSpPr>
            <p:cNvPr id="1001564" name="Text Box 92"/>
            <p:cNvSpPr txBox="1">
              <a:spLocks noChangeArrowheads="1"/>
            </p:cNvSpPr>
            <p:nvPr/>
          </p:nvSpPr>
          <p:spPr bwMode="auto">
            <a:xfrm>
              <a:off x="3656856" y="4220939"/>
              <a:ext cx="7505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rgbClr val="C00000"/>
                  </a:solidFill>
                  <a:latin typeface="+mn-lt"/>
                  <a:ea typeface="黑体" panose="02010609060101010101" pitchFamily="2" charset="-122"/>
                </a:rPr>
                <a:t>1 </a:t>
              </a:r>
              <a:r>
                <a:rPr kumimoji="1" lang="zh-CN" altLang="en-US" sz="2400" b="1" dirty="0">
                  <a:solidFill>
                    <a:srgbClr val="C00000"/>
                  </a:solidFill>
                  <a:latin typeface="+mn-lt"/>
                  <a:ea typeface="黑体" panose="02010609060101010101" pitchFamily="2" charset="-122"/>
                </a:rPr>
                <a:t>个</a:t>
              </a:r>
              <a:endParaRPr kumimoji="1" lang="zh-CN" altLang="en-US" sz="2400" b="1" dirty="0">
                <a:solidFill>
                  <a:srgbClr val="C00000"/>
                </a:solidFill>
                <a:latin typeface="+mn-lt"/>
                <a:ea typeface="黑体" panose="02010609060101010101" pitchFamily="2" charset="-122"/>
              </a:endParaRPr>
            </a:p>
          </p:txBody>
        </p:sp>
        <p:sp>
          <p:nvSpPr>
            <p:cNvPr id="1001565" name="Text Box 93"/>
            <p:cNvSpPr txBox="1">
              <a:spLocks noChangeArrowheads="1"/>
            </p:cNvSpPr>
            <p:nvPr/>
          </p:nvSpPr>
          <p:spPr bwMode="auto">
            <a:xfrm>
              <a:off x="5457056" y="4191471"/>
              <a:ext cx="7505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rgbClr val="C00000"/>
                  </a:solidFill>
                  <a:latin typeface="+mn-lt"/>
                  <a:ea typeface="黑体" panose="02010609060101010101" pitchFamily="2" charset="-122"/>
                </a:rPr>
                <a:t>1 </a:t>
              </a:r>
              <a:r>
                <a:rPr kumimoji="1" lang="zh-CN" altLang="en-US" sz="2400" b="1" dirty="0">
                  <a:solidFill>
                    <a:srgbClr val="C00000"/>
                  </a:solidFill>
                  <a:latin typeface="+mn-lt"/>
                  <a:ea typeface="黑体" panose="02010609060101010101" pitchFamily="2" charset="-122"/>
                </a:rPr>
                <a:t>个</a:t>
              </a:r>
              <a:endParaRPr kumimoji="1" lang="zh-CN" altLang="en-US" sz="2400" b="1" dirty="0">
                <a:solidFill>
                  <a:srgbClr val="C00000"/>
                </a:solidFill>
                <a:latin typeface="+mn-lt"/>
                <a:ea typeface="黑体" panose="02010609060101010101" pitchFamily="2" charset="-122"/>
              </a:endParaRPr>
            </a:p>
          </p:txBody>
        </p:sp>
        <p:sp>
          <p:nvSpPr>
            <p:cNvPr id="1001566" name="Text Box 94"/>
            <p:cNvSpPr txBox="1">
              <a:spLocks noChangeArrowheads="1"/>
            </p:cNvSpPr>
            <p:nvPr/>
          </p:nvSpPr>
          <p:spPr bwMode="auto">
            <a:xfrm>
              <a:off x="4520952" y="3039343"/>
              <a:ext cx="7505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rgbClr val="C00000"/>
                  </a:solidFill>
                  <a:latin typeface="+mn-lt"/>
                  <a:ea typeface="黑体" panose="02010609060101010101" pitchFamily="2" charset="-122"/>
                </a:rPr>
                <a:t>1 </a:t>
              </a:r>
              <a:r>
                <a:rPr kumimoji="1" lang="zh-CN" altLang="en-US" sz="2400" b="1" dirty="0">
                  <a:solidFill>
                    <a:srgbClr val="C00000"/>
                  </a:solidFill>
                  <a:latin typeface="+mn-lt"/>
                  <a:ea typeface="黑体" panose="02010609060101010101" pitchFamily="2" charset="-122"/>
                </a:rPr>
                <a:t>个</a:t>
              </a:r>
              <a:endParaRPr kumimoji="1" lang="zh-CN" altLang="en-US" sz="2400" b="1" dirty="0">
                <a:solidFill>
                  <a:srgbClr val="C00000"/>
                </a:solidFill>
                <a:latin typeface="+mn-lt"/>
                <a:ea typeface="黑体" panose="02010609060101010101" pitchFamily="2" charset="-122"/>
              </a:endParaRPr>
            </a:p>
          </p:txBody>
        </p:sp>
        <p:sp>
          <p:nvSpPr>
            <p:cNvPr id="1001567" name="Text Box 95"/>
            <p:cNvSpPr txBox="1">
              <a:spLocks noChangeArrowheads="1"/>
            </p:cNvSpPr>
            <p:nvPr/>
          </p:nvSpPr>
          <p:spPr bwMode="auto">
            <a:xfrm>
              <a:off x="3626410" y="3429000"/>
              <a:ext cx="7505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rgbClr val="C00000"/>
                  </a:solidFill>
                  <a:latin typeface="+mn-lt"/>
                  <a:ea typeface="黑体" panose="02010609060101010101" pitchFamily="2" charset="-122"/>
                </a:rPr>
                <a:t>1 </a:t>
              </a:r>
              <a:r>
                <a:rPr kumimoji="1" lang="zh-CN" altLang="en-US" sz="2400" b="1" dirty="0" smtClean="0">
                  <a:solidFill>
                    <a:srgbClr val="C00000"/>
                  </a:solidFill>
                  <a:latin typeface="+mn-lt"/>
                  <a:ea typeface="黑体" panose="02010609060101010101" pitchFamily="2" charset="-122"/>
                </a:rPr>
                <a:t>个</a:t>
              </a:r>
              <a:endParaRPr kumimoji="1" lang="zh-CN" altLang="en-US" sz="2400" b="1" dirty="0">
                <a:solidFill>
                  <a:srgbClr val="C00000"/>
                </a:solidFill>
                <a:latin typeface="+mn-lt"/>
                <a:ea typeface="黑体" panose="02010609060101010101" pitchFamily="2" charset="-122"/>
              </a:endParaRPr>
            </a:p>
          </p:txBody>
        </p:sp>
        <p:sp>
          <p:nvSpPr>
            <p:cNvPr id="1001568" name="Text Box 96"/>
            <p:cNvSpPr txBox="1">
              <a:spLocks noChangeArrowheads="1"/>
            </p:cNvSpPr>
            <p:nvPr/>
          </p:nvSpPr>
          <p:spPr bwMode="auto">
            <a:xfrm>
              <a:off x="1784648" y="3111351"/>
              <a:ext cx="7505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rgbClr val="C00000"/>
                  </a:solidFill>
                  <a:latin typeface="+mn-lt"/>
                  <a:ea typeface="黑体" panose="02010609060101010101" pitchFamily="2" charset="-122"/>
                </a:rPr>
                <a:t>1 </a:t>
              </a:r>
              <a:r>
                <a:rPr kumimoji="1" lang="zh-CN" altLang="en-US" sz="2400" b="1" dirty="0">
                  <a:solidFill>
                    <a:srgbClr val="C00000"/>
                  </a:solidFill>
                  <a:latin typeface="+mn-lt"/>
                  <a:ea typeface="黑体" panose="02010609060101010101" pitchFamily="2" charset="-122"/>
                </a:rPr>
                <a:t>个</a:t>
              </a:r>
              <a:endParaRPr kumimoji="1" lang="zh-CN" altLang="en-US" sz="2400" b="1" dirty="0">
                <a:solidFill>
                  <a:srgbClr val="C00000"/>
                </a:solidFill>
                <a:latin typeface="+mn-lt"/>
                <a:ea typeface="黑体" panose="02010609060101010101" pitchFamily="2" charset="-122"/>
              </a:endParaRPr>
            </a:p>
          </p:txBody>
        </p:sp>
        <p:sp>
          <p:nvSpPr>
            <p:cNvPr id="1001569" name="Text Box 97"/>
            <p:cNvSpPr txBox="1">
              <a:spLocks noChangeArrowheads="1"/>
            </p:cNvSpPr>
            <p:nvPr/>
          </p:nvSpPr>
          <p:spPr bwMode="auto">
            <a:xfrm>
              <a:off x="3698418" y="2319263"/>
              <a:ext cx="7505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rgbClr val="C00000"/>
                  </a:solidFill>
                  <a:latin typeface="+mn-lt"/>
                  <a:ea typeface="黑体" panose="02010609060101010101" pitchFamily="2" charset="-122"/>
                </a:rPr>
                <a:t>1 </a:t>
              </a:r>
              <a:r>
                <a:rPr kumimoji="1" lang="zh-CN" altLang="en-US" sz="2400" b="1" dirty="0" smtClean="0">
                  <a:solidFill>
                    <a:srgbClr val="C00000"/>
                  </a:solidFill>
                  <a:latin typeface="+mn-lt"/>
                  <a:ea typeface="黑体" panose="02010609060101010101" pitchFamily="2" charset="-122"/>
                </a:rPr>
                <a:t>个</a:t>
              </a:r>
              <a:endParaRPr kumimoji="1" lang="en-US" altLang="zh-CN" sz="2400" b="1" dirty="0" smtClean="0">
                <a:solidFill>
                  <a:srgbClr val="C00000"/>
                </a:solidFill>
                <a:latin typeface="+mn-lt"/>
                <a:ea typeface="黑体" panose="02010609060101010101" pitchFamily="2" charset="-122"/>
              </a:endParaRPr>
            </a:p>
          </p:txBody>
        </p:sp>
        <p:sp>
          <p:nvSpPr>
            <p:cNvPr id="1001576" name="AutoShape 104"/>
            <p:cNvSpPr>
              <a:spLocks noChangeArrowheads="1"/>
            </p:cNvSpPr>
            <p:nvPr/>
          </p:nvSpPr>
          <p:spPr bwMode="auto">
            <a:xfrm rot="5400000">
              <a:off x="5107286" y="4380216"/>
              <a:ext cx="503722" cy="211742"/>
            </a:xfrm>
            <a:prstGeom prst="rightArrow">
              <a:avLst>
                <a:gd name="adj1" fmla="val 37500"/>
                <a:gd name="adj2" fmla="val 98306"/>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5" name="AutoShape 113"/>
            <p:cNvSpPr>
              <a:spLocks noChangeArrowheads="1"/>
            </p:cNvSpPr>
            <p:nvPr/>
          </p:nvSpPr>
          <p:spPr bwMode="auto">
            <a:xfrm rot="5400000">
              <a:off x="3283002" y="4363929"/>
              <a:ext cx="503722" cy="212566"/>
            </a:xfrm>
            <a:prstGeom prst="rightArrow">
              <a:avLst>
                <a:gd name="adj1" fmla="val 37500"/>
                <a:gd name="adj2" fmla="val 98306"/>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9" name="AutoShape 117"/>
            <p:cNvSpPr>
              <a:spLocks noChangeArrowheads="1"/>
            </p:cNvSpPr>
            <p:nvPr/>
          </p:nvSpPr>
          <p:spPr bwMode="auto">
            <a:xfrm rot="5400000">
              <a:off x="1716273" y="4433779"/>
              <a:ext cx="503722" cy="212566"/>
            </a:xfrm>
            <a:prstGeom prst="rightArrow">
              <a:avLst>
                <a:gd name="adj1" fmla="val 37500"/>
                <a:gd name="adj2" fmla="val 98306"/>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93" name="AutoShape 121"/>
            <p:cNvSpPr>
              <a:spLocks noChangeArrowheads="1"/>
            </p:cNvSpPr>
            <p:nvPr/>
          </p:nvSpPr>
          <p:spPr bwMode="auto">
            <a:xfrm rot="5400000">
              <a:off x="3283002" y="3436829"/>
              <a:ext cx="503722" cy="212566"/>
            </a:xfrm>
            <a:prstGeom prst="rightArrow">
              <a:avLst>
                <a:gd name="adj1" fmla="val 37500"/>
                <a:gd name="adj2" fmla="val 98306"/>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 name="矩形 1"/>
            <p:cNvSpPr/>
            <p:nvPr/>
          </p:nvSpPr>
          <p:spPr>
            <a:xfrm>
              <a:off x="3584848" y="2852936"/>
              <a:ext cx="649537" cy="369332"/>
            </a:xfrm>
            <a:prstGeom prst="rect">
              <a:avLst/>
            </a:prstGeom>
          </p:spPr>
          <p:txBody>
            <a:bodyPr wrap="none">
              <a:spAutoFit/>
            </a:bodyPr>
            <a:lstStyle/>
            <a:p>
              <a:r>
                <a:rPr kumimoji="1" lang="zh-CN" altLang="en-US" b="1" dirty="0">
                  <a:solidFill>
                    <a:srgbClr val="C00000"/>
                  </a:solidFill>
                  <a:ea typeface="黑体" panose="02010609060101010101" pitchFamily="2" charset="-122"/>
                </a:rPr>
                <a:t>复制</a:t>
              </a:r>
              <a:endParaRPr kumimoji="1" lang="zh-CN" altLang="en-US" b="1" dirty="0">
                <a:solidFill>
                  <a:srgbClr val="C00000"/>
                </a:solidFill>
                <a:ea typeface="黑体" panose="02010609060101010101" pitchFamily="2" charset="-122"/>
              </a:endParaRPr>
            </a:p>
          </p:txBody>
        </p:sp>
        <p:sp>
          <p:nvSpPr>
            <p:cNvPr id="78" name="Text Box 105"/>
            <p:cNvSpPr txBox="1">
              <a:spLocks noChangeArrowheads="1"/>
            </p:cNvSpPr>
            <p:nvPr/>
          </p:nvSpPr>
          <p:spPr bwMode="auto">
            <a:xfrm>
              <a:off x="1064568" y="4469050"/>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C00000"/>
                  </a:solidFill>
                  <a:latin typeface="Arial" panose="020B0604020202020204" pitchFamily="34" charset="0"/>
                </a:rPr>
                <a:t>多播</a:t>
              </a:r>
              <a:endParaRPr kumimoji="1" lang="zh-CN" altLang="en-US" sz="2000" b="1" dirty="0">
                <a:solidFill>
                  <a:srgbClr val="C00000"/>
                </a:solidFill>
                <a:latin typeface="Arial" panose="020B0604020202020204" pitchFamily="34" charset="0"/>
              </a:endParaRPr>
            </a:p>
          </p:txBody>
        </p:sp>
        <p:sp>
          <p:nvSpPr>
            <p:cNvPr id="79" name="Text Box 107"/>
            <p:cNvSpPr txBox="1">
              <a:spLocks noChangeArrowheads="1"/>
            </p:cNvSpPr>
            <p:nvPr/>
          </p:nvSpPr>
          <p:spPr bwMode="auto">
            <a:xfrm>
              <a:off x="4468191" y="4469050"/>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C00000"/>
                  </a:solidFill>
                  <a:latin typeface="Arial" panose="020B0604020202020204" pitchFamily="34" charset="0"/>
                </a:rPr>
                <a:t>多播</a:t>
              </a:r>
              <a:endParaRPr kumimoji="1" lang="zh-CN" altLang="en-US" sz="2000" b="1" dirty="0">
                <a:solidFill>
                  <a:srgbClr val="C00000"/>
                </a:solidFill>
                <a:latin typeface="Arial" panose="020B0604020202020204" pitchFamily="34" charset="0"/>
              </a:endParaRPr>
            </a:p>
          </p:txBody>
        </p:sp>
        <p:sp>
          <p:nvSpPr>
            <p:cNvPr id="80" name="Text Box 106"/>
            <p:cNvSpPr txBox="1">
              <a:spLocks noChangeArrowheads="1"/>
            </p:cNvSpPr>
            <p:nvPr/>
          </p:nvSpPr>
          <p:spPr bwMode="auto">
            <a:xfrm>
              <a:off x="2720752" y="4469050"/>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C00000"/>
                  </a:solidFill>
                  <a:latin typeface="Arial" panose="020B0604020202020204" pitchFamily="34" charset="0"/>
                </a:rPr>
                <a:t>多播</a:t>
              </a:r>
              <a:endParaRPr kumimoji="1" lang="zh-CN" altLang="en-US" sz="2000" b="1" dirty="0">
                <a:solidFill>
                  <a:srgbClr val="C00000"/>
                </a:solidFill>
                <a:latin typeface="Arial" panose="020B0604020202020204" pitchFamily="34" charset="0"/>
              </a:endParaRPr>
            </a:p>
          </p:txBody>
        </p:sp>
        <p:sp>
          <p:nvSpPr>
            <p:cNvPr id="3" name="矩形 2"/>
            <p:cNvSpPr/>
            <p:nvPr/>
          </p:nvSpPr>
          <p:spPr>
            <a:xfrm>
              <a:off x="2734853" y="6219283"/>
              <a:ext cx="1297266"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多</a:t>
              </a:r>
              <a:r>
                <a:rPr lang="zh-CN" altLang="zh-CN" sz="2400" b="1" dirty="0">
                  <a:latin typeface="+mn-lt"/>
                  <a:ea typeface="黑体" panose="02010609060101010101" pitchFamily="2" charset="-122"/>
                </a:rPr>
                <a:t>播</a:t>
              </a:r>
              <a:endParaRPr lang="zh-CN" altLang="en-US" sz="2400" b="1" dirty="0">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IP </a:t>
            </a:r>
            <a:r>
              <a:rPr lang="zh-CN" altLang="en-US" dirty="0" smtClean="0"/>
              <a:t>多播</a:t>
            </a:r>
            <a:endParaRPr lang="zh-CN" altLang="en-US" dirty="0"/>
          </a:p>
        </p:txBody>
      </p:sp>
      <p:sp>
        <p:nvSpPr>
          <p:cNvPr id="3" name="内容占位符 2"/>
          <p:cNvSpPr>
            <a:spLocks noGrp="1"/>
          </p:cNvSpPr>
          <p:nvPr>
            <p:ph idx="1"/>
          </p:nvPr>
        </p:nvSpPr>
        <p:spPr/>
        <p:txBody>
          <a:bodyPr/>
          <a:lstStyle/>
          <a:p>
            <a:pPr>
              <a:lnSpc>
                <a:spcPct val="100000"/>
              </a:lnSpc>
            </a:pPr>
            <a:r>
              <a:rPr lang="zh-CN" altLang="zh-CN" dirty="0"/>
              <a:t>在互联网上进行多播</a:t>
            </a:r>
            <a:r>
              <a:rPr lang="zh-CN" altLang="zh-CN" dirty="0" smtClean="0"/>
              <a:t>就</a:t>
            </a:r>
            <a:r>
              <a:rPr lang="zh-CN" altLang="en-US" dirty="0" smtClean="0"/>
              <a:t>叫做 </a:t>
            </a:r>
            <a:r>
              <a:rPr lang="en-US" altLang="zh-CN" dirty="0" smtClean="0">
                <a:solidFill>
                  <a:srgbClr val="FF0000"/>
                </a:solidFill>
              </a:rPr>
              <a:t>IP </a:t>
            </a:r>
            <a:r>
              <a:rPr lang="zh-CN" altLang="zh-CN" dirty="0" smtClean="0">
                <a:solidFill>
                  <a:srgbClr val="FF0000"/>
                </a:solidFill>
              </a:rPr>
              <a:t>多</a:t>
            </a:r>
            <a:r>
              <a:rPr lang="zh-CN" altLang="zh-CN" dirty="0">
                <a:solidFill>
                  <a:srgbClr val="FF0000"/>
                </a:solidFill>
              </a:rPr>
              <a:t>播</a:t>
            </a:r>
            <a:r>
              <a:rPr lang="zh-CN" altLang="en-US" dirty="0">
                <a:solidFill>
                  <a:srgbClr val="FF0000"/>
                </a:solidFill>
              </a:rPr>
              <a:t>。</a:t>
            </a:r>
            <a:endParaRPr lang="en-US" altLang="zh-CN" dirty="0">
              <a:solidFill>
                <a:srgbClr val="FF0000"/>
              </a:solidFill>
            </a:endParaRPr>
          </a:p>
          <a:p>
            <a:pPr>
              <a:lnSpc>
                <a:spcPct val="100000"/>
              </a:lnSpc>
            </a:pPr>
            <a:r>
              <a:rPr lang="zh-CN" altLang="zh-CN" dirty="0"/>
              <a:t>互联网范围的多播要靠路由器来</a:t>
            </a:r>
            <a:r>
              <a:rPr lang="zh-CN" altLang="zh-CN" dirty="0" smtClean="0"/>
              <a:t>实现。</a:t>
            </a:r>
            <a:endParaRPr lang="en-US" altLang="zh-CN" dirty="0" smtClean="0"/>
          </a:p>
          <a:p>
            <a:pPr>
              <a:lnSpc>
                <a:spcPct val="100000"/>
              </a:lnSpc>
            </a:pPr>
            <a:r>
              <a:rPr lang="zh-CN" altLang="zh-CN" dirty="0" smtClean="0"/>
              <a:t>能够</a:t>
            </a:r>
            <a:r>
              <a:rPr lang="zh-CN" altLang="zh-CN" dirty="0"/>
              <a:t>运行多播协议的路由器称为</a:t>
            </a:r>
            <a:r>
              <a:rPr lang="zh-CN" altLang="zh-CN" dirty="0">
                <a:solidFill>
                  <a:srgbClr val="FF0000"/>
                </a:solidFill>
              </a:rPr>
              <a:t>多播路由器</a:t>
            </a:r>
            <a:r>
              <a:rPr lang="en-US" altLang="zh-CN" dirty="0"/>
              <a:t>(multicast router)</a:t>
            </a:r>
            <a:r>
              <a:rPr lang="zh-CN" altLang="zh-CN" dirty="0" smtClean="0"/>
              <a:t>。当然</a:t>
            </a:r>
            <a:r>
              <a:rPr lang="zh-CN" altLang="en-US" dirty="0" smtClean="0"/>
              <a:t>它</a:t>
            </a:r>
            <a:r>
              <a:rPr lang="zh-CN" altLang="zh-CN" dirty="0" smtClean="0"/>
              <a:t>也</a:t>
            </a:r>
            <a:r>
              <a:rPr lang="zh-CN" altLang="zh-CN" dirty="0"/>
              <a:t>可以转发普通的单播</a:t>
            </a:r>
            <a:r>
              <a:rPr lang="en-US" altLang="zh-CN" dirty="0"/>
              <a:t>IP</a:t>
            </a:r>
            <a:r>
              <a:rPr lang="zh-CN" altLang="zh-CN" dirty="0"/>
              <a:t>数据报</a:t>
            </a:r>
            <a:r>
              <a:rPr lang="zh-CN" altLang="zh-CN" dirty="0" smtClean="0"/>
              <a:t>。</a:t>
            </a:r>
            <a:endParaRPr lang="en-US" altLang="zh-CN" dirty="0" smtClean="0"/>
          </a:p>
          <a:p>
            <a:pPr>
              <a:lnSpc>
                <a:spcPct val="100000"/>
              </a:lnSpc>
            </a:pPr>
            <a:r>
              <a:rPr lang="zh-CN" altLang="zh-CN" dirty="0" smtClean="0"/>
              <a:t>从</a:t>
            </a:r>
            <a:r>
              <a:rPr lang="en-US" altLang="zh-CN" dirty="0" smtClean="0"/>
              <a:t> 1992 </a:t>
            </a:r>
            <a:r>
              <a:rPr lang="zh-CN" altLang="zh-CN" dirty="0" smtClean="0"/>
              <a:t>年</a:t>
            </a:r>
            <a:r>
              <a:rPr lang="zh-CN" altLang="zh-CN" dirty="0"/>
              <a:t>起，在互联网上开始试验虚拟的</a:t>
            </a:r>
            <a:r>
              <a:rPr lang="zh-CN" altLang="zh-CN" dirty="0">
                <a:solidFill>
                  <a:srgbClr val="FF0000"/>
                </a:solidFill>
              </a:rPr>
              <a:t>多播主干</a:t>
            </a:r>
            <a:r>
              <a:rPr lang="zh-CN" altLang="zh-CN" dirty="0" smtClean="0">
                <a:solidFill>
                  <a:srgbClr val="FF0000"/>
                </a:solidFill>
              </a:rPr>
              <a:t>网</a:t>
            </a:r>
            <a:r>
              <a:rPr lang="en-US" altLang="zh-CN" dirty="0" smtClean="0">
                <a:solidFill>
                  <a:srgbClr val="FF0000"/>
                </a:solidFill>
              </a:rPr>
              <a:t> MBONE</a:t>
            </a:r>
            <a:r>
              <a:rPr lang="en-US" altLang="zh-CN" dirty="0" smtClean="0"/>
              <a:t> </a:t>
            </a:r>
            <a:r>
              <a:rPr lang="en-US" altLang="zh-CN" dirty="0"/>
              <a:t>(Multicast Backbone On the </a:t>
            </a:r>
            <a:r>
              <a:rPr lang="en-US" altLang="zh-CN" dirty="0" err="1"/>
              <a:t>InterNEt</a:t>
            </a:r>
            <a:r>
              <a:rPr lang="en-US" altLang="zh-CN" dirty="0"/>
              <a:t>)</a:t>
            </a:r>
            <a:r>
              <a:rPr lang="zh-CN" altLang="zh-CN" dirty="0"/>
              <a:t>。 </a:t>
            </a:r>
            <a:r>
              <a:rPr lang="zh-CN" altLang="zh-CN" dirty="0" smtClean="0"/>
              <a:t>现在</a:t>
            </a:r>
            <a:r>
              <a:rPr lang="zh-CN" altLang="zh-CN" dirty="0"/>
              <a:t>多播主干网已经有了相当大的规模。</a:t>
            </a:r>
            <a:endParaRPr lang="zh-CN" altLang="zh-CN" dirty="0"/>
          </a:p>
          <a:p>
            <a:pPr>
              <a:lnSpc>
                <a:spcPct val="100000"/>
              </a:lnSpc>
            </a:pPr>
            <a:endParaRPr lang="zh-CN" altLang="en-US" dirty="0"/>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多</a:t>
            </a:r>
            <a:r>
              <a:rPr lang="zh-CN" altLang="zh-CN" dirty="0" smtClean="0"/>
              <a:t>播</a:t>
            </a:r>
            <a:r>
              <a:rPr lang="en-US" altLang="zh-CN" dirty="0" smtClean="0"/>
              <a:t> IP </a:t>
            </a:r>
            <a:r>
              <a:rPr lang="zh-CN" altLang="zh-CN" dirty="0" smtClean="0"/>
              <a:t>地址</a:t>
            </a:r>
            <a:endParaRPr lang="zh-CN" altLang="en-US" dirty="0"/>
          </a:p>
        </p:txBody>
      </p:sp>
      <p:sp>
        <p:nvSpPr>
          <p:cNvPr id="3" name="内容占位符 2"/>
          <p:cNvSpPr>
            <a:spLocks noGrp="1"/>
          </p:cNvSpPr>
          <p:nvPr>
            <p:ph idx="1"/>
          </p:nvPr>
        </p:nvSpPr>
        <p:spPr/>
        <p:txBody>
          <a:bodyPr/>
          <a:lstStyle/>
          <a:p>
            <a:r>
              <a:rPr lang="en-US" altLang="zh-CN" dirty="0" smtClean="0"/>
              <a:t>IP </a:t>
            </a:r>
            <a:r>
              <a:rPr lang="zh-CN" altLang="zh-CN" dirty="0" smtClean="0"/>
              <a:t>多</a:t>
            </a:r>
            <a:r>
              <a:rPr lang="zh-CN" altLang="zh-CN" dirty="0"/>
              <a:t>播所传送的分组需要使用</a:t>
            </a:r>
            <a:r>
              <a:rPr lang="zh-CN" altLang="zh-CN" dirty="0">
                <a:solidFill>
                  <a:srgbClr val="FF0000"/>
                </a:solidFill>
              </a:rPr>
              <a:t>多</a:t>
            </a:r>
            <a:r>
              <a:rPr lang="zh-CN" altLang="zh-CN" dirty="0" smtClean="0">
                <a:solidFill>
                  <a:srgbClr val="FF0000"/>
                </a:solidFill>
              </a:rPr>
              <a:t>播</a:t>
            </a:r>
            <a:r>
              <a:rPr lang="en-US" altLang="zh-CN" dirty="0" smtClean="0">
                <a:solidFill>
                  <a:srgbClr val="FF0000"/>
                </a:solidFill>
              </a:rPr>
              <a:t> IP </a:t>
            </a:r>
            <a:r>
              <a:rPr lang="zh-CN" altLang="zh-CN" dirty="0" smtClean="0">
                <a:solidFill>
                  <a:srgbClr val="FF0000"/>
                </a:solidFill>
              </a:rPr>
              <a:t>地址</a:t>
            </a:r>
            <a:r>
              <a:rPr lang="zh-CN" altLang="zh-CN" dirty="0">
                <a:solidFill>
                  <a:srgbClr val="FF0000"/>
                </a:solidFill>
              </a:rPr>
              <a:t>。</a:t>
            </a:r>
            <a:endParaRPr lang="en-US" altLang="zh-CN" dirty="0">
              <a:solidFill>
                <a:srgbClr val="FF0000"/>
              </a:solidFill>
            </a:endParaRPr>
          </a:p>
          <a:p>
            <a:r>
              <a:rPr lang="zh-CN" altLang="zh-CN" dirty="0"/>
              <a:t>在多播数据报的目的地址写入的是</a:t>
            </a:r>
            <a:r>
              <a:rPr lang="zh-CN" altLang="zh-CN" dirty="0">
                <a:solidFill>
                  <a:srgbClr val="FF0000"/>
                </a:solidFill>
              </a:rPr>
              <a:t>多播组</a:t>
            </a:r>
            <a:r>
              <a:rPr lang="zh-CN" altLang="zh-CN" dirty="0"/>
              <a:t>的</a:t>
            </a:r>
            <a:r>
              <a:rPr lang="zh-CN" altLang="zh-CN" dirty="0" smtClean="0"/>
              <a:t>标识符</a:t>
            </a:r>
            <a:r>
              <a:rPr lang="zh-CN" altLang="en-US" dirty="0" smtClean="0"/>
              <a:t>。</a:t>
            </a:r>
            <a:endParaRPr lang="en-US" altLang="zh-CN" dirty="0" smtClean="0"/>
          </a:p>
          <a:p>
            <a:r>
              <a:rPr lang="zh-CN" altLang="zh-CN" dirty="0">
                <a:solidFill>
                  <a:srgbClr val="FF0000"/>
                </a:solidFill>
              </a:rPr>
              <a:t>多播组的标识符</a:t>
            </a:r>
            <a:r>
              <a:rPr lang="zh-CN" altLang="zh-CN" dirty="0" smtClean="0">
                <a:solidFill>
                  <a:srgbClr val="FF0000"/>
                </a:solidFill>
              </a:rPr>
              <a:t>就是</a:t>
            </a:r>
            <a:r>
              <a:rPr lang="en-US" altLang="zh-CN" dirty="0" smtClean="0">
                <a:solidFill>
                  <a:srgbClr val="FF0000"/>
                </a:solidFill>
              </a:rPr>
              <a:t> IP </a:t>
            </a:r>
            <a:r>
              <a:rPr lang="zh-CN" altLang="zh-CN" dirty="0" smtClean="0">
                <a:solidFill>
                  <a:srgbClr val="FF0000"/>
                </a:solidFill>
              </a:rPr>
              <a:t>地址</a:t>
            </a:r>
            <a:r>
              <a:rPr lang="zh-CN" altLang="zh-CN" dirty="0">
                <a:solidFill>
                  <a:srgbClr val="FF0000"/>
                </a:solidFill>
              </a:rPr>
              <a:t>中</a:t>
            </a:r>
            <a:r>
              <a:rPr lang="zh-CN" altLang="zh-CN" dirty="0" smtClean="0">
                <a:solidFill>
                  <a:srgbClr val="FF0000"/>
                </a:solidFill>
              </a:rPr>
              <a:t>的</a:t>
            </a:r>
            <a:r>
              <a:rPr lang="en-US" altLang="zh-CN" dirty="0" smtClean="0">
                <a:solidFill>
                  <a:srgbClr val="FF0000"/>
                </a:solidFill>
              </a:rPr>
              <a:t> D </a:t>
            </a:r>
            <a:r>
              <a:rPr lang="zh-CN" altLang="zh-CN" dirty="0" smtClean="0">
                <a:solidFill>
                  <a:srgbClr val="FF0000"/>
                </a:solidFill>
              </a:rPr>
              <a:t>类地址</a:t>
            </a:r>
            <a:r>
              <a:rPr lang="zh-CN" altLang="en-US" dirty="0" smtClean="0">
                <a:solidFill>
                  <a:srgbClr val="FF0000"/>
                </a:solidFill>
              </a:rPr>
              <a:t>（</a:t>
            </a:r>
            <a:r>
              <a:rPr lang="zh-CN" altLang="en-US" dirty="0" smtClean="0">
                <a:solidFill>
                  <a:srgbClr val="0000FF"/>
                </a:solidFill>
              </a:rPr>
              <a:t>多播地址</a:t>
            </a:r>
            <a:r>
              <a:rPr lang="zh-CN" altLang="en-US" dirty="0" smtClean="0">
                <a:solidFill>
                  <a:srgbClr val="FF0000"/>
                </a:solidFill>
              </a:rPr>
              <a:t>）</a:t>
            </a:r>
            <a:r>
              <a:rPr lang="zh-CN" altLang="zh-CN" dirty="0" smtClean="0">
                <a:solidFill>
                  <a:srgbClr val="FF0000"/>
                </a:solidFill>
              </a:rPr>
              <a:t>。</a:t>
            </a:r>
            <a:endParaRPr lang="en-US" altLang="zh-CN" dirty="0" smtClean="0">
              <a:solidFill>
                <a:srgbClr val="FF0000"/>
              </a:solidFill>
            </a:endParaRPr>
          </a:p>
          <a:p>
            <a:r>
              <a:rPr lang="zh-CN" altLang="zh-CN" dirty="0"/>
              <a:t>每一</a:t>
            </a:r>
            <a:r>
              <a:rPr lang="zh-CN" altLang="zh-CN" dirty="0" smtClean="0"/>
              <a:t>个</a:t>
            </a:r>
            <a:r>
              <a:rPr lang="en-US" altLang="zh-CN" dirty="0" smtClean="0"/>
              <a:t> D </a:t>
            </a:r>
            <a:r>
              <a:rPr lang="zh-CN" altLang="zh-CN" dirty="0" smtClean="0"/>
              <a:t>类</a:t>
            </a:r>
            <a:r>
              <a:rPr lang="zh-CN" altLang="zh-CN" dirty="0"/>
              <a:t>地址标志一个多播组</a:t>
            </a:r>
            <a:r>
              <a:rPr lang="zh-CN" altLang="zh-CN" dirty="0" smtClean="0"/>
              <a:t>。</a:t>
            </a:r>
            <a:endParaRPr lang="en-US" altLang="zh-CN" dirty="0" smtClean="0"/>
          </a:p>
          <a:p>
            <a:r>
              <a:rPr lang="zh-CN" altLang="zh-CN" dirty="0"/>
              <a:t>多播地址</a:t>
            </a:r>
            <a:r>
              <a:rPr lang="zh-CN" altLang="zh-CN" dirty="0">
                <a:solidFill>
                  <a:srgbClr val="FF0000"/>
                </a:solidFill>
              </a:rPr>
              <a:t>只能</a:t>
            </a:r>
            <a:r>
              <a:rPr lang="zh-CN" altLang="zh-CN" dirty="0"/>
              <a:t>用于目的地址</a:t>
            </a:r>
            <a:r>
              <a:rPr lang="zh-CN" altLang="zh-CN" dirty="0" smtClean="0"/>
              <a:t>，</a:t>
            </a:r>
            <a:r>
              <a:rPr lang="zh-CN" altLang="zh-CN" dirty="0" smtClean="0">
                <a:solidFill>
                  <a:srgbClr val="FF0000"/>
                </a:solidFill>
              </a:rPr>
              <a:t>不能</a:t>
            </a:r>
            <a:r>
              <a:rPr lang="zh-CN" altLang="zh-CN" dirty="0"/>
              <a:t>用于源地址。</a:t>
            </a:r>
            <a:endParaRPr lang="zh-CN" altLang="en-US" dirty="0"/>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多播数据报</a:t>
            </a:r>
            <a:endParaRPr lang="zh-CN" altLang="en-US" dirty="0"/>
          </a:p>
        </p:txBody>
      </p:sp>
      <p:sp>
        <p:nvSpPr>
          <p:cNvPr id="3" name="内容占位符 2"/>
          <p:cNvSpPr>
            <a:spLocks noGrp="1"/>
          </p:cNvSpPr>
          <p:nvPr>
            <p:ph idx="1"/>
          </p:nvPr>
        </p:nvSpPr>
        <p:spPr/>
        <p:txBody>
          <a:bodyPr/>
          <a:lstStyle/>
          <a:p>
            <a:r>
              <a:rPr lang="zh-CN" altLang="zh-CN" dirty="0"/>
              <a:t>多播数据报和一般</a:t>
            </a:r>
            <a:r>
              <a:rPr lang="zh-CN" altLang="zh-CN" dirty="0" smtClean="0"/>
              <a:t>的</a:t>
            </a:r>
            <a:r>
              <a:rPr lang="en-US" altLang="zh-CN" dirty="0" smtClean="0"/>
              <a:t> IP </a:t>
            </a:r>
            <a:r>
              <a:rPr lang="zh-CN" altLang="zh-CN" dirty="0" smtClean="0"/>
              <a:t>数据报</a:t>
            </a:r>
            <a:r>
              <a:rPr lang="zh-CN" altLang="zh-CN" dirty="0"/>
              <a:t>的区别就是它</a:t>
            </a:r>
            <a:r>
              <a:rPr lang="zh-CN" altLang="zh-CN" dirty="0" smtClean="0">
                <a:solidFill>
                  <a:srgbClr val="FF0000"/>
                </a:solidFill>
              </a:rPr>
              <a:t>使用</a:t>
            </a:r>
            <a:r>
              <a:rPr lang="en-US" altLang="zh-CN" dirty="0" smtClean="0">
                <a:solidFill>
                  <a:srgbClr val="FF0000"/>
                </a:solidFill>
              </a:rPr>
              <a:t> D </a:t>
            </a:r>
            <a:r>
              <a:rPr lang="zh-CN" altLang="zh-CN" dirty="0" smtClean="0">
                <a:solidFill>
                  <a:srgbClr val="FF0000"/>
                </a:solidFill>
              </a:rPr>
              <a:t>类</a:t>
            </a:r>
            <a:r>
              <a:rPr lang="en-US" altLang="zh-CN" dirty="0" smtClean="0">
                <a:solidFill>
                  <a:srgbClr val="FF0000"/>
                </a:solidFill>
              </a:rPr>
              <a:t> IP </a:t>
            </a:r>
            <a:r>
              <a:rPr lang="zh-CN" altLang="zh-CN" dirty="0" smtClean="0">
                <a:solidFill>
                  <a:srgbClr val="FF0000"/>
                </a:solidFill>
              </a:rPr>
              <a:t>地址</a:t>
            </a:r>
            <a:r>
              <a:rPr lang="zh-CN" altLang="zh-CN" dirty="0"/>
              <a:t>作为目的地址，并且首部中的协议字段值</a:t>
            </a:r>
            <a:r>
              <a:rPr lang="zh-CN" altLang="zh-CN" dirty="0" smtClean="0"/>
              <a:t>是</a:t>
            </a:r>
            <a:r>
              <a:rPr lang="en-US" altLang="zh-CN" dirty="0" smtClean="0"/>
              <a:t> 2</a:t>
            </a:r>
            <a:r>
              <a:rPr lang="zh-CN" altLang="zh-CN" dirty="0"/>
              <a:t>，表明</a:t>
            </a:r>
            <a:r>
              <a:rPr lang="zh-CN" altLang="zh-CN" dirty="0">
                <a:solidFill>
                  <a:srgbClr val="FF0000"/>
                </a:solidFill>
              </a:rPr>
              <a:t>使用网际组管理</a:t>
            </a:r>
            <a:r>
              <a:rPr lang="zh-CN" altLang="zh-CN" dirty="0" smtClean="0">
                <a:solidFill>
                  <a:srgbClr val="FF0000"/>
                </a:solidFill>
              </a:rPr>
              <a:t>协议</a:t>
            </a:r>
            <a:r>
              <a:rPr lang="en-US" altLang="zh-CN" dirty="0" smtClean="0">
                <a:solidFill>
                  <a:srgbClr val="FF0000"/>
                </a:solidFill>
              </a:rPr>
              <a:t> </a:t>
            </a:r>
            <a:r>
              <a:rPr lang="en-US" altLang="zh-CN" dirty="0" smtClean="0"/>
              <a:t>IGMP</a:t>
            </a:r>
            <a:r>
              <a:rPr lang="zh-CN" altLang="zh-CN" dirty="0" smtClean="0"/>
              <a:t>。</a:t>
            </a:r>
            <a:endParaRPr lang="en-US" altLang="zh-CN" dirty="0" smtClean="0"/>
          </a:p>
          <a:p>
            <a:r>
              <a:rPr lang="zh-CN" altLang="zh-CN" dirty="0"/>
              <a:t>多播数据报也是“</a:t>
            </a:r>
            <a:r>
              <a:rPr lang="zh-CN" altLang="zh-CN" dirty="0">
                <a:solidFill>
                  <a:srgbClr val="FF0000"/>
                </a:solidFill>
              </a:rPr>
              <a:t>尽最大努力交付</a:t>
            </a:r>
            <a:r>
              <a:rPr lang="zh-CN" altLang="zh-CN" dirty="0"/>
              <a:t>”，不保证一定能够交付多播组内的所有成员</a:t>
            </a:r>
            <a:r>
              <a:rPr lang="zh-CN" altLang="zh-CN" dirty="0" smtClean="0"/>
              <a:t>。</a:t>
            </a:r>
            <a:endParaRPr lang="en-US" altLang="zh-CN" dirty="0" smtClean="0"/>
          </a:p>
          <a:p>
            <a:r>
              <a:rPr lang="zh-CN" altLang="zh-CN" dirty="0"/>
              <a:t>对多播数据报</a:t>
            </a:r>
            <a:r>
              <a:rPr lang="zh-CN" altLang="zh-CN" dirty="0">
                <a:solidFill>
                  <a:srgbClr val="FF0000"/>
                </a:solidFill>
              </a:rPr>
              <a:t>不</a:t>
            </a:r>
            <a:r>
              <a:rPr lang="zh-CN" altLang="zh-CN" dirty="0" smtClean="0">
                <a:solidFill>
                  <a:srgbClr val="FF0000"/>
                </a:solidFill>
              </a:rPr>
              <a:t>产生</a:t>
            </a:r>
            <a:r>
              <a:rPr lang="en-US" altLang="zh-CN" dirty="0" smtClean="0">
                <a:solidFill>
                  <a:srgbClr val="FF0000"/>
                </a:solidFill>
              </a:rPr>
              <a:t> ICMP </a:t>
            </a:r>
            <a:r>
              <a:rPr lang="zh-CN" altLang="zh-CN" dirty="0" smtClean="0">
                <a:solidFill>
                  <a:srgbClr val="FF0000"/>
                </a:solidFill>
              </a:rPr>
              <a:t>差错</a:t>
            </a:r>
            <a:r>
              <a:rPr lang="zh-CN" altLang="zh-CN" dirty="0">
                <a:solidFill>
                  <a:srgbClr val="FF0000"/>
                </a:solidFill>
              </a:rPr>
              <a:t>报文。</a:t>
            </a:r>
            <a:r>
              <a:rPr lang="zh-CN" altLang="zh-CN" dirty="0"/>
              <a:t>因此，若</a:t>
            </a:r>
            <a:r>
              <a:rPr lang="zh-CN" altLang="zh-CN" dirty="0" smtClean="0"/>
              <a:t>在</a:t>
            </a:r>
            <a:r>
              <a:rPr lang="en-US" altLang="zh-CN" dirty="0" smtClean="0"/>
              <a:t> PING </a:t>
            </a:r>
            <a:r>
              <a:rPr lang="zh-CN" altLang="zh-CN" dirty="0" smtClean="0"/>
              <a:t>命令</a:t>
            </a:r>
            <a:r>
              <a:rPr lang="zh-CN" altLang="zh-CN" dirty="0"/>
              <a:t>后面键入多播地址，将永远不会收到响应。</a:t>
            </a:r>
            <a:endParaRPr lang="zh-CN"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6" y="927100"/>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endParaRPr kumimoji="1" lang="en-US" altLang="zh-CN" sz="2000" b="1" dirty="0">
                <a:solidFill>
                  <a:srgbClr val="000099"/>
                </a:solidFill>
                <a:latin typeface="+mn-lt"/>
                <a:ea typeface="黑体" panose="02010609060101010101" pitchFamily="2" charset="-122"/>
              </a:endParaRP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endParaRPr kumimoji="1" lang="en-US" altLang="zh-CN" sz="2000" b="1" dirty="0">
                <a:solidFill>
                  <a:srgbClr val="000099"/>
                </a:solidFill>
                <a:latin typeface="+mn-lt"/>
                <a:ea typeface="黑体" panose="02010609060101010101" pitchFamily="2" charset="-122"/>
              </a:endParaRP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1" y="1370014"/>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endParaRPr kumimoji="1" lang="en-US" altLang="zh-CN" sz="2000" b="1">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endParaRPr kumimoji="1" lang="zh-CN" altLang="en-US" sz="2000" b="1">
                <a:solidFill>
                  <a:srgbClr val="000099"/>
                </a:solidFill>
                <a:latin typeface="+mn-lt"/>
                <a:ea typeface="黑体" panose="02010609060101010101" pitchFamily="2" charset="-122"/>
              </a:endParaRP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endParaRPr kumimoji="1" lang="en-US" altLang="zh-CN" sz="2000" b="1">
                <a:solidFill>
                  <a:srgbClr val="0000FF"/>
                </a:solidFill>
                <a:latin typeface="+mn-lt"/>
                <a:ea typeface="黑体" panose="02010609060101010101" pitchFamily="2" charset="-122"/>
              </a:endParaRPr>
            </a:p>
          </p:txBody>
        </p:sp>
        <p:sp>
          <p:nvSpPr>
            <p:cNvPr id="436242" name="Rectangle 18"/>
            <p:cNvSpPr>
              <a:spLocks noChangeArrowheads="1"/>
            </p:cNvSpPr>
            <p:nvPr/>
          </p:nvSpPr>
          <p:spPr bwMode="auto">
            <a:xfrm>
              <a:off x="416496" y="955675"/>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endParaRPr kumimoji="1" lang="zh-CN" altLang="en-US" sz="2000" b="1">
                <a:solidFill>
                  <a:srgbClr val="000099"/>
                </a:solidFill>
                <a:latin typeface="+mn-lt"/>
                <a:ea typeface="黑体" panose="02010609060101010101" pitchFamily="2" charset="-122"/>
              </a:endParaRP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endParaRPr kumimoji="1" lang="zh-CN" altLang="en-US" sz="2000" b="1">
                <a:solidFill>
                  <a:srgbClr val="000099"/>
                </a:solidFill>
                <a:latin typeface="+mn-lt"/>
                <a:ea typeface="黑体" panose="02010609060101010101" pitchFamily="2" charset="-122"/>
              </a:endParaRP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8" y="4869160"/>
            <a:ext cx="7410582" cy="705744"/>
          </a:xfrm>
          <a:prstGeom prst="wedgeRoundRectCallout">
            <a:avLst>
              <a:gd name="adj1" fmla="val 6663"/>
              <a:gd name="adj2" fmla="val -235028"/>
              <a:gd name="adj3" fmla="val 16667"/>
            </a:avLst>
          </a:prstGeom>
          <a:solidFill>
            <a:srgbClr val="66FF66"/>
          </a:solidFill>
          <a:ln w="9525">
            <a:solidFill>
              <a:schemeClr val="tx1"/>
            </a:solidFill>
            <a:miter lim="800000"/>
          </a:ln>
          <a:effectLst/>
        </p:spPr>
        <p:txBody>
          <a:bodyPr anchor="ctr"/>
          <a:lstStyle/>
          <a:p>
            <a:pPr algn="ctr"/>
            <a:r>
              <a:rPr lang="en-US" altLang="zh-CN" sz="2400" b="1" dirty="0">
                <a:solidFill>
                  <a:srgbClr val="000066"/>
                </a:solidFill>
                <a:ea typeface="黑体" panose="02010609060101010101" pitchFamily="2" charset="-122"/>
              </a:rPr>
              <a:t>C</a:t>
            </a:r>
            <a:r>
              <a:rPr lang="en-US" altLang="zh-CN" sz="2400" b="1" dirty="0" smtClean="0">
                <a:solidFill>
                  <a:srgbClr val="000066"/>
                </a:solidFill>
                <a:ea typeface="黑体" panose="02010609060101010101" pitchFamily="2" charset="-122"/>
              </a:rPr>
              <a:t> </a:t>
            </a:r>
            <a:r>
              <a:rPr lang="zh-CN" altLang="en-US" sz="2400" b="1" dirty="0">
                <a:solidFill>
                  <a:srgbClr val="000066"/>
                </a:solidFill>
                <a:ea typeface="黑体" panose="02010609060101010101" pitchFamily="2" charset="-122"/>
              </a:rPr>
              <a:t>类地址的网络号字段 </a:t>
            </a:r>
            <a:r>
              <a:rPr lang="en-US" altLang="zh-CN" sz="2400" b="1" dirty="0">
                <a:solidFill>
                  <a:srgbClr val="000066"/>
                </a:solidFill>
                <a:ea typeface="黑体" panose="02010609060101010101" pitchFamily="2" charset="-122"/>
              </a:rPr>
              <a:t>net-id </a:t>
            </a:r>
            <a:r>
              <a:rPr lang="zh-CN" altLang="en-US" sz="2400" b="1" dirty="0">
                <a:solidFill>
                  <a:srgbClr val="000066"/>
                </a:solidFill>
                <a:ea typeface="黑体" panose="02010609060101010101" pitchFamily="2" charset="-122"/>
              </a:rPr>
              <a:t>为 </a:t>
            </a:r>
            <a:r>
              <a:rPr lang="en-US" altLang="zh-CN" sz="2400" b="1" dirty="0" smtClean="0">
                <a:solidFill>
                  <a:srgbClr val="000066"/>
                </a:solidFill>
                <a:ea typeface="黑体" panose="02010609060101010101" pitchFamily="2" charset="-122"/>
              </a:rPr>
              <a:t>3 </a:t>
            </a:r>
            <a:r>
              <a:rPr lang="zh-CN" altLang="en-US" sz="2400" b="1" dirty="0">
                <a:solidFill>
                  <a:srgbClr val="000066"/>
                </a:solidFill>
                <a:ea typeface="黑体" panose="02010609060101010101" pitchFamily="2" charset="-122"/>
              </a:rPr>
              <a:t>字节</a:t>
            </a:r>
            <a:endParaRPr lang="zh-CN" altLang="en-US" sz="2400" b="1" dirty="0">
              <a:solidFill>
                <a:srgbClr val="000066"/>
              </a:solidFill>
              <a:ea typeface="黑体" panose="02010609060101010101" pitchFamily="2" charset="-122"/>
            </a:endParaRP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r>
              <a:rPr lang="en-US" altLang="zh-CN" dirty="0" smtClean="0"/>
              <a:t>4.7.2  </a:t>
            </a:r>
            <a:r>
              <a:rPr lang="zh-CN" altLang="en-US" dirty="0"/>
              <a:t>在局域网上进行硬件多播 </a:t>
            </a:r>
            <a:endParaRPr lang="zh-CN" altLang="en-US" dirty="0"/>
          </a:p>
        </p:txBody>
      </p:sp>
      <p:sp>
        <p:nvSpPr>
          <p:cNvPr id="1003523" name="Rectangle 3"/>
          <p:cNvSpPr>
            <a:spLocks noGrp="1" noChangeArrowheads="1"/>
          </p:cNvSpPr>
          <p:nvPr>
            <p:ph type="body" idx="1"/>
          </p:nvPr>
        </p:nvSpPr>
        <p:spPr/>
        <p:txBody>
          <a:bodyPr/>
          <a:lstStyle/>
          <a:p>
            <a:r>
              <a:rPr lang="zh-CN" altLang="en-US" sz="2800" dirty="0"/>
              <a:t>互联</a:t>
            </a:r>
            <a:r>
              <a:rPr lang="zh-CN" altLang="en-US" sz="2800" dirty="0" smtClean="0"/>
              <a:t>网</a:t>
            </a:r>
            <a:r>
              <a:rPr lang="zh-CN" altLang="en-US" sz="2800" dirty="0"/>
              <a:t>号码指派管理局 </a:t>
            </a:r>
            <a:r>
              <a:rPr lang="en-US" altLang="zh-CN" sz="2800" dirty="0"/>
              <a:t>IANA </a:t>
            </a:r>
            <a:r>
              <a:rPr lang="zh-CN" altLang="en-US" sz="2800" dirty="0"/>
              <a:t>拥有的以太网地址块的高 </a:t>
            </a:r>
            <a:r>
              <a:rPr lang="en-US" altLang="zh-CN" sz="2800" dirty="0"/>
              <a:t>24 </a:t>
            </a:r>
            <a:r>
              <a:rPr lang="zh-CN" altLang="en-US" sz="2800" dirty="0"/>
              <a:t>位为 </a:t>
            </a:r>
            <a:r>
              <a:rPr lang="en-US" altLang="zh-CN" sz="2800" dirty="0"/>
              <a:t>00-00-5E</a:t>
            </a:r>
            <a:r>
              <a:rPr lang="zh-CN" altLang="en-US" sz="2800" dirty="0"/>
              <a:t>。</a:t>
            </a:r>
            <a:endParaRPr lang="zh-CN" altLang="en-US" sz="2800" dirty="0"/>
          </a:p>
          <a:p>
            <a:r>
              <a:rPr lang="zh-CN" altLang="en-US" sz="2800" dirty="0"/>
              <a:t>因此 </a:t>
            </a:r>
            <a:r>
              <a:rPr lang="en-US" altLang="zh-CN" sz="2800" dirty="0"/>
              <a:t>TCP/IP </a:t>
            </a:r>
            <a:r>
              <a:rPr lang="zh-CN" altLang="en-US" sz="2800" dirty="0"/>
              <a:t>协议使用的</a:t>
            </a:r>
            <a:r>
              <a:rPr lang="zh-CN" altLang="en-US" sz="2800" dirty="0" smtClean="0">
                <a:solidFill>
                  <a:srgbClr val="FF0000"/>
                </a:solidFill>
              </a:rPr>
              <a:t>以太网地址</a:t>
            </a:r>
            <a:r>
              <a:rPr lang="zh-CN" altLang="en-US" sz="2800" dirty="0">
                <a:solidFill>
                  <a:srgbClr val="FF0000"/>
                </a:solidFill>
              </a:rPr>
              <a:t>块</a:t>
            </a:r>
            <a:r>
              <a:rPr lang="zh-CN" altLang="en-US" sz="2800" dirty="0"/>
              <a:t>的范围</a:t>
            </a:r>
            <a:r>
              <a:rPr lang="zh-CN" altLang="en-US" sz="2800" dirty="0" smtClean="0"/>
              <a:t>是</a:t>
            </a:r>
            <a:endParaRPr lang="en-US" altLang="zh-CN" sz="2800" dirty="0"/>
          </a:p>
          <a:p>
            <a:pPr marL="0" indent="0">
              <a:buNone/>
            </a:pPr>
            <a:r>
              <a:rPr lang="en-US" altLang="zh-CN" dirty="0" smtClean="0"/>
              <a:t>	</a:t>
            </a:r>
            <a:r>
              <a:rPr lang="zh-CN" altLang="en-US" dirty="0" smtClean="0"/>
              <a:t>从   </a:t>
            </a:r>
            <a:r>
              <a:rPr lang="en-US" altLang="zh-CN" dirty="0" smtClean="0">
                <a:solidFill>
                  <a:srgbClr val="0000FF"/>
                </a:solidFill>
              </a:rPr>
              <a:t>00-00-5E-00-00-00</a:t>
            </a:r>
            <a:r>
              <a:rPr lang="en-US" altLang="zh-CN" dirty="0" smtClean="0"/>
              <a:t> </a:t>
            </a:r>
            <a:endParaRPr lang="en-US" altLang="zh-CN" dirty="0" smtClean="0"/>
          </a:p>
          <a:p>
            <a:pPr marL="0" indent="0">
              <a:buNone/>
            </a:pPr>
            <a:r>
              <a:rPr lang="en-US" altLang="zh-CN" dirty="0"/>
              <a:t>	</a:t>
            </a:r>
            <a:r>
              <a:rPr lang="zh-CN" altLang="en-US" dirty="0" smtClean="0"/>
              <a:t>到   </a:t>
            </a:r>
            <a:r>
              <a:rPr lang="en-US" altLang="zh-CN" dirty="0" smtClean="0">
                <a:solidFill>
                  <a:srgbClr val="0000FF"/>
                </a:solidFill>
              </a:rPr>
              <a:t>00-00-5E-FF-FF-FF</a:t>
            </a:r>
            <a:r>
              <a:rPr lang="en-US" altLang="zh-CN" dirty="0" smtClean="0"/>
              <a:t> </a:t>
            </a:r>
            <a:endParaRPr lang="en-US" altLang="zh-CN" dirty="0"/>
          </a:p>
          <a:p>
            <a:r>
              <a:rPr lang="zh-CN" altLang="zh-CN" sz="2800" dirty="0"/>
              <a:t>不难看出，在每一个地址中，只有</a:t>
            </a:r>
            <a:r>
              <a:rPr lang="en-US" altLang="zh-CN" sz="2800" dirty="0"/>
              <a:t>23</a:t>
            </a:r>
            <a:r>
              <a:rPr lang="zh-CN" altLang="zh-CN" sz="2800" dirty="0"/>
              <a:t>位可用作多</a:t>
            </a:r>
            <a:r>
              <a:rPr lang="zh-CN" altLang="zh-CN" sz="2800" dirty="0" smtClean="0"/>
              <a:t>播</a:t>
            </a:r>
            <a:r>
              <a:rPr lang="zh-CN" altLang="en-US" sz="2800" dirty="0" smtClean="0"/>
              <a:t>。</a:t>
            </a:r>
            <a:endParaRPr lang="en-US" altLang="zh-CN" sz="2800" dirty="0" smtClean="0"/>
          </a:p>
          <a:p>
            <a:r>
              <a:rPr lang="en-US" altLang="zh-CN" sz="2800" dirty="0" smtClean="0"/>
              <a:t>D </a:t>
            </a:r>
            <a:r>
              <a:rPr lang="zh-CN" altLang="en-US" sz="2800" dirty="0"/>
              <a:t>类 </a:t>
            </a:r>
            <a:r>
              <a:rPr lang="en-US" altLang="zh-CN" sz="2800" dirty="0"/>
              <a:t>IP </a:t>
            </a:r>
            <a:r>
              <a:rPr lang="zh-CN" altLang="en-US" sz="2800" dirty="0"/>
              <a:t>地址可供分配的有 </a:t>
            </a:r>
            <a:r>
              <a:rPr lang="en-US" altLang="zh-CN" sz="2800" dirty="0"/>
              <a:t>28 </a:t>
            </a:r>
            <a:r>
              <a:rPr lang="zh-CN" altLang="en-US" sz="2800" dirty="0"/>
              <a:t>位，在这 </a:t>
            </a:r>
            <a:r>
              <a:rPr lang="en-US" altLang="zh-CN" sz="2800" dirty="0"/>
              <a:t>28 </a:t>
            </a:r>
            <a:r>
              <a:rPr lang="zh-CN" altLang="en-US" sz="2800" dirty="0"/>
              <a:t>位中的前 </a:t>
            </a:r>
            <a:r>
              <a:rPr lang="en-US" altLang="zh-CN" sz="2800" dirty="0"/>
              <a:t>5 </a:t>
            </a:r>
            <a:r>
              <a:rPr lang="zh-CN" altLang="en-US" sz="2800" dirty="0"/>
              <a:t>位不能用来构成以太网硬件地址。</a:t>
            </a:r>
            <a:r>
              <a:rPr lang="zh-CN" altLang="en-US" dirty="0"/>
              <a:t> </a:t>
            </a:r>
            <a:endParaRPr lang="zh-CN" altLang="en-US" dirty="0"/>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Grp="1" noChangeArrowheads="1"/>
          </p:cNvSpPr>
          <p:nvPr>
            <p:ph type="title"/>
          </p:nvPr>
        </p:nvSpPr>
        <p:spPr>
          <a:xfrm>
            <a:off x="495300" y="188640"/>
            <a:ext cx="9066212" cy="1512168"/>
          </a:xfrm>
        </p:spPr>
        <p:txBody>
          <a:bodyPr/>
          <a:lstStyle/>
          <a:p>
            <a:pPr algn="ctr"/>
            <a:r>
              <a:rPr lang="en-US" altLang="zh-CN" dirty="0"/>
              <a:t>D </a:t>
            </a:r>
            <a:r>
              <a:rPr lang="zh-CN" altLang="en-US" dirty="0"/>
              <a:t>类 </a:t>
            </a:r>
            <a:r>
              <a:rPr lang="en-US" altLang="zh-CN" dirty="0"/>
              <a:t>IP </a:t>
            </a:r>
            <a:r>
              <a:rPr lang="zh-CN" altLang="en-US" dirty="0"/>
              <a:t>地址</a:t>
            </a:r>
            <a:br>
              <a:rPr lang="zh-CN" altLang="en-US" dirty="0"/>
            </a:br>
            <a:r>
              <a:rPr lang="zh-CN" altLang="en-US" dirty="0"/>
              <a:t>与以太网多播地址的映射关系 </a:t>
            </a:r>
            <a:endParaRPr lang="zh-CN" altLang="en-US" dirty="0"/>
          </a:p>
        </p:txBody>
      </p:sp>
      <p:grpSp>
        <p:nvGrpSpPr>
          <p:cNvPr id="5" name="组合 4"/>
          <p:cNvGrpSpPr/>
          <p:nvPr/>
        </p:nvGrpSpPr>
        <p:grpSpPr>
          <a:xfrm>
            <a:off x="1335756" y="1949042"/>
            <a:ext cx="7721700" cy="3640198"/>
            <a:chOff x="1198939" y="1789181"/>
            <a:chExt cx="7721700" cy="3640198"/>
          </a:xfrm>
        </p:grpSpPr>
        <p:sp>
          <p:nvSpPr>
            <p:cNvPr id="146" name="Rectangle 3"/>
            <p:cNvSpPr>
              <a:spLocks noChangeArrowheads="1"/>
            </p:cNvSpPr>
            <p:nvPr/>
          </p:nvSpPr>
          <p:spPr bwMode="auto">
            <a:xfrm>
              <a:off x="1275139" y="4148206"/>
              <a:ext cx="7467600" cy="45720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 name="Line 4"/>
            <p:cNvSpPr>
              <a:spLocks noChangeShapeType="1"/>
            </p:cNvSpPr>
            <p:nvPr/>
          </p:nvSpPr>
          <p:spPr bwMode="auto">
            <a:xfrm>
              <a:off x="143071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 name="Line 5"/>
            <p:cNvSpPr>
              <a:spLocks noChangeShapeType="1"/>
            </p:cNvSpPr>
            <p:nvPr/>
          </p:nvSpPr>
          <p:spPr bwMode="auto">
            <a:xfrm>
              <a:off x="15862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 name="Line 6"/>
            <p:cNvSpPr>
              <a:spLocks noChangeShapeType="1"/>
            </p:cNvSpPr>
            <p:nvPr/>
          </p:nvSpPr>
          <p:spPr bwMode="auto">
            <a:xfrm>
              <a:off x="17418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 name="Line 7"/>
            <p:cNvSpPr>
              <a:spLocks noChangeShapeType="1"/>
            </p:cNvSpPr>
            <p:nvPr/>
          </p:nvSpPr>
          <p:spPr bwMode="auto">
            <a:xfrm>
              <a:off x="189743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 name="Line 8"/>
            <p:cNvSpPr>
              <a:spLocks noChangeShapeType="1"/>
            </p:cNvSpPr>
            <p:nvPr/>
          </p:nvSpPr>
          <p:spPr bwMode="auto">
            <a:xfrm>
              <a:off x="205301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 name="Line 9"/>
            <p:cNvSpPr>
              <a:spLocks noChangeShapeType="1"/>
            </p:cNvSpPr>
            <p:nvPr/>
          </p:nvSpPr>
          <p:spPr bwMode="auto">
            <a:xfrm>
              <a:off x="22085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 name="Line 10"/>
            <p:cNvSpPr>
              <a:spLocks noChangeShapeType="1"/>
            </p:cNvSpPr>
            <p:nvPr/>
          </p:nvSpPr>
          <p:spPr bwMode="auto">
            <a:xfrm>
              <a:off x="23641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 name="Line 11"/>
            <p:cNvSpPr>
              <a:spLocks noChangeShapeType="1"/>
            </p:cNvSpPr>
            <p:nvPr/>
          </p:nvSpPr>
          <p:spPr bwMode="auto">
            <a:xfrm>
              <a:off x="251973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 name="Line 12"/>
            <p:cNvSpPr>
              <a:spLocks noChangeShapeType="1"/>
            </p:cNvSpPr>
            <p:nvPr/>
          </p:nvSpPr>
          <p:spPr bwMode="auto">
            <a:xfrm>
              <a:off x="267531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 name="Line 13"/>
            <p:cNvSpPr>
              <a:spLocks noChangeShapeType="1"/>
            </p:cNvSpPr>
            <p:nvPr/>
          </p:nvSpPr>
          <p:spPr bwMode="auto">
            <a:xfrm>
              <a:off x="28308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7" name="Line 14"/>
            <p:cNvSpPr>
              <a:spLocks noChangeShapeType="1"/>
            </p:cNvSpPr>
            <p:nvPr/>
          </p:nvSpPr>
          <p:spPr bwMode="auto">
            <a:xfrm>
              <a:off x="29864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 name="Line 15"/>
            <p:cNvSpPr>
              <a:spLocks noChangeShapeType="1"/>
            </p:cNvSpPr>
            <p:nvPr/>
          </p:nvSpPr>
          <p:spPr bwMode="auto">
            <a:xfrm>
              <a:off x="314203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 name="Line 16"/>
            <p:cNvSpPr>
              <a:spLocks noChangeShapeType="1"/>
            </p:cNvSpPr>
            <p:nvPr/>
          </p:nvSpPr>
          <p:spPr bwMode="auto">
            <a:xfrm>
              <a:off x="329761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 name="Line 17"/>
            <p:cNvSpPr>
              <a:spLocks noChangeShapeType="1"/>
            </p:cNvSpPr>
            <p:nvPr/>
          </p:nvSpPr>
          <p:spPr bwMode="auto">
            <a:xfrm>
              <a:off x="34531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 name="Line 18"/>
            <p:cNvSpPr>
              <a:spLocks noChangeShapeType="1"/>
            </p:cNvSpPr>
            <p:nvPr/>
          </p:nvSpPr>
          <p:spPr bwMode="auto">
            <a:xfrm>
              <a:off x="36087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 name="Line 19"/>
            <p:cNvSpPr>
              <a:spLocks noChangeShapeType="1"/>
            </p:cNvSpPr>
            <p:nvPr/>
          </p:nvSpPr>
          <p:spPr bwMode="auto">
            <a:xfrm>
              <a:off x="376433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 name="Line 20"/>
            <p:cNvSpPr>
              <a:spLocks noChangeShapeType="1"/>
            </p:cNvSpPr>
            <p:nvPr/>
          </p:nvSpPr>
          <p:spPr bwMode="auto">
            <a:xfrm>
              <a:off x="391991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 name="Line 21"/>
            <p:cNvSpPr>
              <a:spLocks noChangeShapeType="1"/>
            </p:cNvSpPr>
            <p:nvPr/>
          </p:nvSpPr>
          <p:spPr bwMode="auto">
            <a:xfrm>
              <a:off x="40754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 name="Line 22"/>
            <p:cNvSpPr>
              <a:spLocks noChangeShapeType="1"/>
            </p:cNvSpPr>
            <p:nvPr/>
          </p:nvSpPr>
          <p:spPr bwMode="auto">
            <a:xfrm>
              <a:off x="42310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 name="Line 23"/>
            <p:cNvSpPr>
              <a:spLocks noChangeShapeType="1"/>
            </p:cNvSpPr>
            <p:nvPr/>
          </p:nvSpPr>
          <p:spPr bwMode="auto">
            <a:xfrm>
              <a:off x="438663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7" name="Line 24"/>
            <p:cNvSpPr>
              <a:spLocks noChangeShapeType="1"/>
            </p:cNvSpPr>
            <p:nvPr/>
          </p:nvSpPr>
          <p:spPr bwMode="auto">
            <a:xfrm>
              <a:off x="454221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 name="Line 25"/>
            <p:cNvSpPr>
              <a:spLocks noChangeShapeType="1"/>
            </p:cNvSpPr>
            <p:nvPr/>
          </p:nvSpPr>
          <p:spPr bwMode="auto">
            <a:xfrm>
              <a:off x="46977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 name="Line 26"/>
            <p:cNvSpPr>
              <a:spLocks noChangeShapeType="1"/>
            </p:cNvSpPr>
            <p:nvPr/>
          </p:nvSpPr>
          <p:spPr bwMode="auto">
            <a:xfrm>
              <a:off x="48533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 name="Line 27"/>
            <p:cNvSpPr>
              <a:spLocks noChangeShapeType="1"/>
            </p:cNvSpPr>
            <p:nvPr/>
          </p:nvSpPr>
          <p:spPr bwMode="auto">
            <a:xfrm>
              <a:off x="500893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 name="Rectangle 28"/>
            <p:cNvSpPr>
              <a:spLocks noChangeArrowheads="1"/>
            </p:cNvSpPr>
            <p:nvPr/>
          </p:nvSpPr>
          <p:spPr bwMode="auto">
            <a:xfrm>
              <a:off x="5170864" y="4170431"/>
              <a:ext cx="3563938" cy="425450"/>
            </a:xfrm>
            <a:prstGeom prst="rect">
              <a:avLst/>
            </a:prstGeom>
            <a:solidFill>
              <a:srgbClr val="FF66FF"/>
            </a:solidFill>
            <a:ln>
              <a:noFill/>
            </a:ln>
            <a:effectLst/>
          </p:spPr>
          <p:txBody>
            <a:bodyPr wrap="none" anchor="ctr"/>
            <a:lstStyle/>
            <a:p>
              <a:endParaRPr lang="zh-CN" altLang="en-US"/>
            </a:p>
          </p:txBody>
        </p:sp>
        <p:sp>
          <p:nvSpPr>
            <p:cNvPr id="172" name="Line 29"/>
            <p:cNvSpPr>
              <a:spLocks noChangeShapeType="1"/>
            </p:cNvSpPr>
            <p:nvPr/>
          </p:nvSpPr>
          <p:spPr bwMode="auto">
            <a:xfrm>
              <a:off x="5164514" y="4148206"/>
              <a:ext cx="0" cy="4572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 name="Line 30"/>
            <p:cNvSpPr>
              <a:spLocks noChangeShapeType="1"/>
            </p:cNvSpPr>
            <p:nvPr/>
          </p:nvSpPr>
          <p:spPr bwMode="auto">
            <a:xfrm>
              <a:off x="53200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 name="Line 31"/>
            <p:cNvSpPr>
              <a:spLocks noChangeShapeType="1"/>
            </p:cNvSpPr>
            <p:nvPr/>
          </p:nvSpPr>
          <p:spPr bwMode="auto">
            <a:xfrm>
              <a:off x="54756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 name="Line 32"/>
            <p:cNvSpPr>
              <a:spLocks noChangeShapeType="1"/>
            </p:cNvSpPr>
            <p:nvPr/>
          </p:nvSpPr>
          <p:spPr bwMode="auto">
            <a:xfrm>
              <a:off x="563123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 name="Line 33"/>
            <p:cNvSpPr>
              <a:spLocks noChangeShapeType="1"/>
            </p:cNvSpPr>
            <p:nvPr/>
          </p:nvSpPr>
          <p:spPr bwMode="auto">
            <a:xfrm>
              <a:off x="578681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 name="Line 34"/>
            <p:cNvSpPr>
              <a:spLocks noChangeShapeType="1"/>
            </p:cNvSpPr>
            <p:nvPr/>
          </p:nvSpPr>
          <p:spPr bwMode="auto">
            <a:xfrm>
              <a:off x="59423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 name="Line 35"/>
            <p:cNvSpPr>
              <a:spLocks noChangeShapeType="1"/>
            </p:cNvSpPr>
            <p:nvPr/>
          </p:nvSpPr>
          <p:spPr bwMode="auto">
            <a:xfrm>
              <a:off x="60979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 name="Line 36"/>
            <p:cNvSpPr>
              <a:spLocks noChangeShapeType="1"/>
            </p:cNvSpPr>
            <p:nvPr/>
          </p:nvSpPr>
          <p:spPr bwMode="auto">
            <a:xfrm>
              <a:off x="625353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 name="Line 37"/>
            <p:cNvSpPr>
              <a:spLocks noChangeShapeType="1"/>
            </p:cNvSpPr>
            <p:nvPr/>
          </p:nvSpPr>
          <p:spPr bwMode="auto">
            <a:xfrm>
              <a:off x="640911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 name="Line 38"/>
            <p:cNvSpPr>
              <a:spLocks noChangeShapeType="1"/>
            </p:cNvSpPr>
            <p:nvPr/>
          </p:nvSpPr>
          <p:spPr bwMode="auto">
            <a:xfrm>
              <a:off x="65646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 name="Line 39"/>
            <p:cNvSpPr>
              <a:spLocks noChangeShapeType="1"/>
            </p:cNvSpPr>
            <p:nvPr/>
          </p:nvSpPr>
          <p:spPr bwMode="auto">
            <a:xfrm>
              <a:off x="67202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 name="Line 40"/>
            <p:cNvSpPr>
              <a:spLocks noChangeShapeType="1"/>
            </p:cNvSpPr>
            <p:nvPr/>
          </p:nvSpPr>
          <p:spPr bwMode="auto">
            <a:xfrm>
              <a:off x="687583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 name="Line 41"/>
            <p:cNvSpPr>
              <a:spLocks noChangeShapeType="1"/>
            </p:cNvSpPr>
            <p:nvPr/>
          </p:nvSpPr>
          <p:spPr bwMode="auto">
            <a:xfrm>
              <a:off x="703141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 name="Line 42"/>
            <p:cNvSpPr>
              <a:spLocks noChangeShapeType="1"/>
            </p:cNvSpPr>
            <p:nvPr/>
          </p:nvSpPr>
          <p:spPr bwMode="auto">
            <a:xfrm>
              <a:off x="71869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 name="Line 43"/>
            <p:cNvSpPr>
              <a:spLocks noChangeShapeType="1"/>
            </p:cNvSpPr>
            <p:nvPr/>
          </p:nvSpPr>
          <p:spPr bwMode="auto">
            <a:xfrm>
              <a:off x="73425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 name="Line 44"/>
            <p:cNvSpPr>
              <a:spLocks noChangeShapeType="1"/>
            </p:cNvSpPr>
            <p:nvPr/>
          </p:nvSpPr>
          <p:spPr bwMode="auto">
            <a:xfrm>
              <a:off x="749813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8" name="Line 45"/>
            <p:cNvSpPr>
              <a:spLocks noChangeShapeType="1"/>
            </p:cNvSpPr>
            <p:nvPr/>
          </p:nvSpPr>
          <p:spPr bwMode="auto">
            <a:xfrm>
              <a:off x="765371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 name="Line 46"/>
            <p:cNvSpPr>
              <a:spLocks noChangeShapeType="1"/>
            </p:cNvSpPr>
            <p:nvPr/>
          </p:nvSpPr>
          <p:spPr bwMode="auto">
            <a:xfrm>
              <a:off x="78092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 name="Line 47"/>
            <p:cNvSpPr>
              <a:spLocks noChangeShapeType="1"/>
            </p:cNvSpPr>
            <p:nvPr/>
          </p:nvSpPr>
          <p:spPr bwMode="auto">
            <a:xfrm>
              <a:off x="79648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 name="Line 48"/>
            <p:cNvSpPr>
              <a:spLocks noChangeShapeType="1"/>
            </p:cNvSpPr>
            <p:nvPr/>
          </p:nvSpPr>
          <p:spPr bwMode="auto">
            <a:xfrm>
              <a:off x="812043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 name="Line 49"/>
            <p:cNvSpPr>
              <a:spLocks noChangeShapeType="1"/>
            </p:cNvSpPr>
            <p:nvPr/>
          </p:nvSpPr>
          <p:spPr bwMode="auto">
            <a:xfrm>
              <a:off x="827601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 name="Line 50"/>
            <p:cNvSpPr>
              <a:spLocks noChangeShapeType="1"/>
            </p:cNvSpPr>
            <p:nvPr/>
          </p:nvSpPr>
          <p:spPr bwMode="auto">
            <a:xfrm>
              <a:off x="84315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 name="Line 51"/>
            <p:cNvSpPr>
              <a:spLocks noChangeShapeType="1"/>
            </p:cNvSpPr>
            <p:nvPr/>
          </p:nvSpPr>
          <p:spPr bwMode="auto">
            <a:xfrm>
              <a:off x="85871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 name="Rectangle 52"/>
            <p:cNvSpPr>
              <a:spLocks noChangeArrowheads="1"/>
            </p:cNvSpPr>
            <p:nvPr/>
          </p:nvSpPr>
          <p:spPr bwMode="auto">
            <a:xfrm>
              <a:off x="1352927" y="4224406"/>
              <a:ext cx="466725" cy="3048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 name="Rectangle 53"/>
            <p:cNvSpPr>
              <a:spLocks noChangeArrowheads="1"/>
            </p:cNvSpPr>
            <p:nvPr/>
          </p:nvSpPr>
          <p:spPr bwMode="auto">
            <a:xfrm>
              <a:off x="1975227" y="4224406"/>
              <a:ext cx="466725" cy="3048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7" name="Rectangle 54"/>
            <p:cNvSpPr>
              <a:spLocks noChangeArrowheads="1"/>
            </p:cNvSpPr>
            <p:nvPr/>
          </p:nvSpPr>
          <p:spPr bwMode="auto">
            <a:xfrm>
              <a:off x="2597527" y="4224406"/>
              <a:ext cx="466725" cy="3048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 name="Rectangle 55"/>
            <p:cNvSpPr>
              <a:spLocks noChangeArrowheads="1"/>
            </p:cNvSpPr>
            <p:nvPr/>
          </p:nvSpPr>
          <p:spPr bwMode="auto">
            <a:xfrm>
              <a:off x="3219827" y="4224406"/>
              <a:ext cx="466725" cy="3048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 name="Rectangle 56"/>
            <p:cNvSpPr>
              <a:spLocks noChangeArrowheads="1"/>
            </p:cNvSpPr>
            <p:nvPr/>
          </p:nvSpPr>
          <p:spPr bwMode="auto">
            <a:xfrm>
              <a:off x="3842127" y="4224406"/>
              <a:ext cx="466725" cy="3048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 name="Rectangle 57"/>
            <p:cNvSpPr>
              <a:spLocks noChangeArrowheads="1"/>
            </p:cNvSpPr>
            <p:nvPr/>
          </p:nvSpPr>
          <p:spPr bwMode="auto">
            <a:xfrm>
              <a:off x="4464427" y="4224406"/>
              <a:ext cx="466725" cy="3048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 name="Rectangle 58"/>
            <p:cNvSpPr>
              <a:spLocks noChangeArrowheads="1"/>
            </p:cNvSpPr>
            <p:nvPr/>
          </p:nvSpPr>
          <p:spPr bwMode="auto">
            <a:xfrm>
              <a:off x="5172452" y="4224406"/>
              <a:ext cx="381000" cy="304800"/>
            </a:xfrm>
            <a:prstGeom prst="rect">
              <a:avLst/>
            </a:prstGeom>
            <a:solidFill>
              <a:srgbClr val="FF66FF"/>
            </a:solidFill>
            <a:ln>
              <a:noFill/>
            </a:ln>
            <a:effectLst/>
          </p:spPr>
          <p:txBody>
            <a:bodyPr wrap="none" anchor="ctr"/>
            <a:lstStyle/>
            <a:p>
              <a:endParaRPr lang="zh-CN" altLang="en-US"/>
            </a:p>
          </p:txBody>
        </p:sp>
        <p:sp>
          <p:nvSpPr>
            <p:cNvPr id="202" name="Rectangle 59"/>
            <p:cNvSpPr>
              <a:spLocks noChangeArrowheads="1"/>
            </p:cNvSpPr>
            <p:nvPr/>
          </p:nvSpPr>
          <p:spPr bwMode="auto">
            <a:xfrm>
              <a:off x="5709027" y="4224406"/>
              <a:ext cx="466725" cy="304800"/>
            </a:xfrm>
            <a:prstGeom prst="rect">
              <a:avLst/>
            </a:prstGeom>
            <a:solidFill>
              <a:srgbClr val="FF66FF"/>
            </a:solidFill>
            <a:ln>
              <a:noFill/>
            </a:ln>
            <a:effectLst/>
          </p:spPr>
          <p:txBody>
            <a:bodyPr wrap="none" anchor="ctr"/>
            <a:lstStyle/>
            <a:p>
              <a:endParaRPr lang="zh-CN" altLang="en-US"/>
            </a:p>
          </p:txBody>
        </p:sp>
        <p:sp>
          <p:nvSpPr>
            <p:cNvPr id="203" name="Rectangle 60"/>
            <p:cNvSpPr>
              <a:spLocks noChangeArrowheads="1"/>
            </p:cNvSpPr>
            <p:nvPr/>
          </p:nvSpPr>
          <p:spPr bwMode="auto">
            <a:xfrm>
              <a:off x="6331327" y="4224406"/>
              <a:ext cx="466725" cy="304800"/>
            </a:xfrm>
            <a:prstGeom prst="rect">
              <a:avLst/>
            </a:prstGeom>
            <a:solidFill>
              <a:srgbClr val="FF66FF"/>
            </a:solidFill>
            <a:ln>
              <a:noFill/>
            </a:ln>
            <a:effectLst/>
          </p:spPr>
          <p:txBody>
            <a:bodyPr wrap="none" anchor="ctr"/>
            <a:lstStyle/>
            <a:p>
              <a:endParaRPr lang="zh-CN" altLang="en-US"/>
            </a:p>
          </p:txBody>
        </p:sp>
        <p:sp>
          <p:nvSpPr>
            <p:cNvPr id="204" name="Rectangle 61"/>
            <p:cNvSpPr>
              <a:spLocks noChangeArrowheads="1"/>
            </p:cNvSpPr>
            <p:nvPr/>
          </p:nvSpPr>
          <p:spPr bwMode="auto">
            <a:xfrm>
              <a:off x="6953627" y="4224406"/>
              <a:ext cx="466725" cy="304800"/>
            </a:xfrm>
            <a:prstGeom prst="rect">
              <a:avLst/>
            </a:prstGeom>
            <a:solidFill>
              <a:srgbClr val="FF66FF"/>
            </a:solidFill>
            <a:ln>
              <a:noFill/>
            </a:ln>
            <a:effectLst/>
          </p:spPr>
          <p:txBody>
            <a:bodyPr wrap="none" anchor="ctr"/>
            <a:lstStyle/>
            <a:p>
              <a:endParaRPr lang="zh-CN" altLang="en-US"/>
            </a:p>
          </p:txBody>
        </p:sp>
        <p:sp>
          <p:nvSpPr>
            <p:cNvPr id="205" name="Rectangle 62"/>
            <p:cNvSpPr>
              <a:spLocks noChangeArrowheads="1"/>
            </p:cNvSpPr>
            <p:nvPr/>
          </p:nvSpPr>
          <p:spPr bwMode="auto">
            <a:xfrm>
              <a:off x="7575927" y="4224406"/>
              <a:ext cx="466725" cy="304800"/>
            </a:xfrm>
            <a:prstGeom prst="rect">
              <a:avLst/>
            </a:prstGeom>
            <a:solidFill>
              <a:srgbClr val="FF66FF"/>
            </a:solidFill>
            <a:ln>
              <a:noFill/>
            </a:ln>
            <a:effectLst/>
          </p:spPr>
          <p:txBody>
            <a:bodyPr wrap="none" anchor="ctr"/>
            <a:lstStyle/>
            <a:p>
              <a:endParaRPr lang="zh-CN" altLang="en-US"/>
            </a:p>
          </p:txBody>
        </p:sp>
        <p:sp>
          <p:nvSpPr>
            <p:cNvPr id="206" name="Rectangle 63"/>
            <p:cNvSpPr>
              <a:spLocks noChangeArrowheads="1"/>
            </p:cNvSpPr>
            <p:nvPr/>
          </p:nvSpPr>
          <p:spPr bwMode="auto">
            <a:xfrm>
              <a:off x="8198227" y="4224406"/>
              <a:ext cx="466725" cy="304800"/>
            </a:xfrm>
            <a:prstGeom prst="rect">
              <a:avLst/>
            </a:prstGeom>
            <a:solidFill>
              <a:srgbClr val="FF66FF"/>
            </a:solidFill>
            <a:ln>
              <a:noFill/>
            </a:ln>
            <a:effectLst/>
          </p:spPr>
          <p:txBody>
            <a:bodyPr wrap="none" anchor="ctr"/>
            <a:lstStyle/>
            <a:p>
              <a:endParaRPr lang="zh-CN" altLang="en-US"/>
            </a:p>
          </p:txBody>
        </p:sp>
        <p:sp>
          <p:nvSpPr>
            <p:cNvPr id="207" name="Rectangle 64"/>
            <p:cNvSpPr>
              <a:spLocks noChangeArrowheads="1"/>
            </p:cNvSpPr>
            <p:nvPr/>
          </p:nvSpPr>
          <p:spPr bwMode="auto">
            <a:xfrm>
              <a:off x="1819652" y="4262506"/>
              <a:ext cx="155575"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 name="Rectangle 65"/>
            <p:cNvSpPr>
              <a:spLocks noChangeArrowheads="1"/>
            </p:cNvSpPr>
            <p:nvPr/>
          </p:nvSpPr>
          <p:spPr bwMode="auto">
            <a:xfrm>
              <a:off x="3064252" y="4262506"/>
              <a:ext cx="155575"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 name="Rectangle 66"/>
            <p:cNvSpPr>
              <a:spLocks noChangeArrowheads="1"/>
            </p:cNvSpPr>
            <p:nvPr/>
          </p:nvSpPr>
          <p:spPr bwMode="auto">
            <a:xfrm>
              <a:off x="4321552" y="4262506"/>
              <a:ext cx="155575"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 name="Rectangle 67"/>
            <p:cNvSpPr>
              <a:spLocks noChangeArrowheads="1"/>
            </p:cNvSpPr>
            <p:nvPr/>
          </p:nvSpPr>
          <p:spPr bwMode="auto">
            <a:xfrm>
              <a:off x="5540752" y="4262506"/>
              <a:ext cx="155575" cy="228600"/>
            </a:xfrm>
            <a:prstGeom prst="rect">
              <a:avLst/>
            </a:prstGeom>
            <a:solidFill>
              <a:srgbClr val="FF66FF"/>
            </a:solidFill>
            <a:ln>
              <a:noFill/>
            </a:ln>
            <a:effectLst/>
          </p:spPr>
          <p:txBody>
            <a:bodyPr wrap="none" anchor="ctr"/>
            <a:lstStyle/>
            <a:p>
              <a:endParaRPr lang="zh-CN" altLang="en-US"/>
            </a:p>
          </p:txBody>
        </p:sp>
        <p:sp>
          <p:nvSpPr>
            <p:cNvPr id="211" name="Rectangle 68"/>
            <p:cNvSpPr>
              <a:spLocks noChangeArrowheads="1"/>
            </p:cNvSpPr>
            <p:nvPr/>
          </p:nvSpPr>
          <p:spPr bwMode="auto">
            <a:xfrm>
              <a:off x="6759952" y="4262506"/>
              <a:ext cx="155575" cy="228600"/>
            </a:xfrm>
            <a:prstGeom prst="rect">
              <a:avLst/>
            </a:prstGeom>
            <a:solidFill>
              <a:srgbClr val="FF66FF"/>
            </a:solidFill>
            <a:ln>
              <a:noFill/>
            </a:ln>
            <a:effectLst/>
          </p:spPr>
          <p:txBody>
            <a:bodyPr wrap="none" anchor="ctr"/>
            <a:lstStyle/>
            <a:p>
              <a:endParaRPr lang="zh-CN" altLang="en-US"/>
            </a:p>
          </p:txBody>
        </p:sp>
        <p:sp>
          <p:nvSpPr>
            <p:cNvPr id="212" name="Rectangle 69"/>
            <p:cNvSpPr>
              <a:spLocks noChangeArrowheads="1"/>
            </p:cNvSpPr>
            <p:nvPr/>
          </p:nvSpPr>
          <p:spPr bwMode="auto">
            <a:xfrm>
              <a:off x="8082339" y="4262506"/>
              <a:ext cx="155575" cy="228600"/>
            </a:xfrm>
            <a:prstGeom prst="rect">
              <a:avLst/>
            </a:prstGeom>
            <a:solidFill>
              <a:srgbClr val="FF66FF"/>
            </a:solidFill>
            <a:ln>
              <a:noFill/>
            </a:ln>
            <a:effectLst/>
          </p:spPr>
          <p:txBody>
            <a:bodyPr wrap="none" anchor="ctr"/>
            <a:lstStyle/>
            <a:p>
              <a:endParaRPr lang="zh-CN" altLang="en-US"/>
            </a:p>
          </p:txBody>
        </p:sp>
        <p:sp>
          <p:nvSpPr>
            <p:cNvPr id="213" name="Rectangle 70"/>
            <p:cNvSpPr>
              <a:spLocks noChangeArrowheads="1"/>
            </p:cNvSpPr>
            <p:nvPr/>
          </p:nvSpPr>
          <p:spPr bwMode="auto">
            <a:xfrm>
              <a:off x="3764339" y="2852806"/>
              <a:ext cx="4965700" cy="457200"/>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 name="Line 71"/>
            <p:cNvSpPr>
              <a:spLocks noChangeShapeType="1"/>
            </p:cNvSpPr>
            <p:nvPr/>
          </p:nvSpPr>
          <p:spPr bwMode="auto">
            <a:xfrm>
              <a:off x="3919914"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 name="Line 72"/>
            <p:cNvSpPr>
              <a:spLocks noChangeShapeType="1"/>
            </p:cNvSpPr>
            <p:nvPr/>
          </p:nvSpPr>
          <p:spPr bwMode="auto">
            <a:xfrm>
              <a:off x="4075489"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6" name="Line 73"/>
            <p:cNvSpPr>
              <a:spLocks noChangeShapeType="1"/>
            </p:cNvSpPr>
            <p:nvPr/>
          </p:nvSpPr>
          <p:spPr bwMode="auto">
            <a:xfrm>
              <a:off x="4229477"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 name="Line 74"/>
            <p:cNvSpPr>
              <a:spLocks noChangeShapeType="1"/>
            </p:cNvSpPr>
            <p:nvPr/>
          </p:nvSpPr>
          <p:spPr bwMode="auto">
            <a:xfrm>
              <a:off x="4385052"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 name="Line 75"/>
            <p:cNvSpPr>
              <a:spLocks noChangeShapeType="1"/>
            </p:cNvSpPr>
            <p:nvPr/>
          </p:nvSpPr>
          <p:spPr bwMode="auto">
            <a:xfrm>
              <a:off x="4540627"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 name="Line 76"/>
            <p:cNvSpPr>
              <a:spLocks noChangeShapeType="1"/>
            </p:cNvSpPr>
            <p:nvPr/>
          </p:nvSpPr>
          <p:spPr bwMode="auto">
            <a:xfrm>
              <a:off x="4696202"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 name="Line 77"/>
            <p:cNvSpPr>
              <a:spLocks noChangeShapeType="1"/>
            </p:cNvSpPr>
            <p:nvPr/>
          </p:nvSpPr>
          <p:spPr bwMode="auto">
            <a:xfrm>
              <a:off x="4850189"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 name="Line 78"/>
            <p:cNvSpPr>
              <a:spLocks noChangeShapeType="1"/>
            </p:cNvSpPr>
            <p:nvPr/>
          </p:nvSpPr>
          <p:spPr bwMode="auto">
            <a:xfrm>
              <a:off x="5005764"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 name="Line 79"/>
            <p:cNvSpPr>
              <a:spLocks noChangeShapeType="1"/>
            </p:cNvSpPr>
            <p:nvPr/>
          </p:nvSpPr>
          <p:spPr bwMode="auto">
            <a:xfrm>
              <a:off x="5161339"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3" name="Rectangle 80"/>
            <p:cNvSpPr>
              <a:spLocks noChangeArrowheads="1"/>
            </p:cNvSpPr>
            <p:nvPr/>
          </p:nvSpPr>
          <p:spPr bwMode="auto">
            <a:xfrm>
              <a:off x="5161339" y="2871856"/>
              <a:ext cx="3562350" cy="428625"/>
            </a:xfrm>
            <a:prstGeom prst="rect">
              <a:avLst/>
            </a:prstGeom>
            <a:solidFill>
              <a:srgbClr val="FF66FF"/>
            </a:solidFill>
            <a:ln>
              <a:noFill/>
            </a:ln>
            <a:effectLst/>
          </p:spPr>
          <p:txBody>
            <a:bodyPr wrap="none" anchor="ctr"/>
            <a:lstStyle/>
            <a:p>
              <a:endParaRPr lang="zh-CN" altLang="en-US"/>
            </a:p>
          </p:txBody>
        </p:sp>
        <p:sp>
          <p:nvSpPr>
            <p:cNvPr id="224" name="Line 81"/>
            <p:cNvSpPr>
              <a:spLocks noChangeShapeType="1"/>
            </p:cNvSpPr>
            <p:nvPr/>
          </p:nvSpPr>
          <p:spPr bwMode="auto">
            <a:xfrm>
              <a:off x="5316914"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 name="Line 82"/>
            <p:cNvSpPr>
              <a:spLocks noChangeShapeType="1"/>
            </p:cNvSpPr>
            <p:nvPr/>
          </p:nvSpPr>
          <p:spPr bwMode="auto">
            <a:xfrm>
              <a:off x="5470902"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 name="Line 83"/>
            <p:cNvSpPr>
              <a:spLocks noChangeShapeType="1"/>
            </p:cNvSpPr>
            <p:nvPr/>
          </p:nvSpPr>
          <p:spPr bwMode="auto">
            <a:xfrm>
              <a:off x="5626477"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 name="Line 84"/>
            <p:cNvSpPr>
              <a:spLocks noChangeShapeType="1"/>
            </p:cNvSpPr>
            <p:nvPr/>
          </p:nvSpPr>
          <p:spPr bwMode="auto">
            <a:xfrm>
              <a:off x="5782052"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 name="Line 85"/>
            <p:cNvSpPr>
              <a:spLocks noChangeShapeType="1"/>
            </p:cNvSpPr>
            <p:nvPr/>
          </p:nvSpPr>
          <p:spPr bwMode="auto">
            <a:xfrm>
              <a:off x="5937627"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 name="Line 86"/>
            <p:cNvSpPr>
              <a:spLocks noChangeShapeType="1"/>
            </p:cNvSpPr>
            <p:nvPr/>
          </p:nvSpPr>
          <p:spPr bwMode="auto">
            <a:xfrm>
              <a:off x="6091614"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0" name="Line 87"/>
            <p:cNvSpPr>
              <a:spLocks noChangeShapeType="1"/>
            </p:cNvSpPr>
            <p:nvPr/>
          </p:nvSpPr>
          <p:spPr bwMode="auto">
            <a:xfrm>
              <a:off x="6247189"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 name="Line 88"/>
            <p:cNvSpPr>
              <a:spLocks noChangeShapeType="1"/>
            </p:cNvSpPr>
            <p:nvPr/>
          </p:nvSpPr>
          <p:spPr bwMode="auto">
            <a:xfrm>
              <a:off x="6402764"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2" name="Line 89"/>
            <p:cNvSpPr>
              <a:spLocks noChangeShapeType="1"/>
            </p:cNvSpPr>
            <p:nvPr/>
          </p:nvSpPr>
          <p:spPr bwMode="auto">
            <a:xfrm>
              <a:off x="6558339"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3" name="Line 90"/>
            <p:cNvSpPr>
              <a:spLocks noChangeShapeType="1"/>
            </p:cNvSpPr>
            <p:nvPr/>
          </p:nvSpPr>
          <p:spPr bwMode="auto">
            <a:xfrm>
              <a:off x="6712327"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 name="Line 91"/>
            <p:cNvSpPr>
              <a:spLocks noChangeShapeType="1"/>
            </p:cNvSpPr>
            <p:nvPr/>
          </p:nvSpPr>
          <p:spPr bwMode="auto">
            <a:xfrm>
              <a:off x="6867902"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 name="Line 92"/>
            <p:cNvSpPr>
              <a:spLocks noChangeShapeType="1"/>
            </p:cNvSpPr>
            <p:nvPr/>
          </p:nvSpPr>
          <p:spPr bwMode="auto">
            <a:xfrm>
              <a:off x="7023477"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 name="Line 93"/>
            <p:cNvSpPr>
              <a:spLocks noChangeShapeType="1"/>
            </p:cNvSpPr>
            <p:nvPr/>
          </p:nvSpPr>
          <p:spPr bwMode="auto">
            <a:xfrm>
              <a:off x="7179052"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 name="Line 94"/>
            <p:cNvSpPr>
              <a:spLocks noChangeShapeType="1"/>
            </p:cNvSpPr>
            <p:nvPr/>
          </p:nvSpPr>
          <p:spPr bwMode="auto">
            <a:xfrm>
              <a:off x="7333039"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 name="Line 95"/>
            <p:cNvSpPr>
              <a:spLocks noChangeShapeType="1"/>
            </p:cNvSpPr>
            <p:nvPr/>
          </p:nvSpPr>
          <p:spPr bwMode="auto">
            <a:xfrm>
              <a:off x="7488614"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 name="Line 96"/>
            <p:cNvSpPr>
              <a:spLocks noChangeShapeType="1"/>
            </p:cNvSpPr>
            <p:nvPr/>
          </p:nvSpPr>
          <p:spPr bwMode="auto">
            <a:xfrm>
              <a:off x="7644189"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 name="Line 97"/>
            <p:cNvSpPr>
              <a:spLocks noChangeShapeType="1"/>
            </p:cNvSpPr>
            <p:nvPr/>
          </p:nvSpPr>
          <p:spPr bwMode="auto">
            <a:xfrm>
              <a:off x="7799764"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1" name="Line 98"/>
            <p:cNvSpPr>
              <a:spLocks noChangeShapeType="1"/>
            </p:cNvSpPr>
            <p:nvPr/>
          </p:nvSpPr>
          <p:spPr bwMode="auto">
            <a:xfrm>
              <a:off x="7953752"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2" name="Line 99"/>
            <p:cNvSpPr>
              <a:spLocks noChangeShapeType="1"/>
            </p:cNvSpPr>
            <p:nvPr/>
          </p:nvSpPr>
          <p:spPr bwMode="auto">
            <a:xfrm>
              <a:off x="8109327"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3" name="Line 100"/>
            <p:cNvSpPr>
              <a:spLocks noChangeShapeType="1"/>
            </p:cNvSpPr>
            <p:nvPr/>
          </p:nvSpPr>
          <p:spPr bwMode="auto">
            <a:xfrm>
              <a:off x="8264902"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 name="Line 101"/>
            <p:cNvSpPr>
              <a:spLocks noChangeShapeType="1"/>
            </p:cNvSpPr>
            <p:nvPr/>
          </p:nvSpPr>
          <p:spPr bwMode="auto">
            <a:xfrm>
              <a:off x="8420477"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 name="Line 102"/>
            <p:cNvSpPr>
              <a:spLocks noChangeShapeType="1"/>
            </p:cNvSpPr>
            <p:nvPr/>
          </p:nvSpPr>
          <p:spPr bwMode="auto">
            <a:xfrm>
              <a:off x="8574464"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 name="Rectangle 103"/>
            <p:cNvSpPr>
              <a:spLocks noChangeArrowheads="1"/>
            </p:cNvSpPr>
            <p:nvPr/>
          </p:nvSpPr>
          <p:spPr bwMode="auto">
            <a:xfrm>
              <a:off x="3842127" y="2929006"/>
              <a:ext cx="465137" cy="3048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 name="Rectangle 104"/>
            <p:cNvSpPr>
              <a:spLocks noChangeArrowheads="1"/>
            </p:cNvSpPr>
            <p:nvPr/>
          </p:nvSpPr>
          <p:spPr bwMode="auto">
            <a:xfrm>
              <a:off x="5159752" y="2929006"/>
              <a:ext cx="388937" cy="304800"/>
            </a:xfrm>
            <a:prstGeom prst="rect">
              <a:avLst/>
            </a:prstGeom>
            <a:solidFill>
              <a:srgbClr val="FF66FF"/>
            </a:solidFill>
            <a:ln>
              <a:noFill/>
            </a:ln>
            <a:effectLst/>
          </p:spPr>
          <p:txBody>
            <a:bodyPr wrap="none" anchor="ctr"/>
            <a:lstStyle/>
            <a:p>
              <a:endParaRPr lang="zh-CN" altLang="en-US"/>
            </a:p>
          </p:txBody>
        </p:sp>
        <p:sp>
          <p:nvSpPr>
            <p:cNvPr id="248" name="Rectangle 105"/>
            <p:cNvSpPr>
              <a:spLocks noChangeArrowheads="1"/>
            </p:cNvSpPr>
            <p:nvPr/>
          </p:nvSpPr>
          <p:spPr bwMode="auto">
            <a:xfrm>
              <a:off x="4462839" y="2929006"/>
              <a:ext cx="465138" cy="3048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9" name="Rectangle 106"/>
            <p:cNvSpPr>
              <a:spLocks noChangeArrowheads="1"/>
            </p:cNvSpPr>
            <p:nvPr/>
          </p:nvSpPr>
          <p:spPr bwMode="auto">
            <a:xfrm>
              <a:off x="5704264" y="2929006"/>
              <a:ext cx="465138" cy="304800"/>
            </a:xfrm>
            <a:prstGeom prst="rect">
              <a:avLst/>
            </a:prstGeom>
            <a:solidFill>
              <a:srgbClr val="FF66FF"/>
            </a:solidFill>
            <a:ln>
              <a:noFill/>
            </a:ln>
            <a:effectLst/>
          </p:spPr>
          <p:txBody>
            <a:bodyPr wrap="none" anchor="ctr"/>
            <a:lstStyle/>
            <a:p>
              <a:endParaRPr lang="zh-CN" altLang="en-US"/>
            </a:p>
          </p:txBody>
        </p:sp>
        <p:sp>
          <p:nvSpPr>
            <p:cNvPr id="250" name="Rectangle 107"/>
            <p:cNvSpPr>
              <a:spLocks noChangeArrowheads="1"/>
            </p:cNvSpPr>
            <p:nvPr/>
          </p:nvSpPr>
          <p:spPr bwMode="auto">
            <a:xfrm>
              <a:off x="6324977" y="2929006"/>
              <a:ext cx="465137" cy="304800"/>
            </a:xfrm>
            <a:prstGeom prst="rect">
              <a:avLst/>
            </a:prstGeom>
            <a:solidFill>
              <a:srgbClr val="FF66FF"/>
            </a:solidFill>
            <a:ln>
              <a:noFill/>
            </a:ln>
            <a:effectLst/>
          </p:spPr>
          <p:txBody>
            <a:bodyPr wrap="none" anchor="ctr"/>
            <a:lstStyle/>
            <a:p>
              <a:endParaRPr lang="zh-CN" altLang="en-US"/>
            </a:p>
          </p:txBody>
        </p:sp>
        <p:sp>
          <p:nvSpPr>
            <p:cNvPr id="251" name="Rectangle 108"/>
            <p:cNvSpPr>
              <a:spLocks noChangeArrowheads="1"/>
            </p:cNvSpPr>
            <p:nvPr/>
          </p:nvSpPr>
          <p:spPr bwMode="auto">
            <a:xfrm>
              <a:off x="6945689" y="2929006"/>
              <a:ext cx="465138" cy="304800"/>
            </a:xfrm>
            <a:prstGeom prst="rect">
              <a:avLst/>
            </a:prstGeom>
            <a:solidFill>
              <a:srgbClr val="FF66FF"/>
            </a:solidFill>
            <a:ln>
              <a:noFill/>
            </a:ln>
            <a:effectLst/>
          </p:spPr>
          <p:txBody>
            <a:bodyPr wrap="none" anchor="ctr"/>
            <a:lstStyle/>
            <a:p>
              <a:endParaRPr lang="zh-CN" altLang="en-US"/>
            </a:p>
          </p:txBody>
        </p:sp>
        <p:sp>
          <p:nvSpPr>
            <p:cNvPr id="252" name="Rectangle 109"/>
            <p:cNvSpPr>
              <a:spLocks noChangeArrowheads="1"/>
            </p:cNvSpPr>
            <p:nvPr/>
          </p:nvSpPr>
          <p:spPr bwMode="auto">
            <a:xfrm>
              <a:off x="7566402" y="2929006"/>
              <a:ext cx="465137" cy="304800"/>
            </a:xfrm>
            <a:prstGeom prst="rect">
              <a:avLst/>
            </a:prstGeom>
            <a:solidFill>
              <a:srgbClr val="FF66FF"/>
            </a:solidFill>
            <a:ln>
              <a:noFill/>
            </a:ln>
            <a:effectLst/>
          </p:spPr>
          <p:txBody>
            <a:bodyPr wrap="none" anchor="ctr"/>
            <a:lstStyle/>
            <a:p>
              <a:endParaRPr lang="zh-CN" altLang="en-US"/>
            </a:p>
          </p:txBody>
        </p:sp>
        <p:sp>
          <p:nvSpPr>
            <p:cNvPr id="253" name="Rectangle 110"/>
            <p:cNvSpPr>
              <a:spLocks noChangeArrowheads="1"/>
            </p:cNvSpPr>
            <p:nvPr/>
          </p:nvSpPr>
          <p:spPr bwMode="auto">
            <a:xfrm>
              <a:off x="8187114" y="2929006"/>
              <a:ext cx="465138" cy="304800"/>
            </a:xfrm>
            <a:prstGeom prst="rect">
              <a:avLst/>
            </a:prstGeom>
            <a:solidFill>
              <a:srgbClr val="FF66FF"/>
            </a:solidFill>
            <a:ln>
              <a:noFill/>
            </a:ln>
            <a:effectLst/>
          </p:spPr>
          <p:txBody>
            <a:bodyPr wrap="none" anchor="ctr"/>
            <a:lstStyle/>
            <a:p>
              <a:endParaRPr lang="zh-CN" altLang="en-US"/>
            </a:p>
          </p:txBody>
        </p:sp>
        <p:sp>
          <p:nvSpPr>
            <p:cNvPr id="254" name="Rectangle 111"/>
            <p:cNvSpPr>
              <a:spLocks noChangeArrowheads="1"/>
            </p:cNvSpPr>
            <p:nvPr/>
          </p:nvSpPr>
          <p:spPr bwMode="auto">
            <a:xfrm>
              <a:off x="4319964" y="2967106"/>
              <a:ext cx="155575"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 name="Rectangle 112"/>
            <p:cNvSpPr>
              <a:spLocks noChangeArrowheads="1"/>
            </p:cNvSpPr>
            <p:nvPr/>
          </p:nvSpPr>
          <p:spPr bwMode="auto">
            <a:xfrm>
              <a:off x="5535989" y="2967106"/>
              <a:ext cx="155575" cy="228600"/>
            </a:xfrm>
            <a:prstGeom prst="rect">
              <a:avLst/>
            </a:prstGeom>
            <a:solidFill>
              <a:srgbClr val="FF66FF"/>
            </a:solidFill>
            <a:ln>
              <a:noFill/>
            </a:ln>
            <a:effectLst/>
          </p:spPr>
          <p:txBody>
            <a:bodyPr wrap="none" anchor="ctr"/>
            <a:lstStyle/>
            <a:p>
              <a:endParaRPr lang="zh-CN" altLang="en-US"/>
            </a:p>
          </p:txBody>
        </p:sp>
        <p:sp>
          <p:nvSpPr>
            <p:cNvPr id="256" name="Rectangle 113"/>
            <p:cNvSpPr>
              <a:spLocks noChangeArrowheads="1"/>
            </p:cNvSpPr>
            <p:nvPr/>
          </p:nvSpPr>
          <p:spPr bwMode="auto">
            <a:xfrm>
              <a:off x="6752014" y="2967106"/>
              <a:ext cx="153988" cy="228600"/>
            </a:xfrm>
            <a:prstGeom prst="rect">
              <a:avLst/>
            </a:prstGeom>
            <a:solidFill>
              <a:srgbClr val="FF66FF"/>
            </a:solidFill>
            <a:ln>
              <a:noFill/>
            </a:ln>
            <a:effectLst/>
          </p:spPr>
          <p:txBody>
            <a:bodyPr wrap="none" anchor="ctr"/>
            <a:lstStyle/>
            <a:p>
              <a:endParaRPr lang="zh-CN" altLang="en-US"/>
            </a:p>
          </p:txBody>
        </p:sp>
        <p:sp>
          <p:nvSpPr>
            <p:cNvPr id="257" name="Rectangle 114"/>
            <p:cNvSpPr>
              <a:spLocks noChangeArrowheads="1"/>
            </p:cNvSpPr>
            <p:nvPr/>
          </p:nvSpPr>
          <p:spPr bwMode="auto">
            <a:xfrm>
              <a:off x="8071227" y="2967106"/>
              <a:ext cx="153987" cy="228600"/>
            </a:xfrm>
            <a:prstGeom prst="rect">
              <a:avLst/>
            </a:prstGeom>
            <a:solidFill>
              <a:srgbClr val="FF66FF"/>
            </a:solidFill>
            <a:ln>
              <a:noFill/>
            </a:ln>
            <a:effectLst/>
          </p:spPr>
          <p:txBody>
            <a:bodyPr wrap="none" anchor="ctr"/>
            <a:lstStyle/>
            <a:p>
              <a:endParaRPr lang="zh-CN" altLang="en-US"/>
            </a:p>
          </p:txBody>
        </p:sp>
        <p:sp>
          <p:nvSpPr>
            <p:cNvPr id="258" name="Text Box 115"/>
            <p:cNvSpPr txBox="1">
              <a:spLocks noChangeArrowheads="1"/>
            </p:cNvSpPr>
            <p:nvPr/>
          </p:nvSpPr>
          <p:spPr bwMode="auto">
            <a:xfrm>
              <a:off x="2443539" y="4192656"/>
              <a:ext cx="1403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latin typeface="Courier New" panose="02070309020205020404" pitchFamily="49" charset="0"/>
                </a:rPr>
                <a:t>00000000</a:t>
              </a:r>
              <a:endParaRPr kumimoji="1" lang="en-US" altLang="zh-CN" sz="2000" b="1">
                <a:solidFill>
                  <a:srgbClr val="333399"/>
                </a:solidFill>
                <a:latin typeface="Courier New" panose="02070309020205020404" pitchFamily="49" charset="0"/>
              </a:endParaRPr>
            </a:p>
          </p:txBody>
        </p:sp>
        <p:sp>
          <p:nvSpPr>
            <p:cNvPr id="259" name="Text Box 116"/>
            <p:cNvSpPr txBox="1">
              <a:spLocks noChangeArrowheads="1"/>
            </p:cNvSpPr>
            <p:nvPr/>
          </p:nvSpPr>
          <p:spPr bwMode="auto">
            <a:xfrm>
              <a:off x="1198939" y="4192656"/>
              <a:ext cx="144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000" b="1" dirty="0">
                  <a:solidFill>
                    <a:srgbClr val="333399"/>
                  </a:solidFill>
                  <a:latin typeface="Courier New" panose="02070309020205020404" pitchFamily="49" charset="0"/>
                </a:rPr>
                <a:t>0000000</a:t>
              </a:r>
              <a:r>
                <a:rPr kumimoji="1" lang="en-US" altLang="zh-CN" sz="2000" b="1" dirty="0">
                  <a:solidFill>
                    <a:srgbClr val="C00000"/>
                  </a:solidFill>
                  <a:latin typeface="Courier New" panose="02070309020205020404" pitchFamily="49" charset="0"/>
                </a:rPr>
                <a:t>1</a:t>
              </a:r>
              <a:endParaRPr kumimoji="1" lang="en-US" altLang="zh-CN" sz="2000" b="1" dirty="0">
                <a:solidFill>
                  <a:srgbClr val="C00000"/>
                </a:solidFill>
                <a:latin typeface="Courier New" panose="02070309020205020404" pitchFamily="49" charset="0"/>
              </a:endParaRPr>
            </a:p>
          </p:txBody>
        </p:sp>
        <p:sp>
          <p:nvSpPr>
            <p:cNvPr id="260" name="Text Box 117"/>
            <p:cNvSpPr txBox="1">
              <a:spLocks noChangeArrowheads="1"/>
            </p:cNvSpPr>
            <p:nvPr/>
          </p:nvSpPr>
          <p:spPr bwMode="auto">
            <a:xfrm>
              <a:off x="3688139" y="4192656"/>
              <a:ext cx="1403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latin typeface="Courier New" panose="02070309020205020404" pitchFamily="49" charset="0"/>
                </a:rPr>
                <a:t>01011110</a:t>
              </a:r>
              <a:endParaRPr kumimoji="1" lang="en-US" altLang="zh-CN" sz="2000" b="1">
                <a:solidFill>
                  <a:srgbClr val="333399"/>
                </a:solidFill>
                <a:latin typeface="Courier New" panose="02070309020205020404" pitchFamily="49" charset="0"/>
              </a:endParaRPr>
            </a:p>
          </p:txBody>
        </p:sp>
        <p:sp>
          <p:nvSpPr>
            <p:cNvPr id="261" name="Text Box 118"/>
            <p:cNvSpPr txBox="1">
              <a:spLocks noChangeArrowheads="1"/>
            </p:cNvSpPr>
            <p:nvPr/>
          </p:nvSpPr>
          <p:spPr bwMode="auto">
            <a:xfrm>
              <a:off x="4945439" y="4173606"/>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C00000"/>
                  </a:solidFill>
                  <a:latin typeface="Times New Roman" panose="02020603050405020304" pitchFamily="18" charset="0"/>
                </a:rPr>
                <a:t>0</a:t>
              </a:r>
              <a:endParaRPr kumimoji="1" lang="en-US" altLang="zh-CN" sz="2000" b="1" dirty="0">
                <a:solidFill>
                  <a:srgbClr val="C00000"/>
                </a:solidFill>
                <a:latin typeface="Times New Roman" panose="02020603050405020304" pitchFamily="18" charset="0"/>
              </a:endParaRPr>
            </a:p>
          </p:txBody>
        </p:sp>
        <p:sp>
          <p:nvSpPr>
            <p:cNvPr id="262" name="Text Box 119"/>
            <p:cNvSpPr txBox="1">
              <a:spLocks noChangeArrowheads="1"/>
            </p:cNvSpPr>
            <p:nvPr/>
          </p:nvSpPr>
          <p:spPr bwMode="auto">
            <a:xfrm>
              <a:off x="3688139" y="2890906"/>
              <a:ext cx="793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333399"/>
                  </a:solidFill>
                  <a:latin typeface="Courier New" panose="02070309020205020404" pitchFamily="49" charset="0"/>
                </a:rPr>
                <a:t>1110</a:t>
              </a:r>
              <a:endParaRPr kumimoji="1" lang="en-US" altLang="zh-CN" sz="2000" b="1" dirty="0">
                <a:solidFill>
                  <a:srgbClr val="333399"/>
                </a:solidFill>
                <a:latin typeface="Courier New" panose="02070309020205020404" pitchFamily="49" charset="0"/>
              </a:endParaRPr>
            </a:p>
          </p:txBody>
        </p:sp>
        <p:sp>
          <p:nvSpPr>
            <p:cNvPr id="263" name="Line 120"/>
            <p:cNvSpPr>
              <a:spLocks noChangeShapeType="1"/>
            </p:cNvSpPr>
            <p:nvPr/>
          </p:nvSpPr>
          <p:spPr bwMode="auto">
            <a:xfrm>
              <a:off x="5161339" y="3386206"/>
              <a:ext cx="0" cy="762000"/>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 name="Line 121"/>
            <p:cNvSpPr>
              <a:spLocks noChangeShapeType="1"/>
            </p:cNvSpPr>
            <p:nvPr/>
          </p:nvSpPr>
          <p:spPr bwMode="auto">
            <a:xfrm>
              <a:off x="8742739" y="3386206"/>
              <a:ext cx="0" cy="762000"/>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5" name="Text Box 122"/>
            <p:cNvSpPr txBox="1">
              <a:spLocks noChangeArrowheads="1"/>
            </p:cNvSpPr>
            <p:nvPr/>
          </p:nvSpPr>
          <p:spPr bwMode="auto">
            <a:xfrm>
              <a:off x="3675439" y="2468631"/>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266" name="Text Box 123"/>
            <p:cNvSpPr txBox="1">
              <a:spLocks noChangeArrowheads="1"/>
            </p:cNvSpPr>
            <p:nvPr/>
          </p:nvSpPr>
          <p:spPr bwMode="auto">
            <a:xfrm>
              <a:off x="4920039" y="2468631"/>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8</a:t>
              </a:r>
              <a:endParaRPr kumimoji="1" lang="en-US" altLang="zh-CN" sz="2000" b="1">
                <a:solidFill>
                  <a:srgbClr val="000099"/>
                </a:solidFill>
                <a:latin typeface="+mn-lt"/>
                <a:ea typeface="黑体" panose="02010609060101010101" pitchFamily="2" charset="-122"/>
              </a:endParaRPr>
            </a:p>
          </p:txBody>
        </p:sp>
        <p:sp>
          <p:nvSpPr>
            <p:cNvPr id="267" name="Text Box 124"/>
            <p:cNvSpPr txBox="1">
              <a:spLocks noChangeArrowheads="1"/>
            </p:cNvSpPr>
            <p:nvPr/>
          </p:nvSpPr>
          <p:spPr bwMode="auto">
            <a:xfrm>
              <a:off x="6151939" y="2468631"/>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16</a:t>
              </a:r>
              <a:endParaRPr kumimoji="1" lang="en-US" altLang="zh-CN" sz="2000" b="1">
                <a:solidFill>
                  <a:srgbClr val="000099"/>
                </a:solidFill>
                <a:latin typeface="+mn-lt"/>
                <a:ea typeface="黑体" panose="02010609060101010101" pitchFamily="2" charset="-122"/>
              </a:endParaRPr>
            </a:p>
          </p:txBody>
        </p:sp>
        <p:sp>
          <p:nvSpPr>
            <p:cNvPr id="268" name="Text Box 125"/>
            <p:cNvSpPr txBox="1">
              <a:spLocks noChangeArrowheads="1"/>
            </p:cNvSpPr>
            <p:nvPr/>
          </p:nvSpPr>
          <p:spPr bwMode="auto">
            <a:xfrm>
              <a:off x="7371139" y="2468631"/>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24</a:t>
              </a:r>
              <a:endParaRPr kumimoji="1" lang="en-US" altLang="zh-CN" sz="2000" b="1">
                <a:solidFill>
                  <a:srgbClr val="000099"/>
                </a:solidFill>
                <a:latin typeface="+mn-lt"/>
                <a:ea typeface="黑体" panose="02010609060101010101" pitchFamily="2" charset="-122"/>
              </a:endParaRPr>
            </a:p>
          </p:txBody>
        </p:sp>
        <p:sp>
          <p:nvSpPr>
            <p:cNvPr id="269" name="Text Box 126"/>
            <p:cNvSpPr txBox="1">
              <a:spLocks noChangeArrowheads="1"/>
            </p:cNvSpPr>
            <p:nvPr/>
          </p:nvSpPr>
          <p:spPr bwMode="auto">
            <a:xfrm>
              <a:off x="8450639" y="2468631"/>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31</a:t>
              </a:r>
              <a:endParaRPr kumimoji="1" lang="en-US" altLang="zh-CN" sz="2000" b="1">
                <a:solidFill>
                  <a:srgbClr val="000099"/>
                </a:solidFill>
                <a:latin typeface="+mn-lt"/>
                <a:ea typeface="黑体" panose="02010609060101010101" pitchFamily="2" charset="-122"/>
              </a:endParaRPr>
            </a:p>
          </p:txBody>
        </p:sp>
        <p:sp>
          <p:nvSpPr>
            <p:cNvPr id="270" name="Text Box 127"/>
            <p:cNvSpPr txBox="1">
              <a:spLocks noChangeArrowheads="1"/>
            </p:cNvSpPr>
            <p:nvPr/>
          </p:nvSpPr>
          <p:spPr bwMode="auto">
            <a:xfrm>
              <a:off x="1926014" y="2843281"/>
              <a:ext cx="18750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anose="02010609060101010101" pitchFamily="2" charset="-122"/>
                </a:rPr>
                <a:t>D </a:t>
              </a:r>
              <a:r>
                <a:rPr kumimoji="1" lang="zh-CN" altLang="zh-CN" sz="2400" b="1" dirty="0">
                  <a:solidFill>
                    <a:srgbClr val="000099"/>
                  </a:solidFill>
                  <a:latin typeface="+mn-lt"/>
                  <a:ea typeface="黑体" panose="02010609060101010101" pitchFamily="2" charset="-122"/>
                </a:rPr>
                <a:t>类 </a:t>
              </a:r>
              <a:r>
                <a:rPr kumimoji="1" lang="en-US" altLang="zh-CN" sz="2400" b="1" dirty="0">
                  <a:solidFill>
                    <a:srgbClr val="000099"/>
                  </a:solidFill>
                  <a:latin typeface="+mn-lt"/>
                  <a:ea typeface="黑体" panose="02010609060101010101" pitchFamily="2" charset="-122"/>
                </a:rPr>
                <a:t>IP </a:t>
              </a:r>
              <a:r>
                <a:rPr kumimoji="1" lang="zh-CN" altLang="zh-CN" sz="2400" b="1" dirty="0">
                  <a:solidFill>
                    <a:srgbClr val="000099"/>
                  </a:solidFill>
                  <a:latin typeface="+mn-lt"/>
                  <a:ea typeface="黑体" panose="02010609060101010101" pitchFamily="2" charset="-122"/>
                </a:rPr>
                <a:t>地址</a:t>
              </a:r>
              <a:endParaRPr kumimoji="1" lang="zh-CN" altLang="en-US" sz="2400" b="1" dirty="0">
                <a:solidFill>
                  <a:srgbClr val="000099"/>
                </a:solidFill>
                <a:latin typeface="+mn-lt"/>
                <a:ea typeface="黑体" panose="02010609060101010101" pitchFamily="2" charset="-122"/>
              </a:endParaRPr>
            </a:p>
          </p:txBody>
        </p:sp>
        <p:sp>
          <p:nvSpPr>
            <p:cNvPr id="271" name="Line 128"/>
            <p:cNvSpPr>
              <a:spLocks noChangeShapeType="1"/>
            </p:cNvSpPr>
            <p:nvPr/>
          </p:nvSpPr>
          <p:spPr bwMode="auto">
            <a:xfrm flipV="1">
              <a:off x="4386639" y="2395606"/>
              <a:ext cx="0" cy="3810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 name="Line 129"/>
            <p:cNvSpPr>
              <a:spLocks noChangeShapeType="1"/>
            </p:cNvSpPr>
            <p:nvPr/>
          </p:nvSpPr>
          <p:spPr bwMode="auto">
            <a:xfrm flipV="1">
              <a:off x="5161339" y="2395606"/>
              <a:ext cx="0" cy="90805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 name="Line 130"/>
            <p:cNvSpPr>
              <a:spLocks noChangeShapeType="1"/>
            </p:cNvSpPr>
            <p:nvPr/>
          </p:nvSpPr>
          <p:spPr bwMode="auto">
            <a:xfrm>
              <a:off x="4399339" y="2471806"/>
              <a:ext cx="762000"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4" name="Line 131"/>
            <p:cNvSpPr>
              <a:spLocks noChangeShapeType="1"/>
            </p:cNvSpPr>
            <p:nvPr/>
          </p:nvSpPr>
          <p:spPr bwMode="auto">
            <a:xfrm>
              <a:off x="5170864" y="4870519"/>
              <a:ext cx="3581400"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 name="Text Box 133"/>
            <p:cNvSpPr txBox="1">
              <a:spLocks noChangeArrowheads="1"/>
            </p:cNvSpPr>
            <p:nvPr/>
          </p:nvSpPr>
          <p:spPr bwMode="auto">
            <a:xfrm>
              <a:off x="5161339" y="1789181"/>
              <a:ext cx="20730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FF0000"/>
                  </a:solidFill>
                  <a:latin typeface="+mn-lt"/>
                  <a:ea typeface="黑体" panose="02010609060101010101" pitchFamily="2" charset="-122"/>
                </a:rPr>
                <a:t>这</a:t>
              </a:r>
              <a:r>
                <a:rPr kumimoji="1" lang="zh-CN" altLang="zh-CN" sz="2400" b="1" dirty="0">
                  <a:solidFill>
                    <a:srgbClr val="FF0000"/>
                  </a:solidFill>
                  <a:latin typeface="+mn-lt"/>
                  <a:ea typeface="黑体" panose="02010609060101010101" pitchFamily="2" charset="-122"/>
                </a:rPr>
                <a:t> 5</a:t>
              </a:r>
              <a:r>
                <a:rPr kumimoji="1" lang="en-US" altLang="zh-CN" sz="2400" b="1" dirty="0">
                  <a:solidFill>
                    <a:srgbClr val="FF0000"/>
                  </a:solidFill>
                  <a:latin typeface="+mn-lt"/>
                  <a:ea typeface="黑体" panose="02010609060101010101" pitchFamily="2" charset="-122"/>
                </a:rPr>
                <a:t> </a:t>
              </a:r>
              <a:r>
                <a:rPr kumimoji="1" lang="zh-CN" altLang="en-US" sz="2400" b="1" dirty="0">
                  <a:solidFill>
                    <a:srgbClr val="FF0000"/>
                  </a:solidFill>
                  <a:latin typeface="+mn-lt"/>
                  <a:ea typeface="黑体" panose="02010609060101010101" pitchFamily="2" charset="-122"/>
                </a:rPr>
                <a:t>位不使用</a:t>
              </a:r>
              <a:endParaRPr kumimoji="1" lang="zh-CN" altLang="en-US" sz="2400" b="1" dirty="0">
                <a:solidFill>
                  <a:srgbClr val="FF0000"/>
                </a:solidFill>
                <a:latin typeface="+mn-lt"/>
                <a:ea typeface="黑体" panose="02010609060101010101" pitchFamily="2" charset="-122"/>
              </a:endParaRPr>
            </a:p>
          </p:txBody>
        </p:sp>
        <p:sp>
          <p:nvSpPr>
            <p:cNvPr id="276" name="Arc 134"/>
            <p:cNvSpPr/>
            <p:nvPr/>
          </p:nvSpPr>
          <p:spPr bwMode="auto">
            <a:xfrm flipH="1">
              <a:off x="4781927" y="2243206"/>
              <a:ext cx="498475" cy="228600"/>
            </a:xfrm>
            <a:custGeom>
              <a:avLst/>
              <a:gdLst>
                <a:gd name="G0" fmla="+- 1956 0 0"/>
                <a:gd name="G1" fmla="+- 21600 0 0"/>
                <a:gd name="G2" fmla="+- 21600 0 0"/>
                <a:gd name="T0" fmla="*/ 0 w 23556"/>
                <a:gd name="T1" fmla="*/ 89 h 21600"/>
                <a:gd name="T2" fmla="*/ 23556 w 23556"/>
                <a:gd name="T3" fmla="*/ 21600 h 21600"/>
                <a:gd name="T4" fmla="*/ 1956 w 23556"/>
                <a:gd name="T5" fmla="*/ 21600 h 21600"/>
              </a:gdLst>
              <a:ahLst/>
              <a:cxnLst>
                <a:cxn ang="0">
                  <a:pos x="T0" y="T1"/>
                </a:cxn>
                <a:cxn ang="0">
                  <a:pos x="T2" y="T3"/>
                </a:cxn>
                <a:cxn ang="0">
                  <a:pos x="T4" y="T5"/>
                </a:cxn>
              </a:cxnLst>
              <a:rect l="0" t="0" r="r" b="b"/>
              <a:pathLst>
                <a:path w="23556" h="21600" fill="none" extrusionOk="0">
                  <a:moveTo>
                    <a:pt x="-1" y="88"/>
                  </a:moveTo>
                  <a:cubicBezTo>
                    <a:pt x="650" y="29"/>
                    <a:pt x="1302" y="-1"/>
                    <a:pt x="1956" y="0"/>
                  </a:cubicBezTo>
                  <a:cubicBezTo>
                    <a:pt x="13885" y="0"/>
                    <a:pt x="23556" y="9670"/>
                    <a:pt x="23556" y="21600"/>
                  </a:cubicBezTo>
                </a:path>
                <a:path w="23556" h="21600" stroke="0" extrusionOk="0">
                  <a:moveTo>
                    <a:pt x="-1" y="88"/>
                  </a:moveTo>
                  <a:cubicBezTo>
                    <a:pt x="650" y="29"/>
                    <a:pt x="1302" y="-1"/>
                    <a:pt x="1956" y="0"/>
                  </a:cubicBezTo>
                  <a:cubicBezTo>
                    <a:pt x="13885" y="0"/>
                    <a:pt x="23556" y="9670"/>
                    <a:pt x="23556" y="21600"/>
                  </a:cubicBezTo>
                  <a:lnTo>
                    <a:pt x="1956" y="21600"/>
                  </a:lnTo>
                  <a:close/>
                </a:path>
              </a:pathLst>
            </a:custGeom>
            <a:noFill/>
            <a:ln w="9525">
              <a:solidFill>
                <a:schemeClr val="tx1"/>
              </a:solidFill>
              <a:round/>
              <a:head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 name="Line 135"/>
            <p:cNvSpPr>
              <a:spLocks noChangeShapeType="1"/>
            </p:cNvSpPr>
            <p:nvPr/>
          </p:nvSpPr>
          <p:spPr bwMode="auto">
            <a:xfrm>
              <a:off x="1275139" y="4681606"/>
              <a:ext cx="0" cy="7413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 name="Line 136"/>
            <p:cNvSpPr>
              <a:spLocks noChangeShapeType="1"/>
            </p:cNvSpPr>
            <p:nvPr/>
          </p:nvSpPr>
          <p:spPr bwMode="auto">
            <a:xfrm flipH="1">
              <a:off x="8737977" y="4681606"/>
              <a:ext cx="4762" cy="6905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 name="Line 137"/>
            <p:cNvSpPr>
              <a:spLocks noChangeShapeType="1"/>
            </p:cNvSpPr>
            <p:nvPr/>
          </p:nvSpPr>
          <p:spPr bwMode="auto">
            <a:xfrm>
              <a:off x="1287839" y="5245169"/>
              <a:ext cx="7467600"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0" name="Text Box 138"/>
            <p:cNvSpPr txBox="1">
              <a:spLocks noChangeArrowheads="1"/>
            </p:cNvSpPr>
            <p:nvPr/>
          </p:nvSpPr>
          <p:spPr bwMode="auto">
            <a:xfrm>
              <a:off x="3942139" y="5029269"/>
              <a:ext cx="2122697"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zh-CN" sz="2000" b="1">
                  <a:solidFill>
                    <a:srgbClr val="000099"/>
                  </a:solidFill>
                  <a:latin typeface="+mn-lt"/>
                  <a:ea typeface="黑体" panose="02010609060101010101" pitchFamily="2" charset="-122"/>
                </a:rPr>
                <a:t>48 </a:t>
              </a:r>
              <a:r>
                <a:rPr kumimoji="1" lang="zh-CN" altLang="en-US" sz="2000" b="1">
                  <a:solidFill>
                    <a:srgbClr val="000099"/>
                  </a:solidFill>
                  <a:latin typeface="+mn-lt"/>
                  <a:ea typeface="黑体" panose="02010609060101010101" pitchFamily="2" charset="-122"/>
                </a:rPr>
                <a:t>位</a:t>
              </a:r>
              <a:r>
                <a:rPr kumimoji="1" lang="zh-CN" altLang="zh-CN" sz="2000" b="1">
                  <a:solidFill>
                    <a:srgbClr val="000099"/>
                  </a:solidFill>
                  <a:latin typeface="+mn-lt"/>
                  <a:ea typeface="黑体" panose="02010609060101010101" pitchFamily="2" charset="-122"/>
                </a:rPr>
                <a:t>以太网地址</a:t>
              </a:r>
              <a:endParaRPr kumimoji="1" lang="zh-CN" altLang="en-US" sz="2000" b="1">
                <a:solidFill>
                  <a:srgbClr val="000099"/>
                </a:solidFill>
                <a:latin typeface="+mn-lt"/>
                <a:ea typeface="黑体" panose="02010609060101010101" pitchFamily="2" charset="-122"/>
              </a:endParaRPr>
            </a:p>
          </p:txBody>
        </p:sp>
        <p:sp>
          <p:nvSpPr>
            <p:cNvPr id="281" name="Text Box 139"/>
            <p:cNvSpPr txBox="1">
              <a:spLocks noChangeArrowheads="1"/>
            </p:cNvSpPr>
            <p:nvPr/>
          </p:nvSpPr>
          <p:spPr bwMode="auto">
            <a:xfrm>
              <a:off x="1448177" y="3754506"/>
              <a:ext cx="35381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333399"/>
                  </a:solidFill>
                  <a:latin typeface="+mn-lt"/>
                </a:rPr>
                <a:t>0      </a:t>
              </a:r>
              <a:r>
                <a:rPr kumimoji="1" lang="en-US" altLang="zh-CN" sz="2000" b="1" dirty="0" smtClean="0">
                  <a:solidFill>
                    <a:srgbClr val="333399"/>
                  </a:solidFill>
                  <a:latin typeface="+mn-lt"/>
                </a:rPr>
                <a:t>1        </a:t>
              </a:r>
              <a:r>
                <a:rPr kumimoji="1" lang="en-US" altLang="zh-CN" sz="2000" b="1" dirty="0">
                  <a:solidFill>
                    <a:srgbClr val="333399"/>
                  </a:solidFill>
                  <a:latin typeface="+mn-lt"/>
                </a:rPr>
                <a:t>0       </a:t>
              </a:r>
              <a:r>
                <a:rPr kumimoji="1" lang="en-US" altLang="zh-CN" sz="2000" b="1" dirty="0" smtClean="0">
                  <a:solidFill>
                    <a:srgbClr val="333399"/>
                  </a:solidFill>
                  <a:latin typeface="+mn-lt"/>
                </a:rPr>
                <a:t>0        </a:t>
              </a:r>
              <a:r>
                <a:rPr kumimoji="1" lang="en-US" altLang="zh-CN" sz="2000" b="1" dirty="0">
                  <a:solidFill>
                    <a:srgbClr val="333399"/>
                  </a:solidFill>
                  <a:latin typeface="+mn-lt"/>
                </a:rPr>
                <a:t>5      </a:t>
              </a:r>
              <a:r>
                <a:rPr kumimoji="1" lang="en-US" altLang="zh-CN" sz="2000" b="1" dirty="0" smtClean="0">
                  <a:solidFill>
                    <a:srgbClr val="333399"/>
                  </a:solidFill>
                  <a:latin typeface="+mn-lt"/>
                </a:rPr>
                <a:t>E</a:t>
              </a:r>
              <a:endParaRPr kumimoji="1" lang="en-US" altLang="zh-CN" sz="2000" b="1" dirty="0">
                <a:solidFill>
                  <a:srgbClr val="333399"/>
                </a:solidFill>
                <a:latin typeface="+mn-lt"/>
              </a:endParaRPr>
            </a:p>
          </p:txBody>
        </p:sp>
        <p:sp>
          <p:nvSpPr>
            <p:cNvPr id="282" name="Text Box 140"/>
            <p:cNvSpPr txBox="1">
              <a:spLocks noChangeArrowheads="1"/>
            </p:cNvSpPr>
            <p:nvPr/>
          </p:nvSpPr>
          <p:spPr bwMode="auto">
            <a:xfrm>
              <a:off x="1899066" y="4653031"/>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b="1">
                  <a:solidFill>
                    <a:srgbClr val="000099"/>
                  </a:solidFill>
                  <a:latin typeface="+mn-lt"/>
                  <a:ea typeface="黑体" panose="02010609060101010101" pitchFamily="2" charset="-122"/>
                </a:rPr>
                <a:t>表示多播</a:t>
              </a:r>
              <a:endParaRPr kumimoji="1" lang="zh-CN" altLang="en-US" b="1">
                <a:solidFill>
                  <a:srgbClr val="000099"/>
                </a:solidFill>
                <a:latin typeface="+mn-lt"/>
                <a:ea typeface="黑体" panose="02010609060101010101" pitchFamily="2" charset="-122"/>
              </a:endParaRPr>
            </a:p>
          </p:txBody>
        </p:sp>
        <p:sp>
          <p:nvSpPr>
            <p:cNvPr id="283" name="Line 141"/>
            <p:cNvSpPr>
              <a:spLocks noChangeShapeType="1"/>
            </p:cNvSpPr>
            <p:nvPr/>
          </p:nvSpPr>
          <p:spPr bwMode="auto">
            <a:xfrm flipH="1" flipV="1">
              <a:off x="2443539" y="4503806"/>
              <a:ext cx="6350" cy="282575"/>
            </a:xfrm>
            <a:prstGeom prst="line">
              <a:avLst/>
            </a:prstGeom>
            <a:noFill/>
            <a:ln w="57150">
              <a:solidFill>
                <a:srgbClr val="C0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4" name="Text Box 132"/>
            <p:cNvSpPr txBox="1">
              <a:spLocks noChangeArrowheads="1"/>
            </p:cNvSpPr>
            <p:nvPr/>
          </p:nvSpPr>
          <p:spPr bwMode="auto">
            <a:xfrm>
              <a:off x="5524877" y="4683194"/>
              <a:ext cx="3065904"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最</a:t>
              </a:r>
              <a:r>
                <a:rPr kumimoji="1" lang="zh-CN" altLang="zh-CN" sz="1800" b="1">
                  <a:solidFill>
                    <a:srgbClr val="000099"/>
                  </a:solidFill>
                  <a:latin typeface="+mn-lt"/>
                  <a:ea typeface="黑体" panose="02010609060101010101" pitchFamily="2" charset="-122"/>
                </a:rPr>
                <a:t>低 23</a:t>
              </a:r>
              <a:r>
                <a:rPr kumimoji="1" lang="en-US" altLang="zh-CN" sz="1800" b="1">
                  <a:solidFill>
                    <a:srgbClr val="000099"/>
                  </a:solidFill>
                  <a:latin typeface="+mn-lt"/>
                  <a:ea typeface="黑体" panose="02010609060101010101" pitchFamily="2" charset="-122"/>
                </a:rPr>
                <a:t> </a:t>
              </a:r>
              <a:r>
                <a:rPr kumimoji="1" lang="zh-CN" altLang="en-US" sz="1800" b="1">
                  <a:solidFill>
                    <a:srgbClr val="000099"/>
                  </a:solidFill>
                  <a:latin typeface="+mn-lt"/>
                  <a:ea typeface="黑体" panose="02010609060101010101" pitchFamily="2" charset="-122"/>
                </a:rPr>
                <a:t>位来自 </a:t>
              </a:r>
              <a:r>
                <a:rPr kumimoji="1" lang="en-US" altLang="zh-CN" sz="1800" b="1">
                  <a:solidFill>
                    <a:srgbClr val="000099"/>
                  </a:solidFill>
                  <a:latin typeface="+mn-lt"/>
                  <a:ea typeface="黑体" panose="02010609060101010101" pitchFamily="2" charset="-122"/>
                </a:rPr>
                <a:t>D </a:t>
              </a:r>
              <a:r>
                <a:rPr kumimoji="1" lang="zh-CN" altLang="en-US" sz="1800" b="1">
                  <a:solidFill>
                    <a:srgbClr val="000099"/>
                  </a:solidFill>
                  <a:latin typeface="+mn-lt"/>
                  <a:ea typeface="黑体" panose="02010609060101010101" pitchFamily="2" charset="-122"/>
                </a:rPr>
                <a:t>类 </a:t>
              </a:r>
              <a:r>
                <a:rPr kumimoji="1" lang="en-US" altLang="zh-CN" sz="1800" b="1">
                  <a:solidFill>
                    <a:srgbClr val="000099"/>
                  </a:solidFill>
                  <a:latin typeface="+mn-lt"/>
                  <a:ea typeface="黑体" panose="02010609060101010101" pitchFamily="2" charset="-122"/>
                </a:rPr>
                <a:t>IP </a:t>
              </a:r>
              <a:r>
                <a:rPr kumimoji="1" lang="zh-CN" altLang="zh-CN" sz="1800" b="1">
                  <a:solidFill>
                    <a:srgbClr val="000099"/>
                  </a:solidFill>
                  <a:latin typeface="+mn-lt"/>
                  <a:ea typeface="黑体" panose="02010609060101010101" pitchFamily="2" charset="-122"/>
                </a:rPr>
                <a:t>地址</a:t>
              </a:r>
              <a:endParaRPr kumimoji="1" lang="zh-CN" altLang="en-US" sz="1800" b="1">
                <a:solidFill>
                  <a:srgbClr val="000099"/>
                </a:solidFill>
                <a:latin typeface="+mn-lt"/>
                <a:ea typeface="黑体" panose="02010609060101010101" pitchFamily="2" charset="-122"/>
              </a:endParaRPr>
            </a:p>
          </p:txBody>
        </p:sp>
        <p:sp>
          <p:nvSpPr>
            <p:cNvPr id="285" name="Line 142"/>
            <p:cNvSpPr>
              <a:spLocks noChangeShapeType="1"/>
            </p:cNvSpPr>
            <p:nvPr/>
          </p:nvSpPr>
          <p:spPr bwMode="auto">
            <a:xfrm>
              <a:off x="5166102" y="4668906"/>
              <a:ext cx="0" cy="3048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 name="AutoShape 143"/>
            <p:cNvSpPr>
              <a:spLocks noChangeArrowheads="1"/>
            </p:cNvSpPr>
            <p:nvPr/>
          </p:nvSpPr>
          <p:spPr bwMode="auto">
            <a:xfrm>
              <a:off x="6677402" y="3300481"/>
              <a:ext cx="431800" cy="1079500"/>
            </a:xfrm>
            <a:prstGeom prst="downArrow">
              <a:avLst>
                <a:gd name="adj1" fmla="val 50000"/>
                <a:gd name="adj2" fmla="val 62500"/>
              </a:avLst>
            </a:prstGeom>
            <a:solidFill>
              <a:srgbClr val="0066FF"/>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95300" y="188640"/>
            <a:ext cx="9066212" cy="1512168"/>
          </a:xfrm>
        </p:spPr>
        <p:txBody>
          <a:bodyPr/>
          <a:lstStyle/>
          <a:p>
            <a:pPr algn="ctr"/>
            <a:r>
              <a:rPr lang="en-US" altLang="zh-CN" dirty="0"/>
              <a:t>D </a:t>
            </a:r>
            <a:r>
              <a:rPr lang="zh-CN" altLang="en-US" dirty="0"/>
              <a:t>类 </a:t>
            </a:r>
            <a:r>
              <a:rPr lang="en-US" altLang="zh-CN" dirty="0"/>
              <a:t>IP </a:t>
            </a:r>
            <a:r>
              <a:rPr lang="zh-CN" altLang="en-US" dirty="0"/>
              <a:t>地址</a:t>
            </a:r>
            <a:br>
              <a:rPr lang="zh-CN" altLang="en-US" dirty="0"/>
            </a:br>
            <a:r>
              <a:rPr lang="zh-CN" altLang="en-US" dirty="0"/>
              <a:t>与以太网多播地址的映射关系 </a:t>
            </a:r>
            <a:endParaRPr lang="zh-CN" altLang="en-US" dirty="0"/>
          </a:p>
        </p:txBody>
      </p:sp>
      <p:sp>
        <p:nvSpPr>
          <p:cNvPr id="4" name="内容占位符 3"/>
          <p:cNvSpPr>
            <a:spLocks noGrp="1"/>
          </p:cNvSpPr>
          <p:nvPr>
            <p:ph idx="1"/>
          </p:nvPr>
        </p:nvSpPr>
        <p:spPr>
          <a:xfrm>
            <a:off x="495300" y="1844824"/>
            <a:ext cx="9066212" cy="4286101"/>
          </a:xfrm>
        </p:spPr>
        <p:txBody>
          <a:bodyPr/>
          <a:lstStyle/>
          <a:p>
            <a:r>
              <a:rPr lang="zh-CN" altLang="zh-CN" dirty="0"/>
              <a:t>由于多</a:t>
            </a:r>
            <a:r>
              <a:rPr lang="zh-CN" altLang="zh-CN" dirty="0" smtClean="0"/>
              <a:t>播</a:t>
            </a:r>
            <a:r>
              <a:rPr lang="en-US" altLang="zh-CN" dirty="0" smtClean="0"/>
              <a:t> IP </a:t>
            </a:r>
            <a:r>
              <a:rPr lang="zh-CN" altLang="zh-CN" dirty="0" smtClean="0"/>
              <a:t>地址</a:t>
            </a:r>
            <a:r>
              <a:rPr lang="zh-CN" altLang="zh-CN" dirty="0"/>
              <a:t>与以太网硬件地址的映射关系</a:t>
            </a:r>
            <a:r>
              <a:rPr lang="zh-CN" altLang="zh-CN" dirty="0">
                <a:solidFill>
                  <a:srgbClr val="FF0000"/>
                </a:solidFill>
              </a:rPr>
              <a:t>不是唯一</a:t>
            </a:r>
            <a:r>
              <a:rPr lang="zh-CN" altLang="zh-CN" dirty="0"/>
              <a:t>的，因此收到多播数据报的主机，</a:t>
            </a:r>
            <a:r>
              <a:rPr lang="zh-CN" altLang="zh-CN" dirty="0">
                <a:solidFill>
                  <a:srgbClr val="FF0000"/>
                </a:solidFill>
              </a:rPr>
              <a:t>还要</a:t>
            </a:r>
            <a:r>
              <a:rPr lang="zh-CN" altLang="zh-CN" dirty="0" smtClean="0">
                <a:solidFill>
                  <a:srgbClr val="FF0000"/>
                </a:solidFill>
              </a:rPr>
              <a:t>在</a:t>
            </a:r>
            <a:r>
              <a:rPr lang="en-US" altLang="zh-CN" dirty="0" smtClean="0">
                <a:solidFill>
                  <a:srgbClr val="FF0000"/>
                </a:solidFill>
              </a:rPr>
              <a:t> IP </a:t>
            </a:r>
            <a:r>
              <a:rPr lang="zh-CN" altLang="zh-CN" dirty="0" smtClean="0">
                <a:solidFill>
                  <a:srgbClr val="FF0000"/>
                </a:solidFill>
              </a:rPr>
              <a:t>层</a:t>
            </a:r>
            <a:r>
              <a:rPr lang="zh-CN" altLang="zh-CN" dirty="0">
                <a:solidFill>
                  <a:srgbClr val="FF0000"/>
                </a:solidFill>
              </a:rPr>
              <a:t>利用软件进行过滤，</a:t>
            </a:r>
            <a:r>
              <a:rPr lang="zh-CN" altLang="zh-CN" dirty="0"/>
              <a:t>把不是本主机要接收的数据报丢弃。</a:t>
            </a:r>
            <a:endParaRPr lang="zh-CN" altLang="en-US" dirty="0"/>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2"/>
          <p:cNvSpPr>
            <a:spLocks noGrp="1" noChangeArrowheads="1"/>
          </p:cNvSpPr>
          <p:nvPr>
            <p:ph type="title"/>
          </p:nvPr>
        </p:nvSpPr>
        <p:spPr>
          <a:xfrm>
            <a:off x="495300" y="188640"/>
            <a:ext cx="9066212" cy="1512168"/>
          </a:xfrm>
        </p:spPr>
        <p:txBody>
          <a:bodyPr/>
          <a:lstStyle/>
          <a:p>
            <a:r>
              <a:rPr lang="en-US" altLang="zh-CN" dirty="0" smtClean="0"/>
              <a:t>4.7.3  </a:t>
            </a:r>
            <a:r>
              <a:rPr lang="zh-CN" altLang="en-US" dirty="0"/>
              <a:t>网际组管理协议 </a:t>
            </a:r>
            <a:r>
              <a:rPr lang="en-US" altLang="zh-CN" dirty="0" smtClean="0"/>
              <a:t>IGMP </a:t>
            </a:r>
            <a:br>
              <a:rPr lang="en-US" altLang="zh-CN" dirty="0"/>
            </a:br>
            <a:r>
              <a:rPr lang="en-US" altLang="zh-CN" dirty="0" smtClean="0"/>
              <a:t>		</a:t>
            </a:r>
            <a:r>
              <a:rPr lang="zh-CN" altLang="en-US" dirty="0" smtClean="0"/>
              <a:t>和</a:t>
            </a:r>
            <a:r>
              <a:rPr lang="zh-CN" altLang="en-US" dirty="0"/>
              <a:t>多播路由选择协议</a:t>
            </a:r>
            <a:endParaRPr lang="zh-CN" altLang="en-US" dirty="0"/>
          </a:p>
        </p:txBody>
      </p:sp>
      <p:sp>
        <p:nvSpPr>
          <p:cNvPr id="615427" name="Rectangle 3"/>
          <p:cNvSpPr>
            <a:spLocks noGrp="1" noChangeArrowheads="1"/>
          </p:cNvSpPr>
          <p:nvPr>
            <p:ph idx="1"/>
          </p:nvPr>
        </p:nvSpPr>
        <p:spPr>
          <a:xfrm>
            <a:off x="495300" y="1844824"/>
            <a:ext cx="9066212" cy="4286101"/>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indent="0">
              <a:buNone/>
            </a:pPr>
            <a:r>
              <a:rPr lang="en-US" altLang="zh-CN" sz="4000" dirty="0" smtClean="0">
                <a:solidFill>
                  <a:srgbClr val="333399"/>
                </a:solidFill>
              </a:rPr>
              <a:t>1</a:t>
            </a:r>
            <a:r>
              <a:rPr lang="en-US" altLang="zh-CN" sz="4000" dirty="0">
                <a:solidFill>
                  <a:srgbClr val="333399"/>
                </a:solidFill>
              </a:rPr>
              <a:t>.  </a:t>
            </a:r>
            <a:r>
              <a:rPr lang="en-US" altLang="zh-CN" sz="4000" dirty="0" smtClean="0">
                <a:solidFill>
                  <a:srgbClr val="333399"/>
                </a:solidFill>
              </a:rPr>
              <a:t>IP </a:t>
            </a:r>
            <a:r>
              <a:rPr lang="zh-CN" altLang="en-US" sz="4000" dirty="0" smtClean="0">
                <a:solidFill>
                  <a:srgbClr val="333399"/>
                </a:solidFill>
              </a:rPr>
              <a:t>多</a:t>
            </a:r>
            <a:r>
              <a:rPr lang="zh-CN" altLang="en-US" sz="4000" dirty="0">
                <a:solidFill>
                  <a:srgbClr val="333399"/>
                </a:solidFill>
              </a:rPr>
              <a:t>播需要两种协议</a:t>
            </a:r>
            <a:endParaRPr lang="zh-CN" altLang="en-US" sz="4000" dirty="0">
              <a:solidFill>
                <a:srgbClr val="333399"/>
              </a:solidFill>
            </a:endParaRPr>
          </a:p>
          <a:p>
            <a:r>
              <a:rPr lang="zh-CN" altLang="en-US" sz="2800" dirty="0"/>
              <a:t>为了使路由器知道多播组成员的信息，需要利用</a:t>
            </a:r>
            <a:r>
              <a:rPr lang="zh-CN" altLang="en-US" sz="2800" dirty="0">
                <a:solidFill>
                  <a:srgbClr val="FF0000"/>
                </a:solidFill>
              </a:rPr>
              <a:t>网际组管理协议 </a:t>
            </a:r>
            <a:r>
              <a:rPr lang="en-US" altLang="zh-CN" sz="2800" dirty="0">
                <a:solidFill>
                  <a:srgbClr val="FF0000"/>
                </a:solidFill>
              </a:rPr>
              <a:t>IGMP </a:t>
            </a:r>
            <a:r>
              <a:rPr lang="en-US" altLang="zh-CN" sz="2800" dirty="0"/>
              <a:t>(Internet Group Management Protocol)</a:t>
            </a:r>
            <a:r>
              <a:rPr lang="zh-CN" altLang="en-US" sz="2800" dirty="0"/>
              <a:t>。</a:t>
            </a:r>
            <a:endParaRPr lang="zh-CN" altLang="en-US" sz="2800" dirty="0"/>
          </a:p>
          <a:p>
            <a:r>
              <a:rPr lang="zh-CN" altLang="en-US" sz="2800" dirty="0"/>
              <a:t>连接在局域网上的多播路由器还必须</a:t>
            </a:r>
            <a:r>
              <a:rPr lang="zh-CN" altLang="en-US" sz="2800" dirty="0" smtClean="0"/>
              <a:t>和互联网上</a:t>
            </a:r>
            <a:r>
              <a:rPr lang="zh-CN" altLang="en-US" sz="2800" dirty="0"/>
              <a:t>的其他多播路由器协同工作，以便把多播数据报用最小代价传送给所有的组成员。这就需要使用</a:t>
            </a:r>
            <a:r>
              <a:rPr lang="zh-CN" altLang="en-US" sz="2800" dirty="0">
                <a:solidFill>
                  <a:srgbClr val="FF0000"/>
                </a:solidFill>
              </a:rPr>
              <a:t>多播路由选择协议。 </a:t>
            </a:r>
            <a:endParaRPr lang="zh-CN" altLang="en-US" sz="2800" dirty="0">
              <a:solidFill>
                <a:srgbClr val="FF0000"/>
              </a:solidFill>
            </a:endParaRPr>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20" name="Rectangle 4"/>
          <p:cNvSpPr>
            <a:spLocks noGrp="1" noChangeArrowheads="1"/>
          </p:cNvSpPr>
          <p:nvPr>
            <p:ph type="title"/>
          </p:nvPr>
        </p:nvSpPr>
        <p:spPr>
          <a:xfrm>
            <a:off x="495300" y="188640"/>
            <a:ext cx="8781014" cy="792088"/>
          </a:xfrm>
        </p:spPr>
        <p:txBody>
          <a:bodyPr/>
          <a:lstStyle/>
          <a:p>
            <a:pPr algn="ctr"/>
            <a:r>
              <a:rPr lang="en-US" altLang="zh-CN" sz="3600" dirty="0"/>
              <a:t>IGMP </a:t>
            </a:r>
            <a:r>
              <a:rPr lang="zh-CN" altLang="en-US" sz="3600" dirty="0"/>
              <a:t>使多播</a:t>
            </a:r>
            <a:r>
              <a:rPr lang="zh-CN" altLang="en-US" sz="3600" dirty="0" smtClean="0"/>
              <a:t>路由器知道</a:t>
            </a:r>
            <a:r>
              <a:rPr lang="zh-CN" altLang="en-US" sz="3600" dirty="0"/>
              <a:t>多播组成员信息 </a:t>
            </a:r>
            <a:endParaRPr lang="zh-CN" altLang="en-US" sz="3600" dirty="0"/>
          </a:p>
        </p:txBody>
      </p:sp>
      <p:sp>
        <p:nvSpPr>
          <p:cNvPr id="1007621" name="Line 5"/>
          <p:cNvSpPr>
            <a:spLocks noChangeShapeType="1"/>
          </p:cNvSpPr>
          <p:nvPr/>
        </p:nvSpPr>
        <p:spPr bwMode="auto">
          <a:xfrm>
            <a:off x="5147094" y="4816377"/>
            <a:ext cx="0" cy="6619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2" name="Line 6"/>
          <p:cNvSpPr>
            <a:spLocks noChangeShapeType="1"/>
          </p:cNvSpPr>
          <p:nvPr/>
        </p:nvSpPr>
        <p:spPr bwMode="auto">
          <a:xfrm>
            <a:off x="1026473" y="4827488"/>
            <a:ext cx="655241"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3" name="Line 7"/>
          <p:cNvSpPr>
            <a:spLocks noChangeShapeType="1"/>
          </p:cNvSpPr>
          <p:nvPr/>
        </p:nvSpPr>
        <p:spPr bwMode="auto">
          <a:xfrm>
            <a:off x="1026473" y="3500338"/>
            <a:ext cx="655241"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4" name="Line 8"/>
          <p:cNvSpPr>
            <a:spLocks noChangeShapeType="1"/>
          </p:cNvSpPr>
          <p:nvPr/>
        </p:nvSpPr>
        <p:spPr bwMode="auto">
          <a:xfrm>
            <a:off x="5147094" y="2835176"/>
            <a:ext cx="0" cy="66516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5" name="Line 9"/>
          <p:cNvSpPr>
            <a:spLocks noChangeShapeType="1"/>
          </p:cNvSpPr>
          <p:nvPr/>
        </p:nvSpPr>
        <p:spPr bwMode="auto">
          <a:xfrm>
            <a:off x="6923640" y="4259163"/>
            <a:ext cx="159252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6" name="Line 10"/>
          <p:cNvSpPr>
            <a:spLocks noChangeShapeType="1"/>
          </p:cNvSpPr>
          <p:nvPr/>
        </p:nvSpPr>
        <p:spPr bwMode="auto">
          <a:xfrm>
            <a:off x="1681714" y="4068663"/>
            <a:ext cx="149793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7" name="Line 11"/>
          <p:cNvSpPr>
            <a:spLocks noChangeShapeType="1"/>
          </p:cNvSpPr>
          <p:nvPr/>
        </p:nvSpPr>
        <p:spPr bwMode="auto">
          <a:xfrm>
            <a:off x="8516166" y="5111651"/>
            <a:ext cx="653521"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8" name="Line 12"/>
          <p:cNvSpPr>
            <a:spLocks noChangeShapeType="1"/>
          </p:cNvSpPr>
          <p:nvPr/>
        </p:nvSpPr>
        <p:spPr bwMode="auto">
          <a:xfrm>
            <a:off x="8516167" y="3784501"/>
            <a:ext cx="560652"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9" name="Line 13"/>
          <p:cNvSpPr>
            <a:spLocks noChangeShapeType="1"/>
          </p:cNvSpPr>
          <p:nvPr/>
        </p:nvSpPr>
        <p:spPr bwMode="auto">
          <a:xfrm flipV="1">
            <a:off x="5893483" y="2266851"/>
            <a:ext cx="0" cy="5715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30" name="Line 14"/>
          <p:cNvSpPr>
            <a:spLocks noChangeShapeType="1"/>
          </p:cNvSpPr>
          <p:nvPr/>
        </p:nvSpPr>
        <p:spPr bwMode="auto">
          <a:xfrm flipV="1">
            <a:off x="4209808" y="2266851"/>
            <a:ext cx="0" cy="5715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7631" name="Picture 1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03136" y="2959002"/>
            <a:ext cx="656960"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07632" name="Picture 1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9482" y="1890613"/>
            <a:ext cx="650081"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7633" name="Text Box 17"/>
          <p:cNvSpPr txBox="1">
            <a:spLocks noChangeArrowheads="1"/>
          </p:cNvSpPr>
          <p:nvPr/>
        </p:nvSpPr>
        <p:spPr bwMode="auto">
          <a:xfrm>
            <a:off x="5110979" y="1412776"/>
            <a:ext cx="20505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128.56.24.34</a:t>
            </a:r>
            <a:endParaRPr lang="en-US" altLang="zh-CN" sz="2400" b="1">
              <a:solidFill>
                <a:srgbClr val="000099"/>
              </a:solidFill>
              <a:latin typeface="+mn-lt"/>
              <a:ea typeface="黑体" panose="02010609060101010101" pitchFamily="2" charset="-122"/>
            </a:endParaRPr>
          </a:p>
        </p:txBody>
      </p:sp>
      <p:sp>
        <p:nvSpPr>
          <p:cNvPr id="1007634" name="Text Box 18"/>
          <p:cNvSpPr txBox="1">
            <a:spLocks noChangeArrowheads="1"/>
          </p:cNvSpPr>
          <p:nvPr/>
        </p:nvSpPr>
        <p:spPr bwMode="auto">
          <a:xfrm>
            <a:off x="176897" y="2643088"/>
            <a:ext cx="20505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135.27.74.52</a:t>
            </a:r>
            <a:endParaRPr lang="en-US" altLang="zh-CN" sz="2400" b="1">
              <a:solidFill>
                <a:srgbClr val="000099"/>
              </a:solidFill>
              <a:latin typeface="+mn-lt"/>
              <a:ea typeface="黑体" panose="02010609060101010101" pitchFamily="2" charset="-122"/>
            </a:endParaRPr>
          </a:p>
        </p:txBody>
      </p:sp>
      <p:sp>
        <p:nvSpPr>
          <p:cNvPr id="1007635" name="Text Box 19"/>
          <p:cNvSpPr txBox="1">
            <a:spLocks noChangeArrowheads="1"/>
          </p:cNvSpPr>
          <p:nvPr/>
        </p:nvSpPr>
        <p:spPr bwMode="auto">
          <a:xfrm>
            <a:off x="7860926" y="2898676"/>
            <a:ext cx="20505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130.12.14.56</a:t>
            </a:r>
            <a:endParaRPr lang="en-US" altLang="zh-CN" sz="2400" b="1">
              <a:solidFill>
                <a:srgbClr val="000099"/>
              </a:solidFill>
              <a:latin typeface="+mn-lt"/>
              <a:ea typeface="黑体" panose="02010609060101010101" pitchFamily="2" charset="-122"/>
            </a:endParaRPr>
          </a:p>
        </p:txBody>
      </p:sp>
      <p:sp>
        <p:nvSpPr>
          <p:cNvPr id="1007636" name="Text Box 20"/>
          <p:cNvSpPr txBox="1">
            <a:spLocks noChangeArrowheads="1"/>
          </p:cNvSpPr>
          <p:nvPr/>
        </p:nvSpPr>
        <p:spPr bwMode="auto">
          <a:xfrm>
            <a:off x="7938317" y="5271591"/>
            <a:ext cx="20505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130.12.14.43</a:t>
            </a:r>
            <a:endParaRPr lang="en-US" altLang="zh-CN" sz="2400" b="1" dirty="0">
              <a:solidFill>
                <a:srgbClr val="000099"/>
              </a:solidFill>
              <a:latin typeface="+mn-lt"/>
              <a:ea typeface="黑体" panose="02010609060101010101" pitchFamily="2" charset="-122"/>
            </a:endParaRPr>
          </a:p>
        </p:txBody>
      </p:sp>
      <p:pic>
        <p:nvPicPr>
          <p:cNvPr id="1007637" name="Picture 2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8444" y="1874739"/>
            <a:ext cx="650081"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7638"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690" y="4449664"/>
            <a:ext cx="650081"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7639" name="Picture 2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565" y="3106638"/>
            <a:ext cx="650081"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7640" name="Picture 2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9428" y="4635401"/>
            <a:ext cx="650081"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7641" name="Picture 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6559" y="3297139"/>
            <a:ext cx="650081"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7642" name="Line 26"/>
          <p:cNvSpPr>
            <a:spLocks noChangeShapeType="1"/>
          </p:cNvSpPr>
          <p:nvPr/>
        </p:nvSpPr>
        <p:spPr bwMode="auto">
          <a:xfrm>
            <a:off x="3647436" y="2835176"/>
            <a:ext cx="2901289"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43" name="Line 27"/>
          <p:cNvSpPr>
            <a:spLocks noChangeShapeType="1"/>
          </p:cNvSpPr>
          <p:nvPr/>
        </p:nvSpPr>
        <p:spPr bwMode="auto">
          <a:xfrm flipV="1">
            <a:off x="4397265" y="5478364"/>
            <a:ext cx="0"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44" name="Line 28"/>
          <p:cNvSpPr>
            <a:spLocks noChangeShapeType="1"/>
          </p:cNvSpPr>
          <p:nvPr/>
        </p:nvSpPr>
        <p:spPr bwMode="auto">
          <a:xfrm>
            <a:off x="3552848" y="5478363"/>
            <a:ext cx="355824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7645" name="Picture 2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4263" y="5679976"/>
            <a:ext cx="650081"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7646" name="Line 30"/>
          <p:cNvSpPr>
            <a:spLocks noChangeShapeType="1"/>
          </p:cNvSpPr>
          <p:nvPr/>
        </p:nvSpPr>
        <p:spPr bwMode="auto">
          <a:xfrm flipV="1">
            <a:off x="5988073" y="5478364"/>
            <a:ext cx="0"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7647"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1632" y="5713314"/>
            <a:ext cx="650081"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7648" name="Line 32"/>
          <p:cNvSpPr>
            <a:spLocks noChangeShapeType="1"/>
          </p:cNvSpPr>
          <p:nvPr/>
        </p:nvSpPr>
        <p:spPr bwMode="auto">
          <a:xfrm rot="5400000">
            <a:off x="7425554" y="4306789"/>
            <a:ext cx="218122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49" name="Line 33"/>
          <p:cNvSpPr>
            <a:spLocks noChangeShapeType="1"/>
          </p:cNvSpPr>
          <p:nvPr/>
        </p:nvSpPr>
        <p:spPr bwMode="auto">
          <a:xfrm rot="-5400000">
            <a:off x="591896" y="4305995"/>
            <a:ext cx="217963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7650" name="Picture 3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011" y="4068664"/>
            <a:ext cx="656960"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07651" name="Picture 3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03136" y="4943376"/>
            <a:ext cx="656960" cy="37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07652" name="Picture 3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56630" y="3881339"/>
            <a:ext cx="656960"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007653" name="Group 37"/>
          <p:cNvGrpSpPr/>
          <p:nvPr/>
        </p:nvGrpSpPr>
        <p:grpSpPr bwMode="auto">
          <a:xfrm>
            <a:off x="3179653" y="3500338"/>
            <a:ext cx="3931444" cy="1327150"/>
            <a:chOff x="912" y="768"/>
            <a:chExt cx="2400" cy="1584"/>
          </a:xfrm>
          <a:solidFill>
            <a:schemeClr val="bg1">
              <a:lumMod val="75000"/>
            </a:schemeClr>
          </a:solidFill>
          <a:effectLst>
            <a:outerShdw blurRad="50800" dist="38100" dir="2700000" algn="tl" rotWithShape="0">
              <a:prstClr val="black"/>
            </a:outerShdw>
          </a:effectLst>
        </p:grpSpPr>
        <p:sp>
          <p:nvSpPr>
            <p:cNvPr id="1007654" name="Oval 38"/>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55" name="Oval 39"/>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56" name="Oval 40"/>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57" name="Oval 41"/>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58" name="Oval 42"/>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59" name="Oval 43"/>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0" name="Oval 44"/>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1" name="Oval 45"/>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2" name="Oval 46"/>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1007663" name="Group 47"/>
            <p:cNvGrpSpPr/>
            <p:nvPr/>
          </p:nvGrpSpPr>
          <p:grpSpPr bwMode="auto">
            <a:xfrm>
              <a:off x="912" y="768"/>
              <a:ext cx="2386" cy="1553"/>
              <a:chOff x="912" y="768"/>
              <a:chExt cx="2386" cy="1553"/>
            </a:xfrm>
            <a:grpFill/>
          </p:grpSpPr>
          <p:sp>
            <p:nvSpPr>
              <p:cNvPr id="1007664" name="Oval 48"/>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5" name="Oval 49"/>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6" name="Oval 50"/>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7" name="Oval 51"/>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8" name="Oval 52"/>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9" name="Oval 53"/>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70" name="Oval 54"/>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71" name="Oval 55"/>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72" name="Oval 56"/>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sp>
        <p:nvSpPr>
          <p:cNvPr id="1007673" name="Text Box 57"/>
          <p:cNvSpPr txBox="1">
            <a:spLocks noChangeArrowheads="1"/>
          </p:cNvSpPr>
          <p:nvPr/>
        </p:nvSpPr>
        <p:spPr bwMode="auto">
          <a:xfrm>
            <a:off x="4089642" y="3660676"/>
            <a:ext cx="2206053" cy="830997"/>
          </a:xfrm>
          <a:prstGeom prst="rect">
            <a:avLst/>
          </a:prstGeom>
          <a:solidFill>
            <a:srgbClr val="FFFF66"/>
          </a:solidFill>
          <a:ln w="9525">
            <a:solidFill>
              <a:schemeClr val="folHlink"/>
            </a:solidFill>
            <a:miter lim="800000"/>
          </a:ln>
          <a:effectLst>
            <a:outerShdw dist="45791" dir="3378596" algn="ctr" rotWithShape="0">
              <a:schemeClr val="bg2"/>
            </a:outerShdw>
          </a:effectLst>
        </p:spPr>
        <p:txBody>
          <a:bodyPr wrap="none">
            <a:spAutoFit/>
          </a:bodyPr>
          <a:lstStyle/>
          <a:p>
            <a:pPr algn="ctr"/>
            <a:r>
              <a:rPr lang="zh-CN" altLang="en-US" sz="2400" b="1" dirty="0">
                <a:solidFill>
                  <a:srgbClr val="000099"/>
                </a:solidFill>
                <a:latin typeface="+mn-lt"/>
                <a:ea typeface="黑体" panose="02010609060101010101" pitchFamily="2" charset="-122"/>
              </a:rPr>
              <a:t>多播组</a:t>
            </a:r>
            <a:endParaRPr lang="zh-CN" altLang="en-US" sz="2400" b="1" dirty="0">
              <a:solidFill>
                <a:srgbClr val="000099"/>
              </a:solidFill>
              <a:latin typeface="+mn-lt"/>
              <a:ea typeface="黑体" panose="02010609060101010101" pitchFamily="2" charset="-122"/>
            </a:endParaRPr>
          </a:p>
          <a:p>
            <a:pPr algn="ctr"/>
            <a:r>
              <a:rPr lang="en-US" altLang="zh-CN" sz="2400" b="1" dirty="0">
                <a:solidFill>
                  <a:srgbClr val="000099"/>
                </a:solidFill>
                <a:latin typeface="+mn-lt"/>
                <a:ea typeface="黑体" panose="02010609060101010101" pitchFamily="2" charset="-122"/>
              </a:rPr>
              <a:t>226.15.37.123</a:t>
            </a:r>
            <a:endParaRPr lang="en-US" altLang="zh-CN" sz="2400" b="1" dirty="0">
              <a:solidFill>
                <a:srgbClr val="000099"/>
              </a:solidFill>
              <a:latin typeface="+mn-lt"/>
              <a:ea typeface="黑体" panose="02010609060101010101" pitchFamily="2" charset="-122"/>
            </a:endParaRPr>
          </a:p>
        </p:txBody>
      </p:sp>
      <p:sp>
        <p:nvSpPr>
          <p:cNvPr id="1007674" name="Freeform 58"/>
          <p:cNvSpPr/>
          <p:nvPr/>
        </p:nvSpPr>
        <p:spPr bwMode="auto">
          <a:xfrm>
            <a:off x="1212210" y="3393976"/>
            <a:ext cx="1217613" cy="608012"/>
          </a:xfrm>
          <a:custGeom>
            <a:avLst/>
            <a:gdLst>
              <a:gd name="T0" fmla="*/ 0 w 872"/>
              <a:gd name="T1" fmla="*/ 6 h 291"/>
              <a:gd name="T2" fmla="*/ 182 w 872"/>
              <a:gd name="T3" fmla="*/ 6 h 291"/>
              <a:gd name="T4" fmla="*/ 269 w 872"/>
              <a:gd name="T5" fmla="*/ 44 h 291"/>
              <a:gd name="T6" fmla="*/ 284 w 872"/>
              <a:gd name="T7" fmla="*/ 206 h 291"/>
              <a:gd name="T8" fmla="*/ 413 w 872"/>
              <a:gd name="T9" fmla="*/ 278 h 291"/>
              <a:gd name="T10" fmla="*/ 782 w 872"/>
              <a:gd name="T11" fmla="*/ 284 h 291"/>
              <a:gd name="T12" fmla="*/ 872 w 872"/>
              <a:gd name="T13" fmla="*/ 281 h 291"/>
            </a:gdLst>
            <a:ahLst/>
            <a:cxnLst>
              <a:cxn ang="0">
                <a:pos x="T0" y="T1"/>
              </a:cxn>
              <a:cxn ang="0">
                <a:pos x="T2" y="T3"/>
              </a:cxn>
              <a:cxn ang="0">
                <a:pos x="T4" y="T5"/>
              </a:cxn>
              <a:cxn ang="0">
                <a:pos x="T6" y="T7"/>
              </a:cxn>
              <a:cxn ang="0">
                <a:pos x="T8" y="T9"/>
              </a:cxn>
              <a:cxn ang="0">
                <a:pos x="T10" y="T11"/>
              </a:cxn>
              <a:cxn ang="0">
                <a:pos x="T12" y="T13"/>
              </a:cxn>
            </a:cxnLst>
            <a:rect l="0" t="0" r="r" b="b"/>
            <a:pathLst>
              <a:path w="872" h="291">
                <a:moveTo>
                  <a:pt x="0" y="6"/>
                </a:moveTo>
                <a:cubicBezTo>
                  <a:pt x="68" y="6"/>
                  <a:pt x="137" y="0"/>
                  <a:pt x="182" y="6"/>
                </a:cubicBezTo>
                <a:cubicBezTo>
                  <a:pt x="227" y="12"/>
                  <a:pt x="252" y="11"/>
                  <a:pt x="269" y="44"/>
                </a:cubicBezTo>
                <a:cubicBezTo>
                  <a:pt x="286" y="77"/>
                  <a:pt x="260" y="167"/>
                  <a:pt x="284" y="206"/>
                </a:cubicBezTo>
                <a:cubicBezTo>
                  <a:pt x="308" y="245"/>
                  <a:pt x="330" y="265"/>
                  <a:pt x="413" y="278"/>
                </a:cubicBezTo>
                <a:cubicBezTo>
                  <a:pt x="496" y="291"/>
                  <a:pt x="706" y="284"/>
                  <a:pt x="782" y="284"/>
                </a:cubicBezTo>
                <a:cubicBezTo>
                  <a:pt x="858" y="284"/>
                  <a:pt x="853" y="282"/>
                  <a:pt x="872" y="281"/>
                </a:cubicBezTo>
              </a:path>
            </a:pathLst>
          </a:custGeom>
          <a:noFill/>
          <a:ln w="57150" cmpd="sng">
            <a:solidFill>
              <a:srgbClr val="C0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75" name="Freeform 59"/>
          <p:cNvSpPr/>
          <p:nvPr/>
        </p:nvSpPr>
        <p:spPr bwMode="auto">
          <a:xfrm>
            <a:off x="5239963" y="2158901"/>
            <a:ext cx="791104" cy="963612"/>
          </a:xfrm>
          <a:custGeom>
            <a:avLst/>
            <a:gdLst>
              <a:gd name="T0" fmla="*/ 384 w 384"/>
              <a:gd name="T1" fmla="*/ 0 h 461"/>
              <a:gd name="T2" fmla="*/ 374 w 384"/>
              <a:gd name="T3" fmla="*/ 229 h 461"/>
              <a:gd name="T4" fmla="*/ 324 w 384"/>
              <a:gd name="T5" fmla="*/ 259 h 461"/>
              <a:gd name="T6" fmla="*/ 112 w 384"/>
              <a:gd name="T7" fmla="*/ 264 h 461"/>
              <a:gd name="T8" fmla="*/ 17 w 384"/>
              <a:gd name="T9" fmla="*/ 307 h 461"/>
              <a:gd name="T10" fmla="*/ 13 w 384"/>
              <a:gd name="T11" fmla="*/ 461 h 461"/>
            </a:gdLst>
            <a:ahLst/>
            <a:cxnLst>
              <a:cxn ang="0">
                <a:pos x="T0" y="T1"/>
              </a:cxn>
              <a:cxn ang="0">
                <a:pos x="T2" y="T3"/>
              </a:cxn>
              <a:cxn ang="0">
                <a:pos x="T4" y="T5"/>
              </a:cxn>
              <a:cxn ang="0">
                <a:pos x="T6" y="T7"/>
              </a:cxn>
              <a:cxn ang="0">
                <a:pos x="T8" y="T9"/>
              </a:cxn>
              <a:cxn ang="0">
                <a:pos x="T10" y="T11"/>
              </a:cxn>
            </a:cxnLst>
            <a:rect l="0" t="0" r="r" b="b"/>
            <a:pathLst>
              <a:path w="384" h="461">
                <a:moveTo>
                  <a:pt x="384" y="0"/>
                </a:moveTo>
                <a:cubicBezTo>
                  <a:pt x="382" y="35"/>
                  <a:pt x="384" y="186"/>
                  <a:pt x="374" y="229"/>
                </a:cubicBezTo>
                <a:cubicBezTo>
                  <a:pt x="364" y="272"/>
                  <a:pt x="368" y="253"/>
                  <a:pt x="324" y="259"/>
                </a:cubicBezTo>
                <a:cubicBezTo>
                  <a:pt x="281" y="264"/>
                  <a:pt x="163" y="256"/>
                  <a:pt x="112" y="264"/>
                </a:cubicBezTo>
                <a:cubicBezTo>
                  <a:pt x="60" y="272"/>
                  <a:pt x="34" y="274"/>
                  <a:pt x="17" y="307"/>
                </a:cubicBezTo>
                <a:cubicBezTo>
                  <a:pt x="0" y="340"/>
                  <a:pt x="14" y="435"/>
                  <a:pt x="13" y="461"/>
                </a:cubicBezTo>
              </a:path>
            </a:pathLst>
          </a:custGeom>
          <a:noFill/>
          <a:ln w="57150" cmpd="sng">
            <a:solidFill>
              <a:srgbClr val="C0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76" name="Freeform 60"/>
          <p:cNvSpPr/>
          <p:nvPr/>
        </p:nvSpPr>
        <p:spPr bwMode="auto">
          <a:xfrm>
            <a:off x="7952075" y="4449664"/>
            <a:ext cx="1563290" cy="563563"/>
          </a:xfrm>
          <a:custGeom>
            <a:avLst/>
            <a:gdLst>
              <a:gd name="T0" fmla="*/ 757 w 757"/>
              <a:gd name="T1" fmla="*/ 269 h 270"/>
              <a:gd name="T2" fmla="*/ 435 w 757"/>
              <a:gd name="T3" fmla="*/ 265 h 270"/>
              <a:gd name="T4" fmla="*/ 378 w 757"/>
              <a:gd name="T5" fmla="*/ 238 h 270"/>
              <a:gd name="T6" fmla="*/ 372 w 757"/>
              <a:gd name="T7" fmla="*/ 169 h 270"/>
              <a:gd name="T8" fmla="*/ 372 w 757"/>
              <a:gd name="T9" fmla="*/ 85 h 270"/>
              <a:gd name="T10" fmla="*/ 359 w 757"/>
              <a:gd name="T11" fmla="*/ 13 h 270"/>
              <a:gd name="T12" fmla="*/ 252 w 757"/>
              <a:gd name="T13" fmla="*/ 5 h 270"/>
              <a:gd name="T14" fmla="*/ 0 w 757"/>
              <a:gd name="T15" fmla="*/ 6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7" h="270">
                <a:moveTo>
                  <a:pt x="757" y="269"/>
                </a:moveTo>
                <a:cubicBezTo>
                  <a:pt x="703" y="268"/>
                  <a:pt x="498" y="270"/>
                  <a:pt x="435" y="265"/>
                </a:cubicBezTo>
                <a:cubicBezTo>
                  <a:pt x="372" y="260"/>
                  <a:pt x="388" y="254"/>
                  <a:pt x="378" y="238"/>
                </a:cubicBezTo>
                <a:cubicBezTo>
                  <a:pt x="368" y="222"/>
                  <a:pt x="373" y="194"/>
                  <a:pt x="372" y="169"/>
                </a:cubicBezTo>
                <a:cubicBezTo>
                  <a:pt x="371" y="144"/>
                  <a:pt x="374" y="111"/>
                  <a:pt x="372" y="85"/>
                </a:cubicBezTo>
                <a:cubicBezTo>
                  <a:pt x="370" y="59"/>
                  <a:pt x="380" y="27"/>
                  <a:pt x="359" y="13"/>
                </a:cubicBezTo>
                <a:cubicBezTo>
                  <a:pt x="339" y="0"/>
                  <a:pt x="311" y="6"/>
                  <a:pt x="252" y="5"/>
                </a:cubicBezTo>
                <a:cubicBezTo>
                  <a:pt x="192" y="4"/>
                  <a:pt x="52" y="6"/>
                  <a:pt x="0" y="6"/>
                </a:cubicBezTo>
              </a:path>
            </a:pathLst>
          </a:custGeom>
          <a:noFill/>
          <a:ln w="57150" cmpd="sng">
            <a:solidFill>
              <a:srgbClr val="C0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77" name="Freeform 61"/>
          <p:cNvSpPr/>
          <p:nvPr/>
        </p:nvSpPr>
        <p:spPr bwMode="auto">
          <a:xfrm>
            <a:off x="7859206" y="3663851"/>
            <a:ext cx="1417108" cy="444500"/>
          </a:xfrm>
          <a:custGeom>
            <a:avLst/>
            <a:gdLst>
              <a:gd name="T0" fmla="*/ 686 w 686"/>
              <a:gd name="T1" fmla="*/ 8 h 213"/>
              <a:gd name="T2" fmla="*/ 462 w 686"/>
              <a:gd name="T3" fmla="*/ 8 h 213"/>
              <a:gd name="T4" fmla="*/ 399 w 686"/>
              <a:gd name="T5" fmla="*/ 26 h 213"/>
              <a:gd name="T6" fmla="*/ 388 w 686"/>
              <a:gd name="T7" fmla="*/ 167 h 213"/>
              <a:gd name="T8" fmla="*/ 327 w 686"/>
              <a:gd name="T9" fmla="*/ 206 h 213"/>
              <a:gd name="T10" fmla="*/ 0 w 686"/>
              <a:gd name="T11" fmla="*/ 211 h 213"/>
            </a:gdLst>
            <a:ahLst/>
            <a:cxnLst>
              <a:cxn ang="0">
                <a:pos x="T0" y="T1"/>
              </a:cxn>
              <a:cxn ang="0">
                <a:pos x="T2" y="T3"/>
              </a:cxn>
              <a:cxn ang="0">
                <a:pos x="T4" y="T5"/>
              </a:cxn>
              <a:cxn ang="0">
                <a:pos x="T6" y="T7"/>
              </a:cxn>
              <a:cxn ang="0">
                <a:pos x="T8" y="T9"/>
              </a:cxn>
              <a:cxn ang="0">
                <a:pos x="T10" y="T11"/>
              </a:cxn>
            </a:cxnLst>
            <a:rect l="0" t="0" r="r" b="b"/>
            <a:pathLst>
              <a:path w="686" h="213">
                <a:moveTo>
                  <a:pt x="686" y="8"/>
                </a:moveTo>
                <a:cubicBezTo>
                  <a:pt x="650" y="8"/>
                  <a:pt x="510" y="5"/>
                  <a:pt x="462" y="8"/>
                </a:cubicBezTo>
                <a:cubicBezTo>
                  <a:pt x="414" y="11"/>
                  <a:pt x="411" y="0"/>
                  <a:pt x="399" y="26"/>
                </a:cubicBezTo>
                <a:cubicBezTo>
                  <a:pt x="387" y="52"/>
                  <a:pt x="400" y="137"/>
                  <a:pt x="388" y="167"/>
                </a:cubicBezTo>
                <a:cubicBezTo>
                  <a:pt x="376" y="197"/>
                  <a:pt x="392" y="199"/>
                  <a:pt x="327" y="206"/>
                </a:cubicBezTo>
                <a:cubicBezTo>
                  <a:pt x="263" y="213"/>
                  <a:pt x="68" y="210"/>
                  <a:pt x="0" y="211"/>
                </a:cubicBezTo>
              </a:path>
            </a:pathLst>
          </a:custGeom>
          <a:noFill/>
          <a:ln w="57150" cmpd="sng">
            <a:solidFill>
              <a:srgbClr val="C0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78" name="Text Box 62"/>
          <p:cNvSpPr txBox="1">
            <a:spLocks noChangeArrowheads="1"/>
          </p:cNvSpPr>
          <p:nvPr/>
        </p:nvSpPr>
        <p:spPr bwMode="auto">
          <a:xfrm>
            <a:off x="1619802" y="3401913"/>
            <a:ext cx="970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IGMP</a:t>
            </a:r>
            <a:endParaRPr lang="en-US" altLang="zh-CN" sz="2400" b="1">
              <a:solidFill>
                <a:srgbClr val="000099"/>
              </a:solidFill>
              <a:latin typeface="+mn-lt"/>
              <a:ea typeface="黑体" panose="02010609060101010101" pitchFamily="2" charset="-122"/>
            </a:endParaRPr>
          </a:p>
        </p:txBody>
      </p:sp>
      <p:sp>
        <p:nvSpPr>
          <p:cNvPr id="1007679" name="Text Box 63"/>
          <p:cNvSpPr txBox="1">
            <a:spLocks noChangeArrowheads="1"/>
          </p:cNvSpPr>
          <p:nvPr/>
        </p:nvSpPr>
        <p:spPr bwMode="auto">
          <a:xfrm>
            <a:off x="7627034" y="3619401"/>
            <a:ext cx="970137" cy="461665"/>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IGMP</a:t>
            </a:r>
            <a:endParaRPr lang="en-US" altLang="zh-CN" sz="2400" b="1">
              <a:solidFill>
                <a:srgbClr val="000099"/>
              </a:solidFill>
              <a:latin typeface="+mn-lt"/>
              <a:ea typeface="黑体" panose="02010609060101010101" pitchFamily="2" charset="-122"/>
            </a:endParaRPr>
          </a:p>
        </p:txBody>
      </p:sp>
      <p:sp>
        <p:nvSpPr>
          <p:cNvPr id="1007680" name="Text Box 64"/>
          <p:cNvSpPr txBox="1">
            <a:spLocks noChangeArrowheads="1"/>
          </p:cNvSpPr>
          <p:nvPr/>
        </p:nvSpPr>
        <p:spPr bwMode="auto">
          <a:xfrm>
            <a:off x="5332831" y="2755801"/>
            <a:ext cx="970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IGMP</a:t>
            </a:r>
            <a:endParaRPr lang="en-US" altLang="zh-CN" sz="2400" b="1">
              <a:solidFill>
                <a:srgbClr val="000099"/>
              </a:solidFill>
              <a:latin typeface="+mn-lt"/>
              <a:ea typeface="黑体" panose="02010609060101010101" pitchFamily="2" charset="-122"/>
            </a:endParaRPr>
          </a:p>
        </p:txBody>
      </p:sp>
      <p:sp>
        <p:nvSpPr>
          <p:cNvPr id="1007681" name="Text Box 65"/>
          <p:cNvSpPr txBox="1">
            <a:spLocks noChangeArrowheads="1"/>
          </p:cNvSpPr>
          <p:nvPr/>
        </p:nvSpPr>
        <p:spPr bwMode="auto">
          <a:xfrm>
            <a:off x="7676908" y="4483001"/>
            <a:ext cx="970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IGMP</a:t>
            </a:r>
            <a:endParaRPr lang="en-US" altLang="zh-CN" sz="2400" b="1">
              <a:solidFill>
                <a:srgbClr val="000099"/>
              </a:solidFill>
              <a:latin typeface="+mn-lt"/>
              <a:ea typeface="黑体" panose="02010609060101010101" pitchFamily="2" charset="-122"/>
            </a:endParaRPr>
          </a:p>
        </p:txBody>
      </p:sp>
      <p:sp>
        <p:nvSpPr>
          <p:cNvPr id="1007682" name="Text Box 66"/>
          <p:cNvSpPr txBox="1">
            <a:spLocks noChangeArrowheads="1"/>
          </p:cNvSpPr>
          <p:nvPr/>
        </p:nvSpPr>
        <p:spPr bwMode="auto">
          <a:xfrm>
            <a:off x="4335353" y="2898676"/>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1</a:t>
            </a:r>
            <a:endParaRPr lang="en-US" altLang="zh-CN" sz="2400" b="1" baseline="-25000">
              <a:solidFill>
                <a:srgbClr val="000099"/>
              </a:solidFill>
              <a:latin typeface="+mn-lt"/>
              <a:ea typeface="黑体" panose="02010609060101010101" pitchFamily="2" charset="-122"/>
            </a:endParaRPr>
          </a:p>
        </p:txBody>
      </p:sp>
      <p:sp>
        <p:nvSpPr>
          <p:cNvPr id="1007683" name="Text Box 67"/>
          <p:cNvSpPr txBox="1">
            <a:spLocks noChangeArrowheads="1"/>
          </p:cNvSpPr>
          <p:nvPr/>
        </p:nvSpPr>
        <p:spPr bwMode="auto">
          <a:xfrm>
            <a:off x="4271721" y="4771926"/>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4</a:t>
            </a:r>
            <a:endParaRPr lang="en-US" altLang="zh-CN" sz="2400" b="1" baseline="-25000">
              <a:solidFill>
                <a:srgbClr val="000099"/>
              </a:solidFill>
              <a:latin typeface="+mn-lt"/>
              <a:ea typeface="黑体" panose="02010609060101010101" pitchFamily="2" charset="-122"/>
            </a:endParaRPr>
          </a:p>
        </p:txBody>
      </p:sp>
      <p:sp>
        <p:nvSpPr>
          <p:cNvPr id="1007684" name="Text Box 68"/>
          <p:cNvSpPr txBox="1">
            <a:spLocks noChangeArrowheads="1"/>
          </p:cNvSpPr>
          <p:nvPr/>
        </p:nvSpPr>
        <p:spPr bwMode="auto">
          <a:xfrm>
            <a:off x="7080140" y="3763863"/>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3</a:t>
            </a:r>
            <a:endParaRPr lang="en-US" altLang="zh-CN" sz="2400" b="1" baseline="-25000">
              <a:solidFill>
                <a:srgbClr val="000099"/>
              </a:solidFill>
              <a:latin typeface="+mn-lt"/>
              <a:ea typeface="黑体" panose="02010609060101010101" pitchFamily="2" charset="-122"/>
            </a:endParaRPr>
          </a:p>
        </p:txBody>
      </p:sp>
      <p:sp>
        <p:nvSpPr>
          <p:cNvPr id="1007685" name="Text Box 69"/>
          <p:cNvSpPr txBox="1">
            <a:spLocks noChangeArrowheads="1"/>
          </p:cNvSpPr>
          <p:nvPr/>
        </p:nvSpPr>
        <p:spPr bwMode="auto">
          <a:xfrm>
            <a:off x="2619001" y="3644802"/>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2</a:t>
            </a:r>
            <a:endParaRPr lang="en-US" altLang="zh-CN" sz="2400" b="1" baseline="-25000">
              <a:solidFill>
                <a:srgbClr val="000099"/>
              </a:solidFill>
              <a:latin typeface="+mn-lt"/>
              <a:ea typeface="黑体" panose="02010609060101010101" pitchFamily="2" charset="-122"/>
            </a:endParaRPr>
          </a:p>
        </p:txBody>
      </p:sp>
      <p:sp>
        <p:nvSpPr>
          <p:cNvPr id="2" name="TextBox 1"/>
          <p:cNvSpPr txBox="1"/>
          <p:nvPr/>
        </p:nvSpPr>
        <p:spPr>
          <a:xfrm>
            <a:off x="5385048" y="1124744"/>
            <a:ext cx="1475084" cy="400110"/>
          </a:xfrm>
          <a:prstGeom prst="rect">
            <a:avLst/>
          </a:prstGeom>
          <a:noFill/>
        </p:spPr>
        <p:txBody>
          <a:bodyPr wrap="none" rtlCol="0">
            <a:spAutoFit/>
          </a:bodyPr>
          <a:lstStyle/>
          <a:p>
            <a:r>
              <a:rPr lang="zh-CN" altLang="en-US" sz="2000" b="1" dirty="0" smtClean="0">
                <a:latin typeface="+mn-lt"/>
                <a:ea typeface="黑体" panose="02010609060101010101" pitchFamily="2" charset="-122"/>
              </a:rPr>
              <a:t>参加多播组</a:t>
            </a:r>
            <a:endParaRPr lang="zh-CN" altLang="en-US" sz="2000" b="1" dirty="0">
              <a:latin typeface="+mn-lt"/>
              <a:ea typeface="黑体" panose="02010609060101010101" pitchFamily="2" charset="-122"/>
            </a:endParaRPr>
          </a:p>
        </p:txBody>
      </p:sp>
      <p:sp>
        <p:nvSpPr>
          <p:cNvPr id="70" name="TextBox 69"/>
          <p:cNvSpPr txBox="1"/>
          <p:nvPr/>
        </p:nvSpPr>
        <p:spPr>
          <a:xfrm>
            <a:off x="464635" y="2316942"/>
            <a:ext cx="1475084" cy="400110"/>
          </a:xfrm>
          <a:prstGeom prst="rect">
            <a:avLst/>
          </a:prstGeom>
          <a:noFill/>
        </p:spPr>
        <p:txBody>
          <a:bodyPr wrap="none" rtlCol="0">
            <a:spAutoFit/>
          </a:bodyPr>
          <a:lstStyle/>
          <a:p>
            <a:r>
              <a:rPr lang="zh-CN" altLang="en-US" sz="2000" b="1" dirty="0" smtClean="0">
                <a:latin typeface="+mn-lt"/>
                <a:ea typeface="黑体" panose="02010609060101010101" pitchFamily="2" charset="-122"/>
              </a:rPr>
              <a:t>参加多播组</a:t>
            </a:r>
            <a:endParaRPr lang="zh-CN" altLang="en-US" sz="2000" b="1" dirty="0">
              <a:latin typeface="+mn-lt"/>
              <a:ea typeface="黑体" panose="02010609060101010101" pitchFamily="2" charset="-122"/>
            </a:endParaRPr>
          </a:p>
        </p:txBody>
      </p:sp>
      <p:sp>
        <p:nvSpPr>
          <p:cNvPr id="71" name="TextBox 70"/>
          <p:cNvSpPr txBox="1"/>
          <p:nvPr/>
        </p:nvSpPr>
        <p:spPr>
          <a:xfrm>
            <a:off x="8261886" y="5665391"/>
            <a:ext cx="1475084" cy="400110"/>
          </a:xfrm>
          <a:prstGeom prst="rect">
            <a:avLst/>
          </a:prstGeom>
          <a:noFill/>
        </p:spPr>
        <p:txBody>
          <a:bodyPr wrap="none" rtlCol="0">
            <a:spAutoFit/>
          </a:bodyPr>
          <a:lstStyle/>
          <a:p>
            <a:r>
              <a:rPr lang="zh-CN" altLang="en-US" sz="2000" b="1" dirty="0" smtClean="0">
                <a:latin typeface="+mn-lt"/>
                <a:ea typeface="黑体" panose="02010609060101010101" pitchFamily="2" charset="-122"/>
              </a:rPr>
              <a:t>参加多播组</a:t>
            </a:r>
            <a:endParaRPr lang="zh-CN" altLang="en-US" sz="2000" b="1" dirty="0">
              <a:latin typeface="+mn-lt"/>
              <a:ea typeface="黑体" panose="02010609060101010101" pitchFamily="2" charset="-122"/>
            </a:endParaRPr>
          </a:p>
        </p:txBody>
      </p:sp>
      <p:sp>
        <p:nvSpPr>
          <p:cNvPr id="72" name="TextBox 71"/>
          <p:cNvSpPr txBox="1"/>
          <p:nvPr/>
        </p:nvSpPr>
        <p:spPr>
          <a:xfrm>
            <a:off x="8121352" y="2586523"/>
            <a:ext cx="1475084" cy="400110"/>
          </a:xfrm>
          <a:prstGeom prst="rect">
            <a:avLst/>
          </a:prstGeom>
          <a:noFill/>
        </p:spPr>
        <p:txBody>
          <a:bodyPr wrap="none" rtlCol="0">
            <a:spAutoFit/>
          </a:bodyPr>
          <a:lstStyle/>
          <a:p>
            <a:r>
              <a:rPr lang="zh-CN" altLang="en-US" sz="2000" b="1" dirty="0" smtClean="0">
                <a:latin typeface="+mn-lt"/>
                <a:ea typeface="黑体" panose="02010609060101010101" pitchFamily="2" charset="-122"/>
              </a:rPr>
              <a:t>参加多播组</a:t>
            </a:r>
            <a:endParaRPr lang="zh-CN" altLang="en-US" sz="2000" b="1" dirty="0">
              <a:latin typeface="+mn-lt"/>
              <a:ea typeface="黑体" panose="02010609060101010101" pitchFamily="2" charset="-122"/>
            </a:endParaRPr>
          </a:p>
        </p:txBody>
      </p:sp>
      <p:sp>
        <p:nvSpPr>
          <p:cNvPr id="73" name="TextBox 72"/>
          <p:cNvSpPr txBox="1"/>
          <p:nvPr/>
        </p:nvSpPr>
        <p:spPr>
          <a:xfrm>
            <a:off x="393683" y="5030658"/>
            <a:ext cx="958917" cy="707886"/>
          </a:xfrm>
          <a:prstGeom prst="rect">
            <a:avLst/>
          </a:prstGeom>
          <a:noFill/>
        </p:spPr>
        <p:txBody>
          <a:bodyPr wrap="none" rtlCol="0">
            <a:spAutoFit/>
          </a:bodyPr>
          <a:lstStyle/>
          <a:p>
            <a:r>
              <a:rPr lang="zh-CN" altLang="en-US" sz="2000" b="1" dirty="0" smtClean="0">
                <a:latin typeface="+mn-lt"/>
                <a:ea typeface="黑体" panose="02010609060101010101" pitchFamily="2" charset="-122"/>
              </a:rPr>
              <a:t>未参加</a:t>
            </a:r>
            <a:endParaRPr lang="en-US" altLang="zh-CN" sz="2000" b="1" dirty="0" smtClean="0">
              <a:latin typeface="+mn-lt"/>
              <a:ea typeface="黑体" panose="02010609060101010101" pitchFamily="2" charset="-122"/>
            </a:endParaRPr>
          </a:p>
          <a:p>
            <a:r>
              <a:rPr lang="zh-CN" altLang="en-US" sz="2000" b="1" dirty="0" smtClean="0">
                <a:latin typeface="+mn-lt"/>
                <a:ea typeface="黑体" panose="02010609060101010101" pitchFamily="2" charset="-122"/>
              </a:rPr>
              <a:t>多播组</a:t>
            </a:r>
            <a:endParaRPr lang="zh-CN" altLang="en-US" sz="2000" b="1" dirty="0">
              <a:latin typeface="+mn-lt"/>
              <a:ea typeface="黑体" panose="02010609060101010101" pitchFamily="2" charset="-122"/>
            </a:endParaRPr>
          </a:p>
        </p:txBody>
      </p:sp>
      <p:sp>
        <p:nvSpPr>
          <p:cNvPr id="74" name="TextBox 73"/>
          <p:cNvSpPr txBox="1"/>
          <p:nvPr/>
        </p:nvSpPr>
        <p:spPr>
          <a:xfrm>
            <a:off x="2931672" y="1804958"/>
            <a:ext cx="958917" cy="707886"/>
          </a:xfrm>
          <a:prstGeom prst="rect">
            <a:avLst/>
          </a:prstGeom>
          <a:noFill/>
        </p:spPr>
        <p:txBody>
          <a:bodyPr wrap="none" rtlCol="0">
            <a:spAutoFit/>
          </a:bodyPr>
          <a:lstStyle/>
          <a:p>
            <a:r>
              <a:rPr lang="zh-CN" altLang="en-US" sz="2000" b="1" dirty="0" smtClean="0">
                <a:latin typeface="+mn-lt"/>
                <a:ea typeface="黑体" panose="02010609060101010101" pitchFamily="2" charset="-122"/>
              </a:rPr>
              <a:t>未参加</a:t>
            </a:r>
            <a:endParaRPr lang="en-US" altLang="zh-CN" sz="2000" b="1" dirty="0" smtClean="0">
              <a:latin typeface="+mn-lt"/>
              <a:ea typeface="黑体" panose="02010609060101010101" pitchFamily="2" charset="-122"/>
            </a:endParaRPr>
          </a:p>
          <a:p>
            <a:r>
              <a:rPr lang="zh-CN" altLang="en-US" sz="2000" b="1" dirty="0" smtClean="0">
                <a:latin typeface="+mn-lt"/>
                <a:ea typeface="黑体" panose="02010609060101010101" pitchFamily="2" charset="-122"/>
              </a:rPr>
              <a:t>多播组</a:t>
            </a:r>
            <a:endParaRPr lang="zh-CN" altLang="en-US" sz="20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p:cNvSpPr>
            <a:spLocks noGrp="1" noChangeArrowheads="1"/>
          </p:cNvSpPr>
          <p:nvPr>
            <p:ph type="title"/>
          </p:nvPr>
        </p:nvSpPr>
        <p:spPr/>
        <p:txBody>
          <a:bodyPr/>
          <a:lstStyle/>
          <a:p>
            <a:pPr algn="ctr"/>
            <a:r>
              <a:rPr lang="en-US" altLang="zh-CN" dirty="0"/>
              <a:t>IGMP </a:t>
            </a:r>
            <a:r>
              <a:rPr lang="zh-CN" altLang="en-US" dirty="0" smtClean="0"/>
              <a:t>的使用</a:t>
            </a:r>
            <a:r>
              <a:rPr lang="zh-CN" altLang="en-US" dirty="0"/>
              <a:t>范围 </a:t>
            </a:r>
            <a:endParaRPr lang="zh-CN" altLang="en-US" dirty="0"/>
          </a:p>
        </p:txBody>
      </p:sp>
      <p:sp>
        <p:nvSpPr>
          <p:cNvPr id="1005571" name="Rectangle 3"/>
          <p:cNvSpPr>
            <a:spLocks noGrp="1" noChangeArrowheads="1"/>
          </p:cNvSpPr>
          <p:nvPr>
            <p:ph idx="1"/>
          </p:nvPr>
        </p:nvSpPr>
        <p:spPr/>
        <p:txBody>
          <a:bodyPr/>
          <a:lstStyle/>
          <a:p>
            <a:r>
              <a:rPr lang="en-US" altLang="zh-CN" dirty="0"/>
              <a:t>IGMP </a:t>
            </a:r>
            <a:r>
              <a:rPr lang="zh-CN" altLang="en-US" dirty="0">
                <a:solidFill>
                  <a:srgbClr val="FF0000"/>
                </a:solidFill>
              </a:rPr>
              <a:t>并非</a:t>
            </a:r>
            <a:r>
              <a:rPr lang="zh-CN" altLang="en-US" dirty="0" smtClean="0"/>
              <a:t>在互联网范围</a:t>
            </a:r>
            <a:r>
              <a:rPr lang="zh-CN" altLang="en-US" dirty="0"/>
              <a:t>内对所有多播组成员进行管理的协议。</a:t>
            </a:r>
            <a:endParaRPr lang="zh-CN" altLang="en-US" dirty="0"/>
          </a:p>
          <a:p>
            <a:r>
              <a:rPr lang="en-US" altLang="zh-CN" dirty="0"/>
              <a:t>IGMP </a:t>
            </a:r>
            <a:r>
              <a:rPr lang="zh-CN" altLang="en-US" dirty="0">
                <a:solidFill>
                  <a:srgbClr val="FF0000"/>
                </a:solidFill>
              </a:rPr>
              <a:t>不知道</a:t>
            </a:r>
            <a:r>
              <a:rPr lang="zh-CN" altLang="en-US" dirty="0"/>
              <a:t> </a:t>
            </a:r>
            <a:r>
              <a:rPr lang="en-US" altLang="zh-CN" dirty="0"/>
              <a:t>IP </a:t>
            </a:r>
            <a:r>
              <a:rPr lang="zh-CN" altLang="en-US" dirty="0"/>
              <a:t>多播组包含的成员数，</a:t>
            </a:r>
            <a:r>
              <a:rPr lang="zh-CN" altLang="en-US" dirty="0">
                <a:solidFill>
                  <a:srgbClr val="FF0000"/>
                </a:solidFill>
              </a:rPr>
              <a:t>也不知道</a:t>
            </a:r>
            <a:r>
              <a:rPr lang="zh-CN" altLang="en-US" dirty="0"/>
              <a:t>这些成员都分布在哪些网络上。</a:t>
            </a:r>
            <a:endParaRPr lang="zh-CN" altLang="en-US" dirty="0"/>
          </a:p>
          <a:p>
            <a:r>
              <a:rPr lang="en-US" altLang="zh-CN" dirty="0">
                <a:solidFill>
                  <a:srgbClr val="0000FF"/>
                </a:solidFill>
              </a:rPr>
              <a:t>IGMP </a:t>
            </a:r>
            <a:r>
              <a:rPr lang="zh-CN" altLang="en-US" dirty="0">
                <a:solidFill>
                  <a:srgbClr val="0000FF"/>
                </a:solidFill>
              </a:rPr>
              <a:t>协议是让连接</a:t>
            </a:r>
            <a:r>
              <a:rPr lang="zh-CN" altLang="en-US" dirty="0">
                <a:solidFill>
                  <a:srgbClr val="FF0000"/>
                </a:solidFill>
              </a:rPr>
              <a:t>在本地局域网上</a:t>
            </a:r>
            <a:r>
              <a:rPr lang="zh-CN" altLang="en-US" dirty="0">
                <a:solidFill>
                  <a:srgbClr val="0000FF"/>
                </a:solidFill>
              </a:rPr>
              <a:t>的多播路由器知道本局域网上是否有主机（严格讲，是主机上的某个进程）参加或退出了某个多播组</a:t>
            </a:r>
            <a:r>
              <a:rPr lang="zh-CN" altLang="en-US" dirty="0" smtClean="0">
                <a:solidFill>
                  <a:srgbClr val="0000FF"/>
                </a:solidFill>
              </a:rPr>
              <a:t>。</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90" name="Rectangle 2"/>
          <p:cNvSpPr>
            <a:spLocks noGrp="1" noChangeArrowheads="1"/>
          </p:cNvSpPr>
          <p:nvPr>
            <p:ph type="title"/>
          </p:nvPr>
        </p:nvSpPr>
        <p:spPr/>
        <p:txBody>
          <a:bodyPr/>
          <a:lstStyle/>
          <a:p>
            <a:pPr algn="ctr"/>
            <a:r>
              <a:rPr lang="zh-CN" altLang="en-US" dirty="0"/>
              <a:t>多播路由选择</a:t>
            </a:r>
            <a:r>
              <a:rPr lang="zh-CN" altLang="en-US" dirty="0" smtClean="0"/>
              <a:t>协议更为复杂</a:t>
            </a:r>
            <a:endParaRPr lang="zh-CN" altLang="en-US" dirty="0"/>
          </a:p>
        </p:txBody>
      </p:sp>
      <p:sp>
        <p:nvSpPr>
          <p:cNvPr id="6" name="任意多边形 5"/>
          <p:cNvSpPr/>
          <p:nvPr/>
        </p:nvSpPr>
        <p:spPr>
          <a:xfrm>
            <a:off x="2618141" y="3410168"/>
            <a:ext cx="5819135" cy="1676607"/>
          </a:xfrm>
          <a:custGeom>
            <a:avLst/>
            <a:gdLst>
              <a:gd name="connsiteX0" fmla="*/ 147204 w 4266044"/>
              <a:gd name="connsiteY0" fmla="*/ 77932 h 1078345"/>
              <a:gd name="connsiteX1" fmla="*/ 337704 w 4266044"/>
              <a:gd name="connsiteY1" fmla="*/ 46759 h 1078345"/>
              <a:gd name="connsiteX2" fmla="*/ 393122 w 4266044"/>
              <a:gd name="connsiteY2" fmla="*/ 50223 h 1078345"/>
              <a:gd name="connsiteX3" fmla="*/ 642504 w 4266044"/>
              <a:gd name="connsiteY3" fmla="*/ 195696 h 1078345"/>
              <a:gd name="connsiteX4" fmla="*/ 749877 w 4266044"/>
              <a:gd name="connsiteY4" fmla="*/ 355023 h 1078345"/>
              <a:gd name="connsiteX5" fmla="*/ 749877 w 4266044"/>
              <a:gd name="connsiteY5" fmla="*/ 365414 h 1078345"/>
              <a:gd name="connsiteX6" fmla="*/ 819149 w 4266044"/>
              <a:gd name="connsiteY6" fmla="*/ 538596 h 1078345"/>
              <a:gd name="connsiteX7" fmla="*/ 954231 w 4266044"/>
              <a:gd name="connsiteY7" fmla="*/ 808759 h 1078345"/>
              <a:gd name="connsiteX8" fmla="*/ 1459922 w 4266044"/>
              <a:gd name="connsiteY8" fmla="*/ 947305 h 1078345"/>
              <a:gd name="connsiteX9" fmla="*/ 2530186 w 4266044"/>
              <a:gd name="connsiteY9" fmla="*/ 1016578 h 1078345"/>
              <a:gd name="connsiteX10" fmla="*/ 2744931 w 4266044"/>
              <a:gd name="connsiteY10" fmla="*/ 1013114 h 1078345"/>
              <a:gd name="connsiteX11" fmla="*/ 2873086 w 4266044"/>
              <a:gd name="connsiteY11" fmla="*/ 957696 h 1078345"/>
              <a:gd name="connsiteX12" fmla="*/ 2949286 w 4266044"/>
              <a:gd name="connsiteY12" fmla="*/ 697923 h 1078345"/>
              <a:gd name="connsiteX13" fmla="*/ 2945822 w 4266044"/>
              <a:gd name="connsiteY13" fmla="*/ 445078 h 1078345"/>
              <a:gd name="connsiteX14" fmla="*/ 3060122 w 4266044"/>
              <a:gd name="connsiteY14" fmla="*/ 126423 h 1078345"/>
              <a:gd name="connsiteX15" fmla="*/ 3784022 w 4266044"/>
              <a:gd name="connsiteY15" fmla="*/ 88323 h 1078345"/>
              <a:gd name="connsiteX16" fmla="*/ 4009159 w 4266044"/>
              <a:gd name="connsiteY16" fmla="*/ 126423 h 1078345"/>
              <a:gd name="connsiteX17" fmla="*/ 4109604 w 4266044"/>
              <a:gd name="connsiteY17" fmla="*/ 237259 h 1078345"/>
              <a:gd name="connsiteX18" fmla="*/ 4213513 w 4266044"/>
              <a:gd name="connsiteY18" fmla="*/ 427759 h 1078345"/>
              <a:gd name="connsiteX19" fmla="*/ 4258540 w 4266044"/>
              <a:gd name="connsiteY19" fmla="*/ 635578 h 1078345"/>
              <a:gd name="connsiteX20" fmla="*/ 4258540 w 4266044"/>
              <a:gd name="connsiteY20" fmla="*/ 791441 h 1078345"/>
              <a:gd name="connsiteX21" fmla="*/ 4251613 w 4266044"/>
              <a:gd name="connsiteY21" fmla="*/ 815687 h 1078345"/>
              <a:gd name="connsiteX22" fmla="*/ 4223904 w 4266044"/>
              <a:gd name="connsiteY22" fmla="*/ 871105 h 1078345"/>
              <a:gd name="connsiteX23" fmla="*/ 4137313 w 4266044"/>
              <a:gd name="connsiteY23" fmla="*/ 912668 h 1078345"/>
              <a:gd name="connsiteX24" fmla="*/ 3905249 w 4266044"/>
              <a:gd name="connsiteY24" fmla="*/ 964623 h 1078345"/>
              <a:gd name="connsiteX25" fmla="*/ 3448049 w 4266044"/>
              <a:gd name="connsiteY25" fmla="*/ 1033896 h 1078345"/>
              <a:gd name="connsiteX26" fmla="*/ 2734540 w 4266044"/>
              <a:gd name="connsiteY26" fmla="*/ 1065068 h 1078345"/>
              <a:gd name="connsiteX27" fmla="*/ 555913 w 4266044"/>
              <a:gd name="connsiteY27" fmla="*/ 954232 h 1078345"/>
              <a:gd name="connsiteX28" fmla="*/ 555913 w 4266044"/>
              <a:gd name="connsiteY28" fmla="*/ 954232 h 1078345"/>
              <a:gd name="connsiteX29" fmla="*/ 285749 w 4266044"/>
              <a:gd name="connsiteY29" fmla="*/ 919596 h 1078345"/>
              <a:gd name="connsiteX30" fmla="*/ 46759 w 4266044"/>
              <a:gd name="connsiteY30" fmla="*/ 774123 h 1078345"/>
              <a:gd name="connsiteX31" fmla="*/ 15586 w 4266044"/>
              <a:gd name="connsiteY31" fmla="*/ 514350 h 1078345"/>
              <a:gd name="connsiteX32" fmla="*/ 147204 w 4266044"/>
              <a:gd name="connsiteY32" fmla="*/ 77932 h 1078345"/>
              <a:gd name="connsiteX0-1" fmla="*/ 147204 w 4266044"/>
              <a:gd name="connsiteY0-2" fmla="*/ 77932 h 1122920"/>
              <a:gd name="connsiteX1-3" fmla="*/ 337704 w 4266044"/>
              <a:gd name="connsiteY1-4" fmla="*/ 46759 h 1122920"/>
              <a:gd name="connsiteX2-5" fmla="*/ 393122 w 4266044"/>
              <a:gd name="connsiteY2-6" fmla="*/ 50223 h 1122920"/>
              <a:gd name="connsiteX3-7" fmla="*/ 642504 w 4266044"/>
              <a:gd name="connsiteY3-8" fmla="*/ 195696 h 1122920"/>
              <a:gd name="connsiteX4-9" fmla="*/ 749877 w 4266044"/>
              <a:gd name="connsiteY4-10" fmla="*/ 355023 h 1122920"/>
              <a:gd name="connsiteX5-11" fmla="*/ 749877 w 4266044"/>
              <a:gd name="connsiteY5-12" fmla="*/ 365414 h 1122920"/>
              <a:gd name="connsiteX6-13" fmla="*/ 819149 w 4266044"/>
              <a:gd name="connsiteY6-14" fmla="*/ 538596 h 1122920"/>
              <a:gd name="connsiteX7-15" fmla="*/ 954231 w 4266044"/>
              <a:gd name="connsiteY7-16" fmla="*/ 808759 h 1122920"/>
              <a:gd name="connsiteX8-17" fmla="*/ 1459922 w 4266044"/>
              <a:gd name="connsiteY8-18" fmla="*/ 947305 h 1122920"/>
              <a:gd name="connsiteX9-19" fmla="*/ 2530186 w 4266044"/>
              <a:gd name="connsiteY9-20" fmla="*/ 1016578 h 1122920"/>
              <a:gd name="connsiteX10-21" fmla="*/ 2744931 w 4266044"/>
              <a:gd name="connsiteY10-22" fmla="*/ 1013114 h 1122920"/>
              <a:gd name="connsiteX11-23" fmla="*/ 2873086 w 4266044"/>
              <a:gd name="connsiteY11-24" fmla="*/ 957696 h 1122920"/>
              <a:gd name="connsiteX12-25" fmla="*/ 2949286 w 4266044"/>
              <a:gd name="connsiteY12-26" fmla="*/ 697923 h 1122920"/>
              <a:gd name="connsiteX13-27" fmla="*/ 2945822 w 4266044"/>
              <a:gd name="connsiteY13-28" fmla="*/ 445078 h 1122920"/>
              <a:gd name="connsiteX14-29" fmla="*/ 3060122 w 4266044"/>
              <a:gd name="connsiteY14-30" fmla="*/ 126423 h 1122920"/>
              <a:gd name="connsiteX15-31" fmla="*/ 3784022 w 4266044"/>
              <a:gd name="connsiteY15-32" fmla="*/ 88323 h 1122920"/>
              <a:gd name="connsiteX16-33" fmla="*/ 4009159 w 4266044"/>
              <a:gd name="connsiteY16-34" fmla="*/ 126423 h 1122920"/>
              <a:gd name="connsiteX17-35" fmla="*/ 4109604 w 4266044"/>
              <a:gd name="connsiteY17-36" fmla="*/ 237259 h 1122920"/>
              <a:gd name="connsiteX18-37" fmla="*/ 4213513 w 4266044"/>
              <a:gd name="connsiteY18-38" fmla="*/ 427759 h 1122920"/>
              <a:gd name="connsiteX19-39" fmla="*/ 4258540 w 4266044"/>
              <a:gd name="connsiteY19-40" fmla="*/ 635578 h 1122920"/>
              <a:gd name="connsiteX20-41" fmla="*/ 4258540 w 4266044"/>
              <a:gd name="connsiteY20-42" fmla="*/ 791441 h 1122920"/>
              <a:gd name="connsiteX21-43" fmla="*/ 4251613 w 4266044"/>
              <a:gd name="connsiteY21-44" fmla="*/ 815687 h 1122920"/>
              <a:gd name="connsiteX22-45" fmla="*/ 4223904 w 4266044"/>
              <a:gd name="connsiteY22-46" fmla="*/ 871105 h 1122920"/>
              <a:gd name="connsiteX23-47" fmla="*/ 4137313 w 4266044"/>
              <a:gd name="connsiteY23-48" fmla="*/ 912668 h 1122920"/>
              <a:gd name="connsiteX24-49" fmla="*/ 3905249 w 4266044"/>
              <a:gd name="connsiteY24-50" fmla="*/ 964623 h 1122920"/>
              <a:gd name="connsiteX25-51" fmla="*/ 3448049 w 4266044"/>
              <a:gd name="connsiteY25-52" fmla="*/ 1033896 h 1122920"/>
              <a:gd name="connsiteX26-53" fmla="*/ 2734540 w 4266044"/>
              <a:gd name="connsiteY26-54" fmla="*/ 1065068 h 1122920"/>
              <a:gd name="connsiteX27-55" fmla="*/ 1916200 w 4266044"/>
              <a:gd name="connsiteY27-56" fmla="*/ 1104447 h 1122920"/>
              <a:gd name="connsiteX28-57" fmla="*/ 555913 w 4266044"/>
              <a:gd name="connsiteY28-58" fmla="*/ 954232 h 1122920"/>
              <a:gd name="connsiteX29-59" fmla="*/ 555913 w 4266044"/>
              <a:gd name="connsiteY29-60" fmla="*/ 954232 h 1122920"/>
              <a:gd name="connsiteX30-61" fmla="*/ 285749 w 4266044"/>
              <a:gd name="connsiteY30-62" fmla="*/ 919596 h 1122920"/>
              <a:gd name="connsiteX31-63" fmla="*/ 46759 w 4266044"/>
              <a:gd name="connsiteY31-64" fmla="*/ 774123 h 1122920"/>
              <a:gd name="connsiteX32-65" fmla="*/ 15586 w 4266044"/>
              <a:gd name="connsiteY32-66" fmla="*/ 514350 h 1122920"/>
              <a:gd name="connsiteX33" fmla="*/ 147204 w 4266044"/>
              <a:gd name="connsiteY33" fmla="*/ 77932 h 1122920"/>
              <a:gd name="connsiteX0-67" fmla="*/ 147204 w 4266044"/>
              <a:gd name="connsiteY0-68" fmla="*/ 77932 h 1188212"/>
              <a:gd name="connsiteX1-69" fmla="*/ 337704 w 4266044"/>
              <a:gd name="connsiteY1-70" fmla="*/ 46759 h 1188212"/>
              <a:gd name="connsiteX2-71" fmla="*/ 393122 w 4266044"/>
              <a:gd name="connsiteY2-72" fmla="*/ 50223 h 1188212"/>
              <a:gd name="connsiteX3-73" fmla="*/ 642504 w 4266044"/>
              <a:gd name="connsiteY3-74" fmla="*/ 195696 h 1188212"/>
              <a:gd name="connsiteX4-75" fmla="*/ 749877 w 4266044"/>
              <a:gd name="connsiteY4-76" fmla="*/ 355023 h 1188212"/>
              <a:gd name="connsiteX5-77" fmla="*/ 749877 w 4266044"/>
              <a:gd name="connsiteY5-78" fmla="*/ 365414 h 1188212"/>
              <a:gd name="connsiteX6-79" fmla="*/ 819149 w 4266044"/>
              <a:gd name="connsiteY6-80" fmla="*/ 538596 h 1188212"/>
              <a:gd name="connsiteX7-81" fmla="*/ 954231 w 4266044"/>
              <a:gd name="connsiteY7-82" fmla="*/ 808759 h 1188212"/>
              <a:gd name="connsiteX8-83" fmla="*/ 1459922 w 4266044"/>
              <a:gd name="connsiteY8-84" fmla="*/ 947305 h 1188212"/>
              <a:gd name="connsiteX9-85" fmla="*/ 2530186 w 4266044"/>
              <a:gd name="connsiteY9-86" fmla="*/ 1016578 h 1188212"/>
              <a:gd name="connsiteX10-87" fmla="*/ 2744931 w 4266044"/>
              <a:gd name="connsiteY10-88" fmla="*/ 1013114 h 1188212"/>
              <a:gd name="connsiteX11-89" fmla="*/ 2873086 w 4266044"/>
              <a:gd name="connsiteY11-90" fmla="*/ 957696 h 1188212"/>
              <a:gd name="connsiteX12-91" fmla="*/ 2949286 w 4266044"/>
              <a:gd name="connsiteY12-92" fmla="*/ 697923 h 1188212"/>
              <a:gd name="connsiteX13-93" fmla="*/ 2945822 w 4266044"/>
              <a:gd name="connsiteY13-94" fmla="*/ 445078 h 1188212"/>
              <a:gd name="connsiteX14-95" fmla="*/ 3060122 w 4266044"/>
              <a:gd name="connsiteY14-96" fmla="*/ 126423 h 1188212"/>
              <a:gd name="connsiteX15-97" fmla="*/ 3784022 w 4266044"/>
              <a:gd name="connsiteY15-98" fmla="*/ 88323 h 1188212"/>
              <a:gd name="connsiteX16-99" fmla="*/ 4009159 w 4266044"/>
              <a:gd name="connsiteY16-100" fmla="*/ 126423 h 1188212"/>
              <a:gd name="connsiteX17-101" fmla="*/ 4109604 w 4266044"/>
              <a:gd name="connsiteY17-102" fmla="*/ 237259 h 1188212"/>
              <a:gd name="connsiteX18-103" fmla="*/ 4213513 w 4266044"/>
              <a:gd name="connsiteY18-104" fmla="*/ 427759 h 1188212"/>
              <a:gd name="connsiteX19-105" fmla="*/ 4258540 w 4266044"/>
              <a:gd name="connsiteY19-106" fmla="*/ 635578 h 1188212"/>
              <a:gd name="connsiteX20-107" fmla="*/ 4258540 w 4266044"/>
              <a:gd name="connsiteY20-108" fmla="*/ 791441 h 1188212"/>
              <a:gd name="connsiteX21-109" fmla="*/ 4251613 w 4266044"/>
              <a:gd name="connsiteY21-110" fmla="*/ 815687 h 1188212"/>
              <a:gd name="connsiteX22-111" fmla="*/ 4223904 w 4266044"/>
              <a:gd name="connsiteY22-112" fmla="*/ 871105 h 1188212"/>
              <a:gd name="connsiteX23-113" fmla="*/ 4137313 w 4266044"/>
              <a:gd name="connsiteY23-114" fmla="*/ 912668 h 1188212"/>
              <a:gd name="connsiteX24-115" fmla="*/ 3905249 w 4266044"/>
              <a:gd name="connsiteY24-116" fmla="*/ 964623 h 1188212"/>
              <a:gd name="connsiteX25-117" fmla="*/ 3448049 w 4266044"/>
              <a:gd name="connsiteY25-118" fmla="*/ 1033896 h 1188212"/>
              <a:gd name="connsiteX26-119" fmla="*/ 2780296 w 4266044"/>
              <a:gd name="connsiteY26-120" fmla="*/ 1176454 h 1188212"/>
              <a:gd name="connsiteX27-121" fmla="*/ 1916200 w 4266044"/>
              <a:gd name="connsiteY27-122" fmla="*/ 1104447 h 1188212"/>
              <a:gd name="connsiteX28-123" fmla="*/ 555913 w 4266044"/>
              <a:gd name="connsiteY28-124" fmla="*/ 954232 h 1188212"/>
              <a:gd name="connsiteX29-125" fmla="*/ 555913 w 4266044"/>
              <a:gd name="connsiteY29-126" fmla="*/ 954232 h 1188212"/>
              <a:gd name="connsiteX30-127" fmla="*/ 285749 w 4266044"/>
              <a:gd name="connsiteY30-128" fmla="*/ 919596 h 1188212"/>
              <a:gd name="connsiteX31-129" fmla="*/ 46759 w 4266044"/>
              <a:gd name="connsiteY31-130" fmla="*/ 774123 h 1188212"/>
              <a:gd name="connsiteX32-131" fmla="*/ 15586 w 4266044"/>
              <a:gd name="connsiteY32-132" fmla="*/ 514350 h 1188212"/>
              <a:gd name="connsiteX33-133" fmla="*/ 147204 w 4266044"/>
              <a:gd name="connsiteY33-134" fmla="*/ 77932 h 1188212"/>
              <a:gd name="connsiteX0-135" fmla="*/ 147204 w 4266044"/>
              <a:gd name="connsiteY0-136" fmla="*/ 77932 h 1176454"/>
              <a:gd name="connsiteX1-137" fmla="*/ 337704 w 4266044"/>
              <a:gd name="connsiteY1-138" fmla="*/ 46759 h 1176454"/>
              <a:gd name="connsiteX2-139" fmla="*/ 393122 w 4266044"/>
              <a:gd name="connsiteY2-140" fmla="*/ 50223 h 1176454"/>
              <a:gd name="connsiteX3-141" fmla="*/ 642504 w 4266044"/>
              <a:gd name="connsiteY3-142" fmla="*/ 195696 h 1176454"/>
              <a:gd name="connsiteX4-143" fmla="*/ 749877 w 4266044"/>
              <a:gd name="connsiteY4-144" fmla="*/ 355023 h 1176454"/>
              <a:gd name="connsiteX5-145" fmla="*/ 749877 w 4266044"/>
              <a:gd name="connsiteY5-146" fmla="*/ 365414 h 1176454"/>
              <a:gd name="connsiteX6-147" fmla="*/ 819149 w 4266044"/>
              <a:gd name="connsiteY6-148" fmla="*/ 538596 h 1176454"/>
              <a:gd name="connsiteX7-149" fmla="*/ 954231 w 4266044"/>
              <a:gd name="connsiteY7-150" fmla="*/ 808759 h 1176454"/>
              <a:gd name="connsiteX8-151" fmla="*/ 1459922 w 4266044"/>
              <a:gd name="connsiteY8-152" fmla="*/ 947305 h 1176454"/>
              <a:gd name="connsiteX9-153" fmla="*/ 2530186 w 4266044"/>
              <a:gd name="connsiteY9-154" fmla="*/ 1016578 h 1176454"/>
              <a:gd name="connsiteX10-155" fmla="*/ 2744931 w 4266044"/>
              <a:gd name="connsiteY10-156" fmla="*/ 1013114 h 1176454"/>
              <a:gd name="connsiteX11-157" fmla="*/ 2873086 w 4266044"/>
              <a:gd name="connsiteY11-158" fmla="*/ 957696 h 1176454"/>
              <a:gd name="connsiteX12-159" fmla="*/ 2949286 w 4266044"/>
              <a:gd name="connsiteY12-160" fmla="*/ 697923 h 1176454"/>
              <a:gd name="connsiteX13-161" fmla="*/ 2945822 w 4266044"/>
              <a:gd name="connsiteY13-162" fmla="*/ 445078 h 1176454"/>
              <a:gd name="connsiteX14-163" fmla="*/ 3060122 w 4266044"/>
              <a:gd name="connsiteY14-164" fmla="*/ 126423 h 1176454"/>
              <a:gd name="connsiteX15-165" fmla="*/ 3784022 w 4266044"/>
              <a:gd name="connsiteY15-166" fmla="*/ 88323 h 1176454"/>
              <a:gd name="connsiteX16-167" fmla="*/ 4009159 w 4266044"/>
              <a:gd name="connsiteY16-168" fmla="*/ 126423 h 1176454"/>
              <a:gd name="connsiteX17-169" fmla="*/ 4109604 w 4266044"/>
              <a:gd name="connsiteY17-170" fmla="*/ 237259 h 1176454"/>
              <a:gd name="connsiteX18-171" fmla="*/ 4213513 w 4266044"/>
              <a:gd name="connsiteY18-172" fmla="*/ 427759 h 1176454"/>
              <a:gd name="connsiteX19-173" fmla="*/ 4258540 w 4266044"/>
              <a:gd name="connsiteY19-174" fmla="*/ 635578 h 1176454"/>
              <a:gd name="connsiteX20-175" fmla="*/ 4258540 w 4266044"/>
              <a:gd name="connsiteY20-176" fmla="*/ 791441 h 1176454"/>
              <a:gd name="connsiteX21-177" fmla="*/ 4251613 w 4266044"/>
              <a:gd name="connsiteY21-178" fmla="*/ 815687 h 1176454"/>
              <a:gd name="connsiteX22-179" fmla="*/ 4223904 w 4266044"/>
              <a:gd name="connsiteY22-180" fmla="*/ 871105 h 1176454"/>
              <a:gd name="connsiteX23-181" fmla="*/ 4137313 w 4266044"/>
              <a:gd name="connsiteY23-182" fmla="*/ 912668 h 1176454"/>
              <a:gd name="connsiteX24-183" fmla="*/ 3905249 w 4266044"/>
              <a:gd name="connsiteY24-184" fmla="*/ 964623 h 1176454"/>
              <a:gd name="connsiteX25-185" fmla="*/ 3500376 w 4266044"/>
              <a:gd name="connsiteY25-186" fmla="*/ 1104446 h 1176454"/>
              <a:gd name="connsiteX26-187" fmla="*/ 2780296 w 4266044"/>
              <a:gd name="connsiteY26-188" fmla="*/ 1176454 h 1176454"/>
              <a:gd name="connsiteX27-189" fmla="*/ 1916200 w 4266044"/>
              <a:gd name="connsiteY27-190" fmla="*/ 1104447 h 1176454"/>
              <a:gd name="connsiteX28-191" fmla="*/ 555913 w 4266044"/>
              <a:gd name="connsiteY28-192" fmla="*/ 954232 h 1176454"/>
              <a:gd name="connsiteX29-193" fmla="*/ 555913 w 4266044"/>
              <a:gd name="connsiteY29-194" fmla="*/ 954232 h 1176454"/>
              <a:gd name="connsiteX30-195" fmla="*/ 285749 w 4266044"/>
              <a:gd name="connsiteY30-196" fmla="*/ 919596 h 1176454"/>
              <a:gd name="connsiteX31-197" fmla="*/ 46759 w 4266044"/>
              <a:gd name="connsiteY31-198" fmla="*/ 774123 h 1176454"/>
              <a:gd name="connsiteX32-199" fmla="*/ 15586 w 4266044"/>
              <a:gd name="connsiteY32-200" fmla="*/ 514350 h 1176454"/>
              <a:gd name="connsiteX33-201" fmla="*/ 147204 w 4266044"/>
              <a:gd name="connsiteY33-202" fmla="*/ 77932 h 1176454"/>
              <a:gd name="connsiteX0-203" fmla="*/ 147204 w 4266044"/>
              <a:gd name="connsiteY0-204" fmla="*/ 77932 h 1176454"/>
              <a:gd name="connsiteX1-205" fmla="*/ 337704 w 4266044"/>
              <a:gd name="connsiteY1-206" fmla="*/ 46759 h 1176454"/>
              <a:gd name="connsiteX2-207" fmla="*/ 393122 w 4266044"/>
              <a:gd name="connsiteY2-208" fmla="*/ 50223 h 1176454"/>
              <a:gd name="connsiteX3-209" fmla="*/ 642504 w 4266044"/>
              <a:gd name="connsiteY3-210" fmla="*/ 195696 h 1176454"/>
              <a:gd name="connsiteX4-211" fmla="*/ 749877 w 4266044"/>
              <a:gd name="connsiteY4-212" fmla="*/ 355023 h 1176454"/>
              <a:gd name="connsiteX5-213" fmla="*/ 749877 w 4266044"/>
              <a:gd name="connsiteY5-214" fmla="*/ 365414 h 1176454"/>
              <a:gd name="connsiteX6-215" fmla="*/ 819149 w 4266044"/>
              <a:gd name="connsiteY6-216" fmla="*/ 538596 h 1176454"/>
              <a:gd name="connsiteX7-217" fmla="*/ 954231 w 4266044"/>
              <a:gd name="connsiteY7-218" fmla="*/ 808759 h 1176454"/>
              <a:gd name="connsiteX8-219" fmla="*/ 1459922 w 4266044"/>
              <a:gd name="connsiteY8-220" fmla="*/ 947305 h 1176454"/>
              <a:gd name="connsiteX9-221" fmla="*/ 2530186 w 4266044"/>
              <a:gd name="connsiteY9-222" fmla="*/ 1016578 h 1176454"/>
              <a:gd name="connsiteX10-223" fmla="*/ 2744931 w 4266044"/>
              <a:gd name="connsiteY10-224" fmla="*/ 1013114 h 1176454"/>
              <a:gd name="connsiteX11-225" fmla="*/ 2873086 w 4266044"/>
              <a:gd name="connsiteY11-226" fmla="*/ 957696 h 1176454"/>
              <a:gd name="connsiteX12-227" fmla="*/ 2949286 w 4266044"/>
              <a:gd name="connsiteY12-228" fmla="*/ 697923 h 1176454"/>
              <a:gd name="connsiteX13-229" fmla="*/ 2945822 w 4266044"/>
              <a:gd name="connsiteY13-230" fmla="*/ 445078 h 1176454"/>
              <a:gd name="connsiteX14-231" fmla="*/ 3060122 w 4266044"/>
              <a:gd name="connsiteY14-232" fmla="*/ 126423 h 1176454"/>
              <a:gd name="connsiteX15-233" fmla="*/ 3784022 w 4266044"/>
              <a:gd name="connsiteY15-234" fmla="*/ 88323 h 1176454"/>
              <a:gd name="connsiteX16-235" fmla="*/ 4009159 w 4266044"/>
              <a:gd name="connsiteY16-236" fmla="*/ 126423 h 1176454"/>
              <a:gd name="connsiteX17-237" fmla="*/ 4109604 w 4266044"/>
              <a:gd name="connsiteY17-238" fmla="*/ 237259 h 1176454"/>
              <a:gd name="connsiteX18-239" fmla="*/ 4213513 w 4266044"/>
              <a:gd name="connsiteY18-240" fmla="*/ 427759 h 1176454"/>
              <a:gd name="connsiteX19-241" fmla="*/ 4258540 w 4266044"/>
              <a:gd name="connsiteY19-242" fmla="*/ 635578 h 1176454"/>
              <a:gd name="connsiteX20-243" fmla="*/ 4258540 w 4266044"/>
              <a:gd name="connsiteY20-244" fmla="*/ 791441 h 1176454"/>
              <a:gd name="connsiteX21-245" fmla="*/ 4251613 w 4266044"/>
              <a:gd name="connsiteY21-246" fmla="*/ 815687 h 1176454"/>
              <a:gd name="connsiteX22-247" fmla="*/ 4223904 w 4266044"/>
              <a:gd name="connsiteY22-248" fmla="*/ 871105 h 1176454"/>
              <a:gd name="connsiteX23-249" fmla="*/ 4137313 w 4266044"/>
              <a:gd name="connsiteY23-250" fmla="*/ 912668 h 1176454"/>
              <a:gd name="connsiteX24-251" fmla="*/ 3932424 w 4266044"/>
              <a:gd name="connsiteY24-252" fmla="*/ 1032438 h 1176454"/>
              <a:gd name="connsiteX25-253" fmla="*/ 3500376 w 4266044"/>
              <a:gd name="connsiteY25-254" fmla="*/ 1104446 h 1176454"/>
              <a:gd name="connsiteX26-255" fmla="*/ 2780296 w 4266044"/>
              <a:gd name="connsiteY26-256" fmla="*/ 1176454 h 1176454"/>
              <a:gd name="connsiteX27-257" fmla="*/ 1916200 w 4266044"/>
              <a:gd name="connsiteY27-258" fmla="*/ 1104447 h 1176454"/>
              <a:gd name="connsiteX28-259" fmla="*/ 555913 w 4266044"/>
              <a:gd name="connsiteY28-260" fmla="*/ 954232 h 1176454"/>
              <a:gd name="connsiteX29-261" fmla="*/ 555913 w 4266044"/>
              <a:gd name="connsiteY29-262" fmla="*/ 954232 h 1176454"/>
              <a:gd name="connsiteX30-263" fmla="*/ 285749 w 4266044"/>
              <a:gd name="connsiteY30-264" fmla="*/ 919596 h 1176454"/>
              <a:gd name="connsiteX31-265" fmla="*/ 46759 w 4266044"/>
              <a:gd name="connsiteY31-266" fmla="*/ 774123 h 1176454"/>
              <a:gd name="connsiteX32-267" fmla="*/ 15586 w 4266044"/>
              <a:gd name="connsiteY32-268" fmla="*/ 514350 h 1176454"/>
              <a:gd name="connsiteX33-269" fmla="*/ 147204 w 4266044"/>
              <a:gd name="connsiteY33-270" fmla="*/ 77932 h 1176454"/>
              <a:gd name="connsiteX0-271" fmla="*/ 147204 w 4266044"/>
              <a:gd name="connsiteY0-272" fmla="*/ 77932 h 1176454"/>
              <a:gd name="connsiteX1-273" fmla="*/ 337704 w 4266044"/>
              <a:gd name="connsiteY1-274" fmla="*/ 46759 h 1176454"/>
              <a:gd name="connsiteX2-275" fmla="*/ 393122 w 4266044"/>
              <a:gd name="connsiteY2-276" fmla="*/ 50223 h 1176454"/>
              <a:gd name="connsiteX3-277" fmla="*/ 642504 w 4266044"/>
              <a:gd name="connsiteY3-278" fmla="*/ 195696 h 1176454"/>
              <a:gd name="connsiteX4-279" fmla="*/ 749877 w 4266044"/>
              <a:gd name="connsiteY4-280" fmla="*/ 355023 h 1176454"/>
              <a:gd name="connsiteX5-281" fmla="*/ 749877 w 4266044"/>
              <a:gd name="connsiteY5-282" fmla="*/ 365414 h 1176454"/>
              <a:gd name="connsiteX6-283" fmla="*/ 819149 w 4266044"/>
              <a:gd name="connsiteY6-284" fmla="*/ 538596 h 1176454"/>
              <a:gd name="connsiteX7-285" fmla="*/ 954231 w 4266044"/>
              <a:gd name="connsiteY7-286" fmla="*/ 808759 h 1176454"/>
              <a:gd name="connsiteX8-287" fmla="*/ 1459922 w 4266044"/>
              <a:gd name="connsiteY8-288" fmla="*/ 947305 h 1176454"/>
              <a:gd name="connsiteX9-289" fmla="*/ 2530186 w 4266044"/>
              <a:gd name="connsiteY9-290" fmla="*/ 1016578 h 1176454"/>
              <a:gd name="connsiteX10-291" fmla="*/ 2744931 w 4266044"/>
              <a:gd name="connsiteY10-292" fmla="*/ 1013114 h 1176454"/>
              <a:gd name="connsiteX11-293" fmla="*/ 2873086 w 4266044"/>
              <a:gd name="connsiteY11-294" fmla="*/ 957696 h 1176454"/>
              <a:gd name="connsiteX12-295" fmla="*/ 2949286 w 4266044"/>
              <a:gd name="connsiteY12-296" fmla="*/ 697923 h 1176454"/>
              <a:gd name="connsiteX13-297" fmla="*/ 2945822 w 4266044"/>
              <a:gd name="connsiteY13-298" fmla="*/ 445078 h 1176454"/>
              <a:gd name="connsiteX14-299" fmla="*/ 3060122 w 4266044"/>
              <a:gd name="connsiteY14-300" fmla="*/ 126423 h 1176454"/>
              <a:gd name="connsiteX15-301" fmla="*/ 3784022 w 4266044"/>
              <a:gd name="connsiteY15-302" fmla="*/ 88323 h 1176454"/>
              <a:gd name="connsiteX16-303" fmla="*/ 4009159 w 4266044"/>
              <a:gd name="connsiteY16-304" fmla="*/ 126423 h 1176454"/>
              <a:gd name="connsiteX17-305" fmla="*/ 4109604 w 4266044"/>
              <a:gd name="connsiteY17-306" fmla="*/ 237259 h 1176454"/>
              <a:gd name="connsiteX18-307" fmla="*/ 4213513 w 4266044"/>
              <a:gd name="connsiteY18-308" fmla="*/ 427759 h 1176454"/>
              <a:gd name="connsiteX19-309" fmla="*/ 4258540 w 4266044"/>
              <a:gd name="connsiteY19-310" fmla="*/ 635578 h 1176454"/>
              <a:gd name="connsiteX20-311" fmla="*/ 4258540 w 4266044"/>
              <a:gd name="connsiteY20-312" fmla="*/ 791441 h 1176454"/>
              <a:gd name="connsiteX21-313" fmla="*/ 4251613 w 4266044"/>
              <a:gd name="connsiteY21-314" fmla="*/ 815687 h 1176454"/>
              <a:gd name="connsiteX22-315" fmla="*/ 4223904 w 4266044"/>
              <a:gd name="connsiteY22-316" fmla="*/ 871105 h 1176454"/>
              <a:gd name="connsiteX23-317" fmla="*/ 4137313 w 4266044"/>
              <a:gd name="connsiteY23-318" fmla="*/ 912668 h 1176454"/>
              <a:gd name="connsiteX24-319" fmla="*/ 3932424 w 4266044"/>
              <a:gd name="connsiteY24-320" fmla="*/ 1032438 h 1176454"/>
              <a:gd name="connsiteX25-321" fmla="*/ 3500376 w 4266044"/>
              <a:gd name="connsiteY25-322" fmla="*/ 1104446 h 1176454"/>
              <a:gd name="connsiteX26-323" fmla="*/ 2780296 w 4266044"/>
              <a:gd name="connsiteY26-324" fmla="*/ 1176454 h 1176454"/>
              <a:gd name="connsiteX27-325" fmla="*/ 1916200 w 4266044"/>
              <a:gd name="connsiteY27-326" fmla="*/ 1104447 h 1176454"/>
              <a:gd name="connsiteX28-327" fmla="*/ 555913 w 4266044"/>
              <a:gd name="connsiteY28-328" fmla="*/ 954232 h 1176454"/>
              <a:gd name="connsiteX29-329" fmla="*/ 548048 w 4266044"/>
              <a:gd name="connsiteY29-330" fmla="*/ 1032438 h 1176454"/>
              <a:gd name="connsiteX30-331" fmla="*/ 285749 w 4266044"/>
              <a:gd name="connsiteY30-332" fmla="*/ 919596 h 1176454"/>
              <a:gd name="connsiteX31-333" fmla="*/ 46759 w 4266044"/>
              <a:gd name="connsiteY31-334" fmla="*/ 774123 h 1176454"/>
              <a:gd name="connsiteX32-335" fmla="*/ 15586 w 4266044"/>
              <a:gd name="connsiteY32-336" fmla="*/ 514350 h 1176454"/>
              <a:gd name="connsiteX33-337" fmla="*/ 147204 w 4266044"/>
              <a:gd name="connsiteY33-338" fmla="*/ 77932 h 1176454"/>
              <a:gd name="connsiteX0-339" fmla="*/ 147204 w 4266044"/>
              <a:gd name="connsiteY0-340" fmla="*/ 77932 h 1176454"/>
              <a:gd name="connsiteX1-341" fmla="*/ 337704 w 4266044"/>
              <a:gd name="connsiteY1-342" fmla="*/ 46759 h 1176454"/>
              <a:gd name="connsiteX2-343" fmla="*/ 393122 w 4266044"/>
              <a:gd name="connsiteY2-344" fmla="*/ 50223 h 1176454"/>
              <a:gd name="connsiteX3-345" fmla="*/ 642504 w 4266044"/>
              <a:gd name="connsiteY3-346" fmla="*/ 195696 h 1176454"/>
              <a:gd name="connsiteX4-347" fmla="*/ 749877 w 4266044"/>
              <a:gd name="connsiteY4-348" fmla="*/ 355023 h 1176454"/>
              <a:gd name="connsiteX5-349" fmla="*/ 749877 w 4266044"/>
              <a:gd name="connsiteY5-350" fmla="*/ 365414 h 1176454"/>
              <a:gd name="connsiteX6-351" fmla="*/ 819149 w 4266044"/>
              <a:gd name="connsiteY6-352" fmla="*/ 538596 h 1176454"/>
              <a:gd name="connsiteX7-353" fmla="*/ 954231 w 4266044"/>
              <a:gd name="connsiteY7-354" fmla="*/ 808759 h 1176454"/>
              <a:gd name="connsiteX8-355" fmla="*/ 1459922 w 4266044"/>
              <a:gd name="connsiteY8-356" fmla="*/ 947305 h 1176454"/>
              <a:gd name="connsiteX9-357" fmla="*/ 2530186 w 4266044"/>
              <a:gd name="connsiteY9-358" fmla="*/ 1016578 h 1176454"/>
              <a:gd name="connsiteX10-359" fmla="*/ 2744931 w 4266044"/>
              <a:gd name="connsiteY10-360" fmla="*/ 1013114 h 1176454"/>
              <a:gd name="connsiteX11-361" fmla="*/ 2873086 w 4266044"/>
              <a:gd name="connsiteY11-362" fmla="*/ 957696 h 1176454"/>
              <a:gd name="connsiteX12-363" fmla="*/ 2949286 w 4266044"/>
              <a:gd name="connsiteY12-364" fmla="*/ 697923 h 1176454"/>
              <a:gd name="connsiteX13-365" fmla="*/ 2945822 w 4266044"/>
              <a:gd name="connsiteY13-366" fmla="*/ 445078 h 1176454"/>
              <a:gd name="connsiteX14-367" fmla="*/ 3060122 w 4266044"/>
              <a:gd name="connsiteY14-368" fmla="*/ 126423 h 1176454"/>
              <a:gd name="connsiteX15-369" fmla="*/ 3784022 w 4266044"/>
              <a:gd name="connsiteY15-370" fmla="*/ 88323 h 1176454"/>
              <a:gd name="connsiteX16-371" fmla="*/ 4009159 w 4266044"/>
              <a:gd name="connsiteY16-372" fmla="*/ 126423 h 1176454"/>
              <a:gd name="connsiteX17-373" fmla="*/ 4109604 w 4266044"/>
              <a:gd name="connsiteY17-374" fmla="*/ 237259 h 1176454"/>
              <a:gd name="connsiteX18-375" fmla="*/ 4213513 w 4266044"/>
              <a:gd name="connsiteY18-376" fmla="*/ 427759 h 1176454"/>
              <a:gd name="connsiteX19-377" fmla="*/ 4258540 w 4266044"/>
              <a:gd name="connsiteY19-378" fmla="*/ 635578 h 1176454"/>
              <a:gd name="connsiteX20-379" fmla="*/ 4258540 w 4266044"/>
              <a:gd name="connsiteY20-380" fmla="*/ 791441 h 1176454"/>
              <a:gd name="connsiteX21-381" fmla="*/ 4251613 w 4266044"/>
              <a:gd name="connsiteY21-382" fmla="*/ 815687 h 1176454"/>
              <a:gd name="connsiteX22-383" fmla="*/ 4223904 w 4266044"/>
              <a:gd name="connsiteY22-384" fmla="*/ 871105 h 1176454"/>
              <a:gd name="connsiteX23-385" fmla="*/ 4137313 w 4266044"/>
              <a:gd name="connsiteY23-386" fmla="*/ 912668 h 1176454"/>
              <a:gd name="connsiteX24-387" fmla="*/ 3932424 w 4266044"/>
              <a:gd name="connsiteY24-388" fmla="*/ 1032438 h 1176454"/>
              <a:gd name="connsiteX25-389" fmla="*/ 3500376 w 4266044"/>
              <a:gd name="connsiteY25-390" fmla="*/ 1104446 h 1176454"/>
              <a:gd name="connsiteX26-391" fmla="*/ 2780296 w 4266044"/>
              <a:gd name="connsiteY26-392" fmla="*/ 1176454 h 1176454"/>
              <a:gd name="connsiteX27-393" fmla="*/ 1916200 w 4266044"/>
              <a:gd name="connsiteY27-394" fmla="*/ 1104447 h 1176454"/>
              <a:gd name="connsiteX28-395" fmla="*/ 764072 w 4266044"/>
              <a:gd name="connsiteY28-396" fmla="*/ 1032438 h 1176454"/>
              <a:gd name="connsiteX29-397" fmla="*/ 548048 w 4266044"/>
              <a:gd name="connsiteY29-398" fmla="*/ 1032438 h 1176454"/>
              <a:gd name="connsiteX30-399" fmla="*/ 285749 w 4266044"/>
              <a:gd name="connsiteY30-400" fmla="*/ 919596 h 1176454"/>
              <a:gd name="connsiteX31-401" fmla="*/ 46759 w 4266044"/>
              <a:gd name="connsiteY31-402" fmla="*/ 774123 h 1176454"/>
              <a:gd name="connsiteX32-403" fmla="*/ 15586 w 4266044"/>
              <a:gd name="connsiteY32-404" fmla="*/ 514350 h 1176454"/>
              <a:gd name="connsiteX33-405" fmla="*/ 147204 w 4266044"/>
              <a:gd name="connsiteY33-406" fmla="*/ 77932 h 1176454"/>
              <a:gd name="connsiteX0-407" fmla="*/ 147204 w 4266044"/>
              <a:gd name="connsiteY0-408" fmla="*/ 77932 h 1176454"/>
              <a:gd name="connsiteX1-409" fmla="*/ 337704 w 4266044"/>
              <a:gd name="connsiteY1-410" fmla="*/ 46759 h 1176454"/>
              <a:gd name="connsiteX2-411" fmla="*/ 393122 w 4266044"/>
              <a:gd name="connsiteY2-412" fmla="*/ 50223 h 1176454"/>
              <a:gd name="connsiteX3-413" fmla="*/ 642504 w 4266044"/>
              <a:gd name="connsiteY3-414" fmla="*/ 195696 h 1176454"/>
              <a:gd name="connsiteX4-415" fmla="*/ 749877 w 4266044"/>
              <a:gd name="connsiteY4-416" fmla="*/ 355023 h 1176454"/>
              <a:gd name="connsiteX5-417" fmla="*/ 749877 w 4266044"/>
              <a:gd name="connsiteY5-418" fmla="*/ 365414 h 1176454"/>
              <a:gd name="connsiteX6-419" fmla="*/ 819149 w 4266044"/>
              <a:gd name="connsiteY6-420" fmla="*/ 538596 h 1176454"/>
              <a:gd name="connsiteX7-421" fmla="*/ 954231 w 4266044"/>
              <a:gd name="connsiteY7-422" fmla="*/ 808759 h 1176454"/>
              <a:gd name="connsiteX8-423" fmla="*/ 1459922 w 4266044"/>
              <a:gd name="connsiteY8-424" fmla="*/ 947305 h 1176454"/>
              <a:gd name="connsiteX9-425" fmla="*/ 2530186 w 4266044"/>
              <a:gd name="connsiteY9-426" fmla="*/ 1016578 h 1176454"/>
              <a:gd name="connsiteX10-427" fmla="*/ 2744931 w 4266044"/>
              <a:gd name="connsiteY10-428" fmla="*/ 1013114 h 1176454"/>
              <a:gd name="connsiteX11-429" fmla="*/ 2873086 w 4266044"/>
              <a:gd name="connsiteY11-430" fmla="*/ 957696 h 1176454"/>
              <a:gd name="connsiteX12-431" fmla="*/ 2949286 w 4266044"/>
              <a:gd name="connsiteY12-432" fmla="*/ 697923 h 1176454"/>
              <a:gd name="connsiteX13-433" fmla="*/ 2945822 w 4266044"/>
              <a:gd name="connsiteY13-434" fmla="*/ 445078 h 1176454"/>
              <a:gd name="connsiteX14-435" fmla="*/ 3060122 w 4266044"/>
              <a:gd name="connsiteY14-436" fmla="*/ 126423 h 1176454"/>
              <a:gd name="connsiteX15-437" fmla="*/ 3784022 w 4266044"/>
              <a:gd name="connsiteY15-438" fmla="*/ 88323 h 1176454"/>
              <a:gd name="connsiteX16-439" fmla="*/ 4009159 w 4266044"/>
              <a:gd name="connsiteY16-440" fmla="*/ 126423 h 1176454"/>
              <a:gd name="connsiteX17-441" fmla="*/ 4109604 w 4266044"/>
              <a:gd name="connsiteY17-442" fmla="*/ 237259 h 1176454"/>
              <a:gd name="connsiteX18-443" fmla="*/ 4213513 w 4266044"/>
              <a:gd name="connsiteY18-444" fmla="*/ 427759 h 1176454"/>
              <a:gd name="connsiteX19-445" fmla="*/ 4258540 w 4266044"/>
              <a:gd name="connsiteY19-446" fmla="*/ 635578 h 1176454"/>
              <a:gd name="connsiteX20-447" fmla="*/ 4258540 w 4266044"/>
              <a:gd name="connsiteY20-448" fmla="*/ 791441 h 1176454"/>
              <a:gd name="connsiteX21-449" fmla="*/ 4251613 w 4266044"/>
              <a:gd name="connsiteY21-450" fmla="*/ 815687 h 1176454"/>
              <a:gd name="connsiteX22-451" fmla="*/ 4223904 w 4266044"/>
              <a:gd name="connsiteY22-452" fmla="*/ 871105 h 1176454"/>
              <a:gd name="connsiteX23-453" fmla="*/ 4137313 w 4266044"/>
              <a:gd name="connsiteY23-454" fmla="*/ 912668 h 1176454"/>
              <a:gd name="connsiteX24-455" fmla="*/ 3932424 w 4266044"/>
              <a:gd name="connsiteY24-456" fmla="*/ 1032438 h 1176454"/>
              <a:gd name="connsiteX25-457" fmla="*/ 3500376 w 4266044"/>
              <a:gd name="connsiteY25-458" fmla="*/ 1104446 h 1176454"/>
              <a:gd name="connsiteX26-459" fmla="*/ 2780296 w 4266044"/>
              <a:gd name="connsiteY26-460" fmla="*/ 1176454 h 1176454"/>
              <a:gd name="connsiteX27-461" fmla="*/ 1916200 w 4266044"/>
              <a:gd name="connsiteY27-462" fmla="*/ 1104447 h 1176454"/>
              <a:gd name="connsiteX28-463" fmla="*/ 764072 w 4266044"/>
              <a:gd name="connsiteY28-464" fmla="*/ 1032438 h 1176454"/>
              <a:gd name="connsiteX29-465" fmla="*/ 548048 w 4266044"/>
              <a:gd name="connsiteY29-466" fmla="*/ 1032438 h 1176454"/>
              <a:gd name="connsiteX30-467" fmla="*/ 285749 w 4266044"/>
              <a:gd name="connsiteY30-468" fmla="*/ 919596 h 1176454"/>
              <a:gd name="connsiteX31-469" fmla="*/ 46759 w 4266044"/>
              <a:gd name="connsiteY31-470" fmla="*/ 774123 h 1176454"/>
              <a:gd name="connsiteX32-471" fmla="*/ 15586 w 4266044"/>
              <a:gd name="connsiteY32-472" fmla="*/ 514350 h 1176454"/>
              <a:gd name="connsiteX33-473" fmla="*/ 147204 w 4266044"/>
              <a:gd name="connsiteY33-474" fmla="*/ 77932 h 1176454"/>
              <a:gd name="connsiteX0-475" fmla="*/ 147204 w 4266044"/>
              <a:gd name="connsiteY0-476" fmla="*/ 77932 h 1194927"/>
              <a:gd name="connsiteX1-477" fmla="*/ 337704 w 4266044"/>
              <a:gd name="connsiteY1-478" fmla="*/ 46759 h 1194927"/>
              <a:gd name="connsiteX2-479" fmla="*/ 393122 w 4266044"/>
              <a:gd name="connsiteY2-480" fmla="*/ 50223 h 1194927"/>
              <a:gd name="connsiteX3-481" fmla="*/ 642504 w 4266044"/>
              <a:gd name="connsiteY3-482" fmla="*/ 195696 h 1194927"/>
              <a:gd name="connsiteX4-483" fmla="*/ 749877 w 4266044"/>
              <a:gd name="connsiteY4-484" fmla="*/ 355023 h 1194927"/>
              <a:gd name="connsiteX5-485" fmla="*/ 749877 w 4266044"/>
              <a:gd name="connsiteY5-486" fmla="*/ 365414 h 1194927"/>
              <a:gd name="connsiteX6-487" fmla="*/ 819149 w 4266044"/>
              <a:gd name="connsiteY6-488" fmla="*/ 538596 h 1194927"/>
              <a:gd name="connsiteX7-489" fmla="*/ 954231 w 4266044"/>
              <a:gd name="connsiteY7-490" fmla="*/ 808759 h 1194927"/>
              <a:gd name="connsiteX8-491" fmla="*/ 1459922 w 4266044"/>
              <a:gd name="connsiteY8-492" fmla="*/ 947305 h 1194927"/>
              <a:gd name="connsiteX9-493" fmla="*/ 2530186 w 4266044"/>
              <a:gd name="connsiteY9-494" fmla="*/ 1016578 h 1194927"/>
              <a:gd name="connsiteX10-495" fmla="*/ 2744931 w 4266044"/>
              <a:gd name="connsiteY10-496" fmla="*/ 1013114 h 1194927"/>
              <a:gd name="connsiteX11-497" fmla="*/ 2873086 w 4266044"/>
              <a:gd name="connsiteY11-498" fmla="*/ 957696 h 1194927"/>
              <a:gd name="connsiteX12-499" fmla="*/ 2949286 w 4266044"/>
              <a:gd name="connsiteY12-500" fmla="*/ 697923 h 1194927"/>
              <a:gd name="connsiteX13-501" fmla="*/ 2945822 w 4266044"/>
              <a:gd name="connsiteY13-502" fmla="*/ 445078 h 1194927"/>
              <a:gd name="connsiteX14-503" fmla="*/ 3060122 w 4266044"/>
              <a:gd name="connsiteY14-504" fmla="*/ 126423 h 1194927"/>
              <a:gd name="connsiteX15-505" fmla="*/ 3784022 w 4266044"/>
              <a:gd name="connsiteY15-506" fmla="*/ 88323 h 1194927"/>
              <a:gd name="connsiteX16-507" fmla="*/ 4009159 w 4266044"/>
              <a:gd name="connsiteY16-508" fmla="*/ 126423 h 1194927"/>
              <a:gd name="connsiteX17-509" fmla="*/ 4109604 w 4266044"/>
              <a:gd name="connsiteY17-510" fmla="*/ 237259 h 1194927"/>
              <a:gd name="connsiteX18-511" fmla="*/ 4213513 w 4266044"/>
              <a:gd name="connsiteY18-512" fmla="*/ 427759 h 1194927"/>
              <a:gd name="connsiteX19-513" fmla="*/ 4258540 w 4266044"/>
              <a:gd name="connsiteY19-514" fmla="*/ 635578 h 1194927"/>
              <a:gd name="connsiteX20-515" fmla="*/ 4258540 w 4266044"/>
              <a:gd name="connsiteY20-516" fmla="*/ 791441 h 1194927"/>
              <a:gd name="connsiteX21-517" fmla="*/ 4251613 w 4266044"/>
              <a:gd name="connsiteY21-518" fmla="*/ 815687 h 1194927"/>
              <a:gd name="connsiteX22-519" fmla="*/ 4223904 w 4266044"/>
              <a:gd name="connsiteY22-520" fmla="*/ 871105 h 1194927"/>
              <a:gd name="connsiteX23-521" fmla="*/ 4137313 w 4266044"/>
              <a:gd name="connsiteY23-522" fmla="*/ 912668 h 1194927"/>
              <a:gd name="connsiteX24-523" fmla="*/ 3932424 w 4266044"/>
              <a:gd name="connsiteY24-524" fmla="*/ 1032438 h 1194927"/>
              <a:gd name="connsiteX25-525" fmla="*/ 3500376 w 4266044"/>
              <a:gd name="connsiteY25-526" fmla="*/ 1104446 h 1194927"/>
              <a:gd name="connsiteX26-527" fmla="*/ 2780296 w 4266044"/>
              <a:gd name="connsiteY26-528" fmla="*/ 1176454 h 1194927"/>
              <a:gd name="connsiteX27-529" fmla="*/ 1916200 w 4266044"/>
              <a:gd name="connsiteY27-530" fmla="*/ 1176454 h 1194927"/>
              <a:gd name="connsiteX28-531" fmla="*/ 764072 w 4266044"/>
              <a:gd name="connsiteY28-532" fmla="*/ 1032438 h 1194927"/>
              <a:gd name="connsiteX29-533" fmla="*/ 548048 w 4266044"/>
              <a:gd name="connsiteY29-534" fmla="*/ 1032438 h 1194927"/>
              <a:gd name="connsiteX30-535" fmla="*/ 285749 w 4266044"/>
              <a:gd name="connsiteY30-536" fmla="*/ 919596 h 1194927"/>
              <a:gd name="connsiteX31-537" fmla="*/ 46759 w 4266044"/>
              <a:gd name="connsiteY31-538" fmla="*/ 774123 h 1194927"/>
              <a:gd name="connsiteX32-539" fmla="*/ 15586 w 4266044"/>
              <a:gd name="connsiteY32-540" fmla="*/ 514350 h 1194927"/>
              <a:gd name="connsiteX33-541" fmla="*/ 147204 w 4266044"/>
              <a:gd name="connsiteY33-542" fmla="*/ 77932 h 1194927"/>
              <a:gd name="connsiteX0-543" fmla="*/ 147204 w 4266044"/>
              <a:gd name="connsiteY0-544" fmla="*/ 77932 h 1194927"/>
              <a:gd name="connsiteX1-545" fmla="*/ 337704 w 4266044"/>
              <a:gd name="connsiteY1-546" fmla="*/ 46759 h 1194927"/>
              <a:gd name="connsiteX2-547" fmla="*/ 393122 w 4266044"/>
              <a:gd name="connsiteY2-548" fmla="*/ 50223 h 1194927"/>
              <a:gd name="connsiteX3-549" fmla="*/ 642504 w 4266044"/>
              <a:gd name="connsiteY3-550" fmla="*/ 195696 h 1194927"/>
              <a:gd name="connsiteX4-551" fmla="*/ 749877 w 4266044"/>
              <a:gd name="connsiteY4-552" fmla="*/ 355023 h 1194927"/>
              <a:gd name="connsiteX5-553" fmla="*/ 749877 w 4266044"/>
              <a:gd name="connsiteY5-554" fmla="*/ 365414 h 1194927"/>
              <a:gd name="connsiteX6-555" fmla="*/ 819149 w 4266044"/>
              <a:gd name="connsiteY6-556" fmla="*/ 538596 h 1194927"/>
              <a:gd name="connsiteX7-557" fmla="*/ 954231 w 4266044"/>
              <a:gd name="connsiteY7-558" fmla="*/ 808759 h 1194927"/>
              <a:gd name="connsiteX8-559" fmla="*/ 1459922 w 4266044"/>
              <a:gd name="connsiteY8-560" fmla="*/ 947305 h 1194927"/>
              <a:gd name="connsiteX9-561" fmla="*/ 2530186 w 4266044"/>
              <a:gd name="connsiteY9-562" fmla="*/ 1016578 h 1194927"/>
              <a:gd name="connsiteX10-563" fmla="*/ 2744931 w 4266044"/>
              <a:gd name="connsiteY10-564" fmla="*/ 1013114 h 1194927"/>
              <a:gd name="connsiteX11-565" fmla="*/ 2873086 w 4266044"/>
              <a:gd name="connsiteY11-566" fmla="*/ 957696 h 1194927"/>
              <a:gd name="connsiteX12-567" fmla="*/ 2949286 w 4266044"/>
              <a:gd name="connsiteY12-568" fmla="*/ 697923 h 1194927"/>
              <a:gd name="connsiteX13-569" fmla="*/ 2945822 w 4266044"/>
              <a:gd name="connsiteY13-570" fmla="*/ 445078 h 1194927"/>
              <a:gd name="connsiteX14-571" fmla="*/ 3060122 w 4266044"/>
              <a:gd name="connsiteY14-572" fmla="*/ 126423 h 1194927"/>
              <a:gd name="connsiteX15-573" fmla="*/ 3784022 w 4266044"/>
              <a:gd name="connsiteY15-574" fmla="*/ 88323 h 1194927"/>
              <a:gd name="connsiteX16-575" fmla="*/ 4009159 w 4266044"/>
              <a:gd name="connsiteY16-576" fmla="*/ 126423 h 1194927"/>
              <a:gd name="connsiteX17-577" fmla="*/ 4109604 w 4266044"/>
              <a:gd name="connsiteY17-578" fmla="*/ 237259 h 1194927"/>
              <a:gd name="connsiteX18-579" fmla="*/ 4213513 w 4266044"/>
              <a:gd name="connsiteY18-580" fmla="*/ 427759 h 1194927"/>
              <a:gd name="connsiteX19-581" fmla="*/ 4258540 w 4266044"/>
              <a:gd name="connsiteY19-582" fmla="*/ 635578 h 1194927"/>
              <a:gd name="connsiteX20-583" fmla="*/ 4258540 w 4266044"/>
              <a:gd name="connsiteY20-584" fmla="*/ 791441 h 1194927"/>
              <a:gd name="connsiteX21-585" fmla="*/ 4251613 w 4266044"/>
              <a:gd name="connsiteY21-586" fmla="*/ 815687 h 1194927"/>
              <a:gd name="connsiteX22-587" fmla="*/ 4223904 w 4266044"/>
              <a:gd name="connsiteY22-588" fmla="*/ 871105 h 1194927"/>
              <a:gd name="connsiteX23-589" fmla="*/ 4137313 w 4266044"/>
              <a:gd name="connsiteY23-590" fmla="*/ 912668 h 1194927"/>
              <a:gd name="connsiteX24-591" fmla="*/ 3932424 w 4266044"/>
              <a:gd name="connsiteY24-592" fmla="*/ 1032438 h 1194927"/>
              <a:gd name="connsiteX25-593" fmla="*/ 3500376 w 4266044"/>
              <a:gd name="connsiteY25-594" fmla="*/ 1104446 h 1194927"/>
              <a:gd name="connsiteX26-595" fmla="*/ 2780296 w 4266044"/>
              <a:gd name="connsiteY26-596" fmla="*/ 1176454 h 1194927"/>
              <a:gd name="connsiteX27-597" fmla="*/ 1916200 w 4266044"/>
              <a:gd name="connsiteY27-598" fmla="*/ 1176454 h 1194927"/>
              <a:gd name="connsiteX28-599" fmla="*/ 764072 w 4266044"/>
              <a:gd name="connsiteY28-600" fmla="*/ 1032438 h 1194927"/>
              <a:gd name="connsiteX29-601" fmla="*/ 548048 w 4266044"/>
              <a:gd name="connsiteY29-602" fmla="*/ 1032438 h 1194927"/>
              <a:gd name="connsiteX30-603" fmla="*/ 285749 w 4266044"/>
              <a:gd name="connsiteY30-604" fmla="*/ 919596 h 1194927"/>
              <a:gd name="connsiteX31-605" fmla="*/ 46759 w 4266044"/>
              <a:gd name="connsiteY31-606" fmla="*/ 774123 h 1194927"/>
              <a:gd name="connsiteX32-607" fmla="*/ 15586 w 4266044"/>
              <a:gd name="connsiteY32-608" fmla="*/ 514350 h 1194927"/>
              <a:gd name="connsiteX33-609" fmla="*/ 147204 w 4266044"/>
              <a:gd name="connsiteY33-610" fmla="*/ 77932 h 1194927"/>
              <a:gd name="connsiteX0-611" fmla="*/ 147204 w 4266044"/>
              <a:gd name="connsiteY0-612" fmla="*/ 77932 h 1194927"/>
              <a:gd name="connsiteX1-613" fmla="*/ 337704 w 4266044"/>
              <a:gd name="connsiteY1-614" fmla="*/ 46759 h 1194927"/>
              <a:gd name="connsiteX2-615" fmla="*/ 393122 w 4266044"/>
              <a:gd name="connsiteY2-616" fmla="*/ 50223 h 1194927"/>
              <a:gd name="connsiteX3-617" fmla="*/ 642504 w 4266044"/>
              <a:gd name="connsiteY3-618" fmla="*/ 195696 h 1194927"/>
              <a:gd name="connsiteX4-619" fmla="*/ 749877 w 4266044"/>
              <a:gd name="connsiteY4-620" fmla="*/ 355023 h 1194927"/>
              <a:gd name="connsiteX5-621" fmla="*/ 749877 w 4266044"/>
              <a:gd name="connsiteY5-622" fmla="*/ 365414 h 1194927"/>
              <a:gd name="connsiteX6-623" fmla="*/ 819149 w 4266044"/>
              <a:gd name="connsiteY6-624" fmla="*/ 538596 h 1194927"/>
              <a:gd name="connsiteX7-625" fmla="*/ 954231 w 4266044"/>
              <a:gd name="connsiteY7-626" fmla="*/ 808759 h 1194927"/>
              <a:gd name="connsiteX8-627" fmla="*/ 1459922 w 4266044"/>
              <a:gd name="connsiteY8-628" fmla="*/ 947305 h 1194927"/>
              <a:gd name="connsiteX9-629" fmla="*/ 2530186 w 4266044"/>
              <a:gd name="connsiteY9-630" fmla="*/ 1016578 h 1194927"/>
              <a:gd name="connsiteX10-631" fmla="*/ 2744931 w 4266044"/>
              <a:gd name="connsiteY10-632" fmla="*/ 1013114 h 1194927"/>
              <a:gd name="connsiteX11-633" fmla="*/ 2873086 w 4266044"/>
              <a:gd name="connsiteY11-634" fmla="*/ 957696 h 1194927"/>
              <a:gd name="connsiteX12-635" fmla="*/ 2949286 w 4266044"/>
              <a:gd name="connsiteY12-636" fmla="*/ 697923 h 1194927"/>
              <a:gd name="connsiteX13-637" fmla="*/ 2945822 w 4266044"/>
              <a:gd name="connsiteY13-638" fmla="*/ 445078 h 1194927"/>
              <a:gd name="connsiteX14-639" fmla="*/ 3060122 w 4266044"/>
              <a:gd name="connsiteY14-640" fmla="*/ 126423 h 1194927"/>
              <a:gd name="connsiteX15-641" fmla="*/ 3784022 w 4266044"/>
              <a:gd name="connsiteY15-642" fmla="*/ 88323 h 1194927"/>
              <a:gd name="connsiteX16-643" fmla="*/ 4009159 w 4266044"/>
              <a:gd name="connsiteY16-644" fmla="*/ 126423 h 1194927"/>
              <a:gd name="connsiteX17-645" fmla="*/ 4109604 w 4266044"/>
              <a:gd name="connsiteY17-646" fmla="*/ 237259 h 1194927"/>
              <a:gd name="connsiteX18-647" fmla="*/ 4213513 w 4266044"/>
              <a:gd name="connsiteY18-648" fmla="*/ 427759 h 1194927"/>
              <a:gd name="connsiteX19-649" fmla="*/ 4258540 w 4266044"/>
              <a:gd name="connsiteY19-650" fmla="*/ 635578 h 1194927"/>
              <a:gd name="connsiteX20-651" fmla="*/ 4258540 w 4266044"/>
              <a:gd name="connsiteY20-652" fmla="*/ 791441 h 1194927"/>
              <a:gd name="connsiteX21-653" fmla="*/ 4251613 w 4266044"/>
              <a:gd name="connsiteY21-654" fmla="*/ 815687 h 1194927"/>
              <a:gd name="connsiteX22-655" fmla="*/ 4223904 w 4266044"/>
              <a:gd name="connsiteY22-656" fmla="*/ 871105 h 1194927"/>
              <a:gd name="connsiteX23-657" fmla="*/ 4137313 w 4266044"/>
              <a:gd name="connsiteY23-658" fmla="*/ 912668 h 1194927"/>
              <a:gd name="connsiteX24-659" fmla="*/ 3932424 w 4266044"/>
              <a:gd name="connsiteY24-660" fmla="*/ 1032438 h 1194927"/>
              <a:gd name="connsiteX25-661" fmla="*/ 3500376 w 4266044"/>
              <a:gd name="connsiteY25-662" fmla="*/ 1104446 h 1194927"/>
              <a:gd name="connsiteX26-663" fmla="*/ 2780296 w 4266044"/>
              <a:gd name="connsiteY26-664" fmla="*/ 1176454 h 1194927"/>
              <a:gd name="connsiteX27-665" fmla="*/ 1916200 w 4266044"/>
              <a:gd name="connsiteY27-666" fmla="*/ 1176454 h 1194927"/>
              <a:gd name="connsiteX28-667" fmla="*/ 836080 w 4266044"/>
              <a:gd name="connsiteY28-668" fmla="*/ 1104446 h 1194927"/>
              <a:gd name="connsiteX29-669" fmla="*/ 548048 w 4266044"/>
              <a:gd name="connsiteY29-670" fmla="*/ 1032438 h 1194927"/>
              <a:gd name="connsiteX30-671" fmla="*/ 285749 w 4266044"/>
              <a:gd name="connsiteY30-672" fmla="*/ 919596 h 1194927"/>
              <a:gd name="connsiteX31-673" fmla="*/ 46759 w 4266044"/>
              <a:gd name="connsiteY31-674" fmla="*/ 774123 h 1194927"/>
              <a:gd name="connsiteX32-675" fmla="*/ 15586 w 4266044"/>
              <a:gd name="connsiteY32-676" fmla="*/ 514350 h 1194927"/>
              <a:gd name="connsiteX33-677" fmla="*/ 147204 w 4266044"/>
              <a:gd name="connsiteY33-678" fmla="*/ 77932 h 1194927"/>
              <a:gd name="connsiteX0-679" fmla="*/ 147204 w 4266044"/>
              <a:gd name="connsiteY0-680" fmla="*/ 77932 h 1200457"/>
              <a:gd name="connsiteX1-681" fmla="*/ 337704 w 4266044"/>
              <a:gd name="connsiteY1-682" fmla="*/ 46759 h 1200457"/>
              <a:gd name="connsiteX2-683" fmla="*/ 393122 w 4266044"/>
              <a:gd name="connsiteY2-684" fmla="*/ 50223 h 1200457"/>
              <a:gd name="connsiteX3-685" fmla="*/ 642504 w 4266044"/>
              <a:gd name="connsiteY3-686" fmla="*/ 195696 h 1200457"/>
              <a:gd name="connsiteX4-687" fmla="*/ 749877 w 4266044"/>
              <a:gd name="connsiteY4-688" fmla="*/ 355023 h 1200457"/>
              <a:gd name="connsiteX5-689" fmla="*/ 749877 w 4266044"/>
              <a:gd name="connsiteY5-690" fmla="*/ 365414 h 1200457"/>
              <a:gd name="connsiteX6-691" fmla="*/ 819149 w 4266044"/>
              <a:gd name="connsiteY6-692" fmla="*/ 538596 h 1200457"/>
              <a:gd name="connsiteX7-693" fmla="*/ 954231 w 4266044"/>
              <a:gd name="connsiteY7-694" fmla="*/ 808759 h 1200457"/>
              <a:gd name="connsiteX8-695" fmla="*/ 1459922 w 4266044"/>
              <a:gd name="connsiteY8-696" fmla="*/ 947305 h 1200457"/>
              <a:gd name="connsiteX9-697" fmla="*/ 2530186 w 4266044"/>
              <a:gd name="connsiteY9-698" fmla="*/ 1016578 h 1200457"/>
              <a:gd name="connsiteX10-699" fmla="*/ 2744931 w 4266044"/>
              <a:gd name="connsiteY10-700" fmla="*/ 1013114 h 1200457"/>
              <a:gd name="connsiteX11-701" fmla="*/ 2873086 w 4266044"/>
              <a:gd name="connsiteY11-702" fmla="*/ 957696 h 1200457"/>
              <a:gd name="connsiteX12-703" fmla="*/ 2949286 w 4266044"/>
              <a:gd name="connsiteY12-704" fmla="*/ 697923 h 1200457"/>
              <a:gd name="connsiteX13-705" fmla="*/ 2945822 w 4266044"/>
              <a:gd name="connsiteY13-706" fmla="*/ 445078 h 1200457"/>
              <a:gd name="connsiteX14-707" fmla="*/ 3060122 w 4266044"/>
              <a:gd name="connsiteY14-708" fmla="*/ 126423 h 1200457"/>
              <a:gd name="connsiteX15-709" fmla="*/ 3784022 w 4266044"/>
              <a:gd name="connsiteY15-710" fmla="*/ 88323 h 1200457"/>
              <a:gd name="connsiteX16-711" fmla="*/ 4009159 w 4266044"/>
              <a:gd name="connsiteY16-712" fmla="*/ 126423 h 1200457"/>
              <a:gd name="connsiteX17-713" fmla="*/ 4109604 w 4266044"/>
              <a:gd name="connsiteY17-714" fmla="*/ 237259 h 1200457"/>
              <a:gd name="connsiteX18-715" fmla="*/ 4213513 w 4266044"/>
              <a:gd name="connsiteY18-716" fmla="*/ 427759 h 1200457"/>
              <a:gd name="connsiteX19-717" fmla="*/ 4258540 w 4266044"/>
              <a:gd name="connsiteY19-718" fmla="*/ 635578 h 1200457"/>
              <a:gd name="connsiteX20-719" fmla="*/ 4258540 w 4266044"/>
              <a:gd name="connsiteY20-720" fmla="*/ 791441 h 1200457"/>
              <a:gd name="connsiteX21-721" fmla="*/ 4251613 w 4266044"/>
              <a:gd name="connsiteY21-722" fmla="*/ 815687 h 1200457"/>
              <a:gd name="connsiteX22-723" fmla="*/ 4223904 w 4266044"/>
              <a:gd name="connsiteY22-724" fmla="*/ 871105 h 1200457"/>
              <a:gd name="connsiteX23-725" fmla="*/ 4137313 w 4266044"/>
              <a:gd name="connsiteY23-726" fmla="*/ 912668 h 1200457"/>
              <a:gd name="connsiteX24-727" fmla="*/ 3932424 w 4266044"/>
              <a:gd name="connsiteY24-728" fmla="*/ 1032438 h 1200457"/>
              <a:gd name="connsiteX25-729" fmla="*/ 3500376 w 4266044"/>
              <a:gd name="connsiteY25-730" fmla="*/ 1176454 h 1200457"/>
              <a:gd name="connsiteX26-731" fmla="*/ 2780296 w 4266044"/>
              <a:gd name="connsiteY26-732" fmla="*/ 1176454 h 1200457"/>
              <a:gd name="connsiteX27-733" fmla="*/ 1916200 w 4266044"/>
              <a:gd name="connsiteY27-734" fmla="*/ 1176454 h 1200457"/>
              <a:gd name="connsiteX28-735" fmla="*/ 836080 w 4266044"/>
              <a:gd name="connsiteY28-736" fmla="*/ 1104446 h 1200457"/>
              <a:gd name="connsiteX29-737" fmla="*/ 548048 w 4266044"/>
              <a:gd name="connsiteY29-738" fmla="*/ 1032438 h 1200457"/>
              <a:gd name="connsiteX30-739" fmla="*/ 285749 w 4266044"/>
              <a:gd name="connsiteY30-740" fmla="*/ 919596 h 1200457"/>
              <a:gd name="connsiteX31-741" fmla="*/ 46759 w 4266044"/>
              <a:gd name="connsiteY31-742" fmla="*/ 774123 h 1200457"/>
              <a:gd name="connsiteX32-743" fmla="*/ 15586 w 4266044"/>
              <a:gd name="connsiteY32-744" fmla="*/ 514350 h 1200457"/>
              <a:gd name="connsiteX33-745" fmla="*/ 147204 w 4266044"/>
              <a:gd name="connsiteY33-746" fmla="*/ 77932 h 1200457"/>
              <a:gd name="connsiteX0-747" fmla="*/ 147204 w 4266044"/>
              <a:gd name="connsiteY0-748" fmla="*/ 77932 h 1248462"/>
              <a:gd name="connsiteX1-749" fmla="*/ 337704 w 4266044"/>
              <a:gd name="connsiteY1-750" fmla="*/ 46759 h 1248462"/>
              <a:gd name="connsiteX2-751" fmla="*/ 393122 w 4266044"/>
              <a:gd name="connsiteY2-752" fmla="*/ 50223 h 1248462"/>
              <a:gd name="connsiteX3-753" fmla="*/ 642504 w 4266044"/>
              <a:gd name="connsiteY3-754" fmla="*/ 195696 h 1248462"/>
              <a:gd name="connsiteX4-755" fmla="*/ 749877 w 4266044"/>
              <a:gd name="connsiteY4-756" fmla="*/ 355023 h 1248462"/>
              <a:gd name="connsiteX5-757" fmla="*/ 749877 w 4266044"/>
              <a:gd name="connsiteY5-758" fmla="*/ 365414 h 1248462"/>
              <a:gd name="connsiteX6-759" fmla="*/ 819149 w 4266044"/>
              <a:gd name="connsiteY6-760" fmla="*/ 538596 h 1248462"/>
              <a:gd name="connsiteX7-761" fmla="*/ 954231 w 4266044"/>
              <a:gd name="connsiteY7-762" fmla="*/ 808759 h 1248462"/>
              <a:gd name="connsiteX8-763" fmla="*/ 1459922 w 4266044"/>
              <a:gd name="connsiteY8-764" fmla="*/ 947305 h 1248462"/>
              <a:gd name="connsiteX9-765" fmla="*/ 2530186 w 4266044"/>
              <a:gd name="connsiteY9-766" fmla="*/ 1016578 h 1248462"/>
              <a:gd name="connsiteX10-767" fmla="*/ 2744931 w 4266044"/>
              <a:gd name="connsiteY10-768" fmla="*/ 1013114 h 1248462"/>
              <a:gd name="connsiteX11-769" fmla="*/ 2873086 w 4266044"/>
              <a:gd name="connsiteY11-770" fmla="*/ 957696 h 1248462"/>
              <a:gd name="connsiteX12-771" fmla="*/ 2949286 w 4266044"/>
              <a:gd name="connsiteY12-772" fmla="*/ 697923 h 1248462"/>
              <a:gd name="connsiteX13-773" fmla="*/ 2945822 w 4266044"/>
              <a:gd name="connsiteY13-774" fmla="*/ 445078 h 1248462"/>
              <a:gd name="connsiteX14-775" fmla="*/ 3060122 w 4266044"/>
              <a:gd name="connsiteY14-776" fmla="*/ 126423 h 1248462"/>
              <a:gd name="connsiteX15-777" fmla="*/ 3784022 w 4266044"/>
              <a:gd name="connsiteY15-778" fmla="*/ 88323 h 1248462"/>
              <a:gd name="connsiteX16-779" fmla="*/ 4009159 w 4266044"/>
              <a:gd name="connsiteY16-780" fmla="*/ 126423 h 1248462"/>
              <a:gd name="connsiteX17-781" fmla="*/ 4109604 w 4266044"/>
              <a:gd name="connsiteY17-782" fmla="*/ 237259 h 1248462"/>
              <a:gd name="connsiteX18-783" fmla="*/ 4213513 w 4266044"/>
              <a:gd name="connsiteY18-784" fmla="*/ 427759 h 1248462"/>
              <a:gd name="connsiteX19-785" fmla="*/ 4258540 w 4266044"/>
              <a:gd name="connsiteY19-786" fmla="*/ 635578 h 1248462"/>
              <a:gd name="connsiteX20-787" fmla="*/ 4258540 w 4266044"/>
              <a:gd name="connsiteY20-788" fmla="*/ 791441 h 1248462"/>
              <a:gd name="connsiteX21-789" fmla="*/ 4251613 w 4266044"/>
              <a:gd name="connsiteY21-790" fmla="*/ 815687 h 1248462"/>
              <a:gd name="connsiteX22-791" fmla="*/ 4223904 w 4266044"/>
              <a:gd name="connsiteY22-792" fmla="*/ 871105 h 1248462"/>
              <a:gd name="connsiteX23-793" fmla="*/ 4137313 w 4266044"/>
              <a:gd name="connsiteY23-794" fmla="*/ 912668 h 1248462"/>
              <a:gd name="connsiteX24-795" fmla="*/ 3932424 w 4266044"/>
              <a:gd name="connsiteY24-796" fmla="*/ 1032438 h 1248462"/>
              <a:gd name="connsiteX25-797" fmla="*/ 3500376 w 4266044"/>
              <a:gd name="connsiteY25-798" fmla="*/ 1176454 h 1248462"/>
              <a:gd name="connsiteX26-799" fmla="*/ 2780296 w 4266044"/>
              <a:gd name="connsiteY26-800" fmla="*/ 1248462 h 1248462"/>
              <a:gd name="connsiteX27-801" fmla="*/ 1916200 w 4266044"/>
              <a:gd name="connsiteY27-802" fmla="*/ 1176454 h 1248462"/>
              <a:gd name="connsiteX28-803" fmla="*/ 836080 w 4266044"/>
              <a:gd name="connsiteY28-804" fmla="*/ 1104446 h 1248462"/>
              <a:gd name="connsiteX29-805" fmla="*/ 548048 w 4266044"/>
              <a:gd name="connsiteY29-806" fmla="*/ 1032438 h 1248462"/>
              <a:gd name="connsiteX30-807" fmla="*/ 285749 w 4266044"/>
              <a:gd name="connsiteY30-808" fmla="*/ 919596 h 1248462"/>
              <a:gd name="connsiteX31-809" fmla="*/ 46759 w 4266044"/>
              <a:gd name="connsiteY31-810" fmla="*/ 774123 h 1248462"/>
              <a:gd name="connsiteX32-811" fmla="*/ 15586 w 4266044"/>
              <a:gd name="connsiteY32-812" fmla="*/ 514350 h 1248462"/>
              <a:gd name="connsiteX33-813" fmla="*/ 147204 w 4266044"/>
              <a:gd name="connsiteY33-814" fmla="*/ 77932 h 1248462"/>
              <a:gd name="connsiteX0-815" fmla="*/ 147204 w 4266044"/>
              <a:gd name="connsiteY0-816" fmla="*/ 77932 h 1248462"/>
              <a:gd name="connsiteX1-817" fmla="*/ 337704 w 4266044"/>
              <a:gd name="connsiteY1-818" fmla="*/ 46759 h 1248462"/>
              <a:gd name="connsiteX2-819" fmla="*/ 393122 w 4266044"/>
              <a:gd name="connsiteY2-820" fmla="*/ 50223 h 1248462"/>
              <a:gd name="connsiteX3-821" fmla="*/ 642504 w 4266044"/>
              <a:gd name="connsiteY3-822" fmla="*/ 195696 h 1248462"/>
              <a:gd name="connsiteX4-823" fmla="*/ 749877 w 4266044"/>
              <a:gd name="connsiteY4-824" fmla="*/ 355023 h 1248462"/>
              <a:gd name="connsiteX5-825" fmla="*/ 749877 w 4266044"/>
              <a:gd name="connsiteY5-826" fmla="*/ 365414 h 1248462"/>
              <a:gd name="connsiteX6-827" fmla="*/ 819149 w 4266044"/>
              <a:gd name="connsiteY6-828" fmla="*/ 538596 h 1248462"/>
              <a:gd name="connsiteX7-829" fmla="*/ 954231 w 4266044"/>
              <a:gd name="connsiteY7-830" fmla="*/ 808759 h 1248462"/>
              <a:gd name="connsiteX8-831" fmla="*/ 1459922 w 4266044"/>
              <a:gd name="connsiteY8-832" fmla="*/ 947305 h 1248462"/>
              <a:gd name="connsiteX9-833" fmla="*/ 2530186 w 4266044"/>
              <a:gd name="connsiteY9-834" fmla="*/ 1016578 h 1248462"/>
              <a:gd name="connsiteX10-835" fmla="*/ 2744931 w 4266044"/>
              <a:gd name="connsiteY10-836" fmla="*/ 1013114 h 1248462"/>
              <a:gd name="connsiteX11-837" fmla="*/ 2873086 w 4266044"/>
              <a:gd name="connsiteY11-838" fmla="*/ 957696 h 1248462"/>
              <a:gd name="connsiteX12-839" fmla="*/ 2949286 w 4266044"/>
              <a:gd name="connsiteY12-840" fmla="*/ 697923 h 1248462"/>
              <a:gd name="connsiteX13-841" fmla="*/ 2945822 w 4266044"/>
              <a:gd name="connsiteY13-842" fmla="*/ 445078 h 1248462"/>
              <a:gd name="connsiteX14-843" fmla="*/ 3060122 w 4266044"/>
              <a:gd name="connsiteY14-844" fmla="*/ 126423 h 1248462"/>
              <a:gd name="connsiteX15-845" fmla="*/ 3784022 w 4266044"/>
              <a:gd name="connsiteY15-846" fmla="*/ 88323 h 1248462"/>
              <a:gd name="connsiteX16-847" fmla="*/ 4009159 w 4266044"/>
              <a:gd name="connsiteY16-848" fmla="*/ 126423 h 1248462"/>
              <a:gd name="connsiteX17-849" fmla="*/ 4109604 w 4266044"/>
              <a:gd name="connsiteY17-850" fmla="*/ 237259 h 1248462"/>
              <a:gd name="connsiteX18-851" fmla="*/ 4213513 w 4266044"/>
              <a:gd name="connsiteY18-852" fmla="*/ 427759 h 1248462"/>
              <a:gd name="connsiteX19-853" fmla="*/ 4258540 w 4266044"/>
              <a:gd name="connsiteY19-854" fmla="*/ 635578 h 1248462"/>
              <a:gd name="connsiteX20-855" fmla="*/ 4258540 w 4266044"/>
              <a:gd name="connsiteY20-856" fmla="*/ 791441 h 1248462"/>
              <a:gd name="connsiteX21-857" fmla="*/ 4251613 w 4266044"/>
              <a:gd name="connsiteY21-858" fmla="*/ 815687 h 1248462"/>
              <a:gd name="connsiteX22-859" fmla="*/ 4223904 w 4266044"/>
              <a:gd name="connsiteY22-860" fmla="*/ 871105 h 1248462"/>
              <a:gd name="connsiteX23-861" fmla="*/ 4137313 w 4266044"/>
              <a:gd name="connsiteY23-862" fmla="*/ 912668 h 1248462"/>
              <a:gd name="connsiteX24-863" fmla="*/ 3932424 w 4266044"/>
              <a:gd name="connsiteY24-864" fmla="*/ 1032438 h 1248462"/>
              <a:gd name="connsiteX25-865" fmla="*/ 3500376 w 4266044"/>
              <a:gd name="connsiteY25-866" fmla="*/ 1176454 h 1248462"/>
              <a:gd name="connsiteX26-867" fmla="*/ 2780296 w 4266044"/>
              <a:gd name="connsiteY26-868" fmla="*/ 1248462 h 1248462"/>
              <a:gd name="connsiteX27-869" fmla="*/ 1916200 w 4266044"/>
              <a:gd name="connsiteY27-870" fmla="*/ 1176453 h 1248462"/>
              <a:gd name="connsiteX28-871" fmla="*/ 836080 w 4266044"/>
              <a:gd name="connsiteY28-872" fmla="*/ 1104446 h 1248462"/>
              <a:gd name="connsiteX29-873" fmla="*/ 548048 w 4266044"/>
              <a:gd name="connsiteY29-874" fmla="*/ 1032438 h 1248462"/>
              <a:gd name="connsiteX30-875" fmla="*/ 285749 w 4266044"/>
              <a:gd name="connsiteY30-876" fmla="*/ 919596 h 1248462"/>
              <a:gd name="connsiteX31-877" fmla="*/ 46759 w 4266044"/>
              <a:gd name="connsiteY31-878" fmla="*/ 774123 h 1248462"/>
              <a:gd name="connsiteX32-879" fmla="*/ 15586 w 4266044"/>
              <a:gd name="connsiteY32-880" fmla="*/ 514350 h 1248462"/>
              <a:gd name="connsiteX33-881" fmla="*/ 147204 w 4266044"/>
              <a:gd name="connsiteY33-882" fmla="*/ 77932 h 1248462"/>
              <a:gd name="connsiteX0-883" fmla="*/ 147204 w 4266044"/>
              <a:gd name="connsiteY0-884" fmla="*/ 77932 h 1248462"/>
              <a:gd name="connsiteX1-885" fmla="*/ 337704 w 4266044"/>
              <a:gd name="connsiteY1-886" fmla="*/ 46759 h 1248462"/>
              <a:gd name="connsiteX2-887" fmla="*/ 642504 w 4266044"/>
              <a:gd name="connsiteY2-888" fmla="*/ 195696 h 1248462"/>
              <a:gd name="connsiteX3-889" fmla="*/ 749877 w 4266044"/>
              <a:gd name="connsiteY3-890" fmla="*/ 355023 h 1248462"/>
              <a:gd name="connsiteX4-891" fmla="*/ 749877 w 4266044"/>
              <a:gd name="connsiteY4-892" fmla="*/ 365414 h 1248462"/>
              <a:gd name="connsiteX5-893" fmla="*/ 819149 w 4266044"/>
              <a:gd name="connsiteY5-894" fmla="*/ 538596 h 1248462"/>
              <a:gd name="connsiteX6-895" fmla="*/ 954231 w 4266044"/>
              <a:gd name="connsiteY6-896" fmla="*/ 808759 h 1248462"/>
              <a:gd name="connsiteX7-897" fmla="*/ 1459922 w 4266044"/>
              <a:gd name="connsiteY7-898" fmla="*/ 947305 h 1248462"/>
              <a:gd name="connsiteX8-899" fmla="*/ 2530186 w 4266044"/>
              <a:gd name="connsiteY8-900" fmla="*/ 1016578 h 1248462"/>
              <a:gd name="connsiteX9-901" fmla="*/ 2744931 w 4266044"/>
              <a:gd name="connsiteY9-902" fmla="*/ 1013114 h 1248462"/>
              <a:gd name="connsiteX10-903" fmla="*/ 2873086 w 4266044"/>
              <a:gd name="connsiteY10-904" fmla="*/ 957696 h 1248462"/>
              <a:gd name="connsiteX11-905" fmla="*/ 2949286 w 4266044"/>
              <a:gd name="connsiteY11-906" fmla="*/ 697923 h 1248462"/>
              <a:gd name="connsiteX12-907" fmla="*/ 2945822 w 4266044"/>
              <a:gd name="connsiteY12-908" fmla="*/ 445078 h 1248462"/>
              <a:gd name="connsiteX13-909" fmla="*/ 3060122 w 4266044"/>
              <a:gd name="connsiteY13-910" fmla="*/ 126423 h 1248462"/>
              <a:gd name="connsiteX14-911" fmla="*/ 3784022 w 4266044"/>
              <a:gd name="connsiteY14-912" fmla="*/ 88323 h 1248462"/>
              <a:gd name="connsiteX15-913" fmla="*/ 4009159 w 4266044"/>
              <a:gd name="connsiteY15-914" fmla="*/ 126423 h 1248462"/>
              <a:gd name="connsiteX16-915" fmla="*/ 4109604 w 4266044"/>
              <a:gd name="connsiteY16-916" fmla="*/ 237259 h 1248462"/>
              <a:gd name="connsiteX17-917" fmla="*/ 4213513 w 4266044"/>
              <a:gd name="connsiteY17-918" fmla="*/ 427759 h 1248462"/>
              <a:gd name="connsiteX18-919" fmla="*/ 4258540 w 4266044"/>
              <a:gd name="connsiteY18-920" fmla="*/ 635578 h 1248462"/>
              <a:gd name="connsiteX19-921" fmla="*/ 4258540 w 4266044"/>
              <a:gd name="connsiteY19-922" fmla="*/ 791441 h 1248462"/>
              <a:gd name="connsiteX20-923" fmla="*/ 4251613 w 4266044"/>
              <a:gd name="connsiteY20-924" fmla="*/ 815687 h 1248462"/>
              <a:gd name="connsiteX21-925" fmla="*/ 4223904 w 4266044"/>
              <a:gd name="connsiteY21-926" fmla="*/ 871105 h 1248462"/>
              <a:gd name="connsiteX22-927" fmla="*/ 4137313 w 4266044"/>
              <a:gd name="connsiteY22-928" fmla="*/ 912668 h 1248462"/>
              <a:gd name="connsiteX23-929" fmla="*/ 3932424 w 4266044"/>
              <a:gd name="connsiteY23-930" fmla="*/ 1032438 h 1248462"/>
              <a:gd name="connsiteX24-931" fmla="*/ 3500376 w 4266044"/>
              <a:gd name="connsiteY24-932" fmla="*/ 1176454 h 1248462"/>
              <a:gd name="connsiteX25-933" fmla="*/ 2780296 w 4266044"/>
              <a:gd name="connsiteY25-934" fmla="*/ 1248462 h 1248462"/>
              <a:gd name="connsiteX26-935" fmla="*/ 1916200 w 4266044"/>
              <a:gd name="connsiteY26-936" fmla="*/ 1176453 h 1248462"/>
              <a:gd name="connsiteX27-937" fmla="*/ 836080 w 4266044"/>
              <a:gd name="connsiteY27-938" fmla="*/ 1104446 h 1248462"/>
              <a:gd name="connsiteX28-939" fmla="*/ 548048 w 4266044"/>
              <a:gd name="connsiteY28-940" fmla="*/ 1032438 h 1248462"/>
              <a:gd name="connsiteX29-941" fmla="*/ 285749 w 4266044"/>
              <a:gd name="connsiteY29-942" fmla="*/ 919596 h 1248462"/>
              <a:gd name="connsiteX30-943" fmla="*/ 46759 w 4266044"/>
              <a:gd name="connsiteY30-944" fmla="*/ 774123 h 1248462"/>
              <a:gd name="connsiteX31-945" fmla="*/ 15586 w 4266044"/>
              <a:gd name="connsiteY31-946" fmla="*/ 514350 h 1248462"/>
              <a:gd name="connsiteX32-947" fmla="*/ 147204 w 4266044"/>
              <a:gd name="connsiteY32-948" fmla="*/ 77932 h 1248462"/>
              <a:gd name="connsiteX0-949" fmla="*/ 114268 w 4264312"/>
              <a:gd name="connsiteY0-950" fmla="*/ 126142 h 1206262"/>
              <a:gd name="connsiteX1-951" fmla="*/ 335972 w 4264312"/>
              <a:gd name="connsiteY1-952" fmla="*/ 4559 h 1206262"/>
              <a:gd name="connsiteX2-953" fmla="*/ 640772 w 4264312"/>
              <a:gd name="connsiteY2-954" fmla="*/ 153496 h 1206262"/>
              <a:gd name="connsiteX3-955" fmla="*/ 748145 w 4264312"/>
              <a:gd name="connsiteY3-956" fmla="*/ 312823 h 1206262"/>
              <a:gd name="connsiteX4-957" fmla="*/ 748145 w 4264312"/>
              <a:gd name="connsiteY4-958" fmla="*/ 323214 h 1206262"/>
              <a:gd name="connsiteX5-959" fmla="*/ 817417 w 4264312"/>
              <a:gd name="connsiteY5-960" fmla="*/ 496396 h 1206262"/>
              <a:gd name="connsiteX6-961" fmla="*/ 952499 w 4264312"/>
              <a:gd name="connsiteY6-962" fmla="*/ 766559 h 1206262"/>
              <a:gd name="connsiteX7-963" fmla="*/ 1458190 w 4264312"/>
              <a:gd name="connsiteY7-964" fmla="*/ 905105 h 1206262"/>
              <a:gd name="connsiteX8-965" fmla="*/ 2528454 w 4264312"/>
              <a:gd name="connsiteY8-966" fmla="*/ 974378 h 1206262"/>
              <a:gd name="connsiteX9-967" fmla="*/ 2743199 w 4264312"/>
              <a:gd name="connsiteY9-968" fmla="*/ 970914 h 1206262"/>
              <a:gd name="connsiteX10-969" fmla="*/ 2871354 w 4264312"/>
              <a:gd name="connsiteY10-970" fmla="*/ 915496 h 1206262"/>
              <a:gd name="connsiteX11-971" fmla="*/ 2947554 w 4264312"/>
              <a:gd name="connsiteY11-972" fmla="*/ 655723 h 1206262"/>
              <a:gd name="connsiteX12-973" fmla="*/ 2944090 w 4264312"/>
              <a:gd name="connsiteY12-974" fmla="*/ 402878 h 1206262"/>
              <a:gd name="connsiteX13-975" fmla="*/ 3058390 w 4264312"/>
              <a:gd name="connsiteY13-976" fmla="*/ 84223 h 1206262"/>
              <a:gd name="connsiteX14-977" fmla="*/ 3782290 w 4264312"/>
              <a:gd name="connsiteY14-978" fmla="*/ 46123 h 1206262"/>
              <a:gd name="connsiteX15-979" fmla="*/ 4007427 w 4264312"/>
              <a:gd name="connsiteY15-980" fmla="*/ 84223 h 1206262"/>
              <a:gd name="connsiteX16-981" fmla="*/ 4107872 w 4264312"/>
              <a:gd name="connsiteY16-982" fmla="*/ 195059 h 1206262"/>
              <a:gd name="connsiteX17-983" fmla="*/ 4211781 w 4264312"/>
              <a:gd name="connsiteY17-984" fmla="*/ 385559 h 1206262"/>
              <a:gd name="connsiteX18-985" fmla="*/ 4256808 w 4264312"/>
              <a:gd name="connsiteY18-986" fmla="*/ 593378 h 1206262"/>
              <a:gd name="connsiteX19-987" fmla="*/ 4256808 w 4264312"/>
              <a:gd name="connsiteY19-988" fmla="*/ 749241 h 1206262"/>
              <a:gd name="connsiteX20-989" fmla="*/ 4249881 w 4264312"/>
              <a:gd name="connsiteY20-990" fmla="*/ 773487 h 1206262"/>
              <a:gd name="connsiteX21-991" fmla="*/ 4222172 w 4264312"/>
              <a:gd name="connsiteY21-992" fmla="*/ 828905 h 1206262"/>
              <a:gd name="connsiteX22-993" fmla="*/ 4135581 w 4264312"/>
              <a:gd name="connsiteY22-994" fmla="*/ 870468 h 1206262"/>
              <a:gd name="connsiteX23-995" fmla="*/ 3930692 w 4264312"/>
              <a:gd name="connsiteY23-996" fmla="*/ 990238 h 1206262"/>
              <a:gd name="connsiteX24-997" fmla="*/ 3498644 w 4264312"/>
              <a:gd name="connsiteY24-998" fmla="*/ 1134254 h 1206262"/>
              <a:gd name="connsiteX25-999" fmla="*/ 2778564 w 4264312"/>
              <a:gd name="connsiteY25-1000" fmla="*/ 1206262 h 1206262"/>
              <a:gd name="connsiteX26-1001" fmla="*/ 1914468 w 4264312"/>
              <a:gd name="connsiteY26-1002" fmla="*/ 1134253 h 1206262"/>
              <a:gd name="connsiteX27-1003" fmla="*/ 834348 w 4264312"/>
              <a:gd name="connsiteY27-1004" fmla="*/ 1062246 h 1206262"/>
              <a:gd name="connsiteX28-1005" fmla="*/ 546316 w 4264312"/>
              <a:gd name="connsiteY28-1006" fmla="*/ 990238 h 1206262"/>
              <a:gd name="connsiteX29-1007" fmla="*/ 284017 w 4264312"/>
              <a:gd name="connsiteY29-1008" fmla="*/ 877396 h 1206262"/>
              <a:gd name="connsiteX30-1009" fmla="*/ 45027 w 4264312"/>
              <a:gd name="connsiteY30-1010" fmla="*/ 731923 h 1206262"/>
              <a:gd name="connsiteX31-1011" fmla="*/ 13854 w 4264312"/>
              <a:gd name="connsiteY31-1012" fmla="*/ 472150 h 1206262"/>
              <a:gd name="connsiteX32-1013" fmla="*/ 114268 w 4264312"/>
              <a:gd name="connsiteY32-1014" fmla="*/ 126142 h 1206262"/>
              <a:gd name="connsiteX0-1015" fmla="*/ 121981 w 4272025"/>
              <a:gd name="connsiteY0-1016" fmla="*/ 126142 h 1206262"/>
              <a:gd name="connsiteX1-1017" fmla="*/ 343685 w 4272025"/>
              <a:gd name="connsiteY1-1018" fmla="*/ 4559 h 1206262"/>
              <a:gd name="connsiteX2-1019" fmla="*/ 648485 w 4272025"/>
              <a:gd name="connsiteY2-1020" fmla="*/ 153496 h 1206262"/>
              <a:gd name="connsiteX3-1021" fmla="*/ 755858 w 4272025"/>
              <a:gd name="connsiteY3-1022" fmla="*/ 312823 h 1206262"/>
              <a:gd name="connsiteX4-1023" fmla="*/ 755858 w 4272025"/>
              <a:gd name="connsiteY4-1024" fmla="*/ 323214 h 1206262"/>
              <a:gd name="connsiteX5-1025" fmla="*/ 825130 w 4272025"/>
              <a:gd name="connsiteY5-1026" fmla="*/ 496396 h 1206262"/>
              <a:gd name="connsiteX6-1027" fmla="*/ 960212 w 4272025"/>
              <a:gd name="connsiteY6-1028" fmla="*/ 766559 h 1206262"/>
              <a:gd name="connsiteX7-1029" fmla="*/ 1465903 w 4272025"/>
              <a:gd name="connsiteY7-1030" fmla="*/ 905105 h 1206262"/>
              <a:gd name="connsiteX8-1031" fmla="*/ 2536167 w 4272025"/>
              <a:gd name="connsiteY8-1032" fmla="*/ 974378 h 1206262"/>
              <a:gd name="connsiteX9-1033" fmla="*/ 2750912 w 4272025"/>
              <a:gd name="connsiteY9-1034" fmla="*/ 970914 h 1206262"/>
              <a:gd name="connsiteX10-1035" fmla="*/ 2879067 w 4272025"/>
              <a:gd name="connsiteY10-1036" fmla="*/ 915496 h 1206262"/>
              <a:gd name="connsiteX11-1037" fmla="*/ 2955267 w 4272025"/>
              <a:gd name="connsiteY11-1038" fmla="*/ 655723 h 1206262"/>
              <a:gd name="connsiteX12-1039" fmla="*/ 2951803 w 4272025"/>
              <a:gd name="connsiteY12-1040" fmla="*/ 402878 h 1206262"/>
              <a:gd name="connsiteX13-1041" fmla="*/ 3066103 w 4272025"/>
              <a:gd name="connsiteY13-1042" fmla="*/ 84223 h 1206262"/>
              <a:gd name="connsiteX14-1043" fmla="*/ 3790003 w 4272025"/>
              <a:gd name="connsiteY14-1044" fmla="*/ 46123 h 1206262"/>
              <a:gd name="connsiteX15-1045" fmla="*/ 4015140 w 4272025"/>
              <a:gd name="connsiteY15-1046" fmla="*/ 84223 h 1206262"/>
              <a:gd name="connsiteX16-1047" fmla="*/ 4115585 w 4272025"/>
              <a:gd name="connsiteY16-1048" fmla="*/ 195059 h 1206262"/>
              <a:gd name="connsiteX17-1049" fmla="*/ 4219494 w 4272025"/>
              <a:gd name="connsiteY17-1050" fmla="*/ 385559 h 1206262"/>
              <a:gd name="connsiteX18-1051" fmla="*/ 4264521 w 4272025"/>
              <a:gd name="connsiteY18-1052" fmla="*/ 593378 h 1206262"/>
              <a:gd name="connsiteX19-1053" fmla="*/ 4264521 w 4272025"/>
              <a:gd name="connsiteY19-1054" fmla="*/ 749241 h 1206262"/>
              <a:gd name="connsiteX20-1055" fmla="*/ 4257594 w 4272025"/>
              <a:gd name="connsiteY20-1056" fmla="*/ 773487 h 1206262"/>
              <a:gd name="connsiteX21-1057" fmla="*/ 4229885 w 4272025"/>
              <a:gd name="connsiteY21-1058" fmla="*/ 828905 h 1206262"/>
              <a:gd name="connsiteX22-1059" fmla="*/ 4143294 w 4272025"/>
              <a:gd name="connsiteY22-1060" fmla="*/ 870468 h 1206262"/>
              <a:gd name="connsiteX23-1061" fmla="*/ 3938405 w 4272025"/>
              <a:gd name="connsiteY23-1062" fmla="*/ 990238 h 1206262"/>
              <a:gd name="connsiteX24-1063" fmla="*/ 3506357 w 4272025"/>
              <a:gd name="connsiteY24-1064" fmla="*/ 1134254 h 1206262"/>
              <a:gd name="connsiteX25-1065" fmla="*/ 2786277 w 4272025"/>
              <a:gd name="connsiteY25-1066" fmla="*/ 1206262 h 1206262"/>
              <a:gd name="connsiteX26-1067" fmla="*/ 1922181 w 4272025"/>
              <a:gd name="connsiteY26-1068" fmla="*/ 1134253 h 1206262"/>
              <a:gd name="connsiteX27-1069" fmla="*/ 842061 w 4272025"/>
              <a:gd name="connsiteY27-1070" fmla="*/ 1062246 h 1206262"/>
              <a:gd name="connsiteX28-1071" fmla="*/ 554029 w 4272025"/>
              <a:gd name="connsiteY28-1072" fmla="*/ 990238 h 1206262"/>
              <a:gd name="connsiteX29-1073" fmla="*/ 338005 w 4272025"/>
              <a:gd name="connsiteY29-1074" fmla="*/ 918230 h 1206262"/>
              <a:gd name="connsiteX30-1075" fmla="*/ 52740 w 4272025"/>
              <a:gd name="connsiteY30-1076" fmla="*/ 731923 h 1206262"/>
              <a:gd name="connsiteX31-1077" fmla="*/ 21567 w 4272025"/>
              <a:gd name="connsiteY31-1078" fmla="*/ 472150 h 1206262"/>
              <a:gd name="connsiteX32-1079" fmla="*/ 121981 w 4272025"/>
              <a:gd name="connsiteY32-1080" fmla="*/ 126142 h 1206262"/>
              <a:gd name="connsiteX0-1081" fmla="*/ 121981 w 4272025"/>
              <a:gd name="connsiteY0-1082" fmla="*/ 126142 h 1206262"/>
              <a:gd name="connsiteX1-1083" fmla="*/ 343685 w 4272025"/>
              <a:gd name="connsiteY1-1084" fmla="*/ 4559 h 1206262"/>
              <a:gd name="connsiteX2-1085" fmla="*/ 648485 w 4272025"/>
              <a:gd name="connsiteY2-1086" fmla="*/ 153496 h 1206262"/>
              <a:gd name="connsiteX3-1087" fmla="*/ 755858 w 4272025"/>
              <a:gd name="connsiteY3-1088" fmla="*/ 312823 h 1206262"/>
              <a:gd name="connsiteX4-1089" fmla="*/ 755858 w 4272025"/>
              <a:gd name="connsiteY4-1090" fmla="*/ 323214 h 1206262"/>
              <a:gd name="connsiteX5-1091" fmla="*/ 825130 w 4272025"/>
              <a:gd name="connsiteY5-1092" fmla="*/ 496396 h 1206262"/>
              <a:gd name="connsiteX6-1093" fmla="*/ 960212 w 4272025"/>
              <a:gd name="connsiteY6-1094" fmla="*/ 766559 h 1206262"/>
              <a:gd name="connsiteX7-1095" fmla="*/ 1465903 w 4272025"/>
              <a:gd name="connsiteY7-1096" fmla="*/ 905105 h 1206262"/>
              <a:gd name="connsiteX8-1097" fmla="*/ 2536167 w 4272025"/>
              <a:gd name="connsiteY8-1098" fmla="*/ 974378 h 1206262"/>
              <a:gd name="connsiteX9-1099" fmla="*/ 2750912 w 4272025"/>
              <a:gd name="connsiteY9-1100" fmla="*/ 970914 h 1206262"/>
              <a:gd name="connsiteX10-1101" fmla="*/ 2879067 w 4272025"/>
              <a:gd name="connsiteY10-1102" fmla="*/ 915496 h 1206262"/>
              <a:gd name="connsiteX11-1103" fmla="*/ 2955267 w 4272025"/>
              <a:gd name="connsiteY11-1104" fmla="*/ 655723 h 1206262"/>
              <a:gd name="connsiteX12-1105" fmla="*/ 2951803 w 4272025"/>
              <a:gd name="connsiteY12-1106" fmla="*/ 402878 h 1206262"/>
              <a:gd name="connsiteX13-1107" fmla="*/ 3066103 w 4272025"/>
              <a:gd name="connsiteY13-1108" fmla="*/ 84223 h 1206262"/>
              <a:gd name="connsiteX14-1109" fmla="*/ 3790003 w 4272025"/>
              <a:gd name="connsiteY14-1110" fmla="*/ 46123 h 1206262"/>
              <a:gd name="connsiteX15-1111" fmla="*/ 4015140 w 4272025"/>
              <a:gd name="connsiteY15-1112" fmla="*/ 84223 h 1206262"/>
              <a:gd name="connsiteX16-1113" fmla="*/ 4115585 w 4272025"/>
              <a:gd name="connsiteY16-1114" fmla="*/ 195059 h 1206262"/>
              <a:gd name="connsiteX17-1115" fmla="*/ 4219494 w 4272025"/>
              <a:gd name="connsiteY17-1116" fmla="*/ 385559 h 1206262"/>
              <a:gd name="connsiteX18-1117" fmla="*/ 4264521 w 4272025"/>
              <a:gd name="connsiteY18-1118" fmla="*/ 593378 h 1206262"/>
              <a:gd name="connsiteX19-1119" fmla="*/ 4264521 w 4272025"/>
              <a:gd name="connsiteY19-1120" fmla="*/ 749241 h 1206262"/>
              <a:gd name="connsiteX20-1121" fmla="*/ 4257594 w 4272025"/>
              <a:gd name="connsiteY20-1122" fmla="*/ 773487 h 1206262"/>
              <a:gd name="connsiteX21-1123" fmla="*/ 4229885 w 4272025"/>
              <a:gd name="connsiteY21-1124" fmla="*/ 828905 h 1206262"/>
              <a:gd name="connsiteX22-1125" fmla="*/ 4143294 w 4272025"/>
              <a:gd name="connsiteY22-1126" fmla="*/ 870468 h 1206262"/>
              <a:gd name="connsiteX23-1127" fmla="*/ 3938405 w 4272025"/>
              <a:gd name="connsiteY23-1128" fmla="*/ 990238 h 1206262"/>
              <a:gd name="connsiteX24-1129" fmla="*/ 3506357 w 4272025"/>
              <a:gd name="connsiteY24-1130" fmla="*/ 1134254 h 1206262"/>
              <a:gd name="connsiteX25-1131" fmla="*/ 2786277 w 4272025"/>
              <a:gd name="connsiteY25-1132" fmla="*/ 1206262 h 1206262"/>
              <a:gd name="connsiteX26-1133" fmla="*/ 1922181 w 4272025"/>
              <a:gd name="connsiteY26-1134" fmla="*/ 1134253 h 1206262"/>
              <a:gd name="connsiteX27-1135" fmla="*/ 842061 w 4272025"/>
              <a:gd name="connsiteY27-1136" fmla="*/ 1062246 h 1206262"/>
              <a:gd name="connsiteX28-1137" fmla="*/ 554030 w 4272025"/>
              <a:gd name="connsiteY28-1138" fmla="*/ 990238 h 1206262"/>
              <a:gd name="connsiteX29-1139" fmla="*/ 338005 w 4272025"/>
              <a:gd name="connsiteY29-1140" fmla="*/ 918230 h 1206262"/>
              <a:gd name="connsiteX30-1141" fmla="*/ 52740 w 4272025"/>
              <a:gd name="connsiteY30-1142" fmla="*/ 731923 h 1206262"/>
              <a:gd name="connsiteX31-1143" fmla="*/ 21567 w 4272025"/>
              <a:gd name="connsiteY31-1144" fmla="*/ 472150 h 1206262"/>
              <a:gd name="connsiteX32-1145" fmla="*/ 121981 w 4272025"/>
              <a:gd name="connsiteY32-1146" fmla="*/ 126142 h 1206262"/>
              <a:gd name="connsiteX0-1147" fmla="*/ 121981 w 4272025"/>
              <a:gd name="connsiteY0-1148" fmla="*/ 126142 h 1206262"/>
              <a:gd name="connsiteX1-1149" fmla="*/ 343685 w 4272025"/>
              <a:gd name="connsiteY1-1150" fmla="*/ 4559 h 1206262"/>
              <a:gd name="connsiteX2-1151" fmla="*/ 648485 w 4272025"/>
              <a:gd name="connsiteY2-1152" fmla="*/ 153496 h 1206262"/>
              <a:gd name="connsiteX3-1153" fmla="*/ 755858 w 4272025"/>
              <a:gd name="connsiteY3-1154" fmla="*/ 312823 h 1206262"/>
              <a:gd name="connsiteX4-1155" fmla="*/ 755858 w 4272025"/>
              <a:gd name="connsiteY4-1156" fmla="*/ 323214 h 1206262"/>
              <a:gd name="connsiteX5-1157" fmla="*/ 825130 w 4272025"/>
              <a:gd name="connsiteY5-1158" fmla="*/ 496396 h 1206262"/>
              <a:gd name="connsiteX6-1159" fmla="*/ 960212 w 4272025"/>
              <a:gd name="connsiteY6-1160" fmla="*/ 766559 h 1206262"/>
              <a:gd name="connsiteX7-1161" fmla="*/ 1465903 w 4272025"/>
              <a:gd name="connsiteY7-1162" fmla="*/ 905105 h 1206262"/>
              <a:gd name="connsiteX8-1163" fmla="*/ 2536167 w 4272025"/>
              <a:gd name="connsiteY8-1164" fmla="*/ 974378 h 1206262"/>
              <a:gd name="connsiteX9-1165" fmla="*/ 2750912 w 4272025"/>
              <a:gd name="connsiteY9-1166" fmla="*/ 970914 h 1206262"/>
              <a:gd name="connsiteX10-1167" fmla="*/ 2879067 w 4272025"/>
              <a:gd name="connsiteY10-1168" fmla="*/ 915496 h 1206262"/>
              <a:gd name="connsiteX11-1169" fmla="*/ 2955267 w 4272025"/>
              <a:gd name="connsiteY11-1170" fmla="*/ 655723 h 1206262"/>
              <a:gd name="connsiteX12-1171" fmla="*/ 2951803 w 4272025"/>
              <a:gd name="connsiteY12-1172" fmla="*/ 402878 h 1206262"/>
              <a:gd name="connsiteX13-1173" fmla="*/ 3066103 w 4272025"/>
              <a:gd name="connsiteY13-1174" fmla="*/ 84223 h 1206262"/>
              <a:gd name="connsiteX14-1175" fmla="*/ 3790003 w 4272025"/>
              <a:gd name="connsiteY14-1176" fmla="*/ 46123 h 1206262"/>
              <a:gd name="connsiteX15-1177" fmla="*/ 4015140 w 4272025"/>
              <a:gd name="connsiteY15-1178" fmla="*/ 84223 h 1206262"/>
              <a:gd name="connsiteX16-1179" fmla="*/ 4115585 w 4272025"/>
              <a:gd name="connsiteY16-1180" fmla="*/ 195059 h 1206262"/>
              <a:gd name="connsiteX17-1181" fmla="*/ 4219494 w 4272025"/>
              <a:gd name="connsiteY17-1182" fmla="*/ 385559 h 1206262"/>
              <a:gd name="connsiteX18-1183" fmla="*/ 4264521 w 4272025"/>
              <a:gd name="connsiteY18-1184" fmla="*/ 593378 h 1206262"/>
              <a:gd name="connsiteX19-1185" fmla="*/ 4264521 w 4272025"/>
              <a:gd name="connsiteY19-1186" fmla="*/ 749241 h 1206262"/>
              <a:gd name="connsiteX20-1187" fmla="*/ 4257594 w 4272025"/>
              <a:gd name="connsiteY20-1188" fmla="*/ 773487 h 1206262"/>
              <a:gd name="connsiteX21-1189" fmla="*/ 4229885 w 4272025"/>
              <a:gd name="connsiteY21-1190" fmla="*/ 828905 h 1206262"/>
              <a:gd name="connsiteX22-1191" fmla="*/ 4143294 w 4272025"/>
              <a:gd name="connsiteY22-1192" fmla="*/ 870468 h 1206262"/>
              <a:gd name="connsiteX23-1193" fmla="*/ 3938405 w 4272025"/>
              <a:gd name="connsiteY23-1194" fmla="*/ 990238 h 1206262"/>
              <a:gd name="connsiteX24-1195" fmla="*/ 3506357 w 4272025"/>
              <a:gd name="connsiteY24-1196" fmla="*/ 1134254 h 1206262"/>
              <a:gd name="connsiteX25-1197" fmla="*/ 2786277 w 4272025"/>
              <a:gd name="connsiteY25-1198" fmla="*/ 1206262 h 1206262"/>
              <a:gd name="connsiteX26-1199" fmla="*/ 1922181 w 4272025"/>
              <a:gd name="connsiteY26-1200" fmla="*/ 1134253 h 1206262"/>
              <a:gd name="connsiteX27-1201" fmla="*/ 842061 w 4272025"/>
              <a:gd name="connsiteY27-1202" fmla="*/ 1062246 h 1206262"/>
              <a:gd name="connsiteX28-1203" fmla="*/ 554030 w 4272025"/>
              <a:gd name="connsiteY28-1204" fmla="*/ 990238 h 1206262"/>
              <a:gd name="connsiteX29-1205" fmla="*/ 338005 w 4272025"/>
              <a:gd name="connsiteY29-1206" fmla="*/ 918230 h 1206262"/>
              <a:gd name="connsiteX30-1207" fmla="*/ 52740 w 4272025"/>
              <a:gd name="connsiteY30-1208" fmla="*/ 731923 h 1206262"/>
              <a:gd name="connsiteX31-1209" fmla="*/ 21567 w 4272025"/>
              <a:gd name="connsiteY31-1210" fmla="*/ 472150 h 1206262"/>
              <a:gd name="connsiteX32-1211" fmla="*/ 121981 w 4272025"/>
              <a:gd name="connsiteY32-1212" fmla="*/ 126142 h 1206262"/>
              <a:gd name="connsiteX0-1213" fmla="*/ 121981 w 4272025"/>
              <a:gd name="connsiteY0-1214" fmla="*/ 126142 h 1206262"/>
              <a:gd name="connsiteX1-1215" fmla="*/ 343685 w 4272025"/>
              <a:gd name="connsiteY1-1216" fmla="*/ 4559 h 1206262"/>
              <a:gd name="connsiteX2-1217" fmla="*/ 648485 w 4272025"/>
              <a:gd name="connsiteY2-1218" fmla="*/ 153496 h 1206262"/>
              <a:gd name="connsiteX3-1219" fmla="*/ 755858 w 4272025"/>
              <a:gd name="connsiteY3-1220" fmla="*/ 312823 h 1206262"/>
              <a:gd name="connsiteX4-1221" fmla="*/ 755858 w 4272025"/>
              <a:gd name="connsiteY4-1222" fmla="*/ 323214 h 1206262"/>
              <a:gd name="connsiteX5-1223" fmla="*/ 825130 w 4272025"/>
              <a:gd name="connsiteY5-1224" fmla="*/ 496396 h 1206262"/>
              <a:gd name="connsiteX6-1225" fmla="*/ 960212 w 4272025"/>
              <a:gd name="connsiteY6-1226" fmla="*/ 766559 h 1206262"/>
              <a:gd name="connsiteX7-1227" fmla="*/ 1465903 w 4272025"/>
              <a:gd name="connsiteY7-1228" fmla="*/ 905105 h 1206262"/>
              <a:gd name="connsiteX8-1229" fmla="*/ 2536167 w 4272025"/>
              <a:gd name="connsiteY8-1230" fmla="*/ 974378 h 1206262"/>
              <a:gd name="connsiteX9-1231" fmla="*/ 2750912 w 4272025"/>
              <a:gd name="connsiteY9-1232" fmla="*/ 970914 h 1206262"/>
              <a:gd name="connsiteX10-1233" fmla="*/ 2879067 w 4272025"/>
              <a:gd name="connsiteY10-1234" fmla="*/ 915496 h 1206262"/>
              <a:gd name="connsiteX11-1235" fmla="*/ 2955267 w 4272025"/>
              <a:gd name="connsiteY11-1236" fmla="*/ 655723 h 1206262"/>
              <a:gd name="connsiteX12-1237" fmla="*/ 2951803 w 4272025"/>
              <a:gd name="connsiteY12-1238" fmla="*/ 402878 h 1206262"/>
              <a:gd name="connsiteX13-1239" fmla="*/ 3066103 w 4272025"/>
              <a:gd name="connsiteY13-1240" fmla="*/ 84223 h 1206262"/>
              <a:gd name="connsiteX14-1241" fmla="*/ 3790003 w 4272025"/>
              <a:gd name="connsiteY14-1242" fmla="*/ 46123 h 1206262"/>
              <a:gd name="connsiteX15-1243" fmla="*/ 4015140 w 4272025"/>
              <a:gd name="connsiteY15-1244" fmla="*/ 84223 h 1206262"/>
              <a:gd name="connsiteX16-1245" fmla="*/ 4115585 w 4272025"/>
              <a:gd name="connsiteY16-1246" fmla="*/ 195059 h 1206262"/>
              <a:gd name="connsiteX17-1247" fmla="*/ 4219494 w 4272025"/>
              <a:gd name="connsiteY17-1248" fmla="*/ 385559 h 1206262"/>
              <a:gd name="connsiteX18-1249" fmla="*/ 4264521 w 4272025"/>
              <a:gd name="connsiteY18-1250" fmla="*/ 593378 h 1206262"/>
              <a:gd name="connsiteX19-1251" fmla="*/ 4264521 w 4272025"/>
              <a:gd name="connsiteY19-1252" fmla="*/ 749241 h 1206262"/>
              <a:gd name="connsiteX20-1253" fmla="*/ 4257594 w 4272025"/>
              <a:gd name="connsiteY20-1254" fmla="*/ 773487 h 1206262"/>
              <a:gd name="connsiteX21-1255" fmla="*/ 4229885 w 4272025"/>
              <a:gd name="connsiteY21-1256" fmla="*/ 828905 h 1206262"/>
              <a:gd name="connsiteX22-1257" fmla="*/ 4143294 w 4272025"/>
              <a:gd name="connsiteY22-1258" fmla="*/ 870468 h 1206262"/>
              <a:gd name="connsiteX23-1259" fmla="*/ 3938405 w 4272025"/>
              <a:gd name="connsiteY23-1260" fmla="*/ 990238 h 1206262"/>
              <a:gd name="connsiteX24-1261" fmla="*/ 3506357 w 4272025"/>
              <a:gd name="connsiteY24-1262" fmla="*/ 1134254 h 1206262"/>
              <a:gd name="connsiteX25-1263" fmla="*/ 2786277 w 4272025"/>
              <a:gd name="connsiteY25-1264" fmla="*/ 1206262 h 1206262"/>
              <a:gd name="connsiteX26-1265" fmla="*/ 1922181 w 4272025"/>
              <a:gd name="connsiteY26-1266" fmla="*/ 1134253 h 1206262"/>
              <a:gd name="connsiteX27-1267" fmla="*/ 842062 w 4272025"/>
              <a:gd name="connsiteY27-1268" fmla="*/ 1062246 h 1206262"/>
              <a:gd name="connsiteX28-1269" fmla="*/ 554030 w 4272025"/>
              <a:gd name="connsiteY28-1270" fmla="*/ 990238 h 1206262"/>
              <a:gd name="connsiteX29-1271" fmla="*/ 338005 w 4272025"/>
              <a:gd name="connsiteY29-1272" fmla="*/ 918230 h 1206262"/>
              <a:gd name="connsiteX30-1273" fmla="*/ 52740 w 4272025"/>
              <a:gd name="connsiteY30-1274" fmla="*/ 731923 h 1206262"/>
              <a:gd name="connsiteX31-1275" fmla="*/ 21567 w 4272025"/>
              <a:gd name="connsiteY31-1276" fmla="*/ 472150 h 1206262"/>
              <a:gd name="connsiteX32-1277" fmla="*/ 121981 w 4272025"/>
              <a:gd name="connsiteY32-1278" fmla="*/ 126142 h 1206262"/>
              <a:gd name="connsiteX0-1279" fmla="*/ 121981 w 4272025"/>
              <a:gd name="connsiteY0-1280" fmla="*/ 126142 h 1224735"/>
              <a:gd name="connsiteX1-1281" fmla="*/ 343685 w 4272025"/>
              <a:gd name="connsiteY1-1282" fmla="*/ 4559 h 1224735"/>
              <a:gd name="connsiteX2-1283" fmla="*/ 648485 w 4272025"/>
              <a:gd name="connsiteY2-1284" fmla="*/ 153496 h 1224735"/>
              <a:gd name="connsiteX3-1285" fmla="*/ 755858 w 4272025"/>
              <a:gd name="connsiteY3-1286" fmla="*/ 312823 h 1224735"/>
              <a:gd name="connsiteX4-1287" fmla="*/ 755858 w 4272025"/>
              <a:gd name="connsiteY4-1288" fmla="*/ 323214 h 1224735"/>
              <a:gd name="connsiteX5-1289" fmla="*/ 825130 w 4272025"/>
              <a:gd name="connsiteY5-1290" fmla="*/ 496396 h 1224735"/>
              <a:gd name="connsiteX6-1291" fmla="*/ 960212 w 4272025"/>
              <a:gd name="connsiteY6-1292" fmla="*/ 766559 h 1224735"/>
              <a:gd name="connsiteX7-1293" fmla="*/ 1465903 w 4272025"/>
              <a:gd name="connsiteY7-1294" fmla="*/ 905105 h 1224735"/>
              <a:gd name="connsiteX8-1295" fmla="*/ 2536167 w 4272025"/>
              <a:gd name="connsiteY8-1296" fmla="*/ 974378 h 1224735"/>
              <a:gd name="connsiteX9-1297" fmla="*/ 2750912 w 4272025"/>
              <a:gd name="connsiteY9-1298" fmla="*/ 970914 h 1224735"/>
              <a:gd name="connsiteX10-1299" fmla="*/ 2879067 w 4272025"/>
              <a:gd name="connsiteY10-1300" fmla="*/ 915496 h 1224735"/>
              <a:gd name="connsiteX11-1301" fmla="*/ 2955267 w 4272025"/>
              <a:gd name="connsiteY11-1302" fmla="*/ 655723 h 1224735"/>
              <a:gd name="connsiteX12-1303" fmla="*/ 2951803 w 4272025"/>
              <a:gd name="connsiteY12-1304" fmla="*/ 402878 h 1224735"/>
              <a:gd name="connsiteX13-1305" fmla="*/ 3066103 w 4272025"/>
              <a:gd name="connsiteY13-1306" fmla="*/ 84223 h 1224735"/>
              <a:gd name="connsiteX14-1307" fmla="*/ 3790003 w 4272025"/>
              <a:gd name="connsiteY14-1308" fmla="*/ 46123 h 1224735"/>
              <a:gd name="connsiteX15-1309" fmla="*/ 4015140 w 4272025"/>
              <a:gd name="connsiteY15-1310" fmla="*/ 84223 h 1224735"/>
              <a:gd name="connsiteX16-1311" fmla="*/ 4115585 w 4272025"/>
              <a:gd name="connsiteY16-1312" fmla="*/ 195059 h 1224735"/>
              <a:gd name="connsiteX17-1313" fmla="*/ 4219494 w 4272025"/>
              <a:gd name="connsiteY17-1314" fmla="*/ 385559 h 1224735"/>
              <a:gd name="connsiteX18-1315" fmla="*/ 4264521 w 4272025"/>
              <a:gd name="connsiteY18-1316" fmla="*/ 593378 h 1224735"/>
              <a:gd name="connsiteX19-1317" fmla="*/ 4264521 w 4272025"/>
              <a:gd name="connsiteY19-1318" fmla="*/ 749241 h 1224735"/>
              <a:gd name="connsiteX20-1319" fmla="*/ 4257594 w 4272025"/>
              <a:gd name="connsiteY20-1320" fmla="*/ 773487 h 1224735"/>
              <a:gd name="connsiteX21-1321" fmla="*/ 4229885 w 4272025"/>
              <a:gd name="connsiteY21-1322" fmla="*/ 828905 h 1224735"/>
              <a:gd name="connsiteX22-1323" fmla="*/ 4143294 w 4272025"/>
              <a:gd name="connsiteY22-1324" fmla="*/ 870468 h 1224735"/>
              <a:gd name="connsiteX23-1325" fmla="*/ 3938405 w 4272025"/>
              <a:gd name="connsiteY23-1326" fmla="*/ 990238 h 1224735"/>
              <a:gd name="connsiteX24-1327" fmla="*/ 3506357 w 4272025"/>
              <a:gd name="connsiteY24-1328" fmla="*/ 1134254 h 1224735"/>
              <a:gd name="connsiteX25-1329" fmla="*/ 2786277 w 4272025"/>
              <a:gd name="connsiteY25-1330" fmla="*/ 1206262 h 1224735"/>
              <a:gd name="connsiteX26-1331" fmla="*/ 1922182 w 4272025"/>
              <a:gd name="connsiteY26-1332" fmla="*/ 1206262 h 1224735"/>
              <a:gd name="connsiteX27-1333" fmla="*/ 842062 w 4272025"/>
              <a:gd name="connsiteY27-1334" fmla="*/ 1062246 h 1224735"/>
              <a:gd name="connsiteX28-1335" fmla="*/ 554030 w 4272025"/>
              <a:gd name="connsiteY28-1336" fmla="*/ 990238 h 1224735"/>
              <a:gd name="connsiteX29-1337" fmla="*/ 338005 w 4272025"/>
              <a:gd name="connsiteY29-1338" fmla="*/ 918230 h 1224735"/>
              <a:gd name="connsiteX30-1339" fmla="*/ 52740 w 4272025"/>
              <a:gd name="connsiteY30-1340" fmla="*/ 731923 h 1224735"/>
              <a:gd name="connsiteX31-1341" fmla="*/ 21567 w 4272025"/>
              <a:gd name="connsiteY31-1342" fmla="*/ 472150 h 1224735"/>
              <a:gd name="connsiteX32-1343" fmla="*/ 121981 w 4272025"/>
              <a:gd name="connsiteY32-1344" fmla="*/ 126142 h 1224735"/>
              <a:gd name="connsiteX0-1345" fmla="*/ 121981 w 4272025"/>
              <a:gd name="connsiteY0-1346" fmla="*/ 126142 h 1224128"/>
              <a:gd name="connsiteX1-1347" fmla="*/ 343685 w 4272025"/>
              <a:gd name="connsiteY1-1348" fmla="*/ 4559 h 1224128"/>
              <a:gd name="connsiteX2-1349" fmla="*/ 648485 w 4272025"/>
              <a:gd name="connsiteY2-1350" fmla="*/ 153496 h 1224128"/>
              <a:gd name="connsiteX3-1351" fmla="*/ 755858 w 4272025"/>
              <a:gd name="connsiteY3-1352" fmla="*/ 312823 h 1224128"/>
              <a:gd name="connsiteX4-1353" fmla="*/ 755858 w 4272025"/>
              <a:gd name="connsiteY4-1354" fmla="*/ 323214 h 1224128"/>
              <a:gd name="connsiteX5-1355" fmla="*/ 825130 w 4272025"/>
              <a:gd name="connsiteY5-1356" fmla="*/ 496396 h 1224128"/>
              <a:gd name="connsiteX6-1357" fmla="*/ 960212 w 4272025"/>
              <a:gd name="connsiteY6-1358" fmla="*/ 766559 h 1224128"/>
              <a:gd name="connsiteX7-1359" fmla="*/ 1465903 w 4272025"/>
              <a:gd name="connsiteY7-1360" fmla="*/ 905105 h 1224128"/>
              <a:gd name="connsiteX8-1361" fmla="*/ 2536167 w 4272025"/>
              <a:gd name="connsiteY8-1362" fmla="*/ 974378 h 1224128"/>
              <a:gd name="connsiteX9-1363" fmla="*/ 2750912 w 4272025"/>
              <a:gd name="connsiteY9-1364" fmla="*/ 970914 h 1224128"/>
              <a:gd name="connsiteX10-1365" fmla="*/ 2879067 w 4272025"/>
              <a:gd name="connsiteY10-1366" fmla="*/ 915496 h 1224128"/>
              <a:gd name="connsiteX11-1367" fmla="*/ 2955267 w 4272025"/>
              <a:gd name="connsiteY11-1368" fmla="*/ 655723 h 1224128"/>
              <a:gd name="connsiteX12-1369" fmla="*/ 2951803 w 4272025"/>
              <a:gd name="connsiteY12-1370" fmla="*/ 402878 h 1224128"/>
              <a:gd name="connsiteX13-1371" fmla="*/ 3066103 w 4272025"/>
              <a:gd name="connsiteY13-1372" fmla="*/ 84223 h 1224128"/>
              <a:gd name="connsiteX14-1373" fmla="*/ 3790003 w 4272025"/>
              <a:gd name="connsiteY14-1374" fmla="*/ 46123 h 1224128"/>
              <a:gd name="connsiteX15-1375" fmla="*/ 4015140 w 4272025"/>
              <a:gd name="connsiteY15-1376" fmla="*/ 84223 h 1224128"/>
              <a:gd name="connsiteX16-1377" fmla="*/ 4115585 w 4272025"/>
              <a:gd name="connsiteY16-1378" fmla="*/ 195059 h 1224128"/>
              <a:gd name="connsiteX17-1379" fmla="*/ 4219494 w 4272025"/>
              <a:gd name="connsiteY17-1380" fmla="*/ 385559 h 1224128"/>
              <a:gd name="connsiteX18-1381" fmla="*/ 4264521 w 4272025"/>
              <a:gd name="connsiteY18-1382" fmla="*/ 593378 h 1224128"/>
              <a:gd name="connsiteX19-1383" fmla="*/ 4264521 w 4272025"/>
              <a:gd name="connsiteY19-1384" fmla="*/ 749241 h 1224128"/>
              <a:gd name="connsiteX20-1385" fmla="*/ 4257594 w 4272025"/>
              <a:gd name="connsiteY20-1386" fmla="*/ 773487 h 1224128"/>
              <a:gd name="connsiteX21-1387" fmla="*/ 4229885 w 4272025"/>
              <a:gd name="connsiteY21-1388" fmla="*/ 828905 h 1224128"/>
              <a:gd name="connsiteX22-1389" fmla="*/ 4143294 w 4272025"/>
              <a:gd name="connsiteY22-1390" fmla="*/ 870468 h 1224128"/>
              <a:gd name="connsiteX23-1391" fmla="*/ 3938405 w 4272025"/>
              <a:gd name="connsiteY23-1392" fmla="*/ 990238 h 1224128"/>
              <a:gd name="connsiteX24-1393" fmla="*/ 3506357 w 4272025"/>
              <a:gd name="connsiteY24-1394" fmla="*/ 1134254 h 1224128"/>
              <a:gd name="connsiteX25-1395" fmla="*/ 2786277 w 4272025"/>
              <a:gd name="connsiteY25-1396" fmla="*/ 1206262 h 1224128"/>
              <a:gd name="connsiteX26-1397" fmla="*/ 1922182 w 4272025"/>
              <a:gd name="connsiteY26-1398" fmla="*/ 1206262 h 1224128"/>
              <a:gd name="connsiteX27-1399" fmla="*/ 1130094 w 4272025"/>
              <a:gd name="connsiteY27-1400" fmla="*/ 1062246 h 1224128"/>
              <a:gd name="connsiteX28-1401" fmla="*/ 842062 w 4272025"/>
              <a:gd name="connsiteY28-1402" fmla="*/ 1062246 h 1224128"/>
              <a:gd name="connsiteX29-1403" fmla="*/ 554030 w 4272025"/>
              <a:gd name="connsiteY29-1404" fmla="*/ 990238 h 1224128"/>
              <a:gd name="connsiteX30-1405" fmla="*/ 338005 w 4272025"/>
              <a:gd name="connsiteY30-1406" fmla="*/ 918230 h 1224128"/>
              <a:gd name="connsiteX31-1407" fmla="*/ 52740 w 4272025"/>
              <a:gd name="connsiteY31-1408" fmla="*/ 731923 h 1224128"/>
              <a:gd name="connsiteX32-1409" fmla="*/ 21567 w 4272025"/>
              <a:gd name="connsiteY32-1410" fmla="*/ 472150 h 1224128"/>
              <a:gd name="connsiteX33-1411" fmla="*/ 121981 w 4272025"/>
              <a:gd name="connsiteY33-1412" fmla="*/ 126142 h 1224128"/>
              <a:gd name="connsiteX0-1413" fmla="*/ 121981 w 4272025"/>
              <a:gd name="connsiteY0-1414" fmla="*/ 126142 h 1224128"/>
              <a:gd name="connsiteX1-1415" fmla="*/ 343685 w 4272025"/>
              <a:gd name="connsiteY1-1416" fmla="*/ 4559 h 1224128"/>
              <a:gd name="connsiteX2-1417" fmla="*/ 648485 w 4272025"/>
              <a:gd name="connsiteY2-1418" fmla="*/ 153496 h 1224128"/>
              <a:gd name="connsiteX3-1419" fmla="*/ 755858 w 4272025"/>
              <a:gd name="connsiteY3-1420" fmla="*/ 312823 h 1224128"/>
              <a:gd name="connsiteX4-1421" fmla="*/ 755858 w 4272025"/>
              <a:gd name="connsiteY4-1422" fmla="*/ 323214 h 1224128"/>
              <a:gd name="connsiteX5-1423" fmla="*/ 825130 w 4272025"/>
              <a:gd name="connsiteY5-1424" fmla="*/ 496396 h 1224128"/>
              <a:gd name="connsiteX6-1425" fmla="*/ 960212 w 4272025"/>
              <a:gd name="connsiteY6-1426" fmla="*/ 766559 h 1224128"/>
              <a:gd name="connsiteX7-1427" fmla="*/ 1465903 w 4272025"/>
              <a:gd name="connsiteY7-1428" fmla="*/ 905105 h 1224128"/>
              <a:gd name="connsiteX8-1429" fmla="*/ 2536167 w 4272025"/>
              <a:gd name="connsiteY8-1430" fmla="*/ 974378 h 1224128"/>
              <a:gd name="connsiteX9-1431" fmla="*/ 2750912 w 4272025"/>
              <a:gd name="connsiteY9-1432" fmla="*/ 970914 h 1224128"/>
              <a:gd name="connsiteX10-1433" fmla="*/ 2879067 w 4272025"/>
              <a:gd name="connsiteY10-1434" fmla="*/ 915496 h 1224128"/>
              <a:gd name="connsiteX11-1435" fmla="*/ 2955267 w 4272025"/>
              <a:gd name="connsiteY11-1436" fmla="*/ 655723 h 1224128"/>
              <a:gd name="connsiteX12-1437" fmla="*/ 2951803 w 4272025"/>
              <a:gd name="connsiteY12-1438" fmla="*/ 402878 h 1224128"/>
              <a:gd name="connsiteX13-1439" fmla="*/ 3066103 w 4272025"/>
              <a:gd name="connsiteY13-1440" fmla="*/ 84223 h 1224128"/>
              <a:gd name="connsiteX14-1441" fmla="*/ 3790003 w 4272025"/>
              <a:gd name="connsiteY14-1442" fmla="*/ 46123 h 1224128"/>
              <a:gd name="connsiteX15-1443" fmla="*/ 4015140 w 4272025"/>
              <a:gd name="connsiteY15-1444" fmla="*/ 84223 h 1224128"/>
              <a:gd name="connsiteX16-1445" fmla="*/ 4115585 w 4272025"/>
              <a:gd name="connsiteY16-1446" fmla="*/ 195059 h 1224128"/>
              <a:gd name="connsiteX17-1447" fmla="*/ 4219494 w 4272025"/>
              <a:gd name="connsiteY17-1448" fmla="*/ 385559 h 1224128"/>
              <a:gd name="connsiteX18-1449" fmla="*/ 4264521 w 4272025"/>
              <a:gd name="connsiteY18-1450" fmla="*/ 593378 h 1224128"/>
              <a:gd name="connsiteX19-1451" fmla="*/ 4264521 w 4272025"/>
              <a:gd name="connsiteY19-1452" fmla="*/ 749241 h 1224128"/>
              <a:gd name="connsiteX20-1453" fmla="*/ 4257594 w 4272025"/>
              <a:gd name="connsiteY20-1454" fmla="*/ 773487 h 1224128"/>
              <a:gd name="connsiteX21-1455" fmla="*/ 4229885 w 4272025"/>
              <a:gd name="connsiteY21-1456" fmla="*/ 828905 h 1224128"/>
              <a:gd name="connsiteX22-1457" fmla="*/ 4143294 w 4272025"/>
              <a:gd name="connsiteY22-1458" fmla="*/ 870468 h 1224128"/>
              <a:gd name="connsiteX23-1459" fmla="*/ 3938405 w 4272025"/>
              <a:gd name="connsiteY23-1460" fmla="*/ 990238 h 1224128"/>
              <a:gd name="connsiteX24-1461" fmla="*/ 3506357 w 4272025"/>
              <a:gd name="connsiteY24-1462" fmla="*/ 1134254 h 1224128"/>
              <a:gd name="connsiteX25-1463" fmla="*/ 2786277 w 4272025"/>
              <a:gd name="connsiteY25-1464" fmla="*/ 1206262 h 1224128"/>
              <a:gd name="connsiteX26-1465" fmla="*/ 1922182 w 4272025"/>
              <a:gd name="connsiteY26-1466" fmla="*/ 1206262 h 1224128"/>
              <a:gd name="connsiteX27-1467" fmla="*/ 1130094 w 4272025"/>
              <a:gd name="connsiteY27-1468" fmla="*/ 1134254 h 1224128"/>
              <a:gd name="connsiteX28-1469" fmla="*/ 842062 w 4272025"/>
              <a:gd name="connsiteY28-1470" fmla="*/ 1062246 h 1224128"/>
              <a:gd name="connsiteX29-1471" fmla="*/ 554030 w 4272025"/>
              <a:gd name="connsiteY29-1472" fmla="*/ 990238 h 1224128"/>
              <a:gd name="connsiteX30-1473" fmla="*/ 338005 w 4272025"/>
              <a:gd name="connsiteY30-1474" fmla="*/ 918230 h 1224128"/>
              <a:gd name="connsiteX31-1475" fmla="*/ 52740 w 4272025"/>
              <a:gd name="connsiteY31-1476" fmla="*/ 731923 h 1224128"/>
              <a:gd name="connsiteX32-1477" fmla="*/ 21567 w 4272025"/>
              <a:gd name="connsiteY32-1478" fmla="*/ 472150 h 1224128"/>
              <a:gd name="connsiteX33-1479" fmla="*/ 121981 w 4272025"/>
              <a:gd name="connsiteY33-1480" fmla="*/ 126142 h 1224128"/>
              <a:gd name="connsiteX0-1481" fmla="*/ 121981 w 4272025"/>
              <a:gd name="connsiteY0-1482" fmla="*/ 126142 h 1224128"/>
              <a:gd name="connsiteX1-1483" fmla="*/ 343685 w 4272025"/>
              <a:gd name="connsiteY1-1484" fmla="*/ 4559 h 1224128"/>
              <a:gd name="connsiteX2-1485" fmla="*/ 648485 w 4272025"/>
              <a:gd name="connsiteY2-1486" fmla="*/ 153496 h 1224128"/>
              <a:gd name="connsiteX3-1487" fmla="*/ 755858 w 4272025"/>
              <a:gd name="connsiteY3-1488" fmla="*/ 312823 h 1224128"/>
              <a:gd name="connsiteX4-1489" fmla="*/ 755858 w 4272025"/>
              <a:gd name="connsiteY4-1490" fmla="*/ 323214 h 1224128"/>
              <a:gd name="connsiteX5-1491" fmla="*/ 825130 w 4272025"/>
              <a:gd name="connsiteY5-1492" fmla="*/ 496396 h 1224128"/>
              <a:gd name="connsiteX6-1493" fmla="*/ 960212 w 4272025"/>
              <a:gd name="connsiteY6-1494" fmla="*/ 766559 h 1224128"/>
              <a:gd name="connsiteX7-1495" fmla="*/ 1465903 w 4272025"/>
              <a:gd name="connsiteY7-1496" fmla="*/ 905105 h 1224128"/>
              <a:gd name="connsiteX8-1497" fmla="*/ 2536167 w 4272025"/>
              <a:gd name="connsiteY8-1498" fmla="*/ 974378 h 1224128"/>
              <a:gd name="connsiteX9-1499" fmla="*/ 2750912 w 4272025"/>
              <a:gd name="connsiteY9-1500" fmla="*/ 970914 h 1224128"/>
              <a:gd name="connsiteX10-1501" fmla="*/ 2879067 w 4272025"/>
              <a:gd name="connsiteY10-1502" fmla="*/ 915496 h 1224128"/>
              <a:gd name="connsiteX11-1503" fmla="*/ 2955267 w 4272025"/>
              <a:gd name="connsiteY11-1504" fmla="*/ 655723 h 1224128"/>
              <a:gd name="connsiteX12-1505" fmla="*/ 2951803 w 4272025"/>
              <a:gd name="connsiteY12-1506" fmla="*/ 402878 h 1224128"/>
              <a:gd name="connsiteX13-1507" fmla="*/ 3066103 w 4272025"/>
              <a:gd name="connsiteY13-1508" fmla="*/ 84223 h 1224128"/>
              <a:gd name="connsiteX14-1509" fmla="*/ 3790003 w 4272025"/>
              <a:gd name="connsiteY14-1510" fmla="*/ 46123 h 1224128"/>
              <a:gd name="connsiteX15-1511" fmla="*/ 4015140 w 4272025"/>
              <a:gd name="connsiteY15-1512" fmla="*/ 84223 h 1224128"/>
              <a:gd name="connsiteX16-1513" fmla="*/ 4115585 w 4272025"/>
              <a:gd name="connsiteY16-1514" fmla="*/ 195059 h 1224128"/>
              <a:gd name="connsiteX17-1515" fmla="*/ 4219494 w 4272025"/>
              <a:gd name="connsiteY17-1516" fmla="*/ 385559 h 1224128"/>
              <a:gd name="connsiteX18-1517" fmla="*/ 4264521 w 4272025"/>
              <a:gd name="connsiteY18-1518" fmla="*/ 593378 h 1224128"/>
              <a:gd name="connsiteX19-1519" fmla="*/ 4264521 w 4272025"/>
              <a:gd name="connsiteY19-1520" fmla="*/ 749241 h 1224128"/>
              <a:gd name="connsiteX20-1521" fmla="*/ 4257594 w 4272025"/>
              <a:gd name="connsiteY20-1522" fmla="*/ 773487 h 1224128"/>
              <a:gd name="connsiteX21-1523" fmla="*/ 4229885 w 4272025"/>
              <a:gd name="connsiteY21-1524" fmla="*/ 828905 h 1224128"/>
              <a:gd name="connsiteX22-1525" fmla="*/ 4143294 w 4272025"/>
              <a:gd name="connsiteY22-1526" fmla="*/ 870468 h 1224128"/>
              <a:gd name="connsiteX23-1527" fmla="*/ 3938405 w 4272025"/>
              <a:gd name="connsiteY23-1528" fmla="*/ 990238 h 1224128"/>
              <a:gd name="connsiteX24-1529" fmla="*/ 3506357 w 4272025"/>
              <a:gd name="connsiteY24-1530" fmla="*/ 1134254 h 1224128"/>
              <a:gd name="connsiteX25-1531" fmla="*/ 2786277 w 4272025"/>
              <a:gd name="connsiteY25-1532" fmla="*/ 1206262 h 1224128"/>
              <a:gd name="connsiteX26-1533" fmla="*/ 1922182 w 4272025"/>
              <a:gd name="connsiteY26-1534" fmla="*/ 1206262 h 1224128"/>
              <a:gd name="connsiteX27-1535" fmla="*/ 1130094 w 4272025"/>
              <a:gd name="connsiteY27-1536" fmla="*/ 1134254 h 1224128"/>
              <a:gd name="connsiteX28-1537" fmla="*/ 842062 w 4272025"/>
              <a:gd name="connsiteY28-1538" fmla="*/ 1062246 h 1224128"/>
              <a:gd name="connsiteX29-1539" fmla="*/ 554030 w 4272025"/>
              <a:gd name="connsiteY29-1540" fmla="*/ 990238 h 1224128"/>
              <a:gd name="connsiteX30-1541" fmla="*/ 338005 w 4272025"/>
              <a:gd name="connsiteY30-1542" fmla="*/ 918230 h 1224128"/>
              <a:gd name="connsiteX31-1543" fmla="*/ 52740 w 4272025"/>
              <a:gd name="connsiteY31-1544" fmla="*/ 731923 h 1224128"/>
              <a:gd name="connsiteX32-1545" fmla="*/ 21567 w 4272025"/>
              <a:gd name="connsiteY32-1546" fmla="*/ 472150 h 1224128"/>
              <a:gd name="connsiteX33-1547" fmla="*/ 121981 w 4272025"/>
              <a:gd name="connsiteY33-1548" fmla="*/ 126142 h 1224128"/>
              <a:gd name="connsiteX0-1549" fmla="*/ 121981 w 4272025"/>
              <a:gd name="connsiteY0-1550" fmla="*/ 126142 h 1224128"/>
              <a:gd name="connsiteX1-1551" fmla="*/ 343685 w 4272025"/>
              <a:gd name="connsiteY1-1552" fmla="*/ 4559 h 1224128"/>
              <a:gd name="connsiteX2-1553" fmla="*/ 648485 w 4272025"/>
              <a:gd name="connsiteY2-1554" fmla="*/ 153496 h 1224128"/>
              <a:gd name="connsiteX3-1555" fmla="*/ 755858 w 4272025"/>
              <a:gd name="connsiteY3-1556" fmla="*/ 312823 h 1224128"/>
              <a:gd name="connsiteX4-1557" fmla="*/ 755858 w 4272025"/>
              <a:gd name="connsiteY4-1558" fmla="*/ 323214 h 1224128"/>
              <a:gd name="connsiteX5-1559" fmla="*/ 825130 w 4272025"/>
              <a:gd name="connsiteY5-1560" fmla="*/ 496396 h 1224128"/>
              <a:gd name="connsiteX6-1561" fmla="*/ 960212 w 4272025"/>
              <a:gd name="connsiteY6-1562" fmla="*/ 766559 h 1224128"/>
              <a:gd name="connsiteX7-1563" fmla="*/ 1465903 w 4272025"/>
              <a:gd name="connsiteY7-1564" fmla="*/ 905105 h 1224128"/>
              <a:gd name="connsiteX8-1565" fmla="*/ 2536167 w 4272025"/>
              <a:gd name="connsiteY8-1566" fmla="*/ 974378 h 1224128"/>
              <a:gd name="connsiteX9-1567" fmla="*/ 2750912 w 4272025"/>
              <a:gd name="connsiteY9-1568" fmla="*/ 970914 h 1224128"/>
              <a:gd name="connsiteX10-1569" fmla="*/ 2879067 w 4272025"/>
              <a:gd name="connsiteY10-1570" fmla="*/ 915496 h 1224128"/>
              <a:gd name="connsiteX11-1571" fmla="*/ 2955267 w 4272025"/>
              <a:gd name="connsiteY11-1572" fmla="*/ 655723 h 1224128"/>
              <a:gd name="connsiteX12-1573" fmla="*/ 2951803 w 4272025"/>
              <a:gd name="connsiteY12-1574" fmla="*/ 402878 h 1224128"/>
              <a:gd name="connsiteX13-1575" fmla="*/ 3066103 w 4272025"/>
              <a:gd name="connsiteY13-1576" fmla="*/ 84223 h 1224128"/>
              <a:gd name="connsiteX14-1577" fmla="*/ 3790003 w 4272025"/>
              <a:gd name="connsiteY14-1578" fmla="*/ 46123 h 1224128"/>
              <a:gd name="connsiteX15-1579" fmla="*/ 4015140 w 4272025"/>
              <a:gd name="connsiteY15-1580" fmla="*/ 84223 h 1224128"/>
              <a:gd name="connsiteX16-1581" fmla="*/ 4115585 w 4272025"/>
              <a:gd name="connsiteY16-1582" fmla="*/ 195059 h 1224128"/>
              <a:gd name="connsiteX17-1583" fmla="*/ 4219494 w 4272025"/>
              <a:gd name="connsiteY17-1584" fmla="*/ 385559 h 1224128"/>
              <a:gd name="connsiteX18-1585" fmla="*/ 4264521 w 4272025"/>
              <a:gd name="connsiteY18-1586" fmla="*/ 593378 h 1224128"/>
              <a:gd name="connsiteX19-1587" fmla="*/ 4264521 w 4272025"/>
              <a:gd name="connsiteY19-1588" fmla="*/ 749241 h 1224128"/>
              <a:gd name="connsiteX20-1589" fmla="*/ 4257594 w 4272025"/>
              <a:gd name="connsiteY20-1590" fmla="*/ 773487 h 1224128"/>
              <a:gd name="connsiteX21-1591" fmla="*/ 4229885 w 4272025"/>
              <a:gd name="connsiteY21-1592" fmla="*/ 828905 h 1224128"/>
              <a:gd name="connsiteX22-1593" fmla="*/ 4143294 w 4272025"/>
              <a:gd name="connsiteY22-1594" fmla="*/ 870468 h 1224128"/>
              <a:gd name="connsiteX23-1595" fmla="*/ 3938405 w 4272025"/>
              <a:gd name="connsiteY23-1596" fmla="*/ 990238 h 1224128"/>
              <a:gd name="connsiteX24-1597" fmla="*/ 3506357 w 4272025"/>
              <a:gd name="connsiteY24-1598" fmla="*/ 1134254 h 1224128"/>
              <a:gd name="connsiteX25-1599" fmla="*/ 2786277 w 4272025"/>
              <a:gd name="connsiteY25-1600" fmla="*/ 1206262 h 1224128"/>
              <a:gd name="connsiteX26-1601" fmla="*/ 1922182 w 4272025"/>
              <a:gd name="connsiteY26-1602" fmla="*/ 1206262 h 1224128"/>
              <a:gd name="connsiteX27-1603" fmla="*/ 1130094 w 4272025"/>
              <a:gd name="connsiteY27-1604" fmla="*/ 1134254 h 1224128"/>
              <a:gd name="connsiteX28-1605" fmla="*/ 554030 w 4272025"/>
              <a:gd name="connsiteY28-1606" fmla="*/ 990238 h 1224128"/>
              <a:gd name="connsiteX29-1607" fmla="*/ 338005 w 4272025"/>
              <a:gd name="connsiteY29-1608" fmla="*/ 918230 h 1224128"/>
              <a:gd name="connsiteX30-1609" fmla="*/ 52740 w 4272025"/>
              <a:gd name="connsiteY30-1610" fmla="*/ 731923 h 1224128"/>
              <a:gd name="connsiteX31-1611" fmla="*/ 21567 w 4272025"/>
              <a:gd name="connsiteY31-1612" fmla="*/ 472150 h 1224128"/>
              <a:gd name="connsiteX32-1613" fmla="*/ 121981 w 4272025"/>
              <a:gd name="connsiteY32-1614" fmla="*/ 126142 h 12241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Lst>
            <a:rect l="l" t="t" r="r" b="b"/>
            <a:pathLst>
              <a:path w="4272025" h="1224128">
                <a:moveTo>
                  <a:pt x="121981" y="126142"/>
                </a:moveTo>
                <a:cubicBezTo>
                  <a:pt x="175667" y="48210"/>
                  <a:pt x="255934" y="0"/>
                  <a:pt x="343685" y="4559"/>
                </a:cubicBezTo>
                <a:cubicBezTo>
                  <a:pt x="431436" y="9118"/>
                  <a:pt x="579790" y="102119"/>
                  <a:pt x="648485" y="153496"/>
                </a:cubicBezTo>
                <a:cubicBezTo>
                  <a:pt x="717180" y="204873"/>
                  <a:pt x="737963" y="284537"/>
                  <a:pt x="755858" y="312823"/>
                </a:cubicBezTo>
                <a:cubicBezTo>
                  <a:pt x="773753" y="341109"/>
                  <a:pt x="744313" y="292619"/>
                  <a:pt x="755858" y="323214"/>
                </a:cubicBezTo>
                <a:cubicBezTo>
                  <a:pt x="767403" y="353810"/>
                  <a:pt x="791071" y="422505"/>
                  <a:pt x="825130" y="496396"/>
                </a:cubicBezTo>
                <a:cubicBezTo>
                  <a:pt x="859189" y="570287"/>
                  <a:pt x="853417" y="698441"/>
                  <a:pt x="960212" y="766559"/>
                </a:cubicBezTo>
                <a:cubicBezTo>
                  <a:pt x="1067007" y="834677"/>
                  <a:pt x="1203244" y="870468"/>
                  <a:pt x="1465903" y="905105"/>
                </a:cubicBezTo>
                <a:cubicBezTo>
                  <a:pt x="1728562" y="939742"/>
                  <a:pt x="2321999" y="963410"/>
                  <a:pt x="2536167" y="974378"/>
                </a:cubicBezTo>
                <a:cubicBezTo>
                  <a:pt x="2750335" y="985346"/>
                  <a:pt x="2693762" y="980728"/>
                  <a:pt x="2750912" y="970914"/>
                </a:cubicBezTo>
                <a:cubicBezTo>
                  <a:pt x="2808062" y="961100"/>
                  <a:pt x="2845008" y="968028"/>
                  <a:pt x="2879067" y="915496"/>
                </a:cubicBezTo>
                <a:cubicBezTo>
                  <a:pt x="2913126" y="862964"/>
                  <a:pt x="2943144" y="741159"/>
                  <a:pt x="2955267" y="655723"/>
                </a:cubicBezTo>
                <a:cubicBezTo>
                  <a:pt x="2967390" y="570287"/>
                  <a:pt x="2933330" y="498128"/>
                  <a:pt x="2951803" y="402878"/>
                </a:cubicBezTo>
                <a:cubicBezTo>
                  <a:pt x="2970276" y="307628"/>
                  <a:pt x="2926403" y="143682"/>
                  <a:pt x="3066103" y="84223"/>
                </a:cubicBezTo>
                <a:cubicBezTo>
                  <a:pt x="3205803" y="24764"/>
                  <a:pt x="3631830" y="46123"/>
                  <a:pt x="3790003" y="46123"/>
                </a:cubicBezTo>
                <a:cubicBezTo>
                  <a:pt x="3948176" y="46123"/>
                  <a:pt x="3960876" y="59400"/>
                  <a:pt x="4015140" y="84223"/>
                </a:cubicBezTo>
                <a:cubicBezTo>
                  <a:pt x="4069404" y="109046"/>
                  <a:pt x="4081526" y="144836"/>
                  <a:pt x="4115585" y="195059"/>
                </a:cubicBezTo>
                <a:cubicBezTo>
                  <a:pt x="4149644" y="245282"/>
                  <a:pt x="4194671" y="319173"/>
                  <a:pt x="4219494" y="385559"/>
                </a:cubicBezTo>
                <a:cubicBezTo>
                  <a:pt x="4244317" y="451945"/>
                  <a:pt x="4257017" y="532764"/>
                  <a:pt x="4264521" y="593378"/>
                </a:cubicBezTo>
                <a:cubicBezTo>
                  <a:pt x="4272025" y="653992"/>
                  <a:pt x="4265675" y="719223"/>
                  <a:pt x="4264521" y="749241"/>
                </a:cubicBezTo>
                <a:cubicBezTo>
                  <a:pt x="4263367" y="779259"/>
                  <a:pt x="4263367" y="760210"/>
                  <a:pt x="4257594" y="773487"/>
                </a:cubicBezTo>
                <a:cubicBezTo>
                  <a:pt x="4251821" y="786764"/>
                  <a:pt x="4248935" y="812742"/>
                  <a:pt x="4229885" y="828905"/>
                </a:cubicBezTo>
                <a:cubicBezTo>
                  <a:pt x="4210835" y="845068"/>
                  <a:pt x="4191874" y="843579"/>
                  <a:pt x="4143294" y="870468"/>
                </a:cubicBezTo>
                <a:cubicBezTo>
                  <a:pt x="4094714" y="897357"/>
                  <a:pt x="4044561" y="946274"/>
                  <a:pt x="3938405" y="990238"/>
                </a:cubicBezTo>
                <a:cubicBezTo>
                  <a:pt x="3832249" y="1034202"/>
                  <a:pt x="3698378" y="1098250"/>
                  <a:pt x="3506357" y="1134254"/>
                </a:cubicBezTo>
                <a:cubicBezTo>
                  <a:pt x="3314336" y="1170258"/>
                  <a:pt x="3050306" y="1194261"/>
                  <a:pt x="2786277" y="1206262"/>
                </a:cubicBezTo>
                <a:cubicBezTo>
                  <a:pt x="2522248" y="1218263"/>
                  <a:pt x="2205744" y="1224128"/>
                  <a:pt x="1922182" y="1206262"/>
                </a:cubicBezTo>
                <a:lnTo>
                  <a:pt x="1130094" y="1134254"/>
                </a:lnTo>
                <a:lnTo>
                  <a:pt x="554030" y="990238"/>
                </a:lnTo>
                <a:cubicBezTo>
                  <a:pt x="509003" y="984465"/>
                  <a:pt x="421553" y="961283"/>
                  <a:pt x="338005" y="918230"/>
                </a:cubicBezTo>
                <a:cubicBezTo>
                  <a:pt x="254457" y="875178"/>
                  <a:pt x="105480" y="806270"/>
                  <a:pt x="52740" y="731923"/>
                </a:cubicBezTo>
                <a:cubicBezTo>
                  <a:pt x="0" y="657576"/>
                  <a:pt x="10027" y="573113"/>
                  <a:pt x="21567" y="472150"/>
                </a:cubicBezTo>
                <a:cubicBezTo>
                  <a:pt x="33107" y="371187"/>
                  <a:pt x="68295" y="204074"/>
                  <a:pt x="121981" y="126142"/>
                </a:cubicBezTo>
                <a:close/>
              </a:path>
            </a:pathLst>
          </a:custGeom>
          <a:solidFill>
            <a:srgbClr val="00FFFF"/>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rgbClr val="000099"/>
              </a:solidFill>
              <a:ea typeface="黑体" panose="02010609060101010101" pitchFamily="2" charset="-122"/>
            </a:endParaRPr>
          </a:p>
        </p:txBody>
      </p:sp>
      <p:sp>
        <p:nvSpPr>
          <p:cNvPr id="7" name="Text Box 40"/>
          <p:cNvSpPr txBox="1">
            <a:spLocks noChangeArrowheads="1"/>
          </p:cNvSpPr>
          <p:nvPr/>
        </p:nvSpPr>
        <p:spPr bwMode="auto">
          <a:xfrm>
            <a:off x="8080472" y="3120947"/>
            <a:ext cx="521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99"/>
                </a:solidFill>
                <a:latin typeface="+mn-lt"/>
                <a:ea typeface="黑体" panose="02010609060101010101" pitchFamily="2" charset="-122"/>
              </a:rPr>
              <a:t>N</a:t>
            </a:r>
            <a:r>
              <a:rPr lang="en-US" altLang="zh-CN" sz="2400" b="1" baseline="-25000">
                <a:solidFill>
                  <a:srgbClr val="000099"/>
                </a:solidFill>
                <a:latin typeface="+mn-lt"/>
                <a:ea typeface="黑体" panose="02010609060101010101" pitchFamily="2" charset="-122"/>
              </a:rPr>
              <a:t>2</a:t>
            </a:r>
            <a:endParaRPr lang="en-US" altLang="zh-CN" sz="2400" b="1" baseline="-25000">
              <a:solidFill>
                <a:srgbClr val="000099"/>
              </a:solidFill>
              <a:latin typeface="+mn-lt"/>
              <a:ea typeface="黑体" panose="02010609060101010101" pitchFamily="2" charset="-122"/>
            </a:endParaRPr>
          </a:p>
        </p:txBody>
      </p:sp>
      <p:sp>
        <p:nvSpPr>
          <p:cNvPr id="8" name="任意多边形 7"/>
          <p:cNvSpPr/>
          <p:nvPr/>
        </p:nvSpPr>
        <p:spPr>
          <a:xfrm>
            <a:off x="4534066" y="2690378"/>
            <a:ext cx="1939712" cy="1950607"/>
          </a:xfrm>
          <a:custGeom>
            <a:avLst/>
            <a:gdLst>
              <a:gd name="connsiteX0" fmla="*/ 79970 w 1416401"/>
              <a:gd name="connsiteY0" fmla="*/ 246185 h 1424354"/>
              <a:gd name="connsiteX1" fmla="*/ 97555 w 1416401"/>
              <a:gd name="connsiteY1" fmla="*/ 193431 h 1424354"/>
              <a:gd name="connsiteX2" fmla="*/ 103416 w 1416401"/>
              <a:gd name="connsiteY2" fmla="*/ 175846 h 1424354"/>
              <a:gd name="connsiteX3" fmla="*/ 109278 w 1416401"/>
              <a:gd name="connsiteY3" fmla="*/ 152400 h 1424354"/>
              <a:gd name="connsiteX4" fmla="*/ 132724 w 1416401"/>
              <a:gd name="connsiteY4" fmla="*/ 117231 h 1424354"/>
              <a:gd name="connsiteX5" fmla="*/ 144447 w 1416401"/>
              <a:gd name="connsiteY5" fmla="*/ 99646 h 1424354"/>
              <a:gd name="connsiteX6" fmla="*/ 197201 w 1416401"/>
              <a:gd name="connsiteY6" fmla="*/ 70338 h 1424354"/>
              <a:gd name="connsiteX7" fmla="*/ 226508 w 1416401"/>
              <a:gd name="connsiteY7" fmla="*/ 52754 h 1424354"/>
              <a:gd name="connsiteX8" fmla="*/ 261678 w 1416401"/>
              <a:gd name="connsiteY8" fmla="*/ 41031 h 1424354"/>
              <a:gd name="connsiteX9" fmla="*/ 308570 w 1416401"/>
              <a:gd name="connsiteY9" fmla="*/ 23446 h 1424354"/>
              <a:gd name="connsiteX10" fmla="*/ 326155 w 1416401"/>
              <a:gd name="connsiteY10" fmla="*/ 17585 h 1424354"/>
              <a:gd name="connsiteX11" fmla="*/ 367185 w 1416401"/>
              <a:gd name="connsiteY11" fmla="*/ 11723 h 1424354"/>
              <a:gd name="connsiteX12" fmla="*/ 490278 w 1416401"/>
              <a:gd name="connsiteY12" fmla="*/ 0 h 1424354"/>
              <a:gd name="connsiteX13" fmla="*/ 607508 w 1416401"/>
              <a:gd name="connsiteY13" fmla="*/ 11723 h 1424354"/>
              <a:gd name="connsiteX14" fmla="*/ 625093 w 1416401"/>
              <a:gd name="connsiteY14" fmla="*/ 17585 h 1424354"/>
              <a:gd name="connsiteX15" fmla="*/ 671985 w 1416401"/>
              <a:gd name="connsiteY15" fmla="*/ 29308 h 1424354"/>
              <a:gd name="connsiteX16" fmla="*/ 695432 w 1416401"/>
              <a:gd name="connsiteY16" fmla="*/ 35169 h 1424354"/>
              <a:gd name="connsiteX17" fmla="*/ 718878 w 1416401"/>
              <a:gd name="connsiteY17" fmla="*/ 46892 h 1424354"/>
              <a:gd name="connsiteX18" fmla="*/ 754047 w 1416401"/>
              <a:gd name="connsiteY18" fmla="*/ 58615 h 1424354"/>
              <a:gd name="connsiteX19" fmla="*/ 771632 w 1416401"/>
              <a:gd name="connsiteY19" fmla="*/ 70338 h 1424354"/>
              <a:gd name="connsiteX20" fmla="*/ 789216 w 1416401"/>
              <a:gd name="connsiteY20" fmla="*/ 87923 h 1424354"/>
              <a:gd name="connsiteX21" fmla="*/ 824385 w 1416401"/>
              <a:gd name="connsiteY21" fmla="*/ 99646 h 1424354"/>
              <a:gd name="connsiteX22" fmla="*/ 841970 w 1416401"/>
              <a:gd name="connsiteY22" fmla="*/ 117231 h 1424354"/>
              <a:gd name="connsiteX23" fmla="*/ 847832 w 1416401"/>
              <a:gd name="connsiteY23" fmla="*/ 134815 h 1424354"/>
              <a:gd name="connsiteX24" fmla="*/ 865416 w 1416401"/>
              <a:gd name="connsiteY24" fmla="*/ 140677 h 1424354"/>
              <a:gd name="connsiteX25" fmla="*/ 906447 w 1416401"/>
              <a:gd name="connsiteY25" fmla="*/ 175846 h 1424354"/>
              <a:gd name="connsiteX26" fmla="*/ 918170 w 1416401"/>
              <a:gd name="connsiteY26" fmla="*/ 193431 h 1424354"/>
              <a:gd name="connsiteX27" fmla="*/ 935755 w 1416401"/>
              <a:gd name="connsiteY27" fmla="*/ 205154 h 1424354"/>
              <a:gd name="connsiteX28" fmla="*/ 959201 w 1416401"/>
              <a:gd name="connsiteY28" fmla="*/ 222738 h 1424354"/>
              <a:gd name="connsiteX29" fmla="*/ 976785 w 1416401"/>
              <a:gd name="connsiteY29" fmla="*/ 234462 h 1424354"/>
              <a:gd name="connsiteX30" fmla="*/ 994370 w 1416401"/>
              <a:gd name="connsiteY30" fmla="*/ 257908 h 1424354"/>
              <a:gd name="connsiteX31" fmla="*/ 1035401 w 1416401"/>
              <a:gd name="connsiteY31" fmla="*/ 281354 h 1424354"/>
              <a:gd name="connsiteX32" fmla="*/ 1058847 w 1416401"/>
              <a:gd name="connsiteY32" fmla="*/ 310662 h 1424354"/>
              <a:gd name="connsiteX33" fmla="*/ 1099878 w 1416401"/>
              <a:gd name="connsiteY33" fmla="*/ 345831 h 1424354"/>
              <a:gd name="connsiteX34" fmla="*/ 1129185 w 1416401"/>
              <a:gd name="connsiteY34" fmla="*/ 386862 h 1424354"/>
              <a:gd name="connsiteX35" fmla="*/ 1135047 w 1416401"/>
              <a:gd name="connsiteY35" fmla="*/ 404446 h 1424354"/>
              <a:gd name="connsiteX36" fmla="*/ 1170216 w 1416401"/>
              <a:gd name="connsiteY36" fmla="*/ 445477 h 1424354"/>
              <a:gd name="connsiteX37" fmla="*/ 1187801 w 1416401"/>
              <a:gd name="connsiteY37" fmla="*/ 468923 h 1424354"/>
              <a:gd name="connsiteX38" fmla="*/ 1211247 w 1416401"/>
              <a:gd name="connsiteY38" fmla="*/ 504092 h 1424354"/>
              <a:gd name="connsiteX39" fmla="*/ 1240555 w 1416401"/>
              <a:gd name="connsiteY39" fmla="*/ 545123 h 1424354"/>
              <a:gd name="connsiteX40" fmla="*/ 1264001 w 1416401"/>
              <a:gd name="connsiteY40" fmla="*/ 592015 h 1424354"/>
              <a:gd name="connsiteX41" fmla="*/ 1269862 w 1416401"/>
              <a:gd name="connsiteY41" fmla="*/ 609600 h 1424354"/>
              <a:gd name="connsiteX42" fmla="*/ 1287447 w 1416401"/>
              <a:gd name="connsiteY42" fmla="*/ 638908 h 1424354"/>
              <a:gd name="connsiteX43" fmla="*/ 1299170 w 1416401"/>
              <a:gd name="connsiteY43" fmla="*/ 662354 h 1424354"/>
              <a:gd name="connsiteX44" fmla="*/ 1316755 w 1416401"/>
              <a:gd name="connsiteY44" fmla="*/ 679938 h 1424354"/>
              <a:gd name="connsiteX45" fmla="*/ 1340201 w 1416401"/>
              <a:gd name="connsiteY45" fmla="*/ 720969 h 1424354"/>
              <a:gd name="connsiteX46" fmla="*/ 1351924 w 1416401"/>
              <a:gd name="connsiteY46" fmla="*/ 744415 h 1424354"/>
              <a:gd name="connsiteX47" fmla="*/ 1357785 w 1416401"/>
              <a:gd name="connsiteY47" fmla="*/ 762000 h 1424354"/>
              <a:gd name="connsiteX48" fmla="*/ 1369508 w 1416401"/>
              <a:gd name="connsiteY48" fmla="*/ 779585 h 1424354"/>
              <a:gd name="connsiteX49" fmla="*/ 1381232 w 1416401"/>
              <a:gd name="connsiteY49" fmla="*/ 808892 h 1424354"/>
              <a:gd name="connsiteX50" fmla="*/ 1398816 w 1416401"/>
              <a:gd name="connsiteY50" fmla="*/ 885092 h 1424354"/>
              <a:gd name="connsiteX51" fmla="*/ 1410539 w 1416401"/>
              <a:gd name="connsiteY51" fmla="*/ 955431 h 1424354"/>
              <a:gd name="connsiteX52" fmla="*/ 1416401 w 1416401"/>
              <a:gd name="connsiteY52" fmla="*/ 973015 h 1424354"/>
              <a:gd name="connsiteX53" fmla="*/ 1410539 w 1416401"/>
              <a:gd name="connsiteY53" fmla="*/ 1125415 h 1424354"/>
              <a:gd name="connsiteX54" fmla="*/ 1398816 w 1416401"/>
              <a:gd name="connsiteY54" fmla="*/ 1160585 h 1424354"/>
              <a:gd name="connsiteX55" fmla="*/ 1392955 w 1416401"/>
              <a:gd name="connsiteY55" fmla="*/ 1178169 h 1424354"/>
              <a:gd name="connsiteX56" fmla="*/ 1387093 w 1416401"/>
              <a:gd name="connsiteY56" fmla="*/ 1219200 h 1424354"/>
              <a:gd name="connsiteX57" fmla="*/ 1381232 w 1416401"/>
              <a:gd name="connsiteY57" fmla="*/ 1289538 h 1424354"/>
              <a:gd name="connsiteX58" fmla="*/ 1351924 w 1416401"/>
              <a:gd name="connsiteY58" fmla="*/ 1330569 h 1424354"/>
              <a:gd name="connsiteX59" fmla="*/ 1322616 w 1416401"/>
              <a:gd name="connsiteY59" fmla="*/ 1359877 h 1424354"/>
              <a:gd name="connsiteX60" fmla="*/ 1287447 w 1416401"/>
              <a:gd name="connsiteY60" fmla="*/ 1383323 h 1424354"/>
              <a:gd name="connsiteX61" fmla="*/ 1269862 w 1416401"/>
              <a:gd name="connsiteY61" fmla="*/ 1395046 h 1424354"/>
              <a:gd name="connsiteX62" fmla="*/ 1234693 w 1416401"/>
              <a:gd name="connsiteY62" fmla="*/ 1406769 h 1424354"/>
              <a:gd name="connsiteX63" fmla="*/ 1217108 w 1416401"/>
              <a:gd name="connsiteY63" fmla="*/ 1412631 h 1424354"/>
              <a:gd name="connsiteX64" fmla="*/ 1176078 w 1416401"/>
              <a:gd name="connsiteY64" fmla="*/ 1418492 h 1424354"/>
              <a:gd name="connsiteX65" fmla="*/ 1140908 w 1416401"/>
              <a:gd name="connsiteY65" fmla="*/ 1424354 h 1424354"/>
              <a:gd name="connsiteX66" fmla="*/ 900585 w 1416401"/>
              <a:gd name="connsiteY66" fmla="*/ 1418492 h 1424354"/>
              <a:gd name="connsiteX67" fmla="*/ 883001 w 1416401"/>
              <a:gd name="connsiteY67" fmla="*/ 1412631 h 1424354"/>
              <a:gd name="connsiteX68" fmla="*/ 800939 w 1416401"/>
              <a:gd name="connsiteY68" fmla="*/ 1406769 h 1424354"/>
              <a:gd name="connsiteX69" fmla="*/ 630955 w 1416401"/>
              <a:gd name="connsiteY69" fmla="*/ 1400908 h 1424354"/>
              <a:gd name="connsiteX70" fmla="*/ 572339 w 1416401"/>
              <a:gd name="connsiteY70" fmla="*/ 1395046 h 1424354"/>
              <a:gd name="connsiteX71" fmla="*/ 537170 w 1416401"/>
              <a:gd name="connsiteY71" fmla="*/ 1383323 h 1424354"/>
              <a:gd name="connsiteX72" fmla="*/ 519585 w 1416401"/>
              <a:gd name="connsiteY72" fmla="*/ 1377462 h 1424354"/>
              <a:gd name="connsiteX73" fmla="*/ 490278 w 1416401"/>
              <a:gd name="connsiteY73" fmla="*/ 1371600 h 1424354"/>
              <a:gd name="connsiteX74" fmla="*/ 472693 w 1416401"/>
              <a:gd name="connsiteY74" fmla="*/ 1365738 h 1424354"/>
              <a:gd name="connsiteX75" fmla="*/ 414078 w 1416401"/>
              <a:gd name="connsiteY75" fmla="*/ 1359877 h 1424354"/>
              <a:gd name="connsiteX76" fmla="*/ 361324 w 1416401"/>
              <a:gd name="connsiteY76" fmla="*/ 1354015 h 1424354"/>
              <a:gd name="connsiteX77" fmla="*/ 337878 w 1416401"/>
              <a:gd name="connsiteY77" fmla="*/ 1348154 h 1424354"/>
              <a:gd name="connsiteX78" fmla="*/ 320293 w 1416401"/>
              <a:gd name="connsiteY78" fmla="*/ 1342292 h 1424354"/>
              <a:gd name="connsiteX79" fmla="*/ 179616 w 1416401"/>
              <a:gd name="connsiteY79" fmla="*/ 1330569 h 1424354"/>
              <a:gd name="connsiteX80" fmla="*/ 144447 w 1416401"/>
              <a:gd name="connsiteY80" fmla="*/ 1324708 h 1424354"/>
              <a:gd name="connsiteX81" fmla="*/ 126862 w 1416401"/>
              <a:gd name="connsiteY81" fmla="*/ 1312985 h 1424354"/>
              <a:gd name="connsiteX82" fmla="*/ 109278 w 1416401"/>
              <a:gd name="connsiteY82" fmla="*/ 1307123 h 1424354"/>
              <a:gd name="connsiteX83" fmla="*/ 79970 w 1416401"/>
              <a:gd name="connsiteY83" fmla="*/ 1283677 h 1424354"/>
              <a:gd name="connsiteX84" fmla="*/ 50662 w 1416401"/>
              <a:gd name="connsiteY84" fmla="*/ 1248508 h 1424354"/>
              <a:gd name="connsiteX85" fmla="*/ 33078 w 1416401"/>
              <a:gd name="connsiteY85" fmla="*/ 1230923 h 1424354"/>
              <a:gd name="connsiteX86" fmla="*/ 21355 w 1416401"/>
              <a:gd name="connsiteY86" fmla="*/ 1189892 h 1424354"/>
              <a:gd name="connsiteX87" fmla="*/ 9632 w 1416401"/>
              <a:gd name="connsiteY87" fmla="*/ 1143000 h 1424354"/>
              <a:gd name="connsiteX88" fmla="*/ 9632 w 1416401"/>
              <a:gd name="connsiteY88" fmla="*/ 943708 h 1424354"/>
              <a:gd name="connsiteX89" fmla="*/ 15493 w 1416401"/>
              <a:gd name="connsiteY89" fmla="*/ 926123 h 1424354"/>
              <a:gd name="connsiteX90" fmla="*/ 21355 w 1416401"/>
              <a:gd name="connsiteY90" fmla="*/ 873369 h 1424354"/>
              <a:gd name="connsiteX91" fmla="*/ 27216 w 1416401"/>
              <a:gd name="connsiteY91" fmla="*/ 855785 h 1424354"/>
              <a:gd name="connsiteX92" fmla="*/ 33078 w 1416401"/>
              <a:gd name="connsiteY92" fmla="*/ 820615 h 1424354"/>
              <a:gd name="connsiteX93" fmla="*/ 50662 w 1416401"/>
              <a:gd name="connsiteY93" fmla="*/ 779585 h 1424354"/>
              <a:gd name="connsiteX94" fmla="*/ 62385 w 1416401"/>
              <a:gd name="connsiteY94" fmla="*/ 738554 h 1424354"/>
              <a:gd name="connsiteX95" fmla="*/ 74108 w 1416401"/>
              <a:gd name="connsiteY95" fmla="*/ 715108 h 1424354"/>
              <a:gd name="connsiteX96" fmla="*/ 85832 w 1416401"/>
              <a:gd name="connsiteY96" fmla="*/ 674077 h 1424354"/>
              <a:gd name="connsiteX97" fmla="*/ 91693 w 1416401"/>
              <a:gd name="connsiteY97" fmla="*/ 656492 h 1424354"/>
              <a:gd name="connsiteX98" fmla="*/ 97555 w 1416401"/>
              <a:gd name="connsiteY98" fmla="*/ 627185 h 1424354"/>
              <a:gd name="connsiteX99" fmla="*/ 103416 w 1416401"/>
              <a:gd name="connsiteY99" fmla="*/ 609600 h 1424354"/>
              <a:gd name="connsiteX100" fmla="*/ 109278 w 1416401"/>
              <a:gd name="connsiteY100" fmla="*/ 586154 h 1424354"/>
              <a:gd name="connsiteX101" fmla="*/ 115139 w 1416401"/>
              <a:gd name="connsiteY101" fmla="*/ 556846 h 1424354"/>
              <a:gd name="connsiteX102" fmla="*/ 126862 w 1416401"/>
              <a:gd name="connsiteY102" fmla="*/ 521677 h 1424354"/>
              <a:gd name="connsiteX103" fmla="*/ 121001 w 1416401"/>
              <a:gd name="connsiteY103" fmla="*/ 322385 h 1424354"/>
              <a:gd name="connsiteX104" fmla="*/ 115139 w 1416401"/>
              <a:gd name="connsiteY104" fmla="*/ 304800 h 1424354"/>
              <a:gd name="connsiteX105" fmla="*/ 103416 w 1416401"/>
              <a:gd name="connsiteY105" fmla="*/ 281354 h 1424354"/>
              <a:gd name="connsiteX106" fmla="*/ 85832 w 1416401"/>
              <a:gd name="connsiteY106" fmla="*/ 263769 h 1424354"/>
              <a:gd name="connsiteX107" fmla="*/ 79970 w 1416401"/>
              <a:gd name="connsiteY107" fmla="*/ 246185 h 1424354"/>
              <a:gd name="connsiteX0-1" fmla="*/ 79970 w 1416401"/>
              <a:gd name="connsiteY0-2" fmla="*/ 246185 h 1424354"/>
              <a:gd name="connsiteX1-3" fmla="*/ 97555 w 1416401"/>
              <a:gd name="connsiteY1-4" fmla="*/ 193431 h 1424354"/>
              <a:gd name="connsiteX2-5" fmla="*/ 103416 w 1416401"/>
              <a:gd name="connsiteY2-6" fmla="*/ 175846 h 1424354"/>
              <a:gd name="connsiteX3-7" fmla="*/ 109278 w 1416401"/>
              <a:gd name="connsiteY3-8" fmla="*/ 152400 h 1424354"/>
              <a:gd name="connsiteX4-9" fmla="*/ 132724 w 1416401"/>
              <a:gd name="connsiteY4-10" fmla="*/ 117231 h 1424354"/>
              <a:gd name="connsiteX5-11" fmla="*/ 144447 w 1416401"/>
              <a:gd name="connsiteY5-12" fmla="*/ 99646 h 1424354"/>
              <a:gd name="connsiteX6-13" fmla="*/ 197201 w 1416401"/>
              <a:gd name="connsiteY6-14" fmla="*/ 70338 h 1424354"/>
              <a:gd name="connsiteX7-15" fmla="*/ 226508 w 1416401"/>
              <a:gd name="connsiteY7-16" fmla="*/ 52754 h 1424354"/>
              <a:gd name="connsiteX8-17" fmla="*/ 261678 w 1416401"/>
              <a:gd name="connsiteY8-18" fmla="*/ 41031 h 1424354"/>
              <a:gd name="connsiteX9-19" fmla="*/ 308570 w 1416401"/>
              <a:gd name="connsiteY9-20" fmla="*/ 23446 h 1424354"/>
              <a:gd name="connsiteX10-21" fmla="*/ 326155 w 1416401"/>
              <a:gd name="connsiteY10-22" fmla="*/ 17585 h 1424354"/>
              <a:gd name="connsiteX11-23" fmla="*/ 367185 w 1416401"/>
              <a:gd name="connsiteY11-24" fmla="*/ 11723 h 1424354"/>
              <a:gd name="connsiteX12-25" fmla="*/ 490278 w 1416401"/>
              <a:gd name="connsiteY12-26" fmla="*/ 0 h 1424354"/>
              <a:gd name="connsiteX13-27" fmla="*/ 607508 w 1416401"/>
              <a:gd name="connsiteY13-28" fmla="*/ 11723 h 1424354"/>
              <a:gd name="connsiteX14-29" fmla="*/ 625093 w 1416401"/>
              <a:gd name="connsiteY14-30" fmla="*/ 17585 h 1424354"/>
              <a:gd name="connsiteX15-31" fmla="*/ 671985 w 1416401"/>
              <a:gd name="connsiteY15-32" fmla="*/ 29308 h 1424354"/>
              <a:gd name="connsiteX16-33" fmla="*/ 695432 w 1416401"/>
              <a:gd name="connsiteY16-34" fmla="*/ 35169 h 1424354"/>
              <a:gd name="connsiteX17-35" fmla="*/ 718878 w 1416401"/>
              <a:gd name="connsiteY17-36" fmla="*/ 46892 h 1424354"/>
              <a:gd name="connsiteX18-37" fmla="*/ 754047 w 1416401"/>
              <a:gd name="connsiteY18-38" fmla="*/ 58615 h 1424354"/>
              <a:gd name="connsiteX19-39" fmla="*/ 771632 w 1416401"/>
              <a:gd name="connsiteY19-40" fmla="*/ 70338 h 1424354"/>
              <a:gd name="connsiteX20-41" fmla="*/ 789216 w 1416401"/>
              <a:gd name="connsiteY20-42" fmla="*/ 87923 h 1424354"/>
              <a:gd name="connsiteX21-43" fmla="*/ 824385 w 1416401"/>
              <a:gd name="connsiteY21-44" fmla="*/ 99646 h 1424354"/>
              <a:gd name="connsiteX22-45" fmla="*/ 841970 w 1416401"/>
              <a:gd name="connsiteY22-46" fmla="*/ 117231 h 1424354"/>
              <a:gd name="connsiteX23-47" fmla="*/ 847832 w 1416401"/>
              <a:gd name="connsiteY23-48" fmla="*/ 134815 h 1424354"/>
              <a:gd name="connsiteX24-49" fmla="*/ 865416 w 1416401"/>
              <a:gd name="connsiteY24-50" fmla="*/ 140677 h 1424354"/>
              <a:gd name="connsiteX25-51" fmla="*/ 906447 w 1416401"/>
              <a:gd name="connsiteY25-52" fmla="*/ 175846 h 1424354"/>
              <a:gd name="connsiteX26-53" fmla="*/ 918170 w 1416401"/>
              <a:gd name="connsiteY26-54" fmla="*/ 193431 h 1424354"/>
              <a:gd name="connsiteX27-55" fmla="*/ 935755 w 1416401"/>
              <a:gd name="connsiteY27-56" fmla="*/ 205154 h 1424354"/>
              <a:gd name="connsiteX28-57" fmla="*/ 959201 w 1416401"/>
              <a:gd name="connsiteY28-58" fmla="*/ 222738 h 1424354"/>
              <a:gd name="connsiteX29-59" fmla="*/ 976785 w 1416401"/>
              <a:gd name="connsiteY29-60" fmla="*/ 234462 h 1424354"/>
              <a:gd name="connsiteX30-61" fmla="*/ 994370 w 1416401"/>
              <a:gd name="connsiteY30-62" fmla="*/ 257908 h 1424354"/>
              <a:gd name="connsiteX31-63" fmla="*/ 1035401 w 1416401"/>
              <a:gd name="connsiteY31-64" fmla="*/ 281354 h 1424354"/>
              <a:gd name="connsiteX32-65" fmla="*/ 1058847 w 1416401"/>
              <a:gd name="connsiteY32-66" fmla="*/ 310662 h 1424354"/>
              <a:gd name="connsiteX33-67" fmla="*/ 1099878 w 1416401"/>
              <a:gd name="connsiteY33-68" fmla="*/ 345831 h 1424354"/>
              <a:gd name="connsiteX34-69" fmla="*/ 1129185 w 1416401"/>
              <a:gd name="connsiteY34-70" fmla="*/ 386862 h 1424354"/>
              <a:gd name="connsiteX35-71" fmla="*/ 1135047 w 1416401"/>
              <a:gd name="connsiteY35-72" fmla="*/ 404446 h 1424354"/>
              <a:gd name="connsiteX36-73" fmla="*/ 1170216 w 1416401"/>
              <a:gd name="connsiteY36-74" fmla="*/ 445477 h 1424354"/>
              <a:gd name="connsiteX37-75" fmla="*/ 1187801 w 1416401"/>
              <a:gd name="connsiteY37-76" fmla="*/ 468923 h 1424354"/>
              <a:gd name="connsiteX38-77" fmla="*/ 1211247 w 1416401"/>
              <a:gd name="connsiteY38-78" fmla="*/ 504092 h 1424354"/>
              <a:gd name="connsiteX39-79" fmla="*/ 1240555 w 1416401"/>
              <a:gd name="connsiteY39-80" fmla="*/ 545123 h 1424354"/>
              <a:gd name="connsiteX40-81" fmla="*/ 1264001 w 1416401"/>
              <a:gd name="connsiteY40-82" fmla="*/ 592015 h 1424354"/>
              <a:gd name="connsiteX41-83" fmla="*/ 1269862 w 1416401"/>
              <a:gd name="connsiteY41-84" fmla="*/ 609600 h 1424354"/>
              <a:gd name="connsiteX42-85" fmla="*/ 1287447 w 1416401"/>
              <a:gd name="connsiteY42-86" fmla="*/ 638908 h 1424354"/>
              <a:gd name="connsiteX43-87" fmla="*/ 1299170 w 1416401"/>
              <a:gd name="connsiteY43-88" fmla="*/ 662354 h 1424354"/>
              <a:gd name="connsiteX44-89" fmla="*/ 1316755 w 1416401"/>
              <a:gd name="connsiteY44-90" fmla="*/ 679938 h 1424354"/>
              <a:gd name="connsiteX45-91" fmla="*/ 1340201 w 1416401"/>
              <a:gd name="connsiteY45-92" fmla="*/ 720969 h 1424354"/>
              <a:gd name="connsiteX46-93" fmla="*/ 1351924 w 1416401"/>
              <a:gd name="connsiteY46-94" fmla="*/ 744415 h 1424354"/>
              <a:gd name="connsiteX47-95" fmla="*/ 1357785 w 1416401"/>
              <a:gd name="connsiteY47-96" fmla="*/ 762000 h 1424354"/>
              <a:gd name="connsiteX48-97" fmla="*/ 1369508 w 1416401"/>
              <a:gd name="connsiteY48-98" fmla="*/ 779585 h 1424354"/>
              <a:gd name="connsiteX49-99" fmla="*/ 1381232 w 1416401"/>
              <a:gd name="connsiteY49-100" fmla="*/ 808892 h 1424354"/>
              <a:gd name="connsiteX50-101" fmla="*/ 1398816 w 1416401"/>
              <a:gd name="connsiteY50-102" fmla="*/ 885092 h 1424354"/>
              <a:gd name="connsiteX51-103" fmla="*/ 1410539 w 1416401"/>
              <a:gd name="connsiteY51-104" fmla="*/ 955431 h 1424354"/>
              <a:gd name="connsiteX52-105" fmla="*/ 1416401 w 1416401"/>
              <a:gd name="connsiteY52-106" fmla="*/ 973015 h 1424354"/>
              <a:gd name="connsiteX53-107" fmla="*/ 1410539 w 1416401"/>
              <a:gd name="connsiteY53-108" fmla="*/ 1125415 h 1424354"/>
              <a:gd name="connsiteX54-109" fmla="*/ 1398816 w 1416401"/>
              <a:gd name="connsiteY54-110" fmla="*/ 1160585 h 1424354"/>
              <a:gd name="connsiteX55-111" fmla="*/ 1392955 w 1416401"/>
              <a:gd name="connsiteY55-112" fmla="*/ 1178169 h 1424354"/>
              <a:gd name="connsiteX56-113" fmla="*/ 1387093 w 1416401"/>
              <a:gd name="connsiteY56-114" fmla="*/ 1219200 h 1424354"/>
              <a:gd name="connsiteX57-115" fmla="*/ 1381232 w 1416401"/>
              <a:gd name="connsiteY57-116" fmla="*/ 1289538 h 1424354"/>
              <a:gd name="connsiteX58-117" fmla="*/ 1351924 w 1416401"/>
              <a:gd name="connsiteY58-118" fmla="*/ 1330569 h 1424354"/>
              <a:gd name="connsiteX59-119" fmla="*/ 1322616 w 1416401"/>
              <a:gd name="connsiteY59-120" fmla="*/ 1359877 h 1424354"/>
              <a:gd name="connsiteX60-121" fmla="*/ 1287447 w 1416401"/>
              <a:gd name="connsiteY60-122" fmla="*/ 1383323 h 1424354"/>
              <a:gd name="connsiteX61-123" fmla="*/ 1269862 w 1416401"/>
              <a:gd name="connsiteY61-124" fmla="*/ 1395046 h 1424354"/>
              <a:gd name="connsiteX62-125" fmla="*/ 1234693 w 1416401"/>
              <a:gd name="connsiteY62-126" fmla="*/ 1406769 h 1424354"/>
              <a:gd name="connsiteX63-127" fmla="*/ 1217108 w 1416401"/>
              <a:gd name="connsiteY63-128" fmla="*/ 1412631 h 1424354"/>
              <a:gd name="connsiteX64-129" fmla="*/ 1176078 w 1416401"/>
              <a:gd name="connsiteY64-130" fmla="*/ 1418492 h 1424354"/>
              <a:gd name="connsiteX65-131" fmla="*/ 1140908 w 1416401"/>
              <a:gd name="connsiteY65-132" fmla="*/ 1424354 h 1424354"/>
              <a:gd name="connsiteX66-133" fmla="*/ 900585 w 1416401"/>
              <a:gd name="connsiteY66-134" fmla="*/ 1418492 h 1424354"/>
              <a:gd name="connsiteX67-135" fmla="*/ 883001 w 1416401"/>
              <a:gd name="connsiteY67-136" fmla="*/ 1412631 h 1424354"/>
              <a:gd name="connsiteX68-137" fmla="*/ 800939 w 1416401"/>
              <a:gd name="connsiteY68-138" fmla="*/ 1406769 h 1424354"/>
              <a:gd name="connsiteX69-139" fmla="*/ 630955 w 1416401"/>
              <a:gd name="connsiteY69-140" fmla="*/ 1400908 h 1424354"/>
              <a:gd name="connsiteX70-141" fmla="*/ 572339 w 1416401"/>
              <a:gd name="connsiteY70-142" fmla="*/ 1395046 h 1424354"/>
              <a:gd name="connsiteX71-143" fmla="*/ 537170 w 1416401"/>
              <a:gd name="connsiteY71-144" fmla="*/ 1383323 h 1424354"/>
              <a:gd name="connsiteX72-145" fmla="*/ 519585 w 1416401"/>
              <a:gd name="connsiteY72-146" fmla="*/ 1377462 h 1424354"/>
              <a:gd name="connsiteX73-147" fmla="*/ 490278 w 1416401"/>
              <a:gd name="connsiteY73-148" fmla="*/ 1371600 h 1424354"/>
              <a:gd name="connsiteX74-149" fmla="*/ 472693 w 1416401"/>
              <a:gd name="connsiteY74-150" fmla="*/ 1365738 h 1424354"/>
              <a:gd name="connsiteX75-151" fmla="*/ 414078 w 1416401"/>
              <a:gd name="connsiteY75-152" fmla="*/ 1359877 h 1424354"/>
              <a:gd name="connsiteX76-153" fmla="*/ 361324 w 1416401"/>
              <a:gd name="connsiteY76-154" fmla="*/ 1354015 h 1424354"/>
              <a:gd name="connsiteX77-155" fmla="*/ 337878 w 1416401"/>
              <a:gd name="connsiteY77-156" fmla="*/ 1348154 h 1424354"/>
              <a:gd name="connsiteX78-157" fmla="*/ 320293 w 1416401"/>
              <a:gd name="connsiteY78-158" fmla="*/ 1342292 h 1424354"/>
              <a:gd name="connsiteX79-159" fmla="*/ 179616 w 1416401"/>
              <a:gd name="connsiteY79-160" fmla="*/ 1330569 h 1424354"/>
              <a:gd name="connsiteX80-161" fmla="*/ 155426 w 1416401"/>
              <a:gd name="connsiteY80-162" fmla="*/ 1371600 h 1424354"/>
              <a:gd name="connsiteX81-163" fmla="*/ 126862 w 1416401"/>
              <a:gd name="connsiteY81-164" fmla="*/ 1312985 h 1424354"/>
              <a:gd name="connsiteX82-165" fmla="*/ 109278 w 1416401"/>
              <a:gd name="connsiteY82-166" fmla="*/ 1307123 h 1424354"/>
              <a:gd name="connsiteX83-167" fmla="*/ 79970 w 1416401"/>
              <a:gd name="connsiteY83-168" fmla="*/ 1283677 h 1424354"/>
              <a:gd name="connsiteX84-169" fmla="*/ 50662 w 1416401"/>
              <a:gd name="connsiteY84-170" fmla="*/ 1248508 h 1424354"/>
              <a:gd name="connsiteX85-171" fmla="*/ 33078 w 1416401"/>
              <a:gd name="connsiteY85-172" fmla="*/ 1230923 h 1424354"/>
              <a:gd name="connsiteX86-173" fmla="*/ 21355 w 1416401"/>
              <a:gd name="connsiteY86-174" fmla="*/ 1189892 h 1424354"/>
              <a:gd name="connsiteX87-175" fmla="*/ 9632 w 1416401"/>
              <a:gd name="connsiteY87-176" fmla="*/ 1143000 h 1424354"/>
              <a:gd name="connsiteX88-177" fmla="*/ 9632 w 1416401"/>
              <a:gd name="connsiteY88-178" fmla="*/ 943708 h 1424354"/>
              <a:gd name="connsiteX89-179" fmla="*/ 15493 w 1416401"/>
              <a:gd name="connsiteY89-180" fmla="*/ 926123 h 1424354"/>
              <a:gd name="connsiteX90-181" fmla="*/ 21355 w 1416401"/>
              <a:gd name="connsiteY90-182" fmla="*/ 873369 h 1424354"/>
              <a:gd name="connsiteX91-183" fmla="*/ 27216 w 1416401"/>
              <a:gd name="connsiteY91-184" fmla="*/ 855785 h 1424354"/>
              <a:gd name="connsiteX92-185" fmla="*/ 33078 w 1416401"/>
              <a:gd name="connsiteY92-186" fmla="*/ 820615 h 1424354"/>
              <a:gd name="connsiteX93-187" fmla="*/ 50662 w 1416401"/>
              <a:gd name="connsiteY93-188" fmla="*/ 779585 h 1424354"/>
              <a:gd name="connsiteX94-189" fmla="*/ 62385 w 1416401"/>
              <a:gd name="connsiteY94-190" fmla="*/ 738554 h 1424354"/>
              <a:gd name="connsiteX95-191" fmla="*/ 74108 w 1416401"/>
              <a:gd name="connsiteY95-192" fmla="*/ 715108 h 1424354"/>
              <a:gd name="connsiteX96-193" fmla="*/ 85832 w 1416401"/>
              <a:gd name="connsiteY96-194" fmla="*/ 674077 h 1424354"/>
              <a:gd name="connsiteX97-195" fmla="*/ 91693 w 1416401"/>
              <a:gd name="connsiteY97-196" fmla="*/ 656492 h 1424354"/>
              <a:gd name="connsiteX98-197" fmla="*/ 97555 w 1416401"/>
              <a:gd name="connsiteY98-198" fmla="*/ 627185 h 1424354"/>
              <a:gd name="connsiteX99-199" fmla="*/ 103416 w 1416401"/>
              <a:gd name="connsiteY99-200" fmla="*/ 609600 h 1424354"/>
              <a:gd name="connsiteX100-201" fmla="*/ 109278 w 1416401"/>
              <a:gd name="connsiteY100-202" fmla="*/ 586154 h 1424354"/>
              <a:gd name="connsiteX101-203" fmla="*/ 115139 w 1416401"/>
              <a:gd name="connsiteY101-204" fmla="*/ 556846 h 1424354"/>
              <a:gd name="connsiteX102-205" fmla="*/ 126862 w 1416401"/>
              <a:gd name="connsiteY102-206" fmla="*/ 521677 h 1424354"/>
              <a:gd name="connsiteX103-207" fmla="*/ 121001 w 1416401"/>
              <a:gd name="connsiteY103-208" fmla="*/ 322385 h 1424354"/>
              <a:gd name="connsiteX104-209" fmla="*/ 115139 w 1416401"/>
              <a:gd name="connsiteY104-210" fmla="*/ 304800 h 1424354"/>
              <a:gd name="connsiteX105-211" fmla="*/ 103416 w 1416401"/>
              <a:gd name="connsiteY105-212" fmla="*/ 281354 h 1424354"/>
              <a:gd name="connsiteX106-213" fmla="*/ 85832 w 1416401"/>
              <a:gd name="connsiteY106-214" fmla="*/ 263769 h 1424354"/>
              <a:gd name="connsiteX107-215" fmla="*/ 79970 w 1416401"/>
              <a:gd name="connsiteY107-216" fmla="*/ 246185 h 1424354"/>
              <a:gd name="connsiteX0-217" fmla="*/ 79970 w 1416401"/>
              <a:gd name="connsiteY0-218" fmla="*/ 246185 h 1424354"/>
              <a:gd name="connsiteX1-219" fmla="*/ 97555 w 1416401"/>
              <a:gd name="connsiteY1-220" fmla="*/ 193431 h 1424354"/>
              <a:gd name="connsiteX2-221" fmla="*/ 103416 w 1416401"/>
              <a:gd name="connsiteY2-222" fmla="*/ 175846 h 1424354"/>
              <a:gd name="connsiteX3-223" fmla="*/ 109278 w 1416401"/>
              <a:gd name="connsiteY3-224" fmla="*/ 152400 h 1424354"/>
              <a:gd name="connsiteX4-225" fmla="*/ 132724 w 1416401"/>
              <a:gd name="connsiteY4-226" fmla="*/ 117231 h 1424354"/>
              <a:gd name="connsiteX5-227" fmla="*/ 144447 w 1416401"/>
              <a:gd name="connsiteY5-228" fmla="*/ 99646 h 1424354"/>
              <a:gd name="connsiteX6-229" fmla="*/ 197201 w 1416401"/>
              <a:gd name="connsiteY6-230" fmla="*/ 70338 h 1424354"/>
              <a:gd name="connsiteX7-231" fmla="*/ 226508 w 1416401"/>
              <a:gd name="connsiteY7-232" fmla="*/ 52754 h 1424354"/>
              <a:gd name="connsiteX8-233" fmla="*/ 261678 w 1416401"/>
              <a:gd name="connsiteY8-234" fmla="*/ 41031 h 1424354"/>
              <a:gd name="connsiteX9-235" fmla="*/ 308570 w 1416401"/>
              <a:gd name="connsiteY9-236" fmla="*/ 23446 h 1424354"/>
              <a:gd name="connsiteX10-237" fmla="*/ 326155 w 1416401"/>
              <a:gd name="connsiteY10-238" fmla="*/ 17585 h 1424354"/>
              <a:gd name="connsiteX11-239" fmla="*/ 367185 w 1416401"/>
              <a:gd name="connsiteY11-240" fmla="*/ 11723 h 1424354"/>
              <a:gd name="connsiteX12-241" fmla="*/ 490278 w 1416401"/>
              <a:gd name="connsiteY12-242" fmla="*/ 0 h 1424354"/>
              <a:gd name="connsiteX13-243" fmla="*/ 607508 w 1416401"/>
              <a:gd name="connsiteY13-244" fmla="*/ 11723 h 1424354"/>
              <a:gd name="connsiteX14-245" fmla="*/ 625093 w 1416401"/>
              <a:gd name="connsiteY14-246" fmla="*/ 17585 h 1424354"/>
              <a:gd name="connsiteX15-247" fmla="*/ 671985 w 1416401"/>
              <a:gd name="connsiteY15-248" fmla="*/ 29308 h 1424354"/>
              <a:gd name="connsiteX16-249" fmla="*/ 695432 w 1416401"/>
              <a:gd name="connsiteY16-250" fmla="*/ 35169 h 1424354"/>
              <a:gd name="connsiteX17-251" fmla="*/ 718878 w 1416401"/>
              <a:gd name="connsiteY17-252" fmla="*/ 46892 h 1424354"/>
              <a:gd name="connsiteX18-253" fmla="*/ 754047 w 1416401"/>
              <a:gd name="connsiteY18-254" fmla="*/ 58615 h 1424354"/>
              <a:gd name="connsiteX19-255" fmla="*/ 771632 w 1416401"/>
              <a:gd name="connsiteY19-256" fmla="*/ 70338 h 1424354"/>
              <a:gd name="connsiteX20-257" fmla="*/ 789216 w 1416401"/>
              <a:gd name="connsiteY20-258" fmla="*/ 87923 h 1424354"/>
              <a:gd name="connsiteX21-259" fmla="*/ 824385 w 1416401"/>
              <a:gd name="connsiteY21-260" fmla="*/ 99646 h 1424354"/>
              <a:gd name="connsiteX22-261" fmla="*/ 841970 w 1416401"/>
              <a:gd name="connsiteY22-262" fmla="*/ 117231 h 1424354"/>
              <a:gd name="connsiteX23-263" fmla="*/ 847832 w 1416401"/>
              <a:gd name="connsiteY23-264" fmla="*/ 134815 h 1424354"/>
              <a:gd name="connsiteX24-265" fmla="*/ 865416 w 1416401"/>
              <a:gd name="connsiteY24-266" fmla="*/ 140677 h 1424354"/>
              <a:gd name="connsiteX25-267" fmla="*/ 906447 w 1416401"/>
              <a:gd name="connsiteY25-268" fmla="*/ 175846 h 1424354"/>
              <a:gd name="connsiteX26-269" fmla="*/ 918170 w 1416401"/>
              <a:gd name="connsiteY26-270" fmla="*/ 193431 h 1424354"/>
              <a:gd name="connsiteX27-271" fmla="*/ 935755 w 1416401"/>
              <a:gd name="connsiteY27-272" fmla="*/ 205154 h 1424354"/>
              <a:gd name="connsiteX28-273" fmla="*/ 959201 w 1416401"/>
              <a:gd name="connsiteY28-274" fmla="*/ 222738 h 1424354"/>
              <a:gd name="connsiteX29-275" fmla="*/ 976785 w 1416401"/>
              <a:gd name="connsiteY29-276" fmla="*/ 234462 h 1424354"/>
              <a:gd name="connsiteX30-277" fmla="*/ 994370 w 1416401"/>
              <a:gd name="connsiteY30-278" fmla="*/ 257908 h 1424354"/>
              <a:gd name="connsiteX31-279" fmla="*/ 1035401 w 1416401"/>
              <a:gd name="connsiteY31-280" fmla="*/ 281354 h 1424354"/>
              <a:gd name="connsiteX32-281" fmla="*/ 1058847 w 1416401"/>
              <a:gd name="connsiteY32-282" fmla="*/ 310662 h 1424354"/>
              <a:gd name="connsiteX33-283" fmla="*/ 1099878 w 1416401"/>
              <a:gd name="connsiteY33-284" fmla="*/ 345831 h 1424354"/>
              <a:gd name="connsiteX34-285" fmla="*/ 1129185 w 1416401"/>
              <a:gd name="connsiteY34-286" fmla="*/ 386862 h 1424354"/>
              <a:gd name="connsiteX35-287" fmla="*/ 1135047 w 1416401"/>
              <a:gd name="connsiteY35-288" fmla="*/ 404446 h 1424354"/>
              <a:gd name="connsiteX36-289" fmla="*/ 1170216 w 1416401"/>
              <a:gd name="connsiteY36-290" fmla="*/ 445477 h 1424354"/>
              <a:gd name="connsiteX37-291" fmla="*/ 1187801 w 1416401"/>
              <a:gd name="connsiteY37-292" fmla="*/ 468923 h 1424354"/>
              <a:gd name="connsiteX38-293" fmla="*/ 1211247 w 1416401"/>
              <a:gd name="connsiteY38-294" fmla="*/ 504092 h 1424354"/>
              <a:gd name="connsiteX39-295" fmla="*/ 1240555 w 1416401"/>
              <a:gd name="connsiteY39-296" fmla="*/ 545123 h 1424354"/>
              <a:gd name="connsiteX40-297" fmla="*/ 1264001 w 1416401"/>
              <a:gd name="connsiteY40-298" fmla="*/ 592015 h 1424354"/>
              <a:gd name="connsiteX41-299" fmla="*/ 1269862 w 1416401"/>
              <a:gd name="connsiteY41-300" fmla="*/ 609600 h 1424354"/>
              <a:gd name="connsiteX42-301" fmla="*/ 1287447 w 1416401"/>
              <a:gd name="connsiteY42-302" fmla="*/ 638908 h 1424354"/>
              <a:gd name="connsiteX43-303" fmla="*/ 1299170 w 1416401"/>
              <a:gd name="connsiteY43-304" fmla="*/ 662354 h 1424354"/>
              <a:gd name="connsiteX44-305" fmla="*/ 1316755 w 1416401"/>
              <a:gd name="connsiteY44-306" fmla="*/ 679938 h 1424354"/>
              <a:gd name="connsiteX45-307" fmla="*/ 1340201 w 1416401"/>
              <a:gd name="connsiteY45-308" fmla="*/ 720969 h 1424354"/>
              <a:gd name="connsiteX46-309" fmla="*/ 1351924 w 1416401"/>
              <a:gd name="connsiteY46-310" fmla="*/ 744415 h 1424354"/>
              <a:gd name="connsiteX47-311" fmla="*/ 1357785 w 1416401"/>
              <a:gd name="connsiteY47-312" fmla="*/ 762000 h 1424354"/>
              <a:gd name="connsiteX48-313" fmla="*/ 1369508 w 1416401"/>
              <a:gd name="connsiteY48-314" fmla="*/ 779585 h 1424354"/>
              <a:gd name="connsiteX49-315" fmla="*/ 1381232 w 1416401"/>
              <a:gd name="connsiteY49-316" fmla="*/ 808892 h 1424354"/>
              <a:gd name="connsiteX50-317" fmla="*/ 1398816 w 1416401"/>
              <a:gd name="connsiteY50-318" fmla="*/ 885092 h 1424354"/>
              <a:gd name="connsiteX51-319" fmla="*/ 1410539 w 1416401"/>
              <a:gd name="connsiteY51-320" fmla="*/ 955431 h 1424354"/>
              <a:gd name="connsiteX52-321" fmla="*/ 1416401 w 1416401"/>
              <a:gd name="connsiteY52-322" fmla="*/ 973015 h 1424354"/>
              <a:gd name="connsiteX53-323" fmla="*/ 1410539 w 1416401"/>
              <a:gd name="connsiteY53-324" fmla="*/ 1125415 h 1424354"/>
              <a:gd name="connsiteX54-325" fmla="*/ 1398816 w 1416401"/>
              <a:gd name="connsiteY54-326" fmla="*/ 1160585 h 1424354"/>
              <a:gd name="connsiteX55-327" fmla="*/ 1392955 w 1416401"/>
              <a:gd name="connsiteY55-328" fmla="*/ 1178169 h 1424354"/>
              <a:gd name="connsiteX56-329" fmla="*/ 1387093 w 1416401"/>
              <a:gd name="connsiteY56-330" fmla="*/ 1219200 h 1424354"/>
              <a:gd name="connsiteX57-331" fmla="*/ 1381232 w 1416401"/>
              <a:gd name="connsiteY57-332" fmla="*/ 1289538 h 1424354"/>
              <a:gd name="connsiteX58-333" fmla="*/ 1351924 w 1416401"/>
              <a:gd name="connsiteY58-334" fmla="*/ 1330569 h 1424354"/>
              <a:gd name="connsiteX59-335" fmla="*/ 1322616 w 1416401"/>
              <a:gd name="connsiteY59-336" fmla="*/ 1359877 h 1424354"/>
              <a:gd name="connsiteX60-337" fmla="*/ 1287447 w 1416401"/>
              <a:gd name="connsiteY60-338" fmla="*/ 1383323 h 1424354"/>
              <a:gd name="connsiteX61-339" fmla="*/ 1269862 w 1416401"/>
              <a:gd name="connsiteY61-340" fmla="*/ 1395046 h 1424354"/>
              <a:gd name="connsiteX62-341" fmla="*/ 1234693 w 1416401"/>
              <a:gd name="connsiteY62-342" fmla="*/ 1406769 h 1424354"/>
              <a:gd name="connsiteX63-343" fmla="*/ 1217108 w 1416401"/>
              <a:gd name="connsiteY63-344" fmla="*/ 1412631 h 1424354"/>
              <a:gd name="connsiteX64-345" fmla="*/ 1176078 w 1416401"/>
              <a:gd name="connsiteY64-346" fmla="*/ 1418492 h 1424354"/>
              <a:gd name="connsiteX65-347" fmla="*/ 1140908 w 1416401"/>
              <a:gd name="connsiteY65-348" fmla="*/ 1424354 h 1424354"/>
              <a:gd name="connsiteX66-349" fmla="*/ 900585 w 1416401"/>
              <a:gd name="connsiteY66-350" fmla="*/ 1418492 h 1424354"/>
              <a:gd name="connsiteX67-351" fmla="*/ 883001 w 1416401"/>
              <a:gd name="connsiteY67-352" fmla="*/ 1412631 h 1424354"/>
              <a:gd name="connsiteX68-353" fmla="*/ 800939 w 1416401"/>
              <a:gd name="connsiteY68-354" fmla="*/ 1406769 h 1424354"/>
              <a:gd name="connsiteX69-355" fmla="*/ 630955 w 1416401"/>
              <a:gd name="connsiteY69-356" fmla="*/ 1400908 h 1424354"/>
              <a:gd name="connsiteX70-357" fmla="*/ 572339 w 1416401"/>
              <a:gd name="connsiteY70-358" fmla="*/ 1395046 h 1424354"/>
              <a:gd name="connsiteX71-359" fmla="*/ 537170 w 1416401"/>
              <a:gd name="connsiteY71-360" fmla="*/ 1383323 h 1424354"/>
              <a:gd name="connsiteX72-361" fmla="*/ 519585 w 1416401"/>
              <a:gd name="connsiteY72-362" fmla="*/ 1377462 h 1424354"/>
              <a:gd name="connsiteX73-363" fmla="*/ 490278 w 1416401"/>
              <a:gd name="connsiteY73-364" fmla="*/ 1371600 h 1424354"/>
              <a:gd name="connsiteX74-365" fmla="*/ 472693 w 1416401"/>
              <a:gd name="connsiteY74-366" fmla="*/ 1365738 h 1424354"/>
              <a:gd name="connsiteX75-367" fmla="*/ 414078 w 1416401"/>
              <a:gd name="connsiteY75-368" fmla="*/ 1359877 h 1424354"/>
              <a:gd name="connsiteX76-369" fmla="*/ 361324 w 1416401"/>
              <a:gd name="connsiteY76-370" fmla="*/ 1354015 h 1424354"/>
              <a:gd name="connsiteX77-371" fmla="*/ 337878 w 1416401"/>
              <a:gd name="connsiteY77-372" fmla="*/ 1348154 h 1424354"/>
              <a:gd name="connsiteX78-373" fmla="*/ 179616 w 1416401"/>
              <a:gd name="connsiteY78-374" fmla="*/ 1330569 h 1424354"/>
              <a:gd name="connsiteX79-375" fmla="*/ 155426 w 1416401"/>
              <a:gd name="connsiteY79-376" fmla="*/ 1371600 h 1424354"/>
              <a:gd name="connsiteX80-377" fmla="*/ 126862 w 1416401"/>
              <a:gd name="connsiteY80-378" fmla="*/ 1312985 h 1424354"/>
              <a:gd name="connsiteX81-379" fmla="*/ 109278 w 1416401"/>
              <a:gd name="connsiteY81-380" fmla="*/ 1307123 h 1424354"/>
              <a:gd name="connsiteX82-381" fmla="*/ 79970 w 1416401"/>
              <a:gd name="connsiteY82-382" fmla="*/ 1283677 h 1424354"/>
              <a:gd name="connsiteX83-383" fmla="*/ 50662 w 1416401"/>
              <a:gd name="connsiteY83-384" fmla="*/ 1248508 h 1424354"/>
              <a:gd name="connsiteX84-385" fmla="*/ 33078 w 1416401"/>
              <a:gd name="connsiteY84-386" fmla="*/ 1230923 h 1424354"/>
              <a:gd name="connsiteX85-387" fmla="*/ 21355 w 1416401"/>
              <a:gd name="connsiteY85-388" fmla="*/ 1189892 h 1424354"/>
              <a:gd name="connsiteX86-389" fmla="*/ 9632 w 1416401"/>
              <a:gd name="connsiteY86-390" fmla="*/ 1143000 h 1424354"/>
              <a:gd name="connsiteX87-391" fmla="*/ 9632 w 1416401"/>
              <a:gd name="connsiteY87-392" fmla="*/ 943708 h 1424354"/>
              <a:gd name="connsiteX88-393" fmla="*/ 15493 w 1416401"/>
              <a:gd name="connsiteY88-394" fmla="*/ 926123 h 1424354"/>
              <a:gd name="connsiteX89-395" fmla="*/ 21355 w 1416401"/>
              <a:gd name="connsiteY89-396" fmla="*/ 873369 h 1424354"/>
              <a:gd name="connsiteX90-397" fmla="*/ 27216 w 1416401"/>
              <a:gd name="connsiteY90-398" fmla="*/ 855785 h 1424354"/>
              <a:gd name="connsiteX91-399" fmla="*/ 33078 w 1416401"/>
              <a:gd name="connsiteY91-400" fmla="*/ 820615 h 1424354"/>
              <a:gd name="connsiteX92-401" fmla="*/ 50662 w 1416401"/>
              <a:gd name="connsiteY92-402" fmla="*/ 779585 h 1424354"/>
              <a:gd name="connsiteX93-403" fmla="*/ 62385 w 1416401"/>
              <a:gd name="connsiteY93-404" fmla="*/ 738554 h 1424354"/>
              <a:gd name="connsiteX94-405" fmla="*/ 74108 w 1416401"/>
              <a:gd name="connsiteY94-406" fmla="*/ 715108 h 1424354"/>
              <a:gd name="connsiteX95-407" fmla="*/ 85832 w 1416401"/>
              <a:gd name="connsiteY95-408" fmla="*/ 674077 h 1424354"/>
              <a:gd name="connsiteX96-409" fmla="*/ 91693 w 1416401"/>
              <a:gd name="connsiteY96-410" fmla="*/ 656492 h 1424354"/>
              <a:gd name="connsiteX97-411" fmla="*/ 97555 w 1416401"/>
              <a:gd name="connsiteY97-412" fmla="*/ 627185 h 1424354"/>
              <a:gd name="connsiteX98-413" fmla="*/ 103416 w 1416401"/>
              <a:gd name="connsiteY98-414" fmla="*/ 609600 h 1424354"/>
              <a:gd name="connsiteX99-415" fmla="*/ 109278 w 1416401"/>
              <a:gd name="connsiteY99-416" fmla="*/ 586154 h 1424354"/>
              <a:gd name="connsiteX100-417" fmla="*/ 115139 w 1416401"/>
              <a:gd name="connsiteY100-418" fmla="*/ 556846 h 1424354"/>
              <a:gd name="connsiteX101-419" fmla="*/ 126862 w 1416401"/>
              <a:gd name="connsiteY101-420" fmla="*/ 521677 h 1424354"/>
              <a:gd name="connsiteX102-421" fmla="*/ 121001 w 1416401"/>
              <a:gd name="connsiteY102-422" fmla="*/ 322385 h 1424354"/>
              <a:gd name="connsiteX103-423" fmla="*/ 115139 w 1416401"/>
              <a:gd name="connsiteY103-424" fmla="*/ 304800 h 1424354"/>
              <a:gd name="connsiteX104-425" fmla="*/ 103416 w 1416401"/>
              <a:gd name="connsiteY104-426" fmla="*/ 281354 h 1424354"/>
              <a:gd name="connsiteX105-427" fmla="*/ 85832 w 1416401"/>
              <a:gd name="connsiteY105-428" fmla="*/ 263769 h 1424354"/>
              <a:gd name="connsiteX106-429" fmla="*/ 79970 w 1416401"/>
              <a:gd name="connsiteY106-430" fmla="*/ 246185 h 1424354"/>
              <a:gd name="connsiteX0-431" fmla="*/ 79970 w 1416401"/>
              <a:gd name="connsiteY0-432" fmla="*/ 246185 h 1424354"/>
              <a:gd name="connsiteX1-433" fmla="*/ 97555 w 1416401"/>
              <a:gd name="connsiteY1-434" fmla="*/ 193431 h 1424354"/>
              <a:gd name="connsiteX2-435" fmla="*/ 103416 w 1416401"/>
              <a:gd name="connsiteY2-436" fmla="*/ 175846 h 1424354"/>
              <a:gd name="connsiteX3-437" fmla="*/ 109278 w 1416401"/>
              <a:gd name="connsiteY3-438" fmla="*/ 152400 h 1424354"/>
              <a:gd name="connsiteX4-439" fmla="*/ 132724 w 1416401"/>
              <a:gd name="connsiteY4-440" fmla="*/ 117231 h 1424354"/>
              <a:gd name="connsiteX5-441" fmla="*/ 144447 w 1416401"/>
              <a:gd name="connsiteY5-442" fmla="*/ 99646 h 1424354"/>
              <a:gd name="connsiteX6-443" fmla="*/ 197201 w 1416401"/>
              <a:gd name="connsiteY6-444" fmla="*/ 70338 h 1424354"/>
              <a:gd name="connsiteX7-445" fmla="*/ 226508 w 1416401"/>
              <a:gd name="connsiteY7-446" fmla="*/ 52754 h 1424354"/>
              <a:gd name="connsiteX8-447" fmla="*/ 261678 w 1416401"/>
              <a:gd name="connsiteY8-448" fmla="*/ 41031 h 1424354"/>
              <a:gd name="connsiteX9-449" fmla="*/ 308570 w 1416401"/>
              <a:gd name="connsiteY9-450" fmla="*/ 23446 h 1424354"/>
              <a:gd name="connsiteX10-451" fmla="*/ 326155 w 1416401"/>
              <a:gd name="connsiteY10-452" fmla="*/ 17585 h 1424354"/>
              <a:gd name="connsiteX11-453" fmla="*/ 367185 w 1416401"/>
              <a:gd name="connsiteY11-454" fmla="*/ 11723 h 1424354"/>
              <a:gd name="connsiteX12-455" fmla="*/ 490278 w 1416401"/>
              <a:gd name="connsiteY12-456" fmla="*/ 0 h 1424354"/>
              <a:gd name="connsiteX13-457" fmla="*/ 607508 w 1416401"/>
              <a:gd name="connsiteY13-458" fmla="*/ 11723 h 1424354"/>
              <a:gd name="connsiteX14-459" fmla="*/ 625093 w 1416401"/>
              <a:gd name="connsiteY14-460" fmla="*/ 17585 h 1424354"/>
              <a:gd name="connsiteX15-461" fmla="*/ 671985 w 1416401"/>
              <a:gd name="connsiteY15-462" fmla="*/ 29308 h 1424354"/>
              <a:gd name="connsiteX16-463" fmla="*/ 695432 w 1416401"/>
              <a:gd name="connsiteY16-464" fmla="*/ 35169 h 1424354"/>
              <a:gd name="connsiteX17-465" fmla="*/ 718878 w 1416401"/>
              <a:gd name="connsiteY17-466" fmla="*/ 46892 h 1424354"/>
              <a:gd name="connsiteX18-467" fmla="*/ 754047 w 1416401"/>
              <a:gd name="connsiteY18-468" fmla="*/ 58615 h 1424354"/>
              <a:gd name="connsiteX19-469" fmla="*/ 771632 w 1416401"/>
              <a:gd name="connsiteY19-470" fmla="*/ 70338 h 1424354"/>
              <a:gd name="connsiteX20-471" fmla="*/ 789216 w 1416401"/>
              <a:gd name="connsiteY20-472" fmla="*/ 87923 h 1424354"/>
              <a:gd name="connsiteX21-473" fmla="*/ 824385 w 1416401"/>
              <a:gd name="connsiteY21-474" fmla="*/ 99646 h 1424354"/>
              <a:gd name="connsiteX22-475" fmla="*/ 841970 w 1416401"/>
              <a:gd name="connsiteY22-476" fmla="*/ 117231 h 1424354"/>
              <a:gd name="connsiteX23-477" fmla="*/ 847832 w 1416401"/>
              <a:gd name="connsiteY23-478" fmla="*/ 134815 h 1424354"/>
              <a:gd name="connsiteX24-479" fmla="*/ 865416 w 1416401"/>
              <a:gd name="connsiteY24-480" fmla="*/ 140677 h 1424354"/>
              <a:gd name="connsiteX25-481" fmla="*/ 906447 w 1416401"/>
              <a:gd name="connsiteY25-482" fmla="*/ 175846 h 1424354"/>
              <a:gd name="connsiteX26-483" fmla="*/ 918170 w 1416401"/>
              <a:gd name="connsiteY26-484" fmla="*/ 193431 h 1424354"/>
              <a:gd name="connsiteX27-485" fmla="*/ 935755 w 1416401"/>
              <a:gd name="connsiteY27-486" fmla="*/ 205154 h 1424354"/>
              <a:gd name="connsiteX28-487" fmla="*/ 959201 w 1416401"/>
              <a:gd name="connsiteY28-488" fmla="*/ 222738 h 1424354"/>
              <a:gd name="connsiteX29-489" fmla="*/ 976785 w 1416401"/>
              <a:gd name="connsiteY29-490" fmla="*/ 234462 h 1424354"/>
              <a:gd name="connsiteX30-491" fmla="*/ 994370 w 1416401"/>
              <a:gd name="connsiteY30-492" fmla="*/ 257908 h 1424354"/>
              <a:gd name="connsiteX31-493" fmla="*/ 1035401 w 1416401"/>
              <a:gd name="connsiteY31-494" fmla="*/ 281354 h 1424354"/>
              <a:gd name="connsiteX32-495" fmla="*/ 1058847 w 1416401"/>
              <a:gd name="connsiteY32-496" fmla="*/ 310662 h 1424354"/>
              <a:gd name="connsiteX33-497" fmla="*/ 1099878 w 1416401"/>
              <a:gd name="connsiteY33-498" fmla="*/ 345831 h 1424354"/>
              <a:gd name="connsiteX34-499" fmla="*/ 1129185 w 1416401"/>
              <a:gd name="connsiteY34-500" fmla="*/ 386862 h 1424354"/>
              <a:gd name="connsiteX35-501" fmla="*/ 1135047 w 1416401"/>
              <a:gd name="connsiteY35-502" fmla="*/ 404446 h 1424354"/>
              <a:gd name="connsiteX36-503" fmla="*/ 1170216 w 1416401"/>
              <a:gd name="connsiteY36-504" fmla="*/ 445477 h 1424354"/>
              <a:gd name="connsiteX37-505" fmla="*/ 1187801 w 1416401"/>
              <a:gd name="connsiteY37-506" fmla="*/ 468923 h 1424354"/>
              <a:gd name="connsiteX38-507" fmla="*/ 1211247 w 1416401"/>
              <a:gd name="connsiteY38-508" fmla="*/ 504092 h 1424354"/>
              <a:gd name="connsiteX39-509" fmla="*/ 1240555 w 1416401"/>
              <a:gd name="connsiteY39-510" fmla="*/ 545123 h 1424354"/>
              <a:gd name="connsiteX40-511" fmla="*/ 1264001 w 1416401"/>
              <a:gd name="connsiteY40-512" fmla="*/ 592015 h 1424354"/>
              <a:gd name="connsiteX41-513" fmla="*/ 1269862 w 1416401"/>
              <a:gd name="connsiteY41-514" fmla="*/ 609600 h 1424354"/>
              <a:gd name="connsiteX42-515" fmla="*/ 1287447 w 1416401"/>
              <a:gd name="connsiteY42-516" fmla="*/ 638908 h 1424354"/>
              <a:gd name="connsiteX43-517" fmla="*/ 1299170 w 1416401"/>
              <a:gd name="connsiteY43-518" fmla="*/ 662354 h 1424354"/>
              <a:gd name="connsiteX44-519" fmla="*/ 1316755 w 1416401"/>
              <a:gd name="connsiteY44-520" fmla="*/ 679938 h 1424354"/>
              <a:gd name="connsiteX45-521" fmla="*/ 1340201 w 1416401"/>
              <a:gd name="connsiteY45-522" fmla="*/ 720969 h 1424354"/>
              <a:gd name="connsiteX46-523" fmla="*/ 1351924 w 1416401"/>
              <a:gd name="connsiteY46-524" fmla="*/ 744415 h 1424354"/>
              <a:gd name="connsiteX47-525" fmla="*/ 1357785 w 1416401"/>
              <a:gd name="connsiteY47-526" fmla="*/ 762000 h 1424354"/>
              <a:gd name="connsiteX48-527" fmla="*/ 1369508 w 1416401"/>
              <a:gd name="connsiteY48-528" fmla="*/ 779585 h 1424354"/>
              <a:gd name="connsiteX49-529" fmla="*/ 1381232 w 1416401"/>
              <a:gd name="connsiteY49-530" fmla="*/ 808892 h 1424354"/>
              <a:gd name="connsiteX50-531" fmla="*/ 1398816 w 1416401"/>
              <a:gd name="connsiteY50-532" fmla="*/ 885092 h 1424354"/>
              <a:gd name="connsiteX51-533" fmla="*/ 1410539 w 1416401"/>
              <a:gd name="connsiteY51-534" fmla="*/ 955431 h 1424354"/>
              <a:gd name="connsiteX52-535" fmla="*/ 1416401 w 1416401"/>
              <a:gd name="connsiteY52-536" fmla="*/ 973015 h 1424354"/>
              <a:gd name="connsiteX53-537" fmla="*/ 1410539 w 1416401"/>
              <a:gd name="connsiteY53-538" fmla="*/ 1125415 h 1424354"/>
              <a:gd name="connsiteX54-539" fmla="*/ 1398816 w 1416401"/>
              <a:gd name="connsiteY54-540" fmla="*/ 1160585 h 1424354"/>
              <a:gd name="connsiteX55-541" fmla="*/ 1392955 w 1416401"/>
              <a:gd name="connsiteY55-542" fmla="*/ 1178169 h 1424354"/>
              <a:gd name="connsiteX56-543" fmla="*/ 1387093 w 1416401"/>
              <a:gd name="connsiteY56-544" fmla="*/ 1219200 h 1424354"/>
              <a:gd name="connsiteX57-545" fmla="*/ 1381232 w 1416401"/>
              <a:gd name="connsiteY57-546" fmla="*/ 1289538 h 1424354"/>
              <a:gd name="connsiteX58-547" fmla="*/ 1351924 w 1416401"/>
              <a:gd name="connsiteY58-548" fmla="*/ 1330569 h 1424354"/>
              <a:gd name="connsiteX59-549" fmla="*/ 1322616 w 1416401"/>
              <a:gd name="connsiteY59-550" fmla="*/ 1359877 h 1424354"/>
              <a:gd name="connsiteX60-551" fmla="*/ 1287447 w 1416401"/>
              <a:gd name="connsiteY60-552" fmla="*/ 1383323 h 1424354"/>
              <a:gd name="connsiteX61-553" fmla="*/ 1269862 w 1416401"/>
              <a:gd name="connsiteY61-554" fmla="*/ 1395046 h 1424354"/>
              <a:gd name="connsiteX62-555" fmla="*/ 1234693 w 1416401"/>
              <a:gd name="connsiteY62-556" fmla="*/ 1406769 h 1424354"/>
              <a:gd name="connsiteX63-557" fmla="*/ 1217108 w 1416401"/>
              <a:gd name="connsiteY63-558" fmla="*/ 1412631 h 1424354"/>
              <a:gd name="connsiteX64-559" fmla="*/ 1176078 w 1416401"/>
              <a:gd name="connsiteY64-560" fmla="*/ 1418492 h 1424354"/>
              <a:gd name="connsiteX65-561" fmla="*/ 1140908 w 1416401"/>
              <a:gd name="connsiteY65-562" fmla="*/ 1424354 h 1424354"/>
              <a:gd name="connsiteX66-563" fmla="*/ 900585 w 1416401"/>
              <a:gd name="connsiteY66-564" fmla="*/ 1418492 h 1424354"/>
              <a:gd name="connsiteX67-565" fmla="*/ 883001 w 1416401"/>
              <a:gd name="connsiteY67-566" fmla="*/ 1412631 h 1424354"/>
              <a:gd name="connsiteX68-567" fmla="*/ 800939 w 1416401"/>
              <a:gd name="connsiteY68-568" fmla="*/ 1406769 h 1424354"/>
              <a:gd name="connsiteX69-569" fmla="*/ 630955 w 1416401"/>
              <a:gd name="connsiteY69-570" fmla="*/ 1400908 h 1424354"/>
              <a:gd name="connsiteX70-571" fmla="*/ 572339 w 1416401"/>
              <a:gd name="connsiteY70-572" fmla="*/ 1395046 h 1424354"/>
              <a:gd name="connsiteX71-573" fmla="*/ 537170 w 1416401"/>
              <a:gd name="connsiteY71-574" fmla="*/ 1383323 h 1424354"/>
              <a:gd name="connsiteX72-575" fmla="*/ 519585 w 1416401"/>
              <a:gd name="connsiteY72-576" fmla="*/ 1377462 h 1424354"/>
              <a:gd name="connsiteX73-577" fmla="*/ 490278 w 1416401"/>
              <a:gd name="connsiteY73-578" fmla="*/ 1371600 h 1424354"/>
              <a:gd name="connsiteX74-579" fmla="*/ 472693 w 1416401"/>
              <a:gd name="connsiteY74-580" fmla="*/ 1365738 h 1424354"/>
              <a:gd name="connsiteX75-581" fmla="*/ 414078 w 1416401"/>
              <a:gd name="connsiteY75-582" fmla="*/ 1359877 h 1424354"/>
              <a:gd name="connsiteX76-583" fmla="*/ 361324 w 1416401"/>
              <a:gd name="connsiteY76-584" fmla="*/ 1354015 h 1424354"/>
              <a:gd name="connsiteX77-585" fmla="*/ 337878 w 1416401"/>
              <a:gd name="connsiteY77-586" fmla="*/ 1348154 h 1424354"/>
              <a:gd name="connsiteX78-587" fmla="*/ 155426 w 1416401"/>
              <a:gd name="connsiteY78-588" fmla="*/ 1371600 h 1424354"/>
              <a:gd name="connsiteX79-589" fmla="*/ 126862 w 1416401"/>
              <a:gd name="connsiteY79-590" fmla="*/ 1312985 h 1424354"/>
              <a:gd name="connsiteX80-591" fmla="*/ 109278 w 1416401"/>
              <a:gd name="connsiteY80-592" fmla="*/ 1307123 h 1424354"/>
              <a:gd name="connsiteX81-593" fmla="*/ 79970 w 1416401"/>
              <a:gd name="connsiteY81-594" fmla="*/ 1283677 h 1424354"/>
              <a:gd name="connsiteX82-595" fmla="*/ 50662 w 1416401"/>
              <a:gd name="connsiteY82-596" fmla="*/ 1248508 h 1424354"/>
              <a:gd name="connsiteX83-597" fmla="*/ 33078 w 1416401"/>
              <a:gd name="connsiteY83-598" fmla="*/ 1230923 h 1424354"/>
              <a:gd name="connsiteX84-599" fmla="*/ 21355 w 1416401"/>
              <a:gd name="connsiteY84-600" fmla="*/ 1189892 h 1424354"/>
              <a:gd name="connsiteX85-601" fmla="*/ 9632 w 1416401"/>
              <a:gd name="connsiteY85-602" fmla="*/ 1143000 h 1424354"/>
              <a:gd name="connsiteX86-603" fmla="*/ 9632 w 1416401"/>
              <a:gd name="connsiteY86-604" fmla="*/ 943708 h 1424354"/>
              <a:gd name="connsiteX87-605" fmla="*/ 15493 w 1416401"/>
              <a:gd name="connsiteY87-606" fmla="*/ 926123 h 1424354"/>
              <a:gd name="connsiteX88-607" fmla="*/ 21355 w 1416401"/>
              <a:gd name="connsiteY88-608" fmla="*/ 873369 h 1424354"/>
              <a:gd name="connsiteX89-609" fmla="*/ 27216 w 1416401"/>
              <a:gd name="connsiteY89-610" fmla="*/ 855785 h 1424354"/>
              <a:gd name="connsiteX90-611" fmla="*/ 33078 w 1416401"/>
              <a:gd name="connsiteY90-612" fmla="*/ 820615 h 1424354"/>
              <a:gd name="connsiteX91-613" fmla="*/ 50662 w 1416401"/>
              <a:gd name="connsiteY91-614" fmla="*/ 779585 h 1424354"/>
              <a:gd name="connsiteX92-615" fmla="*/ 62385 w 1416401"/>
              <a:gd name="connsiteY92-616" fmla="*/ 738554 h 1424354"/>
              <a:gd name="connsiteX93-617" fmla="*/ 74108 w 1416401"/>
              <a:gd name="connsiteY93-618" fmla="*/ 715108 h 1424354"/>
              <a:gd name="connsiteX94-619" fmla="*/ 85832 w 1416401"/>
              <a:gd name="connsiteY94-620" fmla="*/ 674077 h 1424354"/>
              <a:gd name="connsiteX95-621" fmla="*/ 91693 w 1416401"/>
              <a:gd name="connsiteY95-622" fmla="*/ 656492 h 1424354"/>
              <a:gd name="connsiteX96-623" fmla="*/ 97555 w 1416401"/>
              <a:gd name="connsiteY96-624" fmla="*/ 627185 h 1424354"/>
              <a:gd name="connsiteX97-625" fmla="*/ 103416 w 1416401"/>
              <a:gd name="connsiteY97-626" fmla="*/ 609600 h 1424354"/>
              <a:gd name="connsiteX98-627" fmla="*/ 109278 w 1416401"/>
              <a:gd name="connsiteY98-628" fmla="*/ 586154 h 1424354"/>
              <a:gd name="connsiteX99-629" fmla="*/ 115139 w 1416401"/>
              <a:gd name="connsiteY99-630" fmla="*/ 556846 h 1424354"/>
              <a:gd name="connsiteX100-631" fmla="*/ 126862 w 1416401"/>
              <a:gd name="connsiteY100-632" fmla="*/ 521677 h 1424354"/>
              <a:gd name="connsiteX101-633" fmla="*/ 121001 w 1416401"/>
              <a:gd name="connsiteY101-634" fmla="*/ 322385 h 1424354"/>
              <a:gd name="connsiteX102-635" fmla="*/ 115139 w 1416401"/>
              <a:gd name="connsiteY102-636" fmla="*/ 304800 h 1424354"/>
              <a:gd name="connsiteX103-637" fmla="*/ 103416 w 1416401"/>
              <a:gd name="connsiteY103-638" fmla="*/ 281354 h 1424354"/>
              <a:gd name="connsiteX104-639" fmla="*/ 85832 w 1416401"/>
              <a:gd name="connsiteY104-640" fmla="*/ 263769 h 1424354"/>
              <a:gd name="connsiteX105-641" fmla="*/ 79970 w 1416401"/>
              <a:gd name="connsiteY105-642" fmla="*/ 246185 h 1424354"/>
              <a:gd name="connsiteX0-643" fmla="*/ 79970 w 1416401"/>
              <a:gd name="connsiteY0-644" fmla="*/ 246185 h 1424354"/>
              <a:gd name="connsiteX1-645" fmla="*/ 97555 w 1416401"/>
              <a:gd name="connsiteY1-646" fmla="*/ 193431 h 1424354"/>
              <a:gd name="connsiteX2-647" fmla="*/ 103416 w 1416401"/>
              <a:gd name="connsiteY2-648" fmla="*/ 175846 h 1424354"/>
              <a:gd name="connsiteX3-649" fmla="*/ 109278 w 1416401"/>
              <a:gd name="connsiteY3-650" fmla="*/ 152400 h 1424354"/>
              <a:gd name="connsiteX4-651" fmla="*/ 132724 w 1416401"/>
              <a:gd name="connsiteY4-652" fmla="*/ 117231 h 1424354"/>
              <a:gd name="connsiteX5-653" fmla="*/ 144447 w 1416401"/>
              <a:gd name="connsiteY5-654" fmla="*/ 99646 h 1424354"/>
              <a:gd name="connsiteX6-655" fmla="*/ 197201 w 1416401"/>
              <a:gd name="connsiteY6-656" fmla="*/ 70338 h 1424354"/>
              <a:gd name="connsiteX7-657" fmla="*/ 226508 w 1416401"/>
              <a:gd name="connsiteY7-658" fmla="*/ 52754 h 1424354"/>
              <a:gd name="connsiteX8-659" fmla="*/ 261678 w 1416401"/>
              <a:gd name="connsiteY8-660" fmla="*/ 41031 h 1424354"/>
              <a:gd name="connsiteX9-661" fmla="*/ 308570 w 1416401"/>
              <a:gd name="connsiteY9-662" fmla="*/ 23446 h 1424354"/>
              <a:gd name="connsiteX10-663" fmla="*/ 326155 w 1416401"/>
              <a:gd name="connsiteY10-664" fmla="*/ 17585 h 1424354"/>
              <a:gd name="connsiteX11-665" fmla="*/ 367185 w 1416401"/>
              <a:gd name="connsiteY11-666" fmla="*/ 11723 h 1424354"/>
              <a:gd name="connsiteX12-667" fmla="*/ 490278 w 1416401"/>
              <a:gd name="connsiteY12-668" fmla="*/ 0 h 1424354"/>
              <a:gd name="connsiteX13-669" fmla="*/ 607508 w 1416401"/>
              <a:gd name="connsiteY13-670" fmla="*/ 11723 h 1424354"/>
              <a:gd name="connsiteX14-671" fmla="*/ 625093 w 1416401"/>
              <a:gd name="connsiteY14-672" fmla="*/ 17585 h 1424354"/>
              <a:gd name="connsiteX15-673" fmla="*/ 671985 w 1416401"/>
              <a:gd name="connsiteY15-674" fmla="*/ 29308 h 1424354"/>
              <a:gd name="connsiteX16-675" fmla="*/ 695432 w 1416401"/>
              <a:gd name="connsiteY16-676" fmla="*/ 35169 h 1424354"/>
              <a:gd name="connsiteX17-677" fmla="*/ 718878 w 1416401"/>
              <a:gd name="connsiteY17-678" fmla="*/ 46892 h 1424354"/>
              <a:gd name="connsiteX18-679" fmla="*/ 754047 w 1416401"/>
              <a:gd name="connsiteY18-680" fmla="*/ 58615 h 1424354"/>
              <a:gd name="connsiteX19-681" fmla="*/ 771632 w 1416401"/>
              <a:gd name="connsiteY19-682" fmla="*/ 70338 h 1424354"/>
              <a:gd name="connsiteX20-683" fmla="*/ 789216 w 1416401"/>
              <a:gd name="connsiteY20-684" fmla="*/ 87923 h 1424354"/>
              <a:gd name="connsiteX21-685" fmla="*/ 824385 w 1416401"/>
              <a:gd name="connsiteY21-686" fmla="*/ 99646 h 1424354"/>
              <a:gd name="connsiteX22-687" fmla="*/ 841970 w 1416401"/>
              <a:gd name="connsiteY22-688" fmla="*/ 117231 h 1424354"/>
              <a:gd name="connsiteX23-689" fmla="*/ 847832 w 1416401"/>
              <a:gd name="connsiteY23-690" fmla="*/ 134815 h 1424354"/>
              <a:gd name="connsiteX24-691" fmla="*/ 865416 w 1416401"/>
              <a:gd name="connsiteY24-692" fmla="*/ 140677 h 1424354"/>
              <a:gd name="connsiteX25-693" fmla="*/ 906447 w 1416401"/>
              <a:gd name="connsiteY25-694" fmla="*/ 175846 h 1424354"/>
              <a:gd name="connsiteX26-695" fmla="*/ 918170 w 1416401"/>
              <a:gd name="connsiteY26-696" fmla="*/ 193431 h 1424354"/>
              <a:gd name="connsiteX27-697" fmla="*/ 935755 w 1416401"/>
              <a:gd name="connsiteY27-698" fmla="*/ 205154 h 1424354"/>
              <a:gd name="connsiteX28-699" fmla="*/ 959201 w 1416401"/>
              <a:gd name="connsiteY28-700" fmla="*/ 222738 h 1424354"/>
              <a:gd name="connsiteX29-701" fmla="*/ 976785 w 1416401"/>
              <a:gd name="connsiteY29-702" fmla="*/ 234462 h 1424354"/>
              <a:gd name="connsiteX30-703" fmla="*/ 994370 w 1416401"/>
              <a:gd name="connsiteY30-704" fmla="*/ 257908 h 1424354"/>
              <a:gd name="connsiteX31-705" fmla="*/ 1035401 w 1416401"/>
              <a:gd name="connsiteY31-706" fmla="*/ 281354 h 1424354"/>
              <a:gd name="connsiteX32-707" fmla="*/ 1058847 w 1416401"/>
              <a:gd name="connsiteY32-708" fmla="*/ 310662 h 1424354"/>
              <a:gd name="connsiteX33-709" fmla="*/ 1099878 w 1416401"/>
              <a:gd name="connsiteY33-710" fmla="*/ 345831 h 1424354"/>
              <a:gd name="connsiteX34-711" fmla="*/ 1129185 w 1416401"/>
              <a:gd name="connsiteY34-712" fmla="*/ 386862 h 1424354"/>
              <a:gd name="connsiteX35-713" fmla="*/ 1135047 w 1416401"/>
              <a:gd name="connsiteY35-714" fmla="*/ 404446 h 1424354"/>
              <a:gd name="connsiteX36-715" fmla="*/ 1170216 w 1416401"/>
              <a:gd name="connsiteY36-716" fmla="*/ 445477 h 1424354"/>
              <a:gd name="connsiteX37-717" fmla="*/ 1187801 w 1416401"/>
              <a:gd name="connsiteY37-718" fmla="*/ 468923 h 1424354"/>
              <a:gd name="connsiteX38-719" fmla="*/ 1211247 w 1416401"/>
              <a:gd name="connsiteY38-720" fmla="*/ 504092 h 1424354"/>
              <a:gd name="connsiteX39-721" fmla="*/ 1240555 w 1416401"/>
              <a:gd name="connsiteY39-722" fmla="*/ 545123 h 1424354"/>
              <a:gd name="connsiteX40-723" fmla="*/ 1264001 w 1416401"/>
              <a:gd name="connsiteY40-724" fmla="*/ 592015 h 1424354"/>
              <a:gd name="connsiteX41-725" fmla="*/ 1269862 w 1416401"/>
              <a:gd name="connsiteY41-726" fmla="*/ 609600 h 1424354"/>
              <a:gd name="connsiteX42-727" fmla="*/ 1287447 w 1416401"/>
              <a:gd name="connsiteY42-728" fmla="*/ 638908 h 1424354"/>
              <a:gd name="connsiteX43-729" fmla="*/ 1299170 w 1416401"/>
              <a:gd name="connsiteY43-730" fmla="*/ 662354 h 1424354"/>
              <a:gd name="connsiteX44-731" fmla="*/ 1316755 w 1416401"/>
              <a:gd name="connsiteY44-732" fmla="*/ 679938 h 1424354"/>
              <a:gd name="connsiteX45-733" fmla="*/ 1340201 w 1416401"/>
              <a:gd name="connsiteY45-734" fmla="*/ 720969 h 1424354"/>
              <a:gd name="connsiteX46-735" fmla="*/ 1351924 w 1416401"/>
              <a:gd name="connsiteY46-736" fmla="*/ 744415 h 1424354"/>
              <a:gd name="connsiteX47-737" fmla="*/ 1357785 w 1416401"/>
              <a:gd name="connsiteY47-738" fmla="*/ 762000 h 1424354"/>
              <a:gd name="connsiteX48-739" fmla="*/ 1369508 w 1416401"/>
              <a:gd name="connsiteY48-740" fmla="*/ 779585 h 1424354"/>
              <a:gd name="connsiteX49-741" fmla="*/ 1381232 w 1416401"/>
              <a:gd name="connsiteY49-742" fmla="*/ 808892 h 1424354"/>
              <a:gd name="connsiteX50-743" fmla="*/ 1398816 w 1416401"/>
              <a:gd name="connsiteY50-744" fmla="*/ 885092 h 1424354"/>
              <a:gd name="connsiteX51-745" fmla="*/ 1410539 w 1416401"/>
              <a:gd name="connsiteY51-746" fmla="*/ 955431 h 1424354"/>
              <a:gd name="connsiteX52-747" fmla="*/ 1416401 w 1416401"/>
              <a:gd name="connsiteY52-748" fmla="*/ 973015 h 1424354"/>
              <a:gd name="connsiteX53-749" fmla="*/ 1410539 w 1416401"/>
              <a:gd name="connsiteY53-750" fmla="*/ 1125415 h 1424354"/>
              <a:gd name="connsiteX54-751" fmla="*/ 1398816 w 1416401"/>
              <a:gd name="connsiteY54-752" fmla="*/ 1160585 h 1424354"/>
              <a:gd name="connsiteX55-753" fmla="*/ 1392955 w 1416401"/>
              <a:gd name="connsiteY55-754" fmla="*/ 1178169 h 1424354"/>
              <a:gd name="connsiteX56-755" fmla="*/ 1387093 w 1416401"/>
              <a:gd name="connsiteY56-756" fmla="*/ 1219200 h 1424354"/>
              <a:gd name="connsiteX57-757" fmla="*/ 1381232 w 1416401"/>
              <a:gd name="connsiteY57-758" fmla="*/ 1289538 h 1424354"/>
              <a:gd name="connsiteX58-759" fmla="*/ 1351924 w 1416401"/>
              <a:gd name="connsiteY58-760" fmla="*/ 1330569 h 1424354"/>
              <a:gd name="connsiteX59-761" fmla="*/ 1322616 w 1416401"/>
              <a:gd name="connsiteY59-762" fmla="*/ 1359877 h 1424354"/>
              <a:gd name="connsiteX60-763" fmla="*/ 1287447 w 1416401"/>
              <a:gd name="connsiteY60-764" fmla="*/ 1383323 h 1424354"/>
              <a:gd name="connsiteX61-765" fmla="*/ 1269862 w 1416401"/>
              <a:gd name="connsiteY61-766" fmla="*/ 1395046 h 1424354"/>
              <a:gd name="connsiteX62-767" fmla="*/ 1234693 w 1416401"/>
              <a:gd name="connsiteY62-768" fmla="*/ 1406769 h 1424354"/>
              <a:gd name="connsiteX63-769" fmla="*/ 1217108 w 1416401"/>
              <a:gd name="connsiteY63-770" fmla="*/ 1412631 h 1424354"/>
              <a:gd name="connsiteX64-771" fmla="*/ 1176078 w 1416401"/>
              <a:gd name="connsiteY64-772" fmla="*/ 1418492 h 1424354"/>
              <a:gd name="connsiteX65-773" fmla="*/ 1140908 w 1416401"/>
              <a:gd name="connsiteY65-774" fmla="*/ 1424354 h 1424354"/>
              <a:gd name="connsiteX66-775" fmla="*/ 900585 w 1416401"/>
              <a:gd name="connsiteY66-776" fmla="*/ 1418492 h 1424354"/>
              <a:gd name="connsiteX67-777" fmla="*/ 883001 w 1416401"/>
              <a:gd name="connsiteY67-778" fmla="*/ 1412631 h 1424354"/>
              <a:gd name="connsiteX68-779" fmla="*/ 800939 w 1416401"/>
              <a:gd name="connsiteY68-780" fmla="*/ 1406769 h 1424354"/>
              <a:gd name="connsiteX69-781" fmla="*/ 630955 w 1416401"/>
              <a:gd name="connsiteY69-782" fmla="*/ 1400908 h 1424354"/>
              <a:gd name="connsiteX70-783" fmla="*/ 572339 w 1416401"/>
              <a:gd name="connsiteY70-784" fmla="*/ 1395046 h 1424354"/>
              <a:gd name="connsiteX71-785" fmla="*/ 537170 w 1416401"/>
              <a:gd name="connsiteY71-786" fmla="*/ 1383323 h 1424354"/>
              <a:gd name="connsiteX72-787" fmla="*/ 519585 w 1416401"/>
              <a:gd name="connsiteY72-788" fmla="*/ 1377462 h 1424354"/>
              <a:gd name="connsiteX73-789" fmla="*/ 490278 w 1416401"/>
              <a:gd name="connsiteY73-790" fmla="*/ 1371600 h 1424354"/>
              <a:gd name="connsiteX74-791" fmla="*/ 472693 w 1416401"/>
              <a:gd name="connsiteY74-792" fmla="*/ 1365738 h 1424354"/>
              <a:gd name="connsiteX75-793" fmla="*/ 414078 w 1416401"/>
              <a:gd name="connsiteY75-794" fmla="*/ 1359877 h 1424354"/>
              <a:gd name="connsiteX76-795" fmla="*/ 361324 w 1416401"/>
              <a:gd name="connsiteY76-796" fmla="*/ 1354015 h 1424354"/>
              <a:gd name="connsiteX77-797" fmla="*/ 155426 w 1416401"/>
              <a:gd name="connsiteY77-798" fmla="*/ 1371600 h 1424354"/>
              <a:gd name="connsiteX78-799" fmla="*/ 126862 w 1416401"/>
              <a:gd name="connsiteY78-800" fmla="*/ 1312985 h 1424354"/>
              <a:gd name="connsiteX79-801" fmla="*/ 109278 w 1416401"/>
              <a:gd name="connsiteY79-802" fmla="*/ 1307123 h 1424354"/>
              <a:gd name="connsiteX80-803" fmla="*/ 79970 w 1416401"/>
              <a:gd name="connsiteY80-804" fmla="*/ 1283677 h 1424354"/>
              <a:gd name="connsiteX81-805" fmla="*/ 50662 w 1416401"/>
              <a:gd name="connsiteY81-806" fmla="*/ 1248508 h 1424354"/>
              <a:gd name="connsiteX82-807" fmla="*/ 33078 w 1416401"/>
              <a:gd name="connsiteY82-808" fmla="*/ 1230923 h 1424354"/>
              <a:gd name="connsiteX83-809" fmla="*/ 21355 w 1416401"/>
              <a:gd name="connsiteY83-810" fmla="*/ 1189892 h 1424354"/>
              <a:gd name="connsiteX84-811" fmla="*/ 9632 w 1416401"/>
              <a:gd name="connsiteY84-812" fmla="*/ 1143000 h 1424354"/>
              <a:gd name="connsiteX85-813" fmla="*/ 9632 w 1416401"/>
              <a:gd name="connsiteY85-814" fmla="*/ 943708 h 1424354"/>
              <a:gd name="connsiteX86-815" fmla="*/ 15493 w 1416401"/>
              <a:gd name="connsiteY86-816" fmla="*/ 926123 h 1424354"/>
              <a:gd name="connsiteX87-817" fmla="*/ 21355 w 1416401"/>
              <a:gd name="connsiteY87-818" fmla="*/ 873369 h 1424354"/>
              <a:gd name="connsiteX88-819" fmla="*/ 27216 w 1416401"/>
              <a:gd name="connsiteY88-820" fmla="*/ 855785 h 1424354"/>
              <a:gd name="connsiteX89-821" fmla="*/ 33078 w 1416401"/>
              <a:gd name="connsiteY89-822" fmla="*/ 820615 h 1424354"/>
              <a:gd name="connsiteX90-823" fmla="*/ 50662 w 1416401"/>
              <a:gd name="connsiteY90-824" fmla="*/ 779585 h 1424354"/>
              <a:gd name="connsiteX91-825" fmla="*/ 62385 w 1416401"/>
              <a:gd name="connsiteY91-826" fmla="*/ 738554 h 1424354"/>
              <a:gd name="connsiteX92-827" fmla="*/ 74108 w 1416401"/>
              <a:gd name="connsiteY92-828" fmla="*/ 715108 h 1424354"/>
              <a:gd name="connsiteX93-829" fmla="*/ 85832 w 1416401"/>
              <a:gd name="connsiteY93-830" fmla="*/ 674077 h 1424354"/>
              <a:gd name="connsiteX94-831" fmla="*/ 91693 w 1416401"/>
              <a:gd name="connsiteY94-832" fmla="*/ 656492 h 1424354"/>
              <a:gd name="connsiteX95-833" fmla="*/ 97555 w 1416401"/>
              <a:gd name="connsiteY95-834" fmla="*/ 627185 h 1424354"/>
              <a:gd name="connsiteX96-835" fmla="*/ 103416 w 1416401"/>
              <a:gd name="connsiteY96-836" fmla="*/ 609600 h 1424354"/>
              <a:gd name="connsiteX97-837" fmla="*/ 109278 w 1416401"/>
              <a:gd name="connsiteY97-838" fmla="*/ 586154 h 1424354"/>
              <a:gd name="connsiteX98-839" fmla="*/ 115139 w 1416401"/>
              <a:gd name="connsiteY98-840" fmla="*/ 556846 h 1424354"/>
              <a:gd name="connsiteX99-841" fmla="*/ 126862 w 1416401"/>
              <a:gd name="connsiteY99-842" fmla="*/ 521677 h 1424354"/>
              <a:gd name="connsiteX100-843" fmla="*/ 121001 w 1416401"/>
              <a:gd name="connsiteY100-844" fmla="*/ 322385 h 1424354"/>
              <a:gd name="connsiteX101-845" fmla="*/ 115139 w 1416401"/>
              <a:gd name="connsiteY101-846" fmla="*/ 304800 h 1424354"/>
              <a:gd name="connsiteX102-847" fmla="*/ 103416 w 1416401"/>
              <a:gd name="connsiteY102-848" fmla="*/ 281354 h 1424354"/>
              <a:gd name="connsiteX103-849" fmla="*/ 85832 w 1416401"/>
              <a:gd name="connsiteY103-850" fmla="*/ 263769 h 1424354"/>
              <a:gd name="connsiteX104-851" fmla="*/ 79970 w 1416401"/>
              <a:gd name="connsiteY104-852" fmla="*/ 246185 h 1424354"/>
              <a:gd name="connsiteX0-853" fmla="*/ 79970 w 1416401"/>
              <a:gd name="connsiteY0-854" fmla="*/ 246185 h 1424354"/>
              <a:gd name="connsiteX1-855" fmla="*/ 97555 w 1416401"/>
              <a:gd name="connsiteY1-856" fmla="*/ 193431 h 1424354"/>
              <a:gd name="connsiteX2-857" fmla="*/ 103416 w 1416401"/>
              <a:gd name="connsiteY2-858" fmla="*/ 175846 h 1424354"/>
              <a:gd name="connsiteX3-859" fmla="*/ 109278 w 1416401"/>
              <a:gd name="connsiteY3-860" fmla="*/ 152400 h 1424354"/>
              <a:gd name="connsiteX4-861" fmla="*/ 132724 w 1416401"/>
              <a:gd name="connsiteY4-862" fmla="*/ 117231 h 1424354"/>
              <a:gd name="connsiteX5-863" fmla="*/ 144447 w 1416401"/>
              <a:gd name="connsiteY5-864" fmla="*/ 99646 h 1424354"/>
              <a:gd name="connsiteX6-865" fmla="*/ 197201 w 1416401"/>
              <a:gd name="connsiteY6-866" fmla="*/ 70338 h 1424354"/>
              <a:gd name="connsiteX7-867" fmla="*/ 226508 w 1416401"/>
              <a:gd name="connsiteY7-868" fmla="*/ 52754 h 1424354"/>
              <a:gd name="connsiteX8-869" fmla="*/ 261678 w 1416401"/>
              <a:gd name="connsiteY8-870" fmla="*/ 41031 h 1424354"/>
              <a:gd name="connsiteX9-871" fmla="*/ 308570 w 1416401"/>
              <a:gd name="connsiteY9-872" fmla="*/ 23446 h 1424354"/>
              <a:gd name="connsiteX10-873" fmla="*/ 326155 w 1416401"/>
              <a:gd name="connsiteY10-874" fmla="*/ 17585 h 1424354"/>
              <a:gd name="connsiteX11-875" fmla="*/ 367185 w 1416401"/>
              <a:gd name="connsiteY11-876" fmla="*/ 11723 h 1424354"/>
              <a:gd name="connsiteX12-877" fmla="*/ 490278 w 1416401"/>
              <a:gd name="connsiteY12-878" fmla="*/ 0 h 1424354"/>
              <a:gd name="connsiteX13-879" fmla="*/ 607508 w 1416401"/>
              <a:gd name="connsiteY13-880" fmla="*/ 11723 h 1424354"/>
              <a:gd name="connsiteX14-881" fmla="*/ 625093 w 1416401"/>
              <a:gd name="connsiteY14-882" fmla="*/ 17585 h 1424354"/>
              <a:gd name="connsiteX15-883" fmla="*/ 671985 w 1416401"/>
              <a:gd name="connsiteY15-884" fmla="*/ 29308 h 1424354"/>
              <a:gd name="connsiteX16-885" fmla="*/ 695432 w 1416401"/>
              <a:gd name="connsiteY16-886" fmla="*/ 35169 h 1424354"/>
              <a:gd name="connsiteX17-887" fmla="*/ 718878 w 1416401"/>
              <a:gd name="connsiteY17-888" fmla="*/ 46892 h 1424354"/>
              <a:gd name="connsiteX18-889" fmla="*/ 754047 w 1416401"/>
              <a:gd name="connsiteY18-890" fmla="*/ 58615 h 1424354"/>
              <a:gd name="connsiteX19-891" fmla="*/ 771632 w 1416401"/>
              <a:gd name="connsiteY19-892" fmla="*/ 70338 h 1424354"/>
              <a:gd name="connsiteX20-893" fmla="*/ 789216 w 1416401"/>
              <a:gd name="connsiteY20-894" fmla="*/ 87923 h 1424354"/>
              <a:gd name="connsiteX21-895" fmla="*/ 824385 w 1416401"/>
              <a:gd name="connsiteY21-896" fmla="*/ 99646 h 1424354"/>
              <a:gd name="connsiteX22-897" fmla="*/ 841970 w 1416401"/>
              <a:gd name="connsiteY22-898" fmla="*/ 117231 h 1424354"/>
              <a:gd name="connsiteX23-899" fmla="*/ 847832 w 1416401"/>
              <a:gd name="connsiteY23-900" fmla="*/ 134815 h 1424354"/>
              <a:gd name="connsiteX24-901" fmla="*/ 865416 w 1416401"/>
              <a:gd name="connsiteY24-902" fmla="*/ 140677 h 1424354"/>
              <a:gd name="connsiteX25-903" fmla="*/ 906447 w 1416401"/>
              <a:gd name="connsiteY25-904" fmla="*/ 175846 h 1424354"/>
              <a:gd name="connsiteX26-905" fmla="*/ 918170 w 1416401"/>
              <a:gd name="connsiteY26-906" fmla="*/ 193431 h 1424354"/>
              <a:gd name="connsiteX27-907" fmla="*/ 935755 w 1416401"/>
              <a:gd name="connsiteY27-908" fmla="*/ 205154 h 1424354"/>
              <a:gd name="connsiteX28-909" fmla="*/ 959201 w 1416401"/>
              <a:gd name="connsiteY28-910" fmla="*/ 222738 h 1424354"/>
              <a:gd name="connsiteX29-911" fmla="*/ 976785 w 1416401"/>
              <a:gd name="connsiteY29-912" fmla="*/ 234462 h 1424354"/>
              <a:gd name="connsiteX30-913" fmla="*/ 994370 w 1416401"/>
              <a:gd name="connsiteY30-914" fmla="*/ 257908 h 1424354"/>
              <a:gd name="connsiteX31-915" fmla="*/ 1035401 w 1416401"/>
              <a:gd name="connsiteY31-916" fmla="*/ 281354 h 1424354"/>
              <a:gd name="connsiteX32-917" fmla="*/ 1058847 w 1416401"/>
              <a:gd name="connsiteY32-918" fmla="*/ 310662 h 1424354"/>
              <a:gd name="connsiteX33-919" fmla="*/ 1099878 w 1416401"/>
              <a:gd name="connsiteY33-920" fmla="*/ 345831 h 1424354"/>
              <a:gd name="connsiteX34-921" fmla="*/ 1129185 w 1416401"/>
              <a:gd name="connsiteY34-922" fmla="*/ 386862 h 1424354"/>
              <a:gd name="connsiteX35-923" fmla="*/ 1135047 w 1416401"/>
              <a:gd name="connsiteY35-924" fmla="*/ 404446 h 1424354"/>
              <a:gd name="connsiteX36-925" fmla="*/ 1170216 w 1416401"/>
              <a:gd name="connsiteY36-926" fmla="*/ 445477 h 1424354"/>
              <a:gd name="connsiteX37-927" fmla="*/ 1187801 w 1416401"/>
              <a:gd name="connsiteY37-928" fmla="*/ 468923 h 1424354"/>
              <a:gd name="connsiteX38-929" fmla="*/ 1211247 w 1416401"/>
              <a:gd name="connsiteY38-930" fmla="*/ 504092 h 1424354"/>
              <a:gd name="connsiteX39-931" fmla="*/ 1240555 w 1416401"/>
              <a:gd name="connsiteY39-932" fmla="*/ 545123 h 1424354"/>
              <a:gd name="connsiteX40-933" fmla="*/ 1264001 w 1416401"/>
              <a:gd name="connsiteY40-934" fmla="*/ 592015 h 1424354"/>
              <a:gd name="connsiteX41-935" fmla="*/ 1269862 w 1416401"/>
              <a:gd name="connsiteY41-936" fmla="*/ 609600 h 1424354"/>
              <a:gd name="connsiteX42-937" fmla="*/ 1287447 w 1416401"/>
              <a:gd name="connsiteY42-938" fmla="*/ 638908 h 1424354"/>
              <a:gd name="connsiteX43-939" fmla="*/ 1299170 w 1416401"/>
              <a:gd name="connsiteY43-940" fmla="*/ 662354 h 1424354"/>
              <a:gd name="connsiteX44-941" fmla="*/ 1316755 w 1416401"/>
              <a:gd name="connsiteY44-942" fmla="*/ 679938 h 1424354"/>
              <a:gd name="connsiteX45-943" fmla="*/ 1340201 w 1416401"/>
              <a:gd name="connsiteY45-944" fmla="*/ 720969 h 1424354"/>
              <a:gd name="connsiteX46-945" fmla="*/ 1351924 w 1416401"/>
              <a:gd name="connsiteY46-946" fmla="*/ 744415 h 1424354"/>
              <a:gd name="connsiteX47-947" fmla="*/ 1357785 w 1416401"/>
              <a:gd name="connsiteY47-948" fmla="*/ 762000 h 1424354"/>
              <a:gd name="connsiteX48-949" fmla="*/ 1369508 w 1416401"/>
              <a:gd name="connsiteY48-950" fmla="*/ 779585 h 1424354"/>
              <a:gd name="connsiteX49-951" fmla="*/ 1381232 w 1416401"/>
              <a:gd name="connsiteY49-952" fmla="*/ 808892 h 1424354"/>
              <a:gd name="connsiteX50-953" fmla="*/ 1398816 w 1416401"/>
              <a:gd name="connsiteY50-954" fmla="*/ 885092 h 1424354"/>
              <a:gd name="connsiteX51-955" fmla="*/ 1410539 w 1416401"/>
              <a:gd name="connsiteY51-956" fmla="*/ 955431 h 1424354"/>
              <a:gd name="connsiteX52-957" fmla="*/ 1416401 w 1416401"/>
              <a:gd name="connsiteY52-958" fmla="*/ 973015 h 1424354"/>
              <a:gd name="connsiteX53-959" fmla="*/ 1410539 w 1416401"/>
              <a:gd name="connsiteY53-960" fmla="*/ 1125415 h 1424354"/>
              <a:gd name="connsiteX54-961" fmla="*/ 1398816 w 1416401"/>
              <a:gd name="connsiteY54-962" fmla="*/ 1160585 h 1424354"/>
              <a:gd name="connsiteX55-963" fmla="*/ 1392955 w 1416401"/>
              <a:gd name="connsiteY55-964" fmla="*/ 1178169 h 1424354"/>
              <a:gd name="connsiteX56-965" fmla="*/ 1387093 w 1416401"/>
              <a:gd name="connsiteY56-966" fmla="*/ 1219200 h 1424354"/>
              <a:gd name="connsiteX57-967" fmla="*/ 1381232 w 1416401"/>
              <a:gd name="connsiteY57-968" fmla="*/ 1289538 h 1424354"/>
              <a:gd name="connsiteX58-969" fmla="*/ 1351924 w 1416401"/>
              <a:gd name="connsiteY58-970" fmla="*/ 1330569 h 1424354"/>
              <a:gd name="connsiteX59-971" fmla="*/ 1322616 w 1416401"/>
              <a:gd name="connsiteY59-972" fmla="*/ 1359877 h 1424354"/>
              <a:gd name="connsiteX60-973" fmla="*/ 1287447 w 1416401"/>
              <a:gd name="connsiteY60-974" fmla="*/ 1383323 h 1424354"/>
              <a:gd name="connsiteX61-975" fmla="*/ 1269862 w 1416401"/>
              <a:gd name="connsiteY61-976" fmla="*/ 1395046 h 1424354"/>
              <a:gd name="connsiteX62-977" fmla="*/ 1234693 w 1416401"/>
              <a:gd name="connsiteY62-978" fmla="*/ 1406769 h 1424354"/>
              <a:gd name="connsiteX63-979" fmla="*/ 1217108 w 1416401"/>
              <a:gd name="connsiteY63-980" fmla="*/ 1412631 h 1424354"/>
              <a:gd name="connsiteX64-981" fmla="*/ 1176078 w 1416401"/>
              <a:gd name="connsiteY64-982" fmla="*/ 1418492 h 1424354"/>
              <a:gd name="connsiteX65-983" fmla="*/ 1140908 w 1416401"/>
              <a:gd name="connsiteY65-984" fmla="*/ 1424354 h 1424354"/>
              <a:gd name="connsiteX66-985" fmla="*/ 900585 w 1416401"/>
              <a:gd name="connsiteY66-986" fmla="*/ 1418492 h 1424354"/>
              <a:gd name="connsiteX67-987" fmla="*/ 883001 w 1416401"/>
              <a:gd name="connsiteY67-988" fmla="*/ 1412631 h 1424354"/>
              <a:gd name="connsiteX68-989" fmla="*/ 800939 w 1416401"/>
              <a:gd name="connsiteY68-990" fmla="*/ 1406769 h 1424354"/>
              <a:gd name="connsiteX69-991" fmla="*/ 630955 w 1416401"/>
              <a:gd name="connsiteY69-992" fmla="*/ 1400908 h 1424354"/>
              <a:gd name="connsiteX70-993" fmla="*/ 572339 w 1416401"/>
              <a:gd name="connsiteY70-994" fmla="*/ 1395046 h 1424354"/>
              <a:gd name="connsiteX71-995" fmla="*/ 537170 w 1416401"/>
              <a:gd name="connsiteY71-996" fmla="*/ 1383323 h 1424354"/>
              <a:gd name="connsiteX72-997" fmla="*/ 519585 w 1416401"/>
              <a:gd name="connsiteY72-998" fmla="*/ 1377462 h 1424354"/>
              <a:gd name="connsiteX73-999" fmla="*/ 490278 w 1416401"/>
              <a:gd name="connsiteY73-1000" fmla="*/ 1371600 h 1424354"/>
              <a:gd name="connsiteX74-1001" fmla="*/ 472693 w 1416401"/>
              <a:gd name="connsiteY74-1002" fmla="*/ 1365738 h 1424354"/>
              <a:gd name="connsiteX75-1003" fmla="*/ 361324 w 1416401"/>
              <a:gd name="connsiteY75-1004" fmla="*/ 1354015 h 1424354"/>
              <a:gd name="connsiteX76-1005" fmla="*/ 155426 w 1416401"/>
              <a:gd name="connsiteY76-1006" fmla="*/ 1371600 h 1424354"/>
              <a:gd name="connsiteX77-1007" fmla="*/ 126862 w 1416401"/>
              <a:gd name="connsiteY77-1008" fmla="*/ 1312985 h 1424354"/>
              <a:gd name="connsiteX78-1009" fmla="*/ 109278 w 1416401"/>
              <a:gd name="connsiteY78-1010" fmla="*/ 1307123 h 1424354"/>
              <a:gd name="connsiteX79-1011" fmla="*/ 79970 w 1416401"/>
              <a:gd name="connsiteY79-1012" fmla="*/ 1283677 h 1424354"/>
              <a:gd name="connsiteX80-1013" fmla="*/ 50662 w 1416401"/>
              <a:gd name="connsiteY80-1014" fmla="*/ 1248508 h 1424354"/>
              <a:gd name="connsiteX81-1015" fmla="*/ 33078 w 1416401"/>
              <a:gd name="connsiteY81-1016" fmla="*/ 1230923 h 1424354"/>
              <a:gd name="connsiteX82-1017" fmla="*/ 21355 w 1416401"/>
              <a:gd name="connsiteY82-1018" fmla="*/ 1189892 h 1424354"/>
              <a:gd name="connsiteX83-1019" fmla="*/ 9632 w 1416401"/>
              <a:gd name="connsiteY83-1020" fmla="*/ 1143000 h 1424354"/>
              <a:gd name="connsiteX84-1021" fmla="*/ 9632 w 1416401"/>
              <a:gd name="connsiteY84-1022" fmla="*/ 943708 h 1424354"/>
              <a:gd name="connsiteX85-1023" fmla="*/ 15493 w 1416401"/>
              <a:gd name="connsiteY85-1024" fmla="*/ 926123 h 1424354"/>
              <a:gd name="connsiteX86-1025" fmla="*/ 21355 w 1416401"/>
              <a:gd name="connsiteY86-1026" fmla="*/ 873369 h 1424354"/>
              <a:gd name="connsiteX87-1027" fmla="*/ 27216 w 1416401"/>
              <a:gd name="connsiteY87-1028" fmla="*/ 855785 h 1424354"/>
              <a:gd name="connsiteX88-1029" fmla="*/ 33078 w 1416401"/>
              <a:gd name="connsiteY88-1030" fmla="*/ 820615 h 1424354"/>
              <a:gd name="connsiteX89-1031" fmla="*/ 50662 w 1416401"/>
              <a:gd name="connsiteY89-1032" fmla="*/ 779585 h 1424354"/>
              <a:gd name="connsiteX90-1033" fmla="*/ 62385 w 1416401"/>
              <a:gd name="connsiteY90-1034" fmla="*/ 738554 h 1424354"/>
              <a:gd name="connsiteX91-1035" fmla="*/ 74108 w 1416401"/>
              <a:gd name="connsiteY91-1036" fmla="*/ 715108 h 1424354"/>
              <a:gd name="connsiteX92-1037" fmla="*/ 85832 w 1416401"/>
              <a:gd name="connsiteY92-1038" fmla="*/ 674077 h 1424354"/>
              <a:gd name="connsiteX93-1039" fmla="*/ 91693 w 1416401"/>
              <a:gd name="connsiteY93-1040" fmla="*/ 656492 h 1424354"/>
              <a:gd name="connsiteX94-1041" fmla="*/ 97555 w 1416401"/>
              <a:gd name="connsiteY94-1042" fmla="*/ 627185 h 1424354"/>
              <a:gd name="connsiteX95-1043" fmla="*/ 103416 w 1416401"/>
              <a:gd name="connsiteY95-1044" fmla="*/ 609600 h 1424354"/>
              <a:gd name="connsiteX96-1045" fmla="*/ 109278 w 1416401"/>
              <a:gd name="connsiteY96-1046" fmla="*/ 586154 h 1424354"/>
              <a:gd name="connsiteX97-1047" fmla="*/ 115139 w 1416401"/>
              <a:gd name="connsiteY97-1048" fmla="*/ 556846 h 1424354"/>
              <a:gd name="connsiteX98-1049" fmla="*/ 126862 w 1416401"/>
              <a:gd name="connsiteY98-1050" fmla="*/ 521677 h 1424354"/>
              <a:gd name="connsiteX99-1051" fmla="*/ 121001 w 1416401"/>
              <a:gd name="connsiteY99-1052" fmla="*/ 322385 h 1424354"/>
              <a:gd name="connsiteX100-1053" fmla="*/ 115139 w 1416401"/>
              <a:gd name="connsiteY100-1054" fmla="*/ 304800 h 1424354"/>
              <a:gd name="connsiteX101-1055" fmla="*/ 103416 w 1416401"/>
              <a:gd name="connsiteY101-1056" fmla="*/ 281354 h 1424354"/>
              <a:gd name="connsiteX102-1057" fmla="*/ 85832 w 1416401"/>
              <a:gd name="connsiteY102-1058" fmla="*/ 263769 h 1424354"/>
              <a:gd name="connsiteX103-1059" fmla="*/ 79970 w 1416401"/>
              <a:gd name="connsiteY103-1060" fmla="*/ 246185 h 1424354"/>
              <a:gd name="connsiteX0-1061" fmla="*/ 79970 w 1416401"/>
              <a:gd name="connsiteY0-1062" fmla="*/ 246185 h 1424354"/>
              <a:gd name="connsiteX1-1063" fmla="*/ 97555 w 1416401"/>
              <a:gd name="connsiteY1-1064" fmla="*/ 193431 h 1424354"/>
              <a:gd name="connsiteX2-1065" fmla="*/ 103416 w 1416401"/>
              <a:gd name="connsiteY2-1066" fmla="*/ 175846 h 1424354"/>
              <a:gd name="connsiteX3-1067" fmla="*/ 109278 w 1416401"/>
              <a:gd name="connsiteY3-1068" fmla="*/ 152400 h 1424354"/>
              <a:gd name="connsiteX4-1069" fmla="*/ 132724 w 1416401"/>
              <a:gd name="connsiteY4-1070" fmla="*/ 117231 h 1424354"/>
              <a:gd name="connsiteX5-1071" fmla="*/ 144447 w 1416401"/>
              <a:gd name="connsiteY5-1072" fmla="*/ 99646 h 1424354"/>
              <a:gd name="connsiteX6-1073" fmla="*/ 197201 w 1416401"/>
              <a:gd name="connsiteY6-1074" fmla="*/ 70338 h 1424354"/>
              <a:gd name="connsiteX7-1075" fmla="*/ 226508 w 1416401"/>
              <a:gd name="connsiteY7-1076" fmla="*/ 52754 h 1424354"/>
              <a:gd name="connsiteX8-1077" fmla="*/ 261678 w 1416401"/>
              <a:gd name="connsiteY8-1078" fmla="*/ 41031 h 1424354"/>
              <a:gd name="connsiteX9-1079" fmla="*/ 308570 w 1416401"/>
              <a:gd name="connsiteY9-1080" fmla="*/ 23446 h 1424354"/>
              <a:gd name="connsiteX10-1081" fmla="*/ 326155 w 1416401"/>
              <a:gd name="connsiteY10-1082" fmla="*/ 17585 h 1424354"/>
              <a:gd name="connsiteX11-1083" fmla="*/ 367185 w 1416401"/>
              <a:gd name="connsiteY11-1084" fmla="*/ 11723 h 1424354"/>
              <a:gd name="connsiteX12-1085" fmla="*/ 490278 w 1416401"/>
              <a:gd name="connsiteY12-1086" fmla="*/ 0 h 1424354"/>
              <a:gd name="connsiteX13-1087" fmla="*/ 607508 w 1416401"/>
              <a:gd name="connsiteY13-1088" fmla="*/ 11723 h 1424354"/>
              <a:gd name="connsiteX14-1089" fmla="*/ 625093 w 1416401"/>
              <a:gd name="connsiteY14-1090" fmla="*/ 17585 h 1424354"/>
              <a:gd name="connsiteX15-1091" fmla="*/ 671985 w 1416401"/>
              <a:gd name="connsiteY15-1092" fmla="*/ 29308 h 1424354"/>
              <a:gd name="connsiteX16-1093" fmla="*/ 695432 w 1416401"/>
              <a:gd name="connsiteY16-1094" fmla="*/ 35169 h 1424354"/>
              <a:gd name="connsiteX17-1095" fmla="*/ 718878 w 1416401"/>
              <a:gd name="connsiteY17-1096" fmla="*/ 46892 h 1424354"/>
              <a:gd name="connsiteX18-1097" fmla="*/ 754047 w 1416401"/>
              <a:gd name="connsiteY18-1098" fmla="*/ 58615 h 1424354"/>
              <a:gd name="connsiteX19-1099" fmla="*/ 771632 w 1416401"/>
              <a:gd name="connsiteY19-1100" fmla="*/ 70338 h 1424354"/>
              <a:gd name="connsiteX20-1101" fmla="*/ 789216 w 1416401"/>
              <a:gd name="connsiteY20-1102" fmla="*/ 87923 h 1424354"/>
              <a:gd name="connsiteX21-1103" fmla="*/ 824385 w 1416401"/>
              <a:gd name="connsiteY21-1104" fmla="*/ 99646 h 1424354"/>
              <a:gd name="connsiteX22-1105" fmla="*/ 841970 w 1416401"/>
              <a:gd name="connsiteY22-1106" fmla="*/ 117231 h 1424354"/>
              <a:gd name="connsiteX23-1107" fmla="*/ 847832 w 1416401"/>
              <a:gd name="connsiteY23-1108" fmla="*/ 134815 h 1424354"/>
              <a:gd name="connsiteX24-1109" fmla="*/ 865416 w 1416401"/>
              <a:gd name="connsiteY24-1110" fmla="*/ 140677 h 1424354"/>
              <a:gd name="connsiteX25-1111" fmla="*/ 906447 w 1416401"/>
              <a:gd name="connsiteY25-1112" fmla="*/ 175846 h 1424354"/>
              <a:gd name="connsiteX26-1113" fmla="*/ 918170 w 1416401"/>
              <a:gd name="connsiteY26-1114" fmla="*/ 193431 h 1424354"/>
              <a:gd name="connsiteX27-1115" fmla="*/ 935755 w 1416401"/>
              <a:gd name="connsiteY27-1116" fmla="*/ 205154 h 1424354"/>
              <a:gd name="connsiteX28-1117" fmla="*/ 959201 w 1416401"/>
              <a:gd name="connsiteY28-1118" fmla="*/ 222738 h 1424354"/>
              <a:gd name="connsiteX29-1119" fmla="*/ 976785 w 1416401"/>
              <a:gd name="connsiteY29-1120" fmla="*/ 234462 h 1424354"/>
              <a:gd name="connsiteX30-1121" fmla="*/ 994370 w 1416401"/>
              <a:gd name="connsiteY30-1122" fmla="*/ 257908 h 1424354"/>
              <a:gd name="connsiteX31-1123" fmla="*/ 1035401 w 1416401"/>
              <a:gd name="connsiteY31-1124" fmla="*/ 281354 h 1424354"/>
              <a:gd name="connsiteX32-1125" fmla="*/ 1058847 w 1416401"/>
              <a:gd name="connsiteY32-1126" fmla="*/ 310662 h 1424354"/>
              <a:gd name="connsiteX33-1127" fmla="*/ 1099878 w 1416401"/>
              <a:gd name="connsiteY33-1128" fmla="*/ 345831 h 1424354"/>
              <a:gd name="connsiteX34-1129" fmla="*/ 1129185 w 1416401"/>
              <a:gd name="connsiteY34-1130" fmla="*/ 386862 h 1424354"/>
              <a:gd name="connsiteX35-1131" fmla="*/ 1135047 w 1416401"/>
              <a:gd name="connsiteY35-1132" fmla="*/ 404446 h 1424354"/>
              <a:gd name="connsiteX36-1133" fmla="*/ 1170216 w 1416401"/>
              <a:gd name="connsiteY36-1134" fmla="*/ 445477 h 1424354"/>
              <a:gd name="connsiteX37-1135" fmla="*/ 1187801 w 1416401"/>
              <a:gd name="connsiteY37-1136" fmla="*/ 468923 h 1424354"/>
              <a:gd name="connsiteX38-1137" fmla="*/ 1211247 w 1416401"/>
              <a:gd name="connsiteY38-1138" fmla="*/ 504092 h 1424354"/>
              <a:gd name="connsiteX39-1139" fmla="*/ 1240555 w 1416401"/>
              <a:gd name="connsiteY39-1140" fmla="*/ 545123 h 1424354"/>
              <a:gd name="connsiteX40-1141" fmla="*/ 1264001 w 1416401"/>
              <a:gd name="connsiteY40-1142" fmla="*/ 592015 h 1424354"/>
              <a:gd name="connsiteX41-1143" fmla="*/ 1269862 w 1416401"/>
              <a:gd name="connsiteY41-1144" fmla="*/ 609600 h 1424354"/>
              <a:gd name="connsiteX42-1145" fmla="*/ 1287447 w 1416401"/>
              <a:gd name="connsiteY42-1146" fmla="*/ 638908 h 1424354"/>
              <a:gd name="connsiteX43-1147" fmla="*/ 1299170 w 1416401"/>
              <a:gd name="connsiteY43-1148" fmla="*/ 662354 h 1424354"/>
              <a:gd name="connsiteX44-1149" fmla="*/ 1316755 w 1416401"/>
              <a:gd name="connsiteY44-1150" fmla="*/ 679938 h 1424354"/>
              <a:gd name="connsiteX45-1151" fmla="*/ 1340201 w 1416401"/>
              <a:gd name="connsiteY45-1152" fmla="*/ 720969 h 1424354"/>
              <a:gd name="connsiteX46-1153" fmla="*/ 1351924 w 1416401"/>
              <a:gd name="connsiteY46-1154" fmla="*/ 744415 h 1424354"/>
              <a:gd name="connsiteX47-1155" fmla="*/ 1357785 w 1416401"/>
              <a:gd name="connsiteY47-1156" fmla="*/ 762000 h 1424354"/>
              <a:gd name="connsiteX48-1157" fmla="*/ 1369508 w 1416401"/>
              <a:gd name="connsiteY48-1158" fmla="*/ 779585 h 1424354"/>
              <a:gd name="connsiteX49-1159" fmla="*/ 1381232 w 1416401"/>
              <a:gd name="connsiteY49-1160" fmla="*/ 808892 h 1424354"/>
              <a:gd name="connsiteX50-1161" fmla="*/ 1398816 w 1416401"/>
              <a:gd name="connsiteY50-1162" fmla="*/ 885092 h 1424354"/>
              <a:gd name="connsiteX51-1163" fmla="*/ 1410539 w 1416401"/>
              <a:gd name="connsiteY51-1164" fmla="*/ 955431 h 1424354"/>
              <a:gd name="connsiteX52-1165" fmla="*/ 1416401 w 1416401"/>
              <a:gd name="connsiteY52-1166" fmla="*/ 973015 h 1424354"/>
              <a:gd name="connsiteX53-1167" fmla="*/ 1410539 w 1416401"/>
              <a:gd name="connsiteY53-1168" fmla="*/ 1125415 h 1424354"/>
              <a:gd name="connsiteX54-1169" fmla="*/ 1398816 w 1416401"/>
              <a:gd name="connsiteY54-1170" fmla="*/ 1160585 h 1424354"/>
              <a:gd name="connsiteX55-1171" fmla="*/ 1392955 w 1416401"/>
              <a:gd name="connsiteY55-1172" fmla="*/ 1178169 h 1424354"/>
              <a:gd name="connsiteX56-1173" fmla="*/ 1387093 w 1416401"/>
              <a:gd name="connsiteY56-1174" fmla="*/ 1219200 h 1424354"/>
              <a:gd name="connsiteX57-1175" fmla="*/ 1381232 w 1416401"/>
              <a:gd name="connsiteY57-1176" fmla="*/ 1289538 h 1424354"/>
              <a:gd name="connsiteX58-1177" fmla="*/ 1351924 w 1416401"/>
              <a:gd name="connsiteY58-1178" fmla="*/ 1330569 h 1424354"/>
              <a:gd name="connsiteX59-1179" fmla="*/ 1322616 w 1416401"/>
              <a:gd name="connsiteY59-1180" fmla="*/ 1359877 h 1424354"/>
              <a:gd name="connsiteX60-1181" fmla="*/ 1287447 w 1416401"/>
              <a:gd name="connsiteY60-1182" fmla="*/ 1383323 h 1424354"/>
              <a:gd name="connsiteX61-1183" fmla="*/ 1269862 w 1416401"/>
              <a:gd name="connsiteY61-1184" fmla="*/ 1395046 h 1424354"/>
              <a:gd name="connsiteX62-1185" fmla="*/ 1234693 w 1416401"/>
              <a:gd name="connsiteY62-1186" fmla="*/ 1406769 h 1424354"/>
              <a:gd name="connsiteX63-1187" fmla="*/ 1217108 w 1416401"/>
              <a:gd name="connsiteY63-1188" fmla="*/ 1412631 h 1424354"/>
              <a:gd name="connsiteX64-1189" fmla="*/ 1176078 w 1416401"/>
              <a:gd name="connsiteY64-1190" fmla="*/ 1418492 h 1424354"/>
              <a:gd name="connsiteX65-1191" fmla="*/ 1140908 w 1416401"/>
              <a:gd name="connsiteY65-1192" fmla="*/ 1424354 h 1424354"/>
              <a:gd name="connsiteX66-1193" fmla="*/ 900585 w 1416401"/>
              <a:gd name="connsiteY66-1194" fmla="*/ 1418492 h 1424354"/>
              <a:gd name="connsiteX67-1195" fmla="*/ 883001 w 1416401"/>
              <a:gd name="connsiteY67-1196" fmla="*/ 1412631 h 1424354"/>
              <a:gd name="connsiteX68-1197" fmla="*/ 800939 w 1416401"/>
              <a:gd name="connsiteY68-1198" fmla="*/ 1406769 h 1424354"/>
              <a:gd name="connsiteX69-1199" fmla="*/ 630955 w 1416401"/>
              <a:gd name="connsiteY69-1200" fmla="*/ 1400908 h 1424354"/>
              <a:gd name="connsiteX70-1201" fmla="*/ 572339 w 1416401"/>
              <a:gd name="connsiteY70-1202" fmla="*/ 1395046 h 1424354"/>
              <a:gd name="connsiteX71-1203" fmla="*/ 537170 w 1416401"/>
              <a:gd name="connsiteY71-1204" fmla="*/ 1383323 h 1424354"/>
              <a:gd name="connsiteX72-1205" fmla="*/ 519585 w 1416401"/>
              <a:gd name="connsiteY72-1206" fmla="*/ 1377462 h 1424354"/>
              <a:gd name="connsiteX73-1207" fmla="*/ 490278 w 1416401"/>
              <a:gd name="connsiteY73-1208" fmla="*/ 1371600 h 1424354"/>
              <a:gd name="connsiteX74-1209" fmla="*/ 472693 w 1416401"/>
              <a:gd name="connsiteY74-1210" fmla="*/ 1365738 h 1424354"/>
              <a:gd name="connsiteX75-1211" fmla="*/ 155426 w 1416401"/>
              <a:gd name="connsiteY75-1212" fmla="*/ 1371600 h 1424354"/>
              <a:gd name="connsiteX76-1213" fmla="*/ 126862 w 1416401"/>
              <a:gd name="connsiteY76-1214" fmla="*/ 1312985 h 1424354"/>
              <a:gd name="connsiteX77-1215" fmla="*/ 109278 w 1416401"/>
              <a:gd name="connsiteY77-1216" fmla="*/ 1307123 h 1424354"/>
              <a:gd name="connsiteX78-1217" fmla="*/ 79970 w 1416401"/>
              <a:gd name="connsiteY78-1218" fmla="*/ 1283677 h 1424354"/>
              <a:gd name="connsiteX79-1219" fmla="*/ 50662 w 1416401"/>
              <a:gd name="connsiteY79-1220" fmla="*/ 1248508 h 1424354"/>
              <a:gd name="connsiteX80-1221" fmla="*/ 33078 w 1416401"/>
              <a:gd name="connsiteY80-1222" fmla="*/ 1230923 h 1424354"/>
              <a:gd name="connsiteX81-1223" fmla="*/ 21355 w 1416401"/>
              <a:gd name="connsiteY81-1224" fmla="*/ 1189892 h 1424354"/>
              <a:gd name="connsiteX82-1225" fmla="*/ 9632 w 1416401"/>
              <a:gd name="connsiteY82-1226" fmla="*/ 1143000 h 1424354"/>
              <a:gd name="connsiteX83-1227" fmla="*/ 9632 w 1416401"/>
              <a:gd name="connsiteY83-1228" fmla="*/ 943708 h 1424354"/>
              <a:gd name="connsiteX84-1229" fmla="*/ 15493 w 1416401"/>
              <a:gd name="connsiteY84-1230" fmla="*/ 926123 h 1424354"/>
              <a:gd name="connsiteX85-1231" fmla="*/ 21355 w 1416401"/>
              <a:gd name="connsiteY85-1232" fmla="*/ 873369 h 1424354"/>
              <a:gd name="connsiteX86-1233" fmla="*/ 27216 w 1416401"/>
              <a:gd name="connsiteY86-1234" fmla="*/ 855785 h 1424354"/>
              <a:gd name="connsiteX87-1235" fmla="*/ 33078 w 1416401"/>
              <a:gd name="connsiteY87-1236" fmla="*/ 820615 h 1424354"/>
              <a:gd name="connsiteX88-1237" fmla="*/ 50662 w 1416401"/>
              <a:gd name="connsiteY88-1238" fmla="*/ 779585 h 1424354"/>
              <a:gd name="connsiteX89-1239" fmla="*/ 62385 w 1416401"/>
              <a:gd name="connsiteY89-1240" fmla="*/ 738554 h 1424354"/>
              <a:gd name="connsiteX90-1241" fmla="*/ 74108 w 1416401"/>
              <a:gd name="connsiteY90-1242" fmla="*/ 715108 h 1424354"/>
              <a:gd name="connsiteX91-1243" fmla="*/ 85832 w 1416401"/>
              <a:gd name="connsiteY91-1244" fmla="*/ 674077 h 1424354"/>
              <a:gd name="connsiteX92-1245" fmla="*/ 91693 w 1416401"/>
              <a:gd name="connsiteY92-1246" fmla="*/ 656492 h 1424354"/>
              <a:gd name="connsiteX93-1247" fmla="*/ 97555 w 1416401"/>
              <a:gd name="connsiteY93-1248" fmla="*/ 627185 h 1424354"/>
              <a:gd name="connsiteX94-1249" fmla="*/ 103416 w 1416401"/>
              <a:gd name="connsiteY94-1250" fmla="*/ 609600 h 1424354"/>
              <a:gd name="connsiteX95-1251" fmla="*/ 109278 w 1416401"/>
              <a:gd name="connsiteY95-1252" fmla="*/ 586154 h 1424354"/>
              <a:gd name="connsiteX96-1253" fmla="*/ 115139 w 1416401"/>
              <a:gd name="connsiteY96-1254" fmla="*/ 556846 h 1424354"/>
              <a:gd name="connsiteX97-1255" fmla="*/ 126862 w 1416401"/>
              <a:gd name="connsiteY97-1256" fmla="*/ 521677 h 1424354"/>
              <a:gd name="connsiteX98-1257" fmla="*/ 121001 w 1416401"/>
              <a:gd name="connsiteY98-1258" fmla="*/ 322385 h 1424354"/>
              <a:gd name="connsiteX99-1259" fmla="*/ 115139 w 1416401"/>
              <a:gd name="connsiteY99-1260" fmla="*/ 304800 h 1424354"/>
              <a:gd name="connsiteX100-1261" fmla="*/ 103416 w 1416401"/>
              <a:gd name="connsiteY100-1262" fmla="*/ 281354 h 1424354"/>
              <a:gd name="connsiteX101-1263" fmla="*/ 85832 w 1416401"/>
              <a:gd name="connsiteY101-1264" fmla="*/ 263769 h 1424354"/>
              <a:gd name="connsiteX102-1265" fmla="*/ 79970 w 1416401"/>
              <a:gd name="connsiteY102-1266" fmla="*/ 246185 h 1424354"/>
              <a:gd name="connsiteX0-1267" fmla="*/ 79970 w 1416401"/>
              <a:gd name="connsiteY0-1268" fmla="*/ 246185 h 1424354"/>
              <a:gd name="connsiteX1-1269" fmla="*/ 97555 w 1416401"/>
              <a:gd name="connsiteY1-1270" fmla="*/ 193431 h 1424354"/>
              <a:gd name="connsiteX2-1271" fmla="*/ 103416 w 1416401"/>
              <a:gd name="connsiteY2-1272" fmla="*/ 175846 h 1424354"/>
              <a:gd name="connsiteX3-1273" fmla="*/ 109278 w 1416401"/>
              <a:gd name="connsiteY3-1274" fmla="*/ 152400 h 1424354"/>
              <a:gd name="connsiteX4-1275" fmla="*/ 132724 w 1416401"/>
              <a:gd name="connsiteY4-1276" fmla="*/ 117231 h 1424354"/>
              <a:gd name="connsiteX5-1277" fmla="*/ 144447 w 1416401"/>
              <a:gd name="connsiteY5-1278" fmla="*/ 99646 h 1424354"/>
              <a:gd name="connsiteX6-1279" fmla="*/ 197201 w 1416401"/>
              <a:gd name="connsiteY6-1280" fmla="*/ 70338 h 1424354"/>
              <a:gd name="connsiteX7-1281" fmla="*/ 226508 w 1416401"/>
              <a:gd name="connsiteY7-1282" fmla="*/ 52754 h 1424354"/>
              <a:gd name="connsiteX8-1283" fmla="*/ 261678 w 1416401"/>
              <a:gd name="connsiteY8-1284" fmla="*/ 41031 h 1424354"/>
              <a:gd name="connsiteX9-1285" fmla="*/ 308570 w 1416401"/>
              <a:gd name="connsiteY9-1286" fmla="*/ 23446 h 1424354"/>
              <a:gd name="connsiteX10-1287" fmla="*/ 326155 w 1416401"/>
              <a:gd name="connsiteY10-1288" fmla="*/ 17585 h 1424354"/>
              <a:gd name="connsiteX11-1289" fmla="*/ 367185 w 1416401"/>
              <a:gd name="connsiteY11-1290" fmla="*/ 11723 h 1424354"/>
              <a:gd name="connsiteX12-1291" fmla="*/ 490278 w 1416401"/>
              <a:gd name="connsiteY12-1292" fmla="*/ 0 h 1424354"/>
              <a:gd name="connsiteX13-1293" fmla="*/ 607508 w 1416401"/>
              <a:gd name="connsiteY13-1294" fmla="*/ 11723 h 1424354"/>
              <a:gd name="connsiteX14-1295" fmla="*/ 625093 w 1416401"/>
              <a:gd name="connsiteY14-1296" fmla="*/ 17585 h 1424354"/>
              <a:gd name="connsiteX15-1297" fmla="*/ 671985 w 1416401"/>
              <a:gd name="connsiteY15-1298" fmla="*/ 29308 h 1424354"/>
              <a:gd name="connsiteX16-1299" fmla="*/ 695432 w 1416401"/>
              <a:gd name="connsiteY16-1300" fmla="*/ 35169 h 1424354"/>
              <a:gd name="connsiteX17-1301" fmla="*/ 718878 w 1416401"/>
              <a:gd name="connsiteY17-1302" fmla="*/ 46892 h 1424354"/>
              <a:gd name="connsiteX18-1303" fmla="*/ 754047 w 1416401"/>
              <a:gd name="connsiteY18-1304" fmla="*/ 58615 h 1424354"/>
              <a:gd name="connsiteX19-1305" fmla="*/ 771632 w 1416401"/>
              <a:gd name="connsiteY19-1306" fmla="*/ 70338 h 1424354"/>
              <a:gd name="connsiteX20-1307" fmla="*/ 789216 w 1416401"/>
              <a:gd name="connsiteY20-1308" fmla="*/ 87923 h 1424354"/>
              <a:gd name="connsiteX21-1309" fmla="*/ 824385 w 1416401"/>
              <a:gd name="connsiteY21-1310" fmla="*/ 99646 h 1424354"/>
              <a:gd name="connsiteX22-1311" fmla="*/ 841970 w 1416401"/>
              <a:gd name="connsiteY22-1312" fmla="*/ 117231 h 1424354"/>
              <a:gd name="connsiteX23-1313" fmla="*/ 847832 w 1416401"/>
              <a:gd name="connsiteY23-1314" fmla="*/ 134815 h 1424354"/>
              <a:gd name="connsiteX24-1315" fmla="*/ 865416 w 1416401"/>
              <a:gd name="connsiteY24-1316" fmla="*/ 140677 h 1424354"/>
              <a:gd name="connsiteX25-1317" fmla="*/ 906447 w 1416401"/>
              <a:gd name="connsiteY25-1318" fmla="*/ 175846 h 1424354"/>
              <a:gd name="connsiteX26-1319" fmla="*/ 918170 w 1416401"/>
              <a:gd name="connsiteY26-1320" fmla="*/ 193431 h 1424354"/>
              <a:gd name="connsiteX27-1321" fmla="*/ 935755 w 1416401"/>
              <a:gd name="connsiteY27-1322" fmla="*/ 205154 h 1424354"/>
              <a:gd name="connsiteX28-1323" fmla="*/ 959201 w 1416401"/>
              <a:gd name="connsiteY28-1324" fmla="*/ 222738 h 1424354"/>
              <a:gd name="connsiteX29-1325" fmla="*/ 976785 w 1416401"/>
              <a:gd name="connsiteY29-1326" fmla="*/ 234462 h 1424354"/>
              <a:gd name="connsiteX30-1327" fmla="*/ 994370 w 1416401"/>
              <a:gd name="connsiteY30-1328" fmla="*/ 257908 h 1424354"/>
              <a:gd name="connsiteX31-1329" fmla="*/ 1035401 w 1416401"/>
              <a:gd name="connsiteY31-1330" fmla="*/ 281354 h 1424354"/>
              <a:gd name="connsiteX32-1331" fmla="*/ 1058847 w 1416401"/>
              <a:gd name="connsiteY32-1332" fmla="*/ 310662 h 1424354"/>
              <a:gd name="connsiteX33-1333" fmla="*/ 1099878 w 1416401"/>
              <a:gd name="connsiteY33-1334" fmla="*/ 345831 h 1424354"/>
              <a:gd name="connsiteX34-1335" fmla="*/ 1129185 w 1416401"/>
              <a:gd name="connsiteY34-1336" fmla="*/ 386862 h 1424354"/>
              <a:gd name="connsiteX35-1337" fmla="*/ 1135047 w 1416401"/>
              <a:gd name="connsiteY35-1338" fmla="*/ 404446 h 1424354"/>
              <a:gd name="connsiteX36-1339" fmla="*/ 1170216 w 1416401"/>
              <a:gd name="connsiteY36-1340" fmla="*/ 445477 h 1424354"/>
              <a:gd name="connsiteX37-1341" fmla="*/ 1187801 w 1416401"/>
              <a:gd name="connsiteY37-1342" fmla="*/ 468923 h 1424354"/>
              <a:gd name="connsiteX38-1343" fmla="*/ 1211247 w 1416401"/>
              <a:gd name="connsiteY38-1344" fmla="*/ 504092 h 1424354"/>
              <a:gd name="connsiteX39-1345" fmla="*/ 1240555 w 1416401"/>
              <a:gd name="connsiteY39-1346" fmla="*/ 545123 h 1424354"/>
              <a:gd name="connsiteX40-1347" fmla="*/ 1264001 w 1416401"/>
              <a:gd name="connsiteY40-1348" fmla="*/ 592015 h 1424354"/>
              <a:gd name="connsiteX41-1349" fmla="*/ 1269862 w 1416401"/>
              <a:gd name="connsiteY41-1350" fmla="*/ 609600 h 1424354"/>
              <a:gd name="connsiteX42-1351" fmla="*/ 1287447 w 1416401"/>
              <a:gd name="connsiteY42-1352" fmla="*/ 638908 h 1424354"/>
              <a:gd name="connsiteX43-1353" fmla="*/ 1299170 w 1416401"/>
              <a:gd name="connsiteY43-1354" fmla="*/ 662354 h 1424354"/>
              <a:gd name="connsiteX44-1355" fmla="*/ 1316755 w 1416401"/>
              <a:gd name="connsiteY44-1356" fmla="*/ 679938 h 1424354"/>
              <a:gd name="connsiteX45-1357" fmla="*/ 1340201 w 1416401"/>
              <a:gd name="connsiteY45-1358" fmla="*/ 720969 h 1424354"/>
              <a:gd name="connsiteX46-1359" fmla="*/ 1351924 w 1416401"/>
              <a:gd name="connsiteY46-1360" fmla="*/ 744415 h 1424354"/>
              <a:gd name="connsiteX47-1361" fmla="*/ 1357785 w 1416401"/>
              <a:gd name="connsiteY47-1362" fmla="*/ 762000 h 1424354"/>
              <a:gd name="connsiteX48-1363" fmla="*/ 1369508 w 1416401"/>
              <a:gd name="connsiteY48-1364" fmla="*/ 779585 h 1424354"/>
              <a:gd name="connsiteX49-1365" fmla="*/ 1381232 w 1416401"/>
              <a:gd name="connsiteY49-1366" fmla="*/ 808892 h 1424354"/>
              <a:gd name="connsiteX50-1367" fmla="*/ 1398816 w 1416401"/>
              <a:gd name="connsiteY50-1368" fmla="*/ 885092 h 1424354"/>
              <a:gd name="connsiteX51-1369" fmla="*/ 1410539 w 1416401"/>
              <a:gd name="connsiteY51-1370" fmla="*/ 955431 h 1424354"/>
              <a:gd name="connsiteX52-1371" fmla="*/ 1416401 w 1416401"/>
              <a:gd name="connsiteY52-1372" fmla="*/ 973015 h 1424354"/>
              <a:gd name="connsiteX53-1373" fmla="*/ 1410539 w 1416401"/>
              <a:gd name="connsiteY53-1374" fmla="*/ 1125415 h 1424354"/>
              <a:gd name="connsiteX54-1375" fmla="*/ 1398816 w 1416401"/>
              <a:gd name="connsiteY54-1376" fmla="*/ 1160585 h 1424354"/>
              <a:gd name="connsiteX55-1377" fmla="*/ 1392955 w 1416401"/>
              <a:gd name="connsiteY55-1378" fmla="*/ 1178169 h 1424354"/>
              <a:gd name="connsiteX56-1379" fmla="*/ 1387093 w 1416401"/>
              <a:gd name="connsiteY56-1380" fmla="*/ 1219200 h 1424354"/>
              <a:gd name="connsiteX57-1381" fmla="*/ 1381232 w 1416401"/>
              <a:gd name="connsiteY57-1382" fmla="*/ 1289538 h 1424354"/>
              <a:gd name="connsiteX58-1383" fmla="*/ 1351924 w 1416401"/>
              <a:gd name="connsiteY58-1384" fmla="*/ 1330569 h 1424354"/>
              <a:gd name="connsiteX59-1385" fmla="*/ 1322616 w 1416401"/>
              <a:gd name="connsiteY59-1386" fmla="*/ 1359877 h 1424354"/>
              <a:gd name="connsiteX60-1387" fmla="*/ 1287447 w 1416401"/>
              <a:gd name="connsiteY60-1388" fmla="*/ 1383323 h 1424354"/>
              <a:gd name="connsiteX61-1389" fmla="*/ 1269862 w 1416401"/>
              <a:gd name="connsiteY61-1390" fmla="*/ 1395046 h 1424354"/>
              <a:gd name="connsiteX62-1391" fmla="*/ 1234693 w 1416401"/>
              <a:gd name="connsiteY62-1392" fmla="*/ 1406769 h 1424354"/>
              <a:gd name="connsiteX63-1393" fmla="*/ 1217108 w 1416401"/>
              <a:gd name="connsiteY63-1394" fmla="*/ 1412631 h 1424354"/>
              <a:gd name="connsiteX64-1395" fmla="*/ 1176078 w 1416401"/>
              <a:gd name="connsiteY64-1396" fmla="*/ 1418492 h 1424354"/>
              <a:gd name="connsiteX65-1397" fmla="*/ 1140908 w 1416401"/>
              <a:gd name="connsiteY65-1398" fmla="*/ 1424354 h 1424354"/>
              <a:gd name="connsiteX66-1399" fmla="*/ 900585 w 1416401"/>
              <a:gd name="connsiteY66-1400" fmla="*/ 1418492 h 1424354"/>
              <a:gd name="connsiteX67-1401" fmla="*/ 883001 w 1416401"/>
              <a:gd name="connsiteY67-1402" fmla="*/ 1412631 h 1424354"/>
              <a:gd name="connsiteX68-1403" fmla="*/ 800939 w 1416401"/>
              <a:gd name="connsiteY68-1404" fmla="*/ 1406769 h 1424354"/>
              <a:gd name="connsiteX69-1405" fmla="*/ 630955 w 1416401"/>
              <a:gd name="connsiteY69-1406" fmla="*/ 1400908 h 1424354"/>
              <a:gd name="connsiteX70-1407" fmla="*/ 572339 w 1416401"/>
              <a:gd name="connsiteY70-1408" fmla="*/ 1395046 h 1424354"/>
              <a:gd name="connsiteX71-1409" fmla="*/ 537170 w 1416401"/>
              <a:gd name="connsiteY71-1410" fmla="*/ 1383323 h 1424354"/>
              <a:gd name="connsiteX72-1411" fmla="*/ 519585 w 1416401"/>
              <a:gd name="connsiteY72-1412" fmla="*/ 1377462 h 1424354"/>
              <a:gd name="connsiteX73-1413" fmla="*/ 490278 w 1416401"/>
              <a:gd name="connsiteY73-1414" fmla="*/ 1371600 h 1424354"/>
              <a:gd name="connsiteX74-1415" fmla="*/ 155426 w 1416401"/>
              <a:gd name="connsiteY74-1416" fmla="*/ 1371600 h 1424354"/>
              <a:gd name="connsiteX75-1417" fmla="*/ 126862 w 1416401"/>
              <a:gd name="connsiteY75-1418" fmla="*/ 1312985 h 1424354"/>
              <a:gd name="connsiteX76-1419" fmla="*/ 109278 w 1416401"/>
              <a:gd name="connsiteY76-1420" fmla="*/ 1307123 h 1424354"/>
              <a:gd name="connsiteX77-1421" fmla="*/ 79970 w 1416401"/>
              <a:gd name="connsiteY77-1422" fmla="*/ 1283677 h 1424354"/>
              <a:gd name="connsiteX78-1423" fmla="*/ 50662 w 1416401"/>
              <a:gd name="connsiteY78-1424" fmla="*/ 1248508 h 1424354"/>
              <a:gd name="connsiteX79-1425" fmla="*/ 33078 w 1416401"/>
              <a:gd name="connsiteY79-1426" fmla="*/ 1230923 h 1424354"/>
              <a:gd name="connsiteX80-1427" fmla="*/ 21355 w 1416401"/>
              <a:gd name="connsiteY80-1428" fmla="*/ 1189892 h 1424354"/>
              <a:gd name="connsiteX81-1429" fmla="*/ 9632 w 1416401"/>
              <a:gd name="connsiteY81-1430" fmla="*/ 1143000 h 1424354"/>
              <a:gd name="connsiteX82-1431" fmla="*/ 9632 w 1416401"/>
              <a:gd name="connsiteY82-1432" fmla="*/ 943708 h 1424354"/>
              <a:gd name="connsiteX83-1433" fmla="*/ 15493 w 1416401"/>
              <a:gd name="connsiteY83-1434" fmla="*/ 926123 h 1424354"/>
              <a:gd name="connsiteX84-1435" fmla="*/ 21355 w 1416401"/>
              <a:gd name="connsiteY84-1436" fmla="*/ 873369 h 1424354"/>
              <a:gd name="connsiteX85-1437" fmla="*/ 27216 w 1416401"/>
              <a:gd name="connsiteY85-1438" fmla="*/ 855785 h 1424354"/>
              <a:gd name="connsiteX86-1439" fmla="*/ 33078 w 1416401"/>
              <a:gd name="connsiteY86-1440" fmla="*/ 820615 h 1424354"/>
              <a:gd name="connsiteX87-1441" fmla="*/ 50662 w 1416401"/>
              <a:gd name="connsiteY87-1442" fmla="*/ 779585 h 1424354"/>
              <a:gd name="connsiteX88-1443" fmla="*/ 62385 w 1416401"/>
              <a:gd name="connsiteY88-1444" fmla="*/ 738554 h 1424354"/>
              <a:gd name="connsiteX89-1445" fmla="*/ 74108 w 1416401"/>
              <a:gd name="connsiteY89-1446" fmla="*/ 715108 h 1424354"/>
              <a:gd name="connsiteX90-1447" fmla="*/ 85832 w 1416401"/>
              <a:gd name="connsiteY90-1448" fmla="*/ 674077 h 1424354"/>
              <a:gd name="connsiteX91-1449" fmla="*/ 91693 w 1416401"/>
              <a:gd name="connsiteY91-1450" fmla="*/ 656492 h 1424354"/>
              <a:gd name="connsiteX92-1451" fmla="*/ 97555 w 1416401"/>
              <a:gd name="connsiteY92-1452" fmla="*/ 627185 h 1424354"/>
              <a:gd name="connsiteX93-1453" fmla="*/ 103416 w 1416401"/>
              <a:gd name="connsiteY93-1454" fmla="*/ 609600 h 1424354"/>
              <a:gd name="connsiteX94-1455" fmla="*/ 109278 w 1416401"/>
              <a:gd name="connsiteY94-1456" fmla="*/ 586154 h 1424354"/>
              <a:gd name="connsiteX95-1457" fmla="*/ 115139 w 1416401"/>
              <a:gd name="connsiteY95-1458" fmla="*/ 556846 h 1424354"/>
              <a:gd name="connsiteX96-1459" fmla="*/ 126862 w 1416401"/>
              <a:gd name="connsiteY96-1460" fmla="*/ 521677 h 1424354"/>
              <a:gd name="connsiteX97-1461" fmla="*/ 121001 w 1416401"/>
              <a:gd name="connsiteY97-1462" fmla="*/ 322385 h 1424354"/>
              <a:gd name="connsiteX98-1463" fmla="*/ 115139 w 1416401"/>
              <a:gd name="connsiteY98-1464" fmla="*/ 304800 h 1424354"/>
              <a:gd name="connsiteX99-1465" fmla="*/ 103416 w 1416401"/>
              <a:gd name="connsiteY99-1466" fmla="*/ 281354 h 1424354"/>
              <a:gd name="connsiteX100-1467" fmla="*/ 85832 w 1416401"/>
              <a:gd name="connsiteY100-1468" fmla="*/ 263769 h 1424354"/>
              <a:gd name="connsiteX101-1469" fmla="*/ 79970 w 1416401"/>
              <a:gd name="connsiteY101-1470" fmla="*/ 246185 h 1424354"/>
              <a:gd name="connsiteX0-1471" fmla="*/ 79970 w 1416401"/>
              <a:gd name="connsiteY0-1472" fmla="*/ 246185 h 1424354"/>
              <a:gd name="connsiteX1-1473" fmla="*/ 97555 w 1416401"/>
              <a:gd name="connsiteY1-1474" fmla="*/ 193431 h 1424354"/>
              <a:gd name="connsiteX2-1475" fmla="*/ 103416 w 1416401"/>
              <a:gd name="connsiteY2-1476" fmla="*/ 175846 h 1424354"/>
              <a:gd name="connsiteX3-1477" fmla="*/ 109278 w 1416401"/>
              <a:gd name="connsiteY3-1478" fmla="*/ 152400 h 1424354"/>
              <a:gd name="connsiteX4-1479" fmla="*/ 132724 w 1416401"/>
              <a:gd name="connsiteY4-1480" fmla="*/ 117231 h 1424354"/>
              <a:gd name="connsiteX5-1481" fmla="*/ 144447 w 1416401"/>
              <a:gd name="connsiteY5-1482" fmla="*/ 99646 h 1424354"/>
              <a:gd name="connsiteX6-1483" fmla="*/ 197201 w 1416401"/>
              <a:gd name="connsiteY6-1484" fmla="*/ 70338 h 1424354"/>
              <a:gd name="connsiteX7-1485" fmla="*/ 226508 w 1416401"/>
              <a:gd name="connsiteY7-1486" fmla="*/ 52754 h 1424354"/>
              <a:gd name="connsiteX8-1487" fmla="*/ 261678 w 1416401"/>
              <a:gd name="connsiteY8-1488" fmla="*/ 41031 h 1424354"/>
              <a:gd name="connsiteX9-1489" fmla="*/ 308570 w 1416401"/>
              <a:gd name="connsiteY9-1490" fmla="*/ 23446 h 1424354"/>
              <a:gd name="connsiteX10-1491" fmla="*/ 326155 w 1416401"/>
              <a:gd name="connsiteY10-1492" fmla="*/ 17585 h 1424354"/>
              <a:gd name="connsiteX11-1493" fmla="*/ 367185 w 1416401"/>
              <a:gd name="connsiteY11-1494" fmla="*/ 11723 h 1424354"/>
              <a:gd name="connsiteX12-1495" fmla="*/ 490278 w 1416401"/>
              <a:gd name="connsiteY12-1496" fmla="*/ 0 h 1424354"/>
              <a:gd name="connsiteX13-1497" fmla="*/ 607508 w 1416401"/>
              <a:gd name="connsiteY13-1498" fmla="*/ 11723 h 1424354"/>
              <a:gd name="connsiteX14-1499" fmla="*/ 625093 w 1416401"/>
              <a:gd name="connsiteY14-1500" fmla="*/ 17585 h 1424354"/>
              <a:gd name="connsiteX15-1501" fmla="*/ 671985 w 1416401"/>
              <a:gd name="connsiteY15-1502" fmla="*/ 29308 h 1424354"/>
              <a:gd name="connsiteX16-1503" fmla="*/ 695432 w 1416401"/>
              <a:gd name="connsiteY16-1504" fmla="*/ 35169 h 1424354"/>
              <a:gd name="connsiteX17-1505" fmla="*/ 718878 w 1416401"/>
              <a:gd name="connsiteY17-1506" fmla="*/ 46892 h 1424354"/>
              <a:gd name="connsiteX18-1507" fmla="*/ 754047 w 1416401"/>
              <a:gd name="connsiteY18-1508" fmla="*/ 58615 h 1424354"/>
              <a:gd name="connsiteX19-1509" fmla="*/ 771632 w 1416401"/>
              <a:gd name="connsiteY19-1510" fmla="*/ 70338 h 1424354"/>
              <a:gd name="connsiteX20-1511" fmla="*/ 789216 w 1416401"/>
              <a:gd name="connsiteY20-1512" fmla="*/ 87923 h 1424354"/>
              <a:gd name="connsiteX21-1513" fmla="*/ 824385 w 1416401"/>
              <a:gd name="connsiteY21-1514" fmla="*/ 99646 h 1424354"/>
              <a:gd name="connsiteX22-1515" fmla="*/ 841970 w 1416401"/>
              <a:gd name="connsiteY22-1516" fmla="*/ 117231 h 1424354"/>
              <a:gd name="connsiteX23-1517" fmla="*/ 847832 w 1416401"/>
              <a:gd name="connsiteY23-1518" fmla="*/ 134815 h 1424354"/>
              <a:gd name="connsiteX24-1519" fmla="*/ 865416 w 1416401"/>
              <a:gd name="connsiteY24-1520" fmla="*/ 140677 h 1424354"/>
              <a:gd name="connsiteX25-1521" fmla="*/ 906447 w 1416401"/>
              <a:gd name="connsiteY25-1522" fmla="*/ 175846 h 1424354"/>
              <a:gd name="connsiteX26-1523" fmla="*/ 918170 w 1416401"/>
              <a:gd name="connsiteY26-1524" fmla="*/ 193431 h 1424354"/>
              <a:gd name="connsiteX27-1525" fmla="*/ 935755 w 1416401"/>
              <a:gd name="connsiteY27-1526" fmla="*/ 205154 h 1424354"/>
              <a:gd name="connsiteX28-1527" fmla="*/ 959201 w 1416401"/>
              <a:gd name="connsiteY28-1528" fmla="*/ 222738 h 1424354"/>
              <a:gd name="connsiteX29-1529" fmla="*/ 976785 w 1416401"/>
              <a:gd name="connsiteY29-1530" fmla="*/ 234462 h 1424354"/>
              <a:gd name="connsiteX30-1531" fmla="*/ 994370 w 1416401"/>
              <a:gd name="connsiteY30-1532" fmla="*/ 257908 h 1424354"/>
              <a:gd name="connsiteX31-1533" fmla="*/ 1035401 w 1416401"/>
              <a:gd name="connsiteY31-1534" fmla="*/ 281354 h 1424354"/>
              <a:gd name="connsiteX32-1535" fmla="*/ 1058847 w 1416401"/>
              <a:gd name="connsiteY32-1536" fmla="*/ 310662 h 1424354"/>
              <a:gd name="connsiteX33-1537" fmla="*/ 1099878 w 1416401"/>
              <a:gd name="connsiteY33-1538" fmla="*/ 345831 h 1424354"/>
              <a:gd name="connsiteX34-1539" fmla="*/ 1129185 w 1416401"/>
              <a:gd name="connsiteY34-1540" fmla="*/ 386862 h 1424354"/>
              <a:gd name="connsiteX35-1541" fmla="*/ 1135047 w 1416401"/>
              <a:gd name="connsiteY35-1542" fmla="*/ 404446 h 1424354"/>
              <a:gd name="connsiteX36-1543" fmla="*/ 1170216 w 1416401"/>
              <a:gd name="connsiteY36-1544" fmla="*/ 445477 h 1424354"/>
              <a:gd name="connsiteX37-1545" fmla="*/ 1187801 w 1416401"/>
              <a:gd name="connsiteY37-1546" fmla="*/ 468923 h 1424354"/>
              <a:gd name="connsiteX38-1547" fmla="*/ 1211247 w 1416401"/>
              <a:gd name="connsiteY38-1548" fmla="*/ 504092 h 1424354"/>
              <a:gd name="connsiteX39-1549" fmla="*/ 1240555 w 1416401"/>
              <a:gd name="connsiteY39-1550" fmla="*/ 545123 h 1424354"/>
              <a:gd name="connsiteX40-1551" fmla="*/ 1264001 w 1416401"/>
              <a:gd name="connsiteY40-1552" fmla="*/ 592015 h 1424354"/>
              <a:gd name="connsiteX41-1553" fmla="*/ 1269862 w 1416401"/>
              <a:gd name="connsiteY41-1554" fmla="*/ 609600 h 1424354"/>
              <a:gd name="connsiteX42-1555" fmla="*/ 1287447 w 1416401"/>
              <a:gd name="connsiteY42-1556" fmla="*/ 638908 h 1424354"/>
              <a:gd name="connsiteX43-1557" fmla="*/ 1299170 w 1416401"/>
              <a:gd name="connsiteY43-1558" fmla="*/ 662354 h 1424354"/>
              <a:gd name="connsiteX44-1559" fmla="*/ 1316755 w 1416401"/>
              <a:gd name="connsiteY44-1560" fmla="*/ 679938 h 1424354"/>
              <a:gd name="connsiteX45-1561" fmla="*/ 1340201 w 1416401"/>
              <a:gd name="connsiteY45-1562" fmla="*/ 720969 h 1424354"/>
              <a:gd name="connsiteX46-1563" fmla="*/ 1351924 w 1416401"/>
              <a:gd name="connsiteY46-1564" fmla="*/ 744415 h 1424354"/>
              <a:gd name="connsiteX47-1565" fmla="*/ 1357785 w 1416401"/>
              <a:gd name="connsiteY47-1566" fmla="*/ 762000 h 1424354"/>
              <a:gd name="connsiteX48-1567" fmla="*/ 1369508 w 1416401"/>
              <a:gd name="connsiteY48-1568" fmla="*/ 779585 h 1424354"/>
              <a:gd name="connsiteX49-1569" fmla="*/ 1381232 w 1416401"/>
              <a:gd name="connsiteY49-1570" fmla="*/ 808892 h 1424354"/>
              <a:gd name="connsiteX50-1571" fmla="*/ 1398816 w 1416401"/>
              <a:gd name="connsiteY50-1572" fmla="*/ 885092 h 1424354"/>
              <a:gd name="connsiteX51-1573" fmla="*/ 1410539 w 1416401"/>
              <a:gd name="connsiteY51-1574" fmla="*/ 955431 h 1424354"/>
              <a:gd name="connsiteX52-1575" fmla="*/ 1416401 w 1416401"/>
              <a:gd name="connsiteY52-1576" fmla="*/ 973015 h 1424354"/>
              <a:gd name="connsiteX53-1577" fmla="*/ 1410539 w 1416401"/>
              <a:gd name="connsiteY53-1578" fmla="*/ 1125415 h 1424354"/>
              <a:gd name="connsiteX54-1579" fmla="*/ 1398816 w 1416401"/>
              <a:gd name="connsiteY54-1580" fmla="*/ 1160585 h 1424354"/>
              <a:gd name="connsiteX55-1581" fmla="*/ 1392955 w 1416401"/>
              <a:gd name="connsiteY55-1582" fmla="*/ 1178169 h 1424354"/>
              <a:gd name="connsiteX56-1583" fmla="*/ 1387093 w 1416401"/>
              <a:gd name="connsiteY56-1584" fmla="*/ 1219200 h 1424354"/>
              <a:gd name="connsiteX57-1585" fmla="*/ 1381232 w 1416401"/>
              <a:gd name="connsiteY57-1586" fmla="*/ 1289538 h 1424354"/>
              <a:gd name="connsiteX58-1587" fmla="*/ 1351924 w 1416401"/>
              <a:gd name="connsiteY58-1588" fmla="*/ 1330569 h 1424354"/>
              <a:gd name="connsiteX59-1589" fmla="*/ 1322616 w 1416401"/>
              <a:gd name="connsiteY59-1590" fmla="*/ 1359877 h 1424354"/>
              <a:gd name="connsiteX60-1591" fmla="*/ 1287447 w 1416401"/>
              <a:gd name="connsiteY60-1592" fmla="*/ 1383323 h 1424354"/>
              <a:gd name="connsiteX61-1593" fmla="*/ 1269862 w 1416401"/>
              <a:gd name="connsiteY61-1594" fmla="*/ 1395046 h 1424354"/>
              <a:gd name="connsiteX62-1595" fmla="*/ 1234693 w 1416401"/>
              <a:gd name="connsiteY62-1596" fmla="*/ 1406769 h 1424354"/>
              <a:gd name="connsiteX63-1597" fmla="*/ 1217108 w 1416401"/>
              <a:gd name="connsiteY63-1598" fmla="*/ 1412631 h 1424354"/>
              <a:gd name="connsiteX64-1599" fmla="*/ 1176078 w 1416401"/>
              <a:gd name="connsiteY64-1600" fmla="*/ 1418492 h 1424354"/>
              <a:gd name="connsiteX65-1601" fmla="*/ 1140908 w 1416401"/>
              <a:gd name="connsiteY65-1602" fmla="*/ 1424354 h 1424354"/>
              <a:gd name="connsiteX66-1603" fmla="*/ 900585 w 1416401"/>
              <a:gd name="connsiteY66-1604" fmla="*/ 1418492 h 1424354"/>
              <a:gd name="connsiteX67-1605" fmla="*/ 883001 w 1416401"/>
              <a:gd name="connsiteY67-1606" fmla="*/ 1412631 h 1424354"/>
              <a:gd name="connsiteX68-1607" fmla="*/ 800939 w 1416401"/>
              <a:gd name="connsiteY68-1608" fmla="*/ 1406769 h 1424354"/>
              <a:gd name="connsiteX69-1609" fmla="*/ 630955 w 1416401"/>
              <a:gd name="connsiteY69-1610" fmla="*/ 1400908 h 1424354"/>
              <a:gd name="connsiteX70-1611" fmla="*/ 572339 w 1416401"/>
              <a:gd name="connsiteY70-1612" fmla="*/ 1395046 h 1424354"/>
              <a:gd name="connsiteX71-1613" fmla="*/ 537170 w 1416401"/>
              <a:gd name="connsiteY71-1614" fmla="*/ 1383323 h 1424354"/>
              <a:gd name="connsiteX72-1615" fmla="*/ 519585 w 1416401"/>
              <a:gd name="connsiteY72-1616" fmla="*/ 1377462 h 1424354"/>
              <a:gd name="connsiteX73-1617" fmla="*/ 155426 w 1416401"/>
              <a:gd name="connsiteY73-1618" fmla="*/ 1371600 h 1424354"/>
              <a:gd name="connsiteX74-1619" fmla="*/ 126862 w 1416401"/>
              <a:gd name="connsiteY74-1620" fmla="*/ 1312985 h 1424354"/>
              <a:gd name="connsiteX75-1621" fmla="*/ 109278 w 1416401"/>
              <a:gd name="connsiteY75-1622" fmla="*/ 1307123 h 1424354"/>
              <a:gd name="connsiteX76-1623" fmla="*/ 79970 w 1416401"/>
              <a:gd name="connsiteY76-1624" fmla="*/ 1283677 h 1424354"/>
              <a:gd name="connsiteX77-1625" fmla="*/ 50662 w 1416401"/>
              <a:gd name="connsiteY77-1626" fmla="*/ 1248508 h 1424354"/>
              <a:gd name="connsiteX78-1627" fmla="*/ 33078 w 1416401"/>
              <a:gd name="connsiteY78-1628" fmla="*/ 1230923 h 1424354"/>
              <a:gd name="connsiteX79-1629" fmla="*/ 21355 w 1416401"/>
              <a:gd name="connsiteY79-1630" fmla="*/ 1189892 h 1424354"/>
              <a:gd name="connsiteX80-1631" fmla="*/ 9632 w 1416401"/>
              <a:gd name="connsiteY80-1632" fmla="*/ 1143000 h 1424354"/>
              <a:gd name="connsiteX81-1633" fmla="*/ 9632 w 1416401"/>
              <a:gd name="connsiteY81-1634" fmla="*/ 943708 h 1424354"/>
              <a:gd name="connsiteX82-1635" fmla="*/ 15493 w 1416401"/>
              <a:gd name="connsiteY82-1636" fmla="*/ 926123 h 1424354"/>
              <a:gd name="connsiteX83-1637" fmla="*/ 21355 w 1416401"/>
              <a:gd name="connsiteY83-1638" fmla="*/ 873369 h 1424354"/>
              <a:gd name="connsiteX84-1639" fmla="*/ 27216 w 1416401"/>
              <a:gd name="connsiteY84-1640" fmla="*/ 855785 h 1424354"/>
              <a:gd name="connsiteX85-1641" fmla="*/ 33078 w 1416401"/>
              <a:gd name="connsiteY85-1642" fmla="*/ 820615 h 1424354"/>
              <a:gd name="connsiteX86-1643" fmla="*/ 50662 w 1416401"/>
              <a:gd name="connsiteY86-1644" fmla="*/ 779585 h 1424354"/>
              <a:gd name="connsiteX87-1645" fmla="*/ 62385 w 1416401"/>
              <a:gd name="connsiteY87-1646" fmla="*/ 738554 h 1424354"/>
              <a:gd name="connsiteX88-1647" fmla="*/ 74108 w 1416401"/>
              <a:gd name="connsiteY88-1648" fmla="*/ 715108 h 1424354"/>
              <a:gd name="connsiteX89-1649" fmla="*/ 85832 w 1416401"/>
              <a:gd name="connsiteY89-1650" fmla="*/ 674077 h 1424354"/>
              <a:gd name="connsiteX90-1651" fmla="*/ 91693 w 1416401"/>
              <a:gd name="connsiteY90-1652" fmla="*/ 656492 h 1424354"/>
              <a:gd name="connsiteX91-1653" fmla="*/ 97555 w 1416401"/>
              <a:gd name="connsiteY91-1654" fmla="*/ 627185 h 1424354"/>
              <a:gd name="connsiteX92-1655" fmla="*/ 103416 w 1416401"/>
              <a:gd name="connsiteY92-1656" fmla="*/ 609600 h 1424354"/>
              <a:gd name="connsiteX93-1657" fmla="*/ 109278 w 1416401"/>
              <a:gd name="connsiteY93-1658" fmla="*/ 586154 h 1424354"/>
              <a:gd name="connsiteX94-1659" fmla="*/ 115139 w 1416401"/>
              <a:gd name="connsiteY94-1660" fmla="*/ 556846 h 1424354"/>
              <a:gd name="connsiteX95-1661" fmla="*/ 126862 w 1416401"/>
              <a:gd name="connsiteY95-1662" fmla="*/ 521677 h 1424354"/>
              <a:gd name="connsiteX96-1663" fmla="*/ 121001 w 1416401"/>
              <a:gd name="connsiteY96-1664" fmla="*/ 322385 h 1424354"/>
              <a:gd name="connsiteX97-1665" fmla="*/ 115139 w 1416401"/>
              <a:gd name="connsiteY97-1666" fmla="*/ 304800 h 1424354"/>
              <a:gd name="connsiteX98-1667" fmla="*/ 103416 w 1416401"/>
              <a:gd name="connsiteY98-1668" fmla="*/ 281354 h 1424354"/>
              <a:gd name="connsiteX99-1669" fmla="*/ 85832 w 1416401"/>
              <a:gd name="connsiteY99-1670" fmla="*/ 263769 h 1424354"/>
              <a:gd name="connsiteX100-1671" fmla="*/ 79970 w 1416401"/>
              <a:gd name="connsiteY100-1672" fmla="*/ 246185 h 1424354"/>
              <a:gd name="connsiteX0-1673" fmla="*/ 79970 w 1416401"/>
              <a:gd name="connsiteY0-1674" fmla="*/ 246185 h 1424354"/>
              <a:gd name="connsiteX1-1675" fmla="*/ 97555 w 1416401"/>
              <a:gd name="connsiteY1-1676" fmla="*/ 193431 h 1424354"/>
              <a:gd name="connsiteX2-1677" fmla="*/ 103416 w 1416401"/>
              <a:gd name="connsiteY2-1678" fmla="*/ 175846 h 1424354"/>
              <a:gd name="connsiteX3-1679" fmla="*/ 109278 w 1416401"/>
              <a:gd name="connsiteY3-1680" fmla="*/ 152400 h 1424354"/>
              <a:gd name="connsiteX4-1681" fmla="*/ 132724 w 1416401"/>
              <a:gd name="connsiteY4-1682" fmla="*/ 117231 h 1424354"/>
              <a:gd name="connsiteX5-1683" fmla="*/ 144447 w 1416401"/>
              <a:gd name="connsiteY5-1684" fmla="*/ 99646 h 1424354"/>
              <a:gd name="connsiteX6-1685" fmla="*/ 197201 w 1416401"/>
              <a:gd name="connsiteY6-1686" fmla="*/ 70338 h 1424354"/>
              <a:gd name="connsiteX7-1687" fmla="*/ 226508 w 1416401"/>
              <a:gd name="connsiteY7-1688" fmla="*/ 52754 h 1424354"/>
              <a:gd name="connsiteX8-1689" fmla="*/ 261678 w 1416401"/>
              <a:gd name="connsiteY8-1690" fmla="*/ 41031 h 1424354"/>
              <a:gd name="connsiteX9-1691" fmla="*/ 308570 w 1416401"/>
              <a:gd name="connsiteY9-1692" fmla="*/ 23446 h 1424354"/>
              <a:gd name="connsiteX10-1693" fmla="*/ 326155 w 1416401"/>
              <a:gd name="connsiteY10-1694" fmla="*/ 17585 h 1424354"/>
              <a:gd name="connsiteX11-1695" fmla="*/ 367185 w 1416401"/>
              <a:gd name="connsiteY11-1696" fmla="*/ 11723 h 1424354"/>
              <a:gd name="connsiteX12-1697" fmla="*/ 490278 w 1416401"/>
              <a:gd name="connsiteY12-1698" fmla="*/ 0 h 1424354"/>
              <a:gd name="connsiteX13-1699" fmla="*/ 607508 w 1416401"/>
              <a:gd name="connsiteY13-1700" fmla="*/ 11723 h 1424354"/>
              <a:gd name="connsiteX14-1701" fmla="*/ 625093 w 1416401"/>
              <a:gd name="connsiteY14-1702" fmla="*/ 17585 h 1424354"/>
              <a:gd name="connsiteX15-1703" fmla="*/ 671985 w 1416401"/>
              <a:gd name="connsiteY15-1704" fmla="*/ 29308 h 1424354"/>
              <a:gd name="connsiteX16-1705" fmla="*/ 695432 w 1416401"/>
              <a:gd name="connsiteY16-1706" fmla="*/ 35169 h 1424354"/>
              <a:gd name="connsiteX17-1707" fmla="*/ 718878 w 1416401"/>
              <a:gd name="connsiteY17-1708" fmla="*/ 46892 h 1424354"/>
              <a:gd name="connsiteX18-1709" fmla="*/ 754047 w 1416401"/>
              <a:gd name="connsiteY18-1710" fmla="*/ 58615 h 1424354"/>
              <a:gd name="connsiteX19-1711" fmla="*/ 771632 w 1416401"/>
              <a:gd name="connsiteY19-1712" fmla="*/ 70338 h 1424354"/>
              <a:gd name="connsiteX20-1713" fmla="*/ 789216 w 1416401"/>
              <a:gd name="connsiteY20-1714" fmla="*/ 87923 h 1424354"/>
              <a:gd name="connsiteX21-1715" fmla="*/ 824385 w 1416401"/>
              <a:gd name="connsiteY21-1716" fmla="*/ 99646 h 1424354"/>
              <a:gd name="connsiteX22-1717" fmla="*/ 841970 w 1416401"/>
              <a:gd name="connsiteY22-1718" fmla="*/ 117231 h 1424354"/>
              <a:gd name="connsiteX23-1719" fmla="*/ 847832 w 1416401"/>
              <a:gd name="connsiteY23-1720" fmla="*/ 134815 h 1424354"/>
              <a:gd name="connsiteX24-1721" fmla="*/ 865416 w 1416401"/>
              <a:gd name="connsiteY24-1722" fmla="*/ 140677 h 1424354"/>
              <a:gd name="connsiteX25-1723" fmla="*/ 906447 w 1416401"/>
              <a:gd name="connsiteY25-1724" fmla="*/ 175846 h 1424354"/>
              <a:gd name="connsiteX26-1725" fmla="*/ 918170 w 1416401"/>
              <a:gd name="connsiteY26-1726" fmla="*/ 193431 h 1424354"/>
              <a:gd name="connsiteX27-1727" fmla="*/ 935755 w 1416401"/>
              <a:gd name="connsiteY27-1728" fmla="*/ 205154 h 1424354"/>
              <a:gd name="connsiteX28-1729" fmla="*/ 959201 w 1416401"/>
              <a:gd name="connsiteY28-1730" fmla="*/ 222738 h 1424354"/>
              <a:gd name="connsiteX29-1731" fmla="*/ 976785 w 1416401"/>
              <a:gd name="connsiteY29-1732" fmla="*/ 234462 h 1424354"/>
              <a:gd name="connsiteX30-1733" fmla="*/ 994370 w 1416401"/>
              <a:gd name="connsiteY30-1734" fmla="*/ 257908 h 1424354"/>
              <a:gd name="connsiteX31-1735" fmla="*/ 1035401 w 1416401"/>
              <a:gd name="connsiteY31-1736" fmla="*/ 281354 h 1424354"/>
              <a:gd name="connsiteX32-1737" fmla="*/ 1058847 w 1416401"/>
              <a:gd name="connsiteY32-1738" fmla="*/ 310662 h 1424354"/>
              <a:gd name="connsiteX33-1739" fmla="*/ 1099878 w 1416401"/>
              <a:gd name="connsiteY33-1740" fmla="*/ 345831 h 1424354"/>
              <a:gd name="connsiteX34-1741" fmla="*/ 1129185 w 1416401"/>
              <a:gd name="connsiteY34-1742" fmla="*/ 386862 h 1424354"/>
              <a:gd name="connsiteX35-1743" fmla="*/ 1135047 w 1416401"/>
              <a:gd name="connsiteY35-1744" fmla="*/ 404446 h 1424354"/>
              <a:gd name="connsiteX36-1745" fmla="*/ 1170216 w 1416401"/>
              <a:gd name="connsiteY36-1746" fmla="*/ 445477 h 1424354"/>
              <a:gd name="connsiteX37-1747" fmla="*/ 1187801 w 1416401"/>
              <a:gd name="connsiteY37-1748" fmla="*/ 468923 h 1424354"/>
              <a:gd name="connsiteX38-1749" fmla="*/ 1211247 w 1416401"/>
              <a:gd name="connsiteY38-1750" fmla="*/ 504092 h 1424354"/>
              <a:gd name="connsiteX39-1751" fmla="*/ 1240555 w 1416401"/>
              <a:gd name="connsiteY39-1752" fmla="*/ 545123 h 1424354"/>
              <a:gd name="connsiteX40-1753" fmla="*/ 1264001 w 1416401"/>
              <a:gd name="connsiteY40-1754" fmla="*/ 592015 h 1424354"/>
              <a:gd name="connsiteX41-1755" fmla="*/ 1269862 w 1416401"/>
              <a:gd name="connsiteY41-1756" fmla="*/ 609600 h 1424354"/>
              <a:gd name="connsiteX42-1757" fmla="*/ 1287447 w 1416401"/>
              <a:gd name="connsiteY42-1758" fmla="*/ 638908 h 1424354"/>
              <a:gd name="connsiteX43-1759" fmla="*/ 1299170 w 1416401"/>
              <a:gd name="connsiteY43-1760" fmla="*/ 662354 h 1424354"/>
              <a:gd name="connsiteX44-1761" fmla="*/ 1316755 w 1416401"/>
              <a:gd name="connsiteY44-1762" fmla="*/ 679938 h 1424354"/>
              <a:gd name="connsiteX45-1763" fmla="*/ 1340201 w 1416401"/>
              <a:gd name="connsiteY45-1764" fmla="*/ 720969 h 1424354"/>
              <a:gd name="connsiteX46-1765" fmla="*/ 1351924 w 1416401"/>
              <a:gd name="connsiteY46-1766" fmla="*/ 744415 h 1424354"/>
              <a:gd name="connsiteX47-1767" fmla="*/ 1357785 w 1416401"/>
              <a:gd name="connsiteY47-1768" fmla="*/ 762000 h 1424354"/>
              <a:gd name="connsiteX48-1769" fmla="*/ 1369508 w 1416401"/>
              <a:gd name="connsiteY48-1770" fmla="*/ 779585 h 1424354"/>
              <a:gd name="connsiteX49-1771" fmla="*/ 1381232 w 1416401"/>
              <a:gd name="connsiteY49-1772" fmla="*/ 808892 h 1424354"/>
              <a:gd name="connsiteX50-1773" fmla="*/ 1398816 w 1416401"/>
              <a:gd name="connsiteY50-1774" fmla="*/ 885092 h 1424354"/>
              <a:gd name="connsiteX51-1775" fmla="*/ 1410539 w 1416401"/>
              <a:gd name="connsiteY51-1776" fmla="*/ 955431 h 1424354"/>
              <a:gd name="connsiteX52-1777" fmla="*/ 1416401 w 1416401"/>
              <a:gd name="connsiteY52-1778" fmla="*/ 973015 h 1424354"/>
              <a:gd name="connsiteX53-1779" fmla="*/ 1410539 w 1416401"/>
              <a:gd name="connsiteY53-1780" fmla="*/ 1125415 h 1424354"/>
              <a:gd name="connsiteX54-1781" fmla="*/ 1398816 w 1416401"/>
              <a:gd name="connsiteY54-1782" fmla="*/ 1160585 h 1424354"/>
              <a:gd name="connsiteX55-1783" fmla="*/ 1392955 w 1416401"/>
              <a:gd name="connsiteY55-1784" fmla="*/ 1178169 h 1424354"/>
              <a:gd name="connsiteX56-1785" fmla="*/ 1387093 w 1416401"/>
              <a:gd name="connsiteY56-1786" fmla="*/ 1219200 h 1424354"/>
              <a:gd name="connsiteX57-1787" fmla="*/ 1381232 w 1416401"/>
              <a:gd name="connsiteY57-1788" fmla="*/ 1289538 h 1424354"/>
              <a:gd name="connsiteX58-1789" fmla="*/ 1351924 w 1416401"/>
              <a:gd name="connsiteY58-1790" fmla="*/ 1330569 h 1424354"/>
              <a:gd name="connsiteX59-1791" fmla="*/ 1322616 w 1416401"/>
              <a:gd name="connsiteY59-1792" fmla="*/ 1359877 h 1424354"/>
              <a:gd name="connsiteX60-1793" fmla="*/ 1287447 w 1416401"/>
              <a:gd name="connsiteY60-1794" fmla="*/ 1383323 h 1424354"/>
              <a:gd name="connsiteX61-1795" fmla="*/ 1269862 w 1416401"/>
              <a:gd name="connsiteY61-1796" fmla="*/ 1395046 h 1424354"/>
              <a:gd name="connsiteX62-1797" fmla="*/ 1234693 w 1416401"/>
              <a:gd name="connsiteY62-1798" fmla="*/ 1406769 h 1424354"/>
              <a:gd name="connsiteX63-1799" fmla="*/ 1217108 w 1416401"/>
              <a:gd name="connsiteY63-1800" fmla="*/ 1412631 h 1424354"/>
              <a:gd name="connsiteX64-1801" fmla="*/ 1176078 w 1416401"/>
              <a:gd name="connsiteY64-1802" fmla="*/ 1418492 h 1424354"/>
              <a:gd name="connsiteX65-1803" fmla="*/ 1140908 w 1416401"/>
              <a:gd name="connsiteY65-1804" fmla="*/ 1424354 h 1424354"/>
              <a:gd name="connsiteX66-1805" fmla="*/ 900585 w 1416401"/>
              <a:gd name="connsiteY66-1806" fmla="*/ 1418492 h 1424354"/>
              <a:gd name="connsiteX67-1807" fmla="*/ 883001 w 1416401"/>
              <a:gd name="connsiteY67-1808" fmla="*/ 1412631 h 1424354"/>
              <a:gd name="connsiteX68-1809" fmla="*/ 800939 w 1416401"/>
              <a:gd name="connsiteY68-1810" fmla="*/ 1406769 h 1424354"/>
              <a:gd name="connsiteX69-1811" fmla="*/ 630955 w 1416401"/>
              <a:gd name="connsiteY69-1812" fmla="*/ 1400908 h 1424354"/>
              <a:gd name="connsiteX70-1813" fmla="*/ 572339 w 1416401"/>
              <a:gd name="connsiteY70-1814" fmla="*/ 1395046 h 1424354"/>
              <a:gd name="connsiteX71-1815" fmla="*/ 537170 w 1416401"/>
              <a:gd name="connsiteY71-1816" fmla="*/ 1383323 h 1424354"/>
              <a:gd name="connsiteX72-1817" fmla="*/ 155426 w 1416401"/>
              <a:gd name="connsiteY72-1818" fmla="*/ 1371600 h 1424354"/>
              <a:gd name="connsiteX73-1819" fmla="*/ 126862 w 1416401"/>
              <a:gd name="connsiteY73-1820" fmla="*/ 1312985 h 1424354"/>
              <a:gd name="connsiteX74-1821" fmla="*/ 109278 w 1416401"/>
              <a:gd name="connsiteY74-1822" fmla="*/ 1307123 h 1424354"/>
              <a:gd name="connsiteX75-1823" fmla="*/ 79970 w 1416401"/>
              <a:gd name="connsiteY75-1824" fmla="*/ 1283677 h 1424354"/>
              <a:gd name="connsiteX76-1825" fmla="*/ 50662 w 1416401"/>
              <a:gd name="connsiteY76-1826" fmla="*/ 1248508 h 1424354"/>
              <a:gd name="connsiteX77-1827" fmla="*/ 33078 w 1416401"/>
              <a:gd name="connsiteY77-1828" fmla="*/ 1230923 h 1424354"/>
              <a:gd name="connsiteX78-1829" fmla="*/ 21355 w 1416401"/>
              <a:gd name="connsiteY78-1830" fmla="*/ 1189892 h 1424354"/>
              <a:gd name="connsiteX79-1831" fmla="*/ 9632 w 1416401"/>
              <a:gd name="connsiteY79-1832" fmla="*/ 1143000 h 1424354"/>
              <a:gd name="connsiteX80-1833" fmla="*/ 9632 w 1416401"/>
              <a:gd name="connsiteY80-1834" fmla="*/ 943708 h 1424354"/>
              <a:gd name="connsiteX81-1835" fmla="*/ 15493 w 1416401"/>
              <a:gd name="connsiteY81-1836" fmla="*/ 926123 h 1424354"/>
              <a:gd name="connsiteX82-1837" fmla="*/ 21355 w 1416401"/>
              <a:gd name="connsiteY82-1838" fmla="*/ 873369 h 1424354"/>
              <a:gd name="connsiteX83-1839" fmla="*/ 27216 w 1416401"/>
              <a:gd name="connsiteY83-1840" fmla="*/ 855785 h 1424354"/>
              <a:gd name="connsiteX84-1841" fmla="*/ 33078 w 1416401"/>
              <a:gd name="connsiteY84-1842" fmla="*/ 820615 h 1424354"/>
              <a:gd name="connsiteX85-1843" fmla="*/ 50662 w 1416401"/>
              <a:gd name="connsiteY85-1844" fmla="*/ 779585 h 1424354"/>
              <a:gd name="connsiteX86-1845" fmla="*/ 62385 w 1416401"/>
              <a:gd name="connsiteY86-1846" fmla="*/ 738554 h 1424354"/>
              <a:gd name="connsiteX87-1847" fmla="*/ 74108 w 1416401"/>
              <a:gd name="connsiteY87-1848" fmla="*/ 715108 h 1424354"/>
              <a:gd name="connsiteX88-1849" fmla="*/ 85832 w 1416401"/>
              <a:gd name="connsiteY88-1850" fmla="*/ 674077 h 1424354"/>
              <a:gd name="connsiteX89-1851" fmla="*/ 91693 w 1416401"/>
              <a:gd name="connsiteY89-1852" fmla="*/ 656492 h 1424354"/>
              <a:gd name="connsiteX90-1853" fmla="*/ 97555 w 1416401"/>
              <a:gd name="connsiteY90-1854" fmla="*/ 627185 h 1424354"/>
              <a:gd name="connsiteX91-1855" fmla="*/ 103416 w 1416401"/>
              <a:gd name="connsiteY91-1856" fmla="*/ 609600 h 1424354"/>
              <a:gd name="connsiteX92-1857" fmla="*/ 109278 w 1416401"/>
              <a:gd name="connsiteY92-1858" fmla="*/ 586154 h 1424354"/>
              <a:gd name="connsiteX93-1859" fmla="*/ 115139 w 1416401"/>
              <a:gd name="connsiteY93-1860" fmla="*/ 556846 h 1424354"/>
              <a:gd name="connsiteX94-1861" fmla="*/ 126862 w 1416401"/>
              <a:gd name="connsiteY94-1862" fmla="*/ 521677 h 1424354"/>
              <a:gd name="connsiteX95-1863" fmla="*/ 121001 w 1416401"/>
              <a:gd name="connsiteY95-1864" fmla="*/ 322385 h 1424354"/>
              <a:gd name="connsiteX96-1865" fmla="*/ 115139 w 1416401"/>
              <a:gd name="connsiteY96-1866" fmla="*/ 304800 h 1424354"/>
              <a:gd name="connsiteX97-1867" fmla="*/ 103416 w 1416401"/>
              <a:gd name="connsiteY97-1868" fmla="*/ 281354 h 1424354"/>
              <a:gd name="connsiteX98-1869" fmla="*/ 85832 w 1416401"/>
              <a:gd name="connsiteY98-1870" fmla="*/ 263769 h 1424354"/>
              <a:gd name="connsiteX99-1871" fmla="*/ 79970 w 1416401"/>
              <a:gd name="connsiteY99-1872" fmla="*/ 246185 h 1424354"/>
              <a:gd name="connsiteX0-1873" fmla="*/ 79970 w 1416401"/>
              <a:gd name="connsiteY0-1874" fmla="*/ 246185 h 1424354"/>
              <a:gd name="connsiteX1-1875" fmla="*/ 97555 w 1416401"/>
              <a:gd name="connsiteY1-1876" fmla="*/ 193431 h 1424354"/>
              <a:gd name="connsiteX2-1877" fmla="*/ 103416 w 1416401"/>
              <a:gd name="connsiteY2-1878" fmla="*/ 175846 h 1424354"/>
              <a:gd name="connsiteX3-1879" fmla="*/ 109278 w 1416401"/>
              <a:gd name="connsiteY3-1880" fmla="*/ 152400 h 1424354"/>
              <a:gd name="connsiteX4-1881" fmla="*/ 132724 w 1416401"/>
              <a:gd name="connsiteY4-1882" fmla="*/ 117231 h 1424354"/>
              <a:gd name="connsiteX5-1883" fmla="*/ 144447 w 1416401"/>
              <a:gd name="connsiteY5-1884" fmla="*/ 99646 h 1424354"/>
              <a:gd name="connsiteX6-1885" fmla="*/ 197201 w 1416401"/>
              <a:gd name="connsiteY6-1886" fmla="*/ 70338 h 1424354"/>
              <a:gd name="connsiteX7-1887" fmla="*/ 226508 w 1416401"/>
              <a:gd name="connsiteY7-1888" fmla="*/ 52754 h 1424354"/>
              <a:gd name="connsiteX8-1889" fmla="*/ 261678 w 1416401"/>
              <a:gd name="connsiteY8-1890" fmla="*/ 41031 h 1424354"/>
              <a:gd name="connsiteX9-1891" fmla="*/ 308570 w 1416401"/>
              <a:gd name="connsiteY9-1892" fmla="*/ 23446 h 1424354"/>
              <a:gd name="connsiteX10-1893" fmla="*/ 326155 w 1416401"/>
              <a:gd name="connsiteY10-1894" fmla="*/ 17585 h 1424354"/>
              <a:gd name="connsiteX11-1895" fmla="*/ 367185 w 1416401"/>
              <a:gd name="connsiteY11-1896" fmla="*/ 11723 h 1424354"/>
              <a:gd name="connsiteX12-1897" fmla="*/ 490278 w 1416401"/>
              <a:gd name="connsiteY12-1898" fmla="*/ 0 h 1424354"/>
              <a:gd name="connsiteX13-1899" fmla="*/ 607508 w 1416401"/>
              <a:gd name="connsiteY13-1900" fmla="*/ 11723 h 1424354"/>
              <a:gd name="connsiteX14-1901" fmla="*/ 625093 w 1416401"/>
              <a:gd name="connsiteY14-1902" fmla="*/ 17585 h 1424354"/>
              <a:gd name="connsiteX15-1903" fmla="*/ 671985 w 1416401"/>
              <a:gd name="connsiteY15-1904" fmla="*/ 29308 h 1424354"/>
              <a:gd name="connsiteX16-1905" fmla="*/ 695432 w 1416401"/>
              <a:gd name="connsiteY16-1906" fmla="*/ 35169 h 1424354"/>
              <a:gd name="connsiteX17-1907" fmla="*/ 718878 w 1416401"/>
              <a:gd name="connsiteY17-1908" fmla="*/ 46892 h 1424354"/>
              <a:gd name="connsiteX18-1909" fmla="*/ 754047 w 1416401"/>
              <a:gd name="connsiteY18-1910" fmla="*/ 58615 h 1424354"/>
              <a:gd name="connsiteX19-1911" fmla="*/ 771632 w 1416401"/>
              <a:gd name="connsiteY19-1912" fmla="*/ 70338 h 1424354"/>
              <a:gd name="connsiteX20-1913" fmla="*/ 789216 w 1416401"/>
              <a:gd name="connsiteY20-1914" fmla="*/ 87923 h 1424354"/>
              <a:gd name="connsiteX21-1915" fmla="*/ 824385 w 1416401"/>
              <a:gd name="connsiteY21-1916" fmla="*/ 99646 h 1424354"/>
              <a:gd name="connsiteX22-1917" fmla="*/ 841970 w 1416401"/>
              <a:gd name="connsiteY22-1918" fmla="*/ 117231 h 1424354"/>
              <a:gd name="connsiteX23-1919" fmla="*/ 847832 w 1416401"/>
              <a:gd name="connsiteY23-1920" fmla="*/ 134815 h 1424354"/>
              <a:gd name="connsiteX24-1921" fmla="*/ 865416 w 1416401"/>
              <a:gd name="connsiteY24-1922" fmla="*/ 140677 h 1424354"/>
              <a:gd name="connsiteX25-1923" fmla="*/ 906447 w 1416401"/>
              <a:gd name="connsiteY25-1924" fmla="*/ 175846 h 1424354"/>
              <a:gd name="connsiteX26-1925" fmla="*/ 918170 w 1416401"/>
              <a:gd name="connsiteY26-1926" fmla="*/ 193431 h 1424354"/>
              <a:gd name="connsiteX27-1927" fmla="*/ 935755 w 1416401"/>
              <a:gd name="connsiteY27-1928" fmla="*/ 205154 h 1424354"/>
              <a:gd name="connsiteX28-1929" fmla="*/ 959201 w 1416401"/>
              <a:gd name="connsiteY28-1930" fmla="*/ 222738 h 1424354"/>
              <a:gd name="connsiteX29-1931" fmla="*/ 976785 w 1416401"/>
              <a:gd name="connsiteY29-1932" fmla="*/ 234462 h 1424354"/>
              <a:gd name="connsiteX30-1933" fmla="*/ 994370 w 1416401"/>
              <a:gd name="connsiteY30-1934" fmla="*/ 257908 h 1424354"/>
              <a:gd name="connsiteX31-1935" fmla="*/ 1035401 w 1416401"/>
              <a:gd name="connsiteY31-1936" fmla="*/ 281354 h 1424354"/>
              <a:gd name="connsiteX32-1937" fmla="*/ 1058847 w 1416401"/>
              <a:gd name="connsiteY32-1938" fmla="*/ 310662 h 1424354"/>
              <a:gd name="connsiteX33-1939" fmla="*/ 1099878 w 1416401"/>
              <a:gd name="connsiteY33-1940" fmla="*/ 345831 h 1424354"/>
              <a:gd name="connsiteX34-1941" fmla="*/ 1129185 w 1416401"/>
              <a:gd name="connsiteY34-1942" fmla="*/ 386862 h 1424354"/>
              <a:gd name="connsiteX35-1943" fmla="*/ 1135047 w 1416401"/>
              <a:gd name="connsiteY35-1944" fmla="*/ 404446 h 1424354"/>
              <a:gd name="connsiteX36-1945" fmla="*/ 1170216 w 1416401"/>
              <a:gd name="connsiteY36-1946" fmla="*/ 445477 h 1424354"/>
              <a:gd name="connsiteX37-1947" fmla="*/ 1187801 w 1416401"/>
              <a:gd name="connsiteY37-1948" fmla="*/ 468923 h 1424354"/>
              <a:gd name="connsiteX38-1949" fmla="*/ 1211247 w 1416401"/>
              <a:gd name="connsiteY38-1950" fmla="*/ 504092 h 1424354"/>
              <a:gd name="connsiteX39-1951" fmla="*/ 1240555 w 1416401"/>
              <a:gd name="connsiteY39-1952" fmla="*/ 545123 h 1424354"/>
              <a:gd name="connsiteX40-1953" fmla="*/ 1264001 w 1416401"/>
              <a:gd name="connsiteY40-1954" fmla="*/ 592015 h 1424354"/>
              <a:gd name="connsiteX41-1955" fmla="*/ 1269862 w 1416401"/>
              <a:gd name="connsiteY41-1956" fmla="*/ 609600 h 1424354"/>
              <a:gd name="connsiteX42-1957" fmla="*/ 1287447 w 1416401"/>
              <a:gd name="connsiteY42-1958" fmla="*/ 638908 h 1424354"/>
              <a:gd name="connsiteX43-1959" fmla="*/ 1299170 w 1416401"/>
              <a:gd name="connsiteY43-1960" fmla="*/ 662354 h 1424354"/>
              <a:gd name="connsiteX44-1961" fmla="*/ 1316755 w 1416401"/>
              <a:gd name="connsiteY44-1962" fmla="*/ 679938 h 1424354"/>
              <a:gd name="connsiteX45-1963" fmla="*/ 1340201 w 1416401"/>
              <a:gd name="connsiteY45-1964" fmla="*/ 720969 h 1424354"/>
              <a:gd name="connsiteX46-1965" fmla="*/ 1351924 w 1416401"/>
              <a:gd name="connsiteY46-1966" fmla="*/ 744415 h 1424354"/>
              <a:gd name="connsiteX47-1967" fmla="*/ 1357785 w 1416401"/>
              <a:gd name="connsiteY47-1968" fmla="*/ 762000 h 1424354"/>
              <a:gd name="connsiteX48-1969" fmla="*/ 1369508 w 1416401"/>
              <a:gd name="connsiteY48-1970" fmla="*/ 779585 h 1424354"/>
              <a:gd name="connsiteX49-1971" fmla="*/ 1381232 w 1416401"/>
              <a:gd name="connsiteY49-1972" fmla="*/ 808892 h 1424354"/>
              <a:gd name="connsiteX50-1973" fmla="*/ 1398816 w 1416401"/>
              <a:gd name="connsiteY50-1974" fmla="*/ 885092 h 1424354"/>
              <a:gd name="connsiteX51-1975" fmla="*/ 1410539 w 1416401"/>
              <a:gd name="connsiteY51-1976" fmla="*/ 955431 h 1424354"/>
              <a:gd name="connsiteX52-1977" fmla="*/ 1416401 w 1416401"/>
              <a:gd name="connsiteY52-1978" fmla="*/ 973015 h 1424354"/>
              <a:gd name="connsiteX53-1979" fmla="*/ 1410539 w 1416401"/>
              <a:gd name="connsiteY53-1980" fmla="*/ 1125415 h 1424354"/>
              <a:gd name="connsiteX54-1981" fmla="*/ 1398816 w 1416401"/>
              <a:gd name="connsiteY54-1982" fmla="*/ 1160585 h 1424354"/>
              <a:gd name="connsiteX55-1983" fmla="*/ 1392955 w 1416401"/>
              <a:gd name="connsiteY55-1984" fmla="*/ 1178169 h 1424354"/>
              <a:gd name="connsiteX56-1985" fmla="*/ 1387093 w 1416401"/>
              <a:gd name="connsiteY56-1986" fmla="*/ 1219200 h 1424354"/>
              <a:gd name="connsiteX57-1987" fmla="*/ 1381232 w 1416401"/>
              <a:gd name="connsiteY57-1988" fmla="*/ 1289538 h 1424354"/>
              <a:gd name="connsiteX58-1989" fmla="*/ 1351924 w 1416401"/>
              <a:gd name="connsiteY58-1990" fmla="*/ 1330569 h 1424354"/>
              <a:gd name="connsiteX59-1991" fmla="*/ 1322616 w 1416401"/>
              <a:gd name="connsiteY59-1992" fmla="*/ 1359877 h 1424354"/>
              <a:gd name="connsiteX60-1993" fmla="*/ 1287447 w 1416401"/>
              <a:gd name="connsiteY60-1994" fmla="*/ 1383323 h 1424354"/>
              <a:gd name="connsiteX61-1995" fmla="*/ 1269862 w 1416401"/>
              <a:gd name="connsiteY61-1996" fmla="*/ 1395046 h 1424354"/>
              <a:gd name="connsiteX62-1997" fmla="*/ 1234693 w 1416401"/>
              <a:gd name="connsiteY62-1998" fmla="*/ 1406769 h 1424354"/>
              <a:gd name="connsiteX63-1999" fmla="*/ 1217108 w 1416401"/>
              <a:gd name="connsiteY63-2000" fmla="*/ 1412631 h 1424354"/>
              <a:gd name="connsiteX64-2001" fmla="*/ 1176078 w 1416401"/>
              <a:gd name="connsiteY64-2002" fmla="*/ 1418492 h 1424354"/>
              <a:gd name="connsiteX65-2003" fmla="*/ 1140908 w 1416401"/>
              <a:gd name="connsiteY65-2004" fmla="*/ 1424354 h 1424354"/>
              <a:gd name="connsiteX66-2005" fmla="*/ 900585 w 1416401"/>
              <a:gd name="connsiteY66-2006" fmla="*/ 1418492 h 1424354"/>
              <a:gd name="connsiteX67-2007" fmla="*/ 883001 w 1416401"/>
              <a:gd name="connsiteY67-2008" fmla="*/ 1412631 h 1424354"/>
              <a:gd name="connsiteX68-2009" fmla="*/ 800939 w 1416401"/>
              <a:gd name="connsiteY68-2010" fmla="*/ 1406769 h 1424354"/>
              <a:gd name="connsiteX69-2011" fmla="*/ 630955 w 1416401"/>
              <a:gd name="connsiteY69-2012" fmla="*/ 1400908 h 1424354"/>
              <a:gd name="connsiteX70-2013" fmla="*/ 572339 w 1416401"/>
              <a:gd name="connsiteY70-2014" fmla="*/ 1395046 h 1424354"/>
              <a:gd name="connsiteX71-2015" fmla="*/ 537170 w 1416401"/>
              <a:gd name="connsiteY71-2016" fmla="*/ 1383323 h 1424354"/>
              <a:gd name="connsiteX72-2017" fmla="*/ 155426 w 1416401"/>
              <a:gd name="connsiteY72-2018" fmla="*/ 1371600 h 1424354"/>
              <a:gd name="connsiteX73-2019" fmla="*/ 126862 w 1416401"/>
              <a:gd name="connsiteY73-2020" fmla="*/ 1312985 h 1424354"/>
              <a:gd name="connsiteX74-2021" fmla="*/ 79970 w 1416401"/>
              <a:gd name="connsiteY74-2022" fmla="*/ 1283677 h 1424354"/>
              <a:gd name="connsiteX75-2023" fmla="*/ 50662 w 1416401"/>
              <a:gd name="connsiteY75-2024" fmla="*/ 1248508 h 1424354"/>
              <a:gd name="connsiteX76-2025" fmla="*/ 33078 w 1416401"/>
              <a:gd name="connsiteY76-2026" fmla="*/ 1230923 h 1424354"/>
              <a:gd name="connsiteX77-2027" fmla="*/ 21355 w 1416401"/>
              <a:gd name="connsiteY77-2028" fmla="*/ 1189892 h 1424354"/>
              <a:gd name="connsiteX78-2029" fmla="*/ 9632 w 1416401"/>
              <a:gd name="connsiteY78-2030" fmla="*/ 1143000 h 1424354"/>
              <a:gd name="connsiteX79-2031" fmla="*/ 9632 w 1416401"/>
              <a:gd name="connsiteY79-2032" fmla="*/ 943708 h 1424354"/>
              <a:gd name="connsiteX80-2033" fmla="*/ 15493 w 1416401"/>
              <a:gd name="connsiteY80-2034" fmla="*/ 926123 h 1424354"/>
              <a:gd name="connsiteX81-2035" fmla="*/ 21355 w 1416401"/>
              <a:gd name="connsiteY81-2036" fmla="*/ 873369 h 1424354"/>
              <a:gd name="connsiteX82-2037" fmla="*/ 27216 w 1416401"/>
              <a:gd name="connsiteY82-2038" fmla="*/ 855785 h 1424354"/>
              <a:gd name="connsiteX83-2039" fmla="*/ 33078 w 1416401"/>
              <a:gd name="connsiteY83-2040" fmla="*/ 820615 h 1424354"/>
              <a:gd name="connsiteX84-2041" fmla="*/ 50662 w 1416401"/>
              <a:gd name="connsiteY84-2042" fmla="*/ 779585 h 1424354"/>
              <a:gd name="connsiteX85-2043" fmla="*/ 62385 w 1416401"/>
              <a:gd name="connsiteY85-2044" fmla="*/ 738554 h 1424354"/>
              <a:gd name="connsiteX86-2045" fmla="*/ 74108 w 1416401"/>
              <a:gd name="connsiteY86-2046" fmla="*/ 715108 h 1424354"/>
              <a:gd name="connsiteX87-2047" fmla="*/ 85832 w 1416401"/>
              <a:gd name="connsiteY87-2048" fmla="*/ 674077 h 1424354"/>
              <a:gd name="connsiteX88-2049" fmla="*/ 91693 w 1416401"/>
              <a:gd name="connsiteY88-2050" fmla="*/ 656492 h 1424354"/>
              <a:gd name="connsiteX89-2051" fmla="*/ 97555 w 1416401"/>
              <a:gd name="connsiteY89-2052" fmla="*/ 627185 h 1424354"/>
              <a:gd name="connsiteX90-2053" fmla="*/ 103416 w 1416401"/>
              <a:gd name="connsiteY90-2054" fmla="*/ 609600 h 1424354"/>
              <a:gd name="connsiteX91-2055" fmla="*/ 109278 w 1416401"/>
              <a:gd name="connsiteY91-2056" fmla="*/ 586154 h 1424354"/>
              <a:gd name="connsiteX92-2057" fmla="*/ 115139 w 1416401"/>
              <a:gd name="connsiteY92-2058" fmla="*/ 556846 h 1424354"/>
              <a:gd name="connsiteX93-2059" fmla="*/ 126862 w 1416401"/>
              <a:gd name="connsiteY93-2060" fmla="*/ 521677 h 1424354"/>
              <a:gd name="connsiteX94-2061" fmla="*/ 121001 w 1416401"/>
              <a:gd name="connsiteY94-2062" fmla="*/ 322385 h 1424354"/>
              <a:gd name="connsiteX95-2063" fmla="*/ 115139 w 1416401"/>
              <a:gd name="connsiteY95-2064" fmla="*/ 304800 h 1424354"/>
              <a:gd name="connsiteX96-2065" fmla="*/ 103416 w 1416401"/>
              <a:gd name="connsiteY96-2066" fmla="*/ 281354 h 1424354"/>
              <a:gd name="connsiteX97-2067" fmla="*/ 85832 w 1416401"/>
              <a:gd name="connsiteY97-2068" fmla="*/ 263769 h 1424354"/>
              <a:gd name="connsiteX98-2069" fmla="*/ 79970 w 1416401"/>
              <a:gd name="connsiteY98-2070" fmla="*/ 246185 h 1424354"/>
              <a:gd name="connsiteX0-2071" fmla="*/ 79970 w 1416401"/>
              <a:gd name="connsiteY0-2072" fmla="*/ 246185 h 1424354"/>
              <a:gd name="connsiteX1-2073" fmla="*/ 97555 w 1416401"/>
              <a:gd name="connsiteY1-2074" fmla="*/ 193431 h 1424354"/>
              <a:gd name="connsiteX2-2075" fmla="*/ 103416 w 1416401"/>
              <a:gd name="connsiteY2-2076" fmla="*/ 175846 h 1424354"/>
              <a:gd name="connsiteX3-2077" fmla="*/ 109278 w 1416401"/>
              <a:gd name="connsiteY3-2078" fmla="*/ 152400 h 1424354"/>
              <a:gd name="connsiteX4-2079" fmla="*/ 132724 w 1416401"/>
              <a:gd name="connsiteY4-2080" fmla="*/ 117231 h 1424354"/>
              <a:gd name="connsiteX5-2081" fmla="*/ 144447 w 1416401"/>
              <a:gd name="connsiteY5-2082" fmla="*/ 99646 h 1424354"/>
              <a:gd name="connsiteX6-2083" fmla="*/ 197201 w 1416401"/>
              <a:gd name="connsiteY6-2084" fmla="*/ 70338 h 1424354"/>
              <a:gd name="connsiteX7-2085" fmla="*/ 226508 w 1416401"/>
              <a:gd name="connsiteY7-2086" fmla="*/ 52754 h 1424354"/>
              <a:gd name="connsiteX8-2087" fmla="*/ 261678 w 1416401"/>
              <a:gd name="connsiteY8-2088" fmla="*/ 41031 h 1424354"/>
              <a:gd name="connsiteX9-2089" fmla="*/ 308570 w 1416401"/>
              <a:gd name="connsiteY9-2090" fmla="*/ 23446 h 1424354"/>
              <a:gd name="connsiteX10-2091" fmla="*/ 326155 w 1416401"/>
              <a:gd name="connsiteY10-2092" fmla="*/ 17585 h 1424354"/>
              <a:gd name="connsiteX11-2093" fmla="*/ 367185 w 1416401"/>
              <a:gd name="connsiteY11-2094" fmla="*/ 11723 h 1424354"/>
              <a:gd name="connsiteX12-2095" fmla="*/ 490278 w 1416401"/>
              <a:gd name="connsiteY12-2096" fmla="*/ 0 h 1424354"/>
              <a:gd name="connsiteX13-2097" fmla="*/ 607508 w 1416401"/>
              <a:gd name="connsiteY13-2098" fmla="*/ 11723 h 1424354"/>
              <a:gd name="connsiteX14-2099" fmla="*/ 625093 w 1416401"/>
              <a:gd name="connsiteY14-2100" fmla="*/ 17585 h 1424354"/>
              <a:gd name="connsiteX15-2101" fmla="*/ 671985 w 1416401"/>
              <a:gd name="connsiteY15-2102" fmla="*/ 29308 h 1424354"/>
              <a:gd name="connsiteX16-2103" fmla="*/ 695432 w 1416401"/>
              <a:gd name="connsiteY16-2104" fmla="*/ 35169 h 1424354"/>
              <a:gd name="connsiteX17-2105" fmla="*/ 718878 w 1416401"/>
              <a:gd name="connsiteY17-2106" fmla="*/ 46892 h 1424354"/>
              <a:gd name="connsiteX18-2107" fmla="*/ 754047 w 1416401"/>
              <a:gd name="connsiteY18-2108" fmla="*/ 58615 h 1424354"/>
              <a:gd name="connsiteX19-2109" fmla="*/ 771632 w 1416401"/>
              <a:gd name="connsiteY19-2110" fmla="*/ 70338 h 1424354"/>
              <a:gd name="connsiteX20-2111" fmla="*/ 789216 w 1416401"/>
              <a:gd name="connsiteY20-2112" fmla="*/ 87923 h 1424354"/>
              <a:gd name="connsiteX21-2113" fmla="*/ 824385 w 1416401"/>
              <a:gd name="connsiteY21-2114" fmla="*/ 99646 h 1424354"/>
              <a:gd name="connsiteX22-2115" fmla="*/ 841970 w 1416401"/>
              <a:gd name="connsiteY22-2116" fmla="*/ 117231 h 1424354"/>
              <a:gd name="connsiteX23-2117" fmla="*/ 847832 w 1416401"/>
              <a:gd name="connsiteY23-2118" fmla="*/ 134815 h 1424354"/>
              <a:gd name="connsiteX24-2119" fmla="*/ 865416 w 1416401"/>
              <a:gd name="connsiteY24-2120" fmla="*/ 140677 h 1424354"/>
              <a:gd name="connsiteX25-2121" fmla="*/ 906447 w 1416401"/>
              <a:gd name="connsiteY25-2122" fmla="*/ 175846 h 1424354"/>
              <a:gd name="connsiteX26-2123" fmla="*/ 918170 w 1416401"/>
              <a:gd name="connsiteY26-2124" fmla="*/ 193431 h 1424354"/>
              <a:gd name="connsiteX27-2125" fmla="*/ 935755 w 1416401"/>
              <a:gd name="connsiteY27-2126" fmla="*/ 205154 h 1424354"/>
              <a:gd name="connsiteX28-2127" fmla="*/ 959201 w 1416401"/>
              <a:gd name="connsiteY28-2128" fmla="*/ 222738 h 1424354"/>
              <a:gd name="connsiteX29-2129" fmla="*/ 976785 w 1416401"/>
              <a:gd name="connsiteY29-2130" fmla="*/ 234462 h 1424354"/>
              <a:gd name="connsiteX30-2131" fmla="*/ 994370 w 1416401"/>
              <a:gd name="connsiteY30-2132" fmla="*/ 257908 h 1424354"/>
              <a:gd name="connsiteX31-2133" fmla="*/ 1035401 w 1416401"/>
              <a:gd name="connsiteY31-2134" fmla="*/ 281354 h 1424354"/>
              <a:gd name="connsiteX32-2135" fmla="*/ 1058847 w 1416401"/>
              <a:gd name="connsiteY32-2136" fmla="*/ 310662 h 1424354"/>
              <a:gd name="connsiteX33-2137" fmla="*/ 1099878 w 1416401"/>
              <a:gd name="connsiteY33-2138" fmla="*/ 345831 h 1424354"/>
              <a:gd name="connsiteX34-2139" fmla="*/ 1129185 w 1416401"/>
              <a:gd name="connsiteY34-2140" fmla="*/ 386862 h 1424354"/>
              <a:gd name="connsiteX35-2141" fmla="*/ 1135047 w 1416401"/>
              <a:gd name="connsiteY35-2142" fmla="*/ 404446 h 1424354"/>
              <a:gd name="connsiteX36-2143" fmla="*/ 1170216 w 1416401"/>
              <a:gd name="connsiteY36-2144" fmla="*/ 445477 h 1424354"/>
              <a:gd name="connsiteX37-2145" fmla="*/ 1187801 w 1416401"/>
              <a:gd name="connsiteY37-2146" fmla="*/ 468923 h 1424354"/>
              <a:gd name="connsiteX38-2147" fmla="*/ 1211247 w 1416401"/>
              <a:gd name="connsiteY38-2148" fmla="*/ 504092 h 1424354"/>
              <a:gd name="connsiteX39-2149" fmla="*/ 1240555 w 1416401"/>
              <a:gd name="connsiteY39-2150" fmla="*/ 545123 h 1424354"/>
              <a:gd name="connsiteX40-2151" fmla="*/ 1264001 w 1416401"/>
              <a:gd name="connsiteY40-2152" fmla="*/ 592015 h 1424354"/>
              <a:gd name="connsiteX41-2153" fmla="*/ 1269862 w 1416401"/>
              <a:gd name="connsiteY41-2154" fmla="*/ 609600 h 1424354"/>
              <a:gd name="connsiteX42-2155" fmla="*/ 1287447 w 1416401"/>
              <a:gd name="connsiteY42-2156" fmla="*/ 638908 h 1424354"/>
              <a:gd name="connsiteX43-2157" fmla="*/ 1299170 w 1416401"/>
              <a:gd name="connsiteY43-2158" fmla="*/ 662354 h 1424354"/>
              <a:gd name="connsiteX44-2159" fmla="*/ 1316755 w 1416401"/>
              <a:gd name="connsiteY44-2160" fmla="*/ 679938 h 1424354"/>
              <a:gd name="connsiteX45-2161" fmla="*/ 1340201 w 1416401"/>
              <a:gd name="connsiteY45-2162" fmla="*/ 720969 h 1424354"/>
              <a:gd name="connsiteX46-2163" fmla="*/ 1351924 w 1416401"/>
              <a:gd name="connsiteY46-2164" fmla="*/ 744415 h 1424354"/>
              <a:gd name="connsiteX47-2165" fmla="*/ 1357785 w 1416401"/>
              <a:gd name="connsiteY47-2166" fmla="*/ 762000 h 1424354"/>
              <a:gd name="connsiteX48-2167" fmla="*/ 1369508 w 1416401"/>
              <a:gd name="connsiteY48-2168" fmla="*/ 779585 h 1424354"/>
              <a:gd name="connsiteX49-2169" fmla="*/ 1381232 w 1416401"/>
              <a:gd name="connsiteY49-2170" fmla="*/ 808892 h 1424354"/>
              <a:gd name="connsiteX50-2171" fmla="*/ 1398816 w 1416401"/>
              <a:gd name="connsiteY50-2172" fmla="*/ 885092 h 1424354"/>
              <a:gd name="connsiteX51-2173" fmla="*/ 1410539 w 1416401"/>
              <a:gd name="connsiteY51-2174" fmla="*/ 955431 h 1424354"/>
              <a:gd name="connsiteX52-2175" fmla="*/ 1416401 w 1416401"/>
              <a:gd name="connsiteY52-2176" fmla="*/ 973015 h 1424354"/>
              <a:gd name="connsiteX53-2177" fmla="*/ 1410539 w 1416401"/>
              <a:gd name="connsiteY53-2178" fmla="*/ 1125415 h 1424354"/>
              <a:gd name="connsiteX54-2179" fmla="*/ 1398816 w 1416401"/>
              <a:gd name="connsiteY54-2180" fmla="*/ 1160585 h 1424354"/>
              <a:gd name="connsiteX55-2181" fmla="*/ 1392955 w 1416401"/>
              <a:gd name="connsiteY55-2182" fmla="*/ 1178169 h 1424354"/>
              <a:gd name="connsiteX56-2183" fmla="*/ 1387093 w 1416401"/>
              <a:gd name="connsiteY56-2184" fmla="*/ 1219200 h 1424354"/>
              <a:gd name="connsiteX57-2185" fmla="*/ 1381232 w 1416401"/>
              <a:gd name="connsiteY57-2186" fmla="*/ 1289538 h 1424354"/>
              <a:gd name="connsiteX58-2187" fmla="*/ 1351924 w 1416401"/>
              <a:gd name="connsiteY58-2188" fmla="*/ 1330569 h 1424354"/>
              <a:gd name="connsiteX59-2189" fmla="*/ 1322616 w 1416401"/>
              <a:gd name="connsiteY59-2190" fmla="*/ 1359877 h 1424354"/>
              <a:gd name="connsiteX60-2191" fmla="*/ 1287447 w 1416401"/>
              <a:gd name="connsiteY60-2192" fmla="*/ 1383323 h 1424354"/>
              <a:gd name="connsiteX61-2193" fmla="*/ 1269862 w 1416401"/>
              <a:gd name="connsiteY61-2194" fmla="*/ 1395046 h 1424354"/>
              <a:gd name="connsiteX62-2195" fmla="*/ 1234693 w 1416401"/>
              <a:gd name="connsiteY62-2196" fmla="*/ 1406769 h 1424354"/>
              <a:gd name="connsiteX63-2197" fmla="*/ 1217108 w 1416401"/>
              <a:gd name="connsiteY63-2198" fmla="*/ 1412631 h 1424354"/>
              <a:gd name="connsiteX64-2199" fmla="*/ 1176078 w 1416401"/>
              <a:gd name="connsiteY64-2200" fmla="*/ 1418492 h 1424354"/>
              <a:gd name="connsiteX65-2201" fmla="*/ 1140908 w 1416401"/>
              <a:gd name="connsiteY65-2202" fmla="*/ 1424354 h 1424354"/>
              <a:gd name="connsiteX66-2203" fmla="*/ 900585 w 1416401"/>
              <a:gd name="connsiteY66-2204" fmla="*/ 1418492 h 1424354"/>
              <a:gd name="connsiteX67-2205" fmla="*/ 883001 w 1416401"/>
              <a:gd name="connsiteY67-2206" fmla="*/ 1412631 h 1424354"/>
              <a:gd name="connsiteX68-2207" fmla="*/ 800939 w 1416401"/>
              <a:gd name="connsiteY68-2208" fmla="*/ 1406769 h 1424354"/>
              <a:gd name="connsiteX69-2209" fmla="*/ 630955 w 1416401"/>
              <a:gd name="connsiteY69-2210" fmla="*/ 1400908 h 1424354"/>
              <a:gd name="connsiteX70-2211" fmla="*/ 572339 w 1416401"/>
              <a:gd name="connsiteY70-2212" fmla="*/ 1395046 h 1424354"/>
              <a:gd name="connsiteX71-2213" fmla="*/ 537170 w 1416401"/>
              <a:gd name="connsiteY71-2214" fmla="*/ 1383323 h 1424354"/>
              <a:gd name="connsiteX72-2215" fmla="*/ 155426 w 1416401"/>
              <a:gd name="connsiteY72-2216" fmla="*/ 1371600 h 1424354"/>
              <a:gd name="connsiteX73-2217" fmla="*/ 126862 w 1416401"/>
              <a:gd name="connsiteY73-2218" fmla="*/ 1312985 h 1424354"/>
              <a:gd name="connsiteX74-2219" fmla="*/ 50662 w 1416401"/>
              <a:gd name="connsiteY74-2220" fmla="*/ 1248508 h 1424354"/>
              <a:gd name="connsiteX75-2221" fmla="*/ 33078 w 1416401"/>
              <a:gd name="connsiteY75-2222" fmla="*/ 1230923 h 1424354"/>
              <a:gd name="connsiteX76-2223" fmla="*/ 21355 w 1416401"/>
              <a:gd name="connsiteY76-2224" fmla="*/ 1189892 h 1424354"/>
              <a:gd name="connsiteX77-2225" fmla="*/ 9632 w 1416401"/>
              <a:gd name="connsiteY77-2226" fmla="*/ 1143000 h 1424354"/>
              <a:gd name="connsiteX78-2227" fmla="*/ 9632 w 1416401"/>
              <a:gd name="connsiteY78-2228" fmla="*/ 943708 h 1424354"/>
              <a:gd name="connsiteX79-2229" fmla="*/ 15493 w 1416401"/>
              <a:gd name="connsiteY79-2230" fmla="*/ 926123 h 1424354"/>
              <a:gd name="connsiteX80-2231" fmla="*/ 21355 w 1416401"/>
              <a:gd name="connsiteY80-2232" fmla="*/ 873369 h 1424354"/>
              <a:gd name="connsiteX81-2233" fmla="*/ 27216 w 1416401"/>
              <a:gd name="connsiteY81-2234" fmla="*/ 855785 h 1424354"/>
              <a:gd name="connsiteX82-2235" fmla="*/ 33078 w 1416401"/>
              <a:gd name="connsiteY82-2236" fmla="*/ 820615 h 1424354"/>
              <a:gd name="connsiteX83-2237" fmla="*/ 50662 w 1416401"/>
              <a:gd name="connsiteY83-2238" fmla="*/ 779585 h 1424354"/>
              <a:gd name="connsiteX84-2239" fmla="*/ 62385 w 1416401"/>
              <a:gd name="connsiteY84-2240" fmla="*/ 738554 h 1424354"/>
              <a:gd name="connsiteX85-2241" fmla="*/ 74108 w 1416401"/>
              <a:gd name="connsiteY85-2242" fmla="*/ 715108 h 1424354"/>
              <a:gd name="connsiteX86-2243" fmla="*/ 85832 w 1416401"/>
              <a:gd name="connsiteY86-2244" fmla="*/ 674077 h 1424354"/>
              <a:gd name="connsiteX87-2245" fmla="*/ 91693 w 1416401"/>
              <a:gd name="connsiteY87-2246" fmla="*/ 656492 h 1424354"/>
              <a:gd name="connsiteX88-2247" fmla="*/ 97555 w 1416401"/>
              <a:gd name="connsiteY88-2248" fmla="*/ 627185 h 1424354"/>
              <a:gd name="connsiteX89-2249" fmla="*/ 103416 w 1416401"/>
              <a:gd name="connsiteY89-2250" fmla="*/ 609600 h 1424354"/>
              <a:gd name="connsiteX90-2251" fmla="*/ 109278 w 1416401"/>
              <a:gd name="connsiteY90-2252" fmla="*/ 586154 h 1424354"/>
              <a:gd name="connsiteX91-2253" fmla="*/ 115139 w 1416401"/>
              <a:gd name="connsiteY91-2254" fmla="*/ 556846 h 1424354"/>
              <a:gd name="connsiteX92-2255" fmla="*/ 126862 w 1416401"/>
              <a:gd name="connsiteY92-2256" fmla="*/ 521677 h 1424354"/>
              <a:gd name="connsiteX93-2257" fmla="*/ 121001 w 1416401"/>
              <a:gd name="connsiteY93-2258" fmla="*/ 322385 h 1424354"/>
              <a:gd name="connsiteX94-2259" fmla="*/ 115139 w 1416401"/>
              <a:gd name="connsiteY94-2260" fmla="*/ 304800 h 1424354"/>
              <a:gd name="connsiteX95-2261" fmla="*/ 103416 w 1416401"/>
              <a:gd name="connsiteY95-2262" fmla="*/ 281354 h 1424354"/>
              <a:gd name="connsiteX96-2263" fmla="*/ 85832 w 1416401"/>
              <a:gd name="connsiteY96-2264" fmla="*/ 263769 h 1424354"/>
              <a:gd name="connsiteX97-2265" fmla="*/ 79970 w 1416401"/>
              <a:gd name="connsiteY97-2266" fmla="*/ 246185 h 1424354"/>
              <a:gd name="connsiteX0-2267" fmla="*/ 79970 w 1416401"/>
              <a:gd name="connsiteY0-2268" fmla="*/ 246185 h 1424354"/>
              <a:gd name="connsiteX1-2269" fmla="*/ 97555 w 1416401"/>
              <a:gd name="connsiteY1-2270" fmla="*/ 193431 h 1424354"/>
              <a:gd name="connsiteX2-2271" fmla="*/ 103416 w 1416401"/>
              <a:gd name="connsiteY2-2272" fmla="*/ 175846 h 1424354"/>
              <a:gd name="connsiteX3-2273" fmla="*/ 109278 w 1416401"/>
              <a:gd name="connsiteY3-2274" fmla="*/ 152400 h 1424354"/>
              <a:gd name="connsiteX4-2275" fmla="*/ 132724 w 1416401"/>
              <a:gd name="connsiteY4-2276" fmla="*/ 117231 h 1424354"/>
              <a:gd name="connsiteX5-2277" fmla="*/ 144447 w 1416401"/>
              <a:gd name="connsiteY5-2278" fmla="*/ 99646 h 1424354"/>
              <a:gd name="connsiteX6-2279" fmla="*/ 197201 w 1416401"/>
              <a:gd name="connsiteY6-2280" fmla="*/ 70338 h 1424354"/>
              <a:gd name="connsiteX7-2281" fmla="*/ 226508 w 1416401"/>
              <a:gd name="connsiteY7-2282" fmla="*/ 52754 h 1424354"/>
              <a:gd name="connsiteX8-2283" fmla="*/ 261678 w 1416401"/>
              <a:gd name="connsiteY8-2284" fmla="*/ 41031 h 1424354"/>
              <a:gd name="connsiteX9-2285" fmla="*/ 308570 w 1416401"/>
              <a:gd name="connsiteY9-2286" fmla="*/ 23446 h 1424354"/>
              <a:gd name="connsiteX10-2287" fmla="*/ 326155 w 1416401"/>
              <a:gd name="connsiteY10-2288" fmla="*/ 17585 h 1424354"/>
              <a:gd name="connsiteX11-2289" fmla="*/ 367185 w 1416401"/>
              <a:gd name="connsiteY11-2290" fmla="*/ 11723 h 1424354"/>
              <a:gd name="connsiteX12-2291" fmla="*/ 490278 w 1416401"/>
              <a:gd name="connsiteY12-2292" fmla="*/ 0 h 1424354"/>
              <a:gd name="connsiteX13-2293" fmla="*/ 607508 w 1416401"/>
              <a:gd name="connsiteY13-2294" fmla="*/ 11723 h 1424354"/>
              <a:gd name="connsiteX14-2295" fmla="*/ 625093 w 1416401"/>
              <a:gd name="connsiteY14-2296" fmla="*/ 17585 h 1424354"/>
              <a:gd name="connsiteX15-2297" fmla="*/ 671985 w 1416401"/>
              <a:gd name="connsiteY15-2298" fmla="*/ 29308 h 1424354"/>
              <a:gd name="connsiteX16-2299" fmla="*/ 695432 w 1416401"/>
              <a:gd name="connsiteY16-2300" fmla="*/ 35169 h 1424354"/>
              <a:gd name="connsiteX17-2301" fmla="*/ 718878 w 1416401"/>
              <a:gd name="connsiteY17-2302" fmla="*/ 46892 h 1424354"/>
              <a:gd name="connsiteX18-2303" fmla="*/ 754047 w 1416401"/>
              <a:gd name="connsiteY18-2304" fmla="*/ 58615 h 1424354"/>
              <a:gd name="connsiteX19-2305" fmla="*/ 771632 w 1416401"/>
              <a:gd name="connsiteY19-2306" fmla="*/ 70338 h 1424354"/>
              <a:gd name="connsiteX20-2307" fmla="*/ 789216 w 1416401"/>
              <a:gd name="connsiteY20-2308" fmla="*/ 87923 h 1424354"/>
              <a:gd name="connsiteX21-2309" fmla="*/ 824385 w 1416401"/>
              <a:gd name="connsiteY21-2310" fmla="*/ 99646 h 1424354"/>
              <a:gd name="connsiteX22-2311" fmla="*/ 841970 w 1416401"/>
              <a:gd name="connsiteY22-2312" fmla="*/ 117231 h 1424354"/>
              <a:gd name="connsiteX23-2313" fmla="*/ 847832 w 1416401"/>
              <a:gd name="connsiteY23-2314" fmla="*/ 134815 h 1424354"/>
              <a:gd name="connsiteX24-2315" fmla="*/ 865416 w 1416401"/>
              <a:gd name="connsiteY24-2316" fmla="*/ 140677 h 1424354"/>
              <a:gd name="connsiteX25-2317" fmla="*/ 906447 w 1416401"/>
              <a:gd name="connsiteY25-2318" fmla="*/ 175846 h 1424354"/>
              <a:gd name="connsiteX26-2319" fmla="*/ 918170 w 1416401"/>
              <a:gd name="connsiteY26-2320" fmla="*/ 193431 h 1424354"/>
              <a:gd name="connsiteX27-2321" fmla="*/ 935755 w 1416401"/>
              <a:gd name="connsiteY27-2322" fmla="*/ 205154 h 1424354"/>
              <a:gd name="connsiteX28-2323" fmla="*/ 959201 w 1416401"/>
              <a:gd name="connsiteY28-2324" fmla="*/ 222738 h 1424354"/>
              <a:gd name="connsiteX29-2325" fmla="*/ 976785 w 1416401"/>
              <a:gd name="connsiteY29-2326" fmla="*/ 234462 h 1424354"/>
              <a:gd name="connsiteX30-2327" fmla="*/ 994370 w 1416401"/>
              <a:gd name="connsiteY30-2328" fmla="*/ 257908 h 1424354"/>
              <a:gd name="connsiteX31-2329" fmla="*/ 1035401 w 1416401"/>
              <a:gd name="connsiteY31-2330" fmla="*/ 281354 h 1424354"/>
              <a:gd name="connsiteX32-2331" fmla="*/ 1058847 w 1416401"/>
              <a:gd name="connsiteY32-2332" fmla="*/ 310662 h 1424354"/>
              <a:gd name="connsiteX33-2333" fmla="*/ 1099878 w 1416401"/>
              <a:gd name="connsiteY33-2334" fmla="*/ 345831 h 1424354"/>
              <a:gd name="connsiteX34-2335" fmla="*/ 1129185 w 1416401"/>
              <a:gd name="connsiteY34-2336" fmla="*/ 386862 h 1424354"/>
              <a:gd name="connsiteX35-2337" fmla="*/ 1135047 w 1416401"/>
              <a:gd name="connsiteY35-2338" fmla="*/ 404446 h 1424354"/>
              <a:gd name="connsiteX36-2339" fmla="*/ 1170216 w 1416401"/>
              <a:gd name="connsiteY36-2340" fmla="*/ 445477 h 1424354"/>
              <a:gd name="connsiteX37-2341" fmla="*/ 1187801 w 1416401"/>
              <a:gd name="connsiteY37-2342" fmla="*/ 468923 h 1424354"/>
              <a:gd name="connsiteX38-2343" fmla="*/ 1211247 w 1416401"/>
              <a:gd name="connsiteY38-2344" fmla="*/ 504092 h 1424354"/>
              <a:gd name="connsiteX39-2345" fmla="*/ 1240555 w 1416401"/>
              <a:gd name="connsiteY39-2346" fmla="*/ 545123 h 1424354"/>
              <a:gd name="connsiteX40-2347" fmla="*/ 1264001 w 1416401"/>
              <a:gd name="connsiteY40-2348" fmla="*/ 592015 h 1424354"/>
              <a:gd name="connsiteX41-2349" fmla="*/ 1269862 w 1416401"/>
              <a:gd name="connsiteY41-2350" fmla="*/ 609600 h 1424354"/>
              <a:gd name="connsiteX42-2351" fmla="*/ 1287447 w 1416401"/>
              <a:gd name="connsiteY42-2352" fmla="*/ 638908 h 1424354"/>
              <a:gd name="connsiteX43-2353" fmla="*/ 1299170 w 1416401"/>
              <a:gd name="connsiteY43-2354" fmla="*/ 662354 h 1424354"/>
              <a:gd name="connsiteX44-2355" fmla="*/ 1316755 w 1416401"/>
              <a:gd name="connsiteY44-2356" fmla="*/ 679938 h 1424354"/>
              <a:gd name="connsiteX45-2357" fmla="*/ 1340201 w 1416401"/>
              <a:gd name="connsiteY45-2358" fmla="*/ 720969 h 1424354"/>
              <a:gd name="connsiteX46-2359" fmla="*/ 1351924 w 1416401"/>
              <a:gd name="connsiteY46-2360" fmla="*/ 744415 h 1424354"/>
              <a:gd name="connsiteX47-2361" fmla="*/ 1357785 w 1416401"/>
              <a:gd name="connsiteY47-2362" fmla="*/ 762000 h 1424354"/>
              <a:gd name="connsiteX48-2363" fmla="*/ 1369508 w 1416401"/>
              <a:gd name="connsiteY48-2364" fmla="*/ 779585 h 1424354"/>
              <a:gd name="connsiteX49-2365" fmla="*/ 1381232 w 1416401"/>
              <a:gd name="connsiteY49-2366" fmla="*/ 808892 h 1424354"/>
              <a:gd name="connsiteX50-2367" fmla="*/ 1398816 w 1416401"/>
              <a:gd name="connsiteY50-2368" fmla="*/ 885092 h 1424354"/>
              <a:gd name="connsiteX51-2369" fmla="*/ 1410539 w 1416401"/>
              <a:gd name="connsiteY51-2370" fmla="*/ 955431 h 1424354"/>
              <a:gd name="connsiteX52-2371" fmla="*/ 1416401 w 1416401"/>
              <a:gd name="connsiteY52-2372" fmla="*/ 973015 h 1424354"/>
              <a:gd name="connsiteX53-2373" fmla="*/ 1410539 w 1416401"/>
              <a:gd name="connsiteY53-2374" fmla="*/ 1125415 h 1424354"/>
              <a:gd name="connsiteX54-2375" fmla="*/ 1398816 w 1416401"/>
              <a:gd name="connsiteY54-2376" fmla="*/ 1160585 h 1424354"/>
              <a:gd name="connsiteX55-2377" fmla="*/ 1392955 w 1416401"/>
              <a:gd name="connsiteY55-2378" fmla="*/ 1178169 h 1424354"/>
              <a:gd name="connsiteX56-2379" fmla="*/ 1387093 w 1416401"/>
              <a:gd name="connsiteY56-2380" fmla="*/ 1219200 h 1424354"/>
              <a:gd name="connsiteX57-2381" fmla="*/ 1381232 w 1416401"/>
              <a:gd name="connsiteY57-2382" fmla="*/ 1289538 h 1424354"/>
              <a:gd name="connsiteX58-2383" fmla="*/ 1351924 w 1416401"/>
              <a:gd name="connsiteY58-2384" fmla="*/ 1330569 h 1424354"/>
              <a:gd name="connsiteX59-2385" fmla="*/ 1322616 w 1416401"/>
              <a:gd name="connsiteY59-2386" fmla="*/ 1359877 h 1424354"/>
              <a:gd name="connsiteX60-2387" fmla="*/ 1287447 w 1416401"/>
              <a:gd name="connsiteY60-2388" fmla="*/ 1383323 h 1424354"/>
              <a:gd name="connsiteX61-2389" fmla="*/ 1269862 w 1416401"/>
              <a:gd name="connsiteY61-2390" fmla="*/ 1395046 h 1424354"/>
              <a:gd name="connsiteX62-2391" fmla="*/ 1234693 w 1416401"/>
              <a:gd name="connsiteY62-2392" fmla="*/ 1406769 h 1424354"/>
              <a:gd name="connsiteX63-2393" fmla="*/ 1217108 w 1416401"/>
              <a:gd name="connsiteY63-2394" fmla="*/ 1412631 h 1424354"/>
              <a:gd name="connsiteX64-2395" fmla="*/ 1176078 w 1416401"/>
              <a:gd name="connsiteY64-2396" fmla="*/ 1418492 h 1424354"/>
              <a:gd name="connsiteX65-2397" fmla="*/ 1140908 w 1416401"/>
              <a:gd name="connsiteY65-2398" fmla="*/ 1424354 h 1424354"/>
              <a:gd name="connsiteX66-2399" fmla="*/ 900585 w 1416401"/>
              <a:gd name="connsiteY66-2400" fmla="*/ 1418492 h 1424354"/>
              <a:gd name="connsiteX67-2401" fmla="*/ 883001 w 1416401"/>
              <a:gd name="connsiteY67-2402" fmla="*/ 1412631 h 1424354"/>
              <a:gd name="connsiteX68-2403" fmla="*/ 800939 w 1416401"/>
              <a:gd name="connsiteY68-2404" fmla="*/ 1406769 h 1424354"/>
              <a:gd name="connsiteX69-2405" fmla="*/ 630955 w 1416401"/>
              <a:gd name="connsiteY69-2406" fmla="*/ 1400908 h 1424354"/>
              <a:gd name="connsiteX70-2407" fmla="*/ 572339 w 1416401"/>
              <a:gd name="connsiteY70-2408" fmla="*/ 1395046 h 1424354"/>
              <a:gd name="connsiteX71-2409" fmla="*/ 537170 w 1416401"/>
              <a:gd name="connsiteY71-2410" fmla="*/ 1383323 h 1424354"/>
              <a:gd name="connsiteX72-2411" fmla="*/ 155426 w 1416401"/>
              <a:gd name="connsiteY72-2412" fmla="*/ 1371600 h 1424354"/>
              <a:gd name="connsiteX73-2413" fmla="*/ 83418 w 1416401"/>
              <a:gd name="connsiteY73-2414" fmla="*/ 1299592 h 1424354"/>
              <a:gd name="connsiteX74-2415" fmla="*/ 50662 w 1416401"/>
              <a:gd name="connsiteY74-2416" fmla="*/ 1248508 h 1424354"/>
              <a:gd name="connsiteX75-2417" fmla="*/ 33078 w 1416401"/>
              <a:gd name="connsiteY75-2418" fmla="*/ 1230923 h 1424354"/>
              <a:gd name="connsiteX76-2419" fmla="*/ 21355 w 1416401"/>
              <a:gd name="connsiteY76-2420" fmla="*/ 1189892 h 1424354"/>
              <a:gd name="connsiteX77-2421" fmla="*/ 9632 w 1416401"/>
              <a:gd name="connsiteY77-2422" fmla="*/ 1143000 h 1424354"/>
              <a:gd name="connsiteX78-2423" fmla="*/ 9632 w 1416401"/>
              <a:gd name="connsiteY78-2424" fmla="*/ 943708 h 1424354"/>
              <a:gd name="connsiteX79-2425" fmla="*/ 15493 w 1416401"/>
              <a:gd name="connsiteY79-2426" fmla="*/ 926123 h 1424354"/>
              <a:gd name="connsiteX80-2427" fmla="*/ 21355 w 1416401"/>
              <a:gd name="connsiteY80-2428" fmla="*/ 873369 h 1424354"/>
              <a:gd name="connsiteX81-2429" fmla="*/ 27216 w 1416401"/>
              <a:gd name="connsiteY81-2430" fmla="*/ 855785 h 1424354"/>
              <a:gd name="connsiteX82-2431" fmla="*/ 33078 w 1416401"/>
              <a:gd name="connsiteY82-2432" fmla="*/ 820615 h 1424354"/>
              <a:gd name="connsiteX83-2433" fmla="*/ 50662 w 1416401"/>
              <a:gd name="connsiteY83-2434" fmla="*/ 779585 h 1424354"/>
              <a:gd name="connsiteX84-2435" fmla="*/ 62385 w 1416401"/>
              <a:gd name="connsiteY84-2436" fmla="*/ 738554 h 1424354"/>
              <a:gd name="connsiteX85-2437" fmla="*/ 74108 w 1416401"/>
              <a:gd name="connsiteY85-2438" fmla="*/ 715108 h 1424354"/>
              <a:gd name="connsiteX86-2439" fmla="*/ 85832 w 1416401"/>
              <a:gd name="connsiteY86-2440" fmla="*/ 674077 h 1424354"/>
              <a:gd name="connsiteX87-2441" fmla="*/ 91693 w 1416401"/>
              <a:gd name="connsiteY87-2442" fmla="*/ 656492 h 1424354"/>
              <a:gd name="connsiteX88-2443" fmla="*/ 97555 w 1416401"/>
              <a:gd name="connsiteY88-2444" fmla="*/ 627185 h 1424354"/>
              <a:gd name="connsiteX89-2445" fmla="*/ 103416 w 1416401"/>
              <a:gd name="connsiteY89-2446" fmla="*/ 609600 h 1424354"/>
              <a:gd name="connsiteX90-2447" fmla="*/ 109278 w 1416401"/>
              <a:gd name="connsiteY90-2448" fmla="*/ 586154 h 1424354"/>
              <a:gd name="connsiteX91-2449" fmla="*/ 115139 w 1416401"/>
              <a:gd name="connsiteY91-2450" fmla="*/ 556846 h 1424354"/>
              <a:gd name="connsiteX92-2451" fmla="*/ 126862 w 1416401"/>
              <a:gd name="connsiteY92-2452" fmla="*/ 521677 h 1424354"/>
              <a:gd name="connsiteX93-2453" fmla="*/ 121001 w 1416401"/>
              <a:gd name="connsiteY93-2454" fmla="*/ 322385 h 1424354"/>
              <a:gd name="connsiteX94-2455" fmla="*/ 115139 w 1416401"/>
              <a:gd name="connsiteY94-2456" fmla="*/ 304800 h 1424354"/>
              <a:gd name="connsiteX95-2457" fmla="*/ 103416 w 1416401"/>
              <a:gd name="connsiteY95-2458" fmla="*/ 281354 h 1424354"/>
              <a:gd name="connsiteX96-2459" fmla="*/ 85832 w 1416401"/>
              <a:gd name="connsiteY96-2460" fmla="*/ 263769 h 1424354"/>
              <a:gd name="connsiteX97-2461" fmla="*/ 79970 w 1416401"/>
              <a:gd name="connsiteY97-2462" fmla="*/ 246185 h 1424354"/>
              <a:gd name="connsiteX0-2463" fmla="*/ 79970 w 1416401"/>
              <a:gd name="connsiteY0-2464" fmla="*/ 246185 h 1424354"/>
              <a:gd name="connsiteX1-2465" fmla="*/ 97555 w 1416401"/>
              <a:gd name="connsiteY1-2466" fmla="*/ 193431 h 1424354"/>
              <a:gd name="connsiteX2-2467" fmla="*/ 103416 w 1416401"/>
              <a:gd name="connsiteY2-2468" fmla="*/ 175846 h 1424354"/>
              <a:gd name="connsiteX3-2469" fmla="*/ 109278 w 1416401"/>
              <a:gd name="connsiteY3-2470" fmla="*/ 152400 h 1424354"/>
              <a:gd name="connsiteX4-2471" fmla="*/ 132724 w 1416401"/>
              <a:gd name="connsiteY4-2472" fmla="*/ 117231 h 1424354"/>
              <a:gd name="connsiteX5-2473" fmla="*/ 144447 w 1416401"/>
              <a:gd name="connsiteY5-2474" fmla="*/ 99646 h 1424354"/>
              <a:gd name="connsiteX6-2475" fmla="*/ 197201 w 1416401"/>
              <a:gd name="connsiteY6-2476" fmla="*/ 70338 h 1424354"/>
              <a:gd name="connsiteX7-2477" fmla="*/ 226508 w 1416401"/>
              <a:gd name="connsiteY7-2478" fmla="*/ 52754 h 1424354"/>
              <a:gd name="connsiteX8-2479" fmla="*/ 261678 w 1416401"/>
              <a:gd name="connsiteY8-2480" fmla="*/ 41031 h 1424354"/>
              <a:gd name="connsiteX9-2481" fmla="*/ 308570 w 1416401"/>
              <a:gd name="connsiteY9-2482" fmla="*/ 23446 h 1424354"/>
              <a:gd name="connsiteX10-2483" fmla="*/ 326155 w 1416401"/>
              <a:gd name="connsiteY10-2484" fmla="*/ 17585 h 1424354"/>
              <a:gd name="connsiteX11-2485" fmla="*/ 367185 w 1416401"/>
              <a:gd name="connsiteY11-2486" fmla="*/ 11723 h 1424354"/>
              <a:gd name="connsiteX12-2487" fmla="*/ 490278 w 1416401"/>
              <a:gd name="connsiteY12-2488" fmla="*/ 0 h 1424354"/>
              <a:gd name="connsiteX13-2489" fmla="*/ 607508 w 1416401"/>
              <a:gd name="connsiteY13-2490" fmla="*/ 11723 h 1424354"/>
              <a:gd name="connsiteX14-2491" fmla="*/ 625093 w 1416401"/>
              <a:gd name="connsiteY14-2492" fmla="*/ 17585 h 1424354"/>
              <a:gd name="connsiteX15-2493" fmla="*/ 671985 w 1416401"/>
              <a:gd name="connsiteY15-2494" fmla="*/ 29308 h 1424354"/>
              <a:gd name="connsiteX16-2495" fmla="*/ 695432 w 1416401"/>
              <a:gd name="connsiteY16-2496" fmla="*/ 35169 h 1424354"/>
              <a:gd name="connsiteX17-2497" fmla="*/ 718878 w 1416401"/>
              <a:gd name="connsiteY17-2498" fmla="*/ 46892 h 1424354"/>
              <a:gd name="connsiteX18-2499" fmla="*/ 754047 w 1416401"/>
              <a:gd name="connsiteY18-2500" fmla="*/ 58615 h 1424354"/>
              <a:gd name="connsiteX19-2501" fmla="*/ 771632 w 1416401"/>
              <a:gd name="connsiteY19-2502" fmla="*/ 70338 h 1424354"/>
              <a:gd name="connsiteX20-2503" fmla="*/ 789216 w 1416401"/>
              <a:gd name="connsiteY20-2504" fmla="*/ 87923 h 1424354"/>
              <a:gd name="connsiteX21-2505" fmla="*/ 824385 w 1416401"/>
              <a:gd name="connsiteY21-2506" fmla="*/ 99646 h 1424354"/>
              <a:gd name="connsiteX22-2507" fmla="*/ 841970 w 1416401"/>
              <a:gd name="connsiteY22-2508" fmla="*/ 117231 h 1424354"/>
              <a:gd name="connsiteX23-2509" fmla="*/ 847832 w 1416401"/>
              <a:gd name="connsiteY23-2510" fmla="*/ 134815 h 1424354"/>
              <a:gd name="connsiteX24-2511" fmla="*/ 865416 w 1416401"/>
              <a:gd name="connsiteY24-2512" fmla="*/ 140677 h 1424354"/>
              <a:gd name="connsiteX25-2513" fmla="*/ 906447 w 1416401"/>
              <a:gd name="connsiteY25-2514" fmla="*/ 175846 h 1424354"/>
              <a:gd name="connsiteX26-2515" fmla="*/ 918170 w 1416401"/>
              <a:gd name="connsiteY26-2516" fmla="*/ 193431 h 1424354"/>
              <a:gd name="connsiteX27-2517" fmla="*/ 935755 w 1416401"/>
              <a:gd name="connsiteY27-2518" fmla="*/ 205154 h 1424354"/>
              <a:gd name="connsiteX28-2519" fmla="*/ 959201 w 1416401"/>
              <a:gd name="connsiteY28-2520" fmla="*/ 222738 h 1424354"/>
              <a:gd name="connsiteX29-2521" fmla="*/ 976785 w 1416401"/>
              <a:gd name="connsiteY29-2522" fmla="*/ 234462 h 1424354"/>
              <a:gd name="connsiteX30-2523" fmla="*/ 994370 w 1416401"/>
              <a:gd name="connsiteY30-2524" fmla="*/ 257908 h 1424354"/>
              <a:gd name="connsiteX31-2525" fmla="*/ 1035401 w 1416401"/>
              <a:gd name="connsiteY31-2526" fmla="*/ 281354 h 1424354"/>
              <a:gd name="connsiteX32-2527" fmla="*/ 1058847 w 1416401"/>
              <a:gd name="connsiteY32-2528" fmla="*/ 310662 h 1424354"/>
              <a:gd name="connsiteX33-2529" fmla="*/ 1099878 w 1416401"/>
              <a:gd name="connsiteY33-2530" fmla="*/ 345831 h 1424354"/>
              <a:gd name="connsiteX34-2531" fmla="*/ 1129185 w 1416401"/>
              <a:gd name="connsiteY34-2532" fmla="*/ 386862 h 1424354"/>
              <a:gd name="connsiteX35-2533" fmla="*/ 1135047 w 1416401"/>
              <a:gd name="connsiteY35-2534" fmla="*/ 404446 h 1424354"/>
              <a:gd name="connsiteX36-2535" fmla="*/ 1170216 w 1416401"/>
              <a:gd name="connsiteY36-2536" fmla="*/ 445477 h 1424354"/>
              <a:gd name="connsiteX37-2537" fmla="*/ 1187801 w 1416401"/>
              <a:gd name="connsiteY37-2538" fmla="*/ 468923 h 1424354"/>
              <a:gd name="connsiteX38-2539" fmla="*/ 1211247 w 1416401"/>
              <a:gd name="connsiteY38-2540" fmla="*/ 504092 h 1424354"/>
              <a:gd name="connsiteX39-2541" fmla="*/ 1240555 w 1416401"/>
              <a:gd name="connsiteY39-2542" fmla="*/ 545123 h 1424354"/>
              <a:gd name="connsiteX40-2543" fmla="*/ 1264001 w 1416401"/>
              <a:gd name="connsiteY40-2544" fmla="*/ 592015 h 1424354"/>
              <a:gd name="connsiteX41-2545" fmla="*/ 1269862 w 1416401"/>
              <a:gd name="connsiteY41-2546" fmla="*/ 609600 h 1424354"/>
              <a:gd name="connsiteX42-2547" fmla="*/ 1287447 w 1416401"/>
              <a:gd name="connsiteY42-2548" fmla="*/ 638908 h 1424354"/>
              <a:gd name="connsiteX43-2549" fmla="*/ 1299170 w 1416401"/>
              <a:gd name="connsiteY43-2550" fmla="*/ 662354 h 1424354"/>
              <a:gd name="connsiteX44-2551" fmla="*/ 1316755 w 1416401"/>
              <a:gd name="connsiteY44-2552" fmla="*/ 679938 h 1424354"/>
              <a:gd name="connsiteX45-2553" fmla="*/ 1340201 w 1416401"/>
              <a:gd name="connsiteY45-2554" fmla="*/ 720969 h 1424354"/>
              <a:gd name="connsiteX46-2555" fmla="*/ 1351924 w 1416401"/>
              <a:gd name="connsiteY46-2556" fmla="*/ 744415 h 1424354"/>
              <a:gd name="connsiteX47-2557" fmla="*/ 1357785 w 1416401"/>
              <a:gd name="connsiteY47-2558" fmla="*/ 762000 h 1424354"/>
              <a:gd name="connsiteX48-2559" fmla="*/ 1369508 w 1416401"/>
              <a:gd name="connsiteY48-2560" fmla="*/ 779585 h 1424354"/>
              <a:gd name="connsiteX49-2561" fmla="*/ 1381232 w 1416401"/>
              <a:gd name="connsiteY49-2562" fmla="*/ 808892 h 1424354"/>
              <a:gd name="connsiteX50-2563" fmla="*/ 1398816 w 1416401"/>
              <a:gd name="connsiteY50-2564" fmla="*/ 885092 h 1424354"/>
              <a:gd name="connsiteX51-2565" fmla="*/ 1410539 w 1416401"/>
              <a:gd name="connsiteY51-2566" fmla="*/ 955431 h 1424354"/>
              <a:gd name="connsiteX52-2567" fmla="*/ 1416401 w 1416401"/>
              <a:gd name="connsiteY52-2568" fmla="*/ 973015 h 1424354"/>
              <a:gd name="connsiteX53-2569" fmla="*/ 1410539 w 1416401"/>
              <a:gd name="connsiteY53-2570" fmla="*/ 1125415 h 1424354"/>
              <a:gd name="connsiteX54-2571" fmla="*/ 1398816 w 1416401"/>
              <a:gd name="connsiteY54-2572" fmla="*/ 1160585 h 1424354"/>
              <a:gd name="connsiteX55-2573" fmla="*/ 1392955 w 1416401"/>
              <a:gd name="connsiteY55-2574" fmla="*/ 1178169 h 1424354"/>
              <a:gd name="connsiteX56-2575" fmla="*/ 1387093 w 1416401"/>
              <a:gd name="connsiteY56-2576" fmla="*/ 1219200 h 1424354"/>
              <a:gd name="connsiteX57-2577" fmla="*/ 1381232 w 1416401"/>
              <a:gd name="connsiteY57-2578" fmla="*/ 1289538 h 1424354"/>
              <a:gd name="connsiteX58-2579" fmla="*/ 1351924 w 1416401"/>
              <a:gd name="connsiteY58-2580" fmla="*/ 1330569 h 1424354"/>
              <a:gd name="connsiteX59-2581" fmla="*/ 1322616 w 1416401"/>
              <a:gd name="connsiteY59-2582" fmla="*/ 1359877 h 1424354"/>
              <a:gd name="connsiteX60-2583" fmla="*/ 1287447 w 1416401"/>
              <a:gd name="connsiteY60-2584" fmla="*/ 1383323 h 1424354"/>
              <a:gd name="connsiteX61-2585" fmla="*/ 1269862 w 1416401"/>
              <a:gd name="connsiteY61-2586" fmla="*/ 1395046 h 1424354"/>
              <a:gd name="connsiteX62-2587" fmla="*/ 1234693 w 1416401"/>
              <a:gd name="connsiteY62-2588" fmla="*/ 1406769 h 1424354"/>
              <a:gd name="connsiteX63-2589" fmla="*/ 1217108 w 1416401"/>
              <a:gd name="connsiteY63-2590" fmla="*/ 1412631 h 1424354"/>
              <a:gd name="connsiteX64-2591" fmla="*/ 1176078 w 1416401"/>
              <a:gd name="connsiteY64-2592" fmla="*/ 1418492 h 1424354"/>
              <a:gd name="connsiteX65-2593" fmla="*/ 1140908 w 1416401"/>
              <a:gd name="connsiteY65-2594" fmla="*/ 1424354 h 1424354"/>
              <a:gd name="connsiteX66-2595" fmla="*/ 900585 w 1416401"/>
              <a:gd name="connsiteY66-2596" fmla="*/ 1418492 h 1424354"/>
              <a:gd name="connsiteX67-2597" fmla="*/ 883001 w 1416401"/>
              <a:gd name="connsiteY67-2598" fmla="*/ 1412631 h 1424354"/>
              <a:gd name="connsiteX68-2599" fmla="*/ 800939 w 1416401"/>
              <a:gd name="connsiteY68-2600" fmla="*/ 1406769 h 1424354"/>
              <a:gd name="connsiteX69-2601" fmla="*/ 630955 w 1416401"/>
              <a:gd name="connsiteY69-2602" fmla="*/ 1400908 h 1424354"/>
              <a:gd name="connsiteX70-2603" fmla="*/ 572339 w 1416401"/>
              <a:gd name="connsiteY70-2604" fmla="*/ 1395046 h 1424354"/>
              <a:gd name="connsiteX71-2605" fmla="*/ 476812 w 1416401"/>
              <a:gd name="connsiteY71-2606" fmla="*/ 1400908 h 1424354"/>
              <a:gd name="connsiteX72-2607" fmla="*/ 155426 w 1416401"/>
              <a:gd name="connsiteY72-2608" fmla="*/ 1371600 h 1424354"/>
              <a:gd name="connsiteX73-2609" fmla="*/ 83418 w 1416401"/>
              <a:gd name="connsiteY73-2610" fmla="*/ 1299592 h 1424354"/>
              <a:gd name="connsiteX74-2611" fmla="*/ 50662 w 1416401"/>
              <a:gd name="connsiteY74-2612" fmla="*/ 1248508 h 1424354"/>
              <a:gd name="connsiteX75-2613" fmla="*/ 33078 w 1416401"/>
              <a:gd name="connsiteY75-2614" fmla="*/ 1230923 h 1424354"/>
              <a:gd name="connsiteX76-2615" fmla="*/ 21355 w 1416401"/>
              <a:gd name="connsiteY76-2616" fmla="*/ 1189892 h 1424354"/>
              <a:gd name="connsiteX77-2617" fmla="*/ 9632 w 1416401"/>
              <a:gd name="connsiteY77-2618" fmla="*/ 1143000 h 1424354"/>
              <a:gd name="connsiteX78-2619" fmla="*/ 9632 w 1416401"/>
              <a:gd name="connsiteY78-2620" fmla="*/ 943708 h 1424354"/>
              <a:gd name="connsiteX79-2621" fmla="*/ 15493 w 1416401"/>
              <a:gd name="connsiteY79-2622" fmla="*/ 926123 h 1424354"/>
              <a:gd name="connsiteX80-2623" fmla="*/ 21355 w 1416401"/>
              <a:gd name="connsiteY80-2624" fmla="*/ 873369 h 1424354"/>
              <a:gd name="connsiteX81-2625" fmla="*/ 27216 w 1416401"/>
              <a:gd name="connsiteY81-2626" fmla="*/ 855785 h 1424354"/>
              <a:gd name="connsiteX82-2627" fmla="*/ 33078 w 1416401"/>
              <a:gd name="connsiteY82-2628" fmla="*/ 820615 h 1424354"/>
              <a:gd name="connsiteX83-2629" fmla="*/ 50662 w 1416401"/>
              <a:gd name="connsiteY83-2630" fmla="*/ 779585 h 1424354"/>
              <a:gd name="connsiteX84-2631" fmla="*/ 62385 w 1416401"/>
              <a:gd name="connsiteY84-2632" fmla="*/ 738554 h 1424354"/>
              <a:gd name="connsiteX85-2633" fmla="*/ 74108 w 1416401"/>
              <a:gd name="connsiteY85-2634" fmla="*/ 715108 h 1424354"/>
              <a:gd name="connsiteX86-2635" fmla="*/ 85832 w 1416401"/>
              <a:gd name="connsiteY86-2636" fmla="*/ 674077 h 1424354"/>
              <a:gd name="connsiteX87-2637" fmla="*/ 91693 w 1416401"/>
              <a:gd name="connsiteY87-2638" fmla="*/ 656492 h 1424354"/>
              <a:gd name="connsiteX88-2639" fmla="*/ 97555 w 1416401"/>
              <a:gd name="connsiteY88-2640" fmla="*/ 627185 h 1424354"/>
              <a:gd name="connsiteX89-2641" fmla="*/ 103416 w 1416401"/>
              <a:gd name="connsiteY89-2642" fmla="*/ 609600 h 1424354"/>
              <a:gd name="connsiteX90-2643" fmla="*/ 109278 w 1416401"/>
              <a:gd name="connsiteY90-2644" fmla="*/ 586154 h 1424354"/>
              <a:gd name="connsiteX91-2645" fmla="*/ 115139 w 1416401"/>
              <a:gd name="connsiteY91-2646" fmla="*/ 556846 h 1424354"/>
              <a:gd name="connsiteX92-2647" fmla="*/ 126862 w 1416401"/>
              <a:gd name="connsiteY92-2648" fmla="*/ 521677 h 1424354"/>
              <a:gd name="connsiteX93-2649" fmla="*/ 121001 w 1416401"/>
              <a:gd name="connsiteY93-2650" fmla="*/ 322385 h 1424354"/>
              <a:gd name="connsiteX94-2651" fmla="*/ 115139 w 1416401"/>
              <a:gd name="connsiteY94-2652" fmla="*/ 304800 h 1424354"/>
              <a:gd name="connsiteX95-2653" fmla="*/ 103416 w 1416401"/>
              <a:gd name="connsiteY95-2654" fmla="*/ 281354 h 1424354"/>
              <a:gd name="connsiteX96-2655" fmla="*/ 85832 w 1416401"/>
              <a:gd name="connsiteY96-2656" fmla="*/ 263769 h 1424354"/>
              <a:gd name="connsiteX97-2657" fmla="*/ 79970 w 1416401"/>
              <a:gd name="connsiteY97-2658" fmla="*/ 246185 h 1424354"/>
              <a:gd name="connsiteX0-2659" fmla="*/ 79970 w 1416401"/>
              <a:gd name="connsiteY0-2660" fmla="*/ 246185 h 1424354"/>
              <a:gd name="connsiteX1-2661" fmla="*/ 97555 w 1416401"/>
              <a:gd name="connsiteY1-2662" fmla="*/ 193431 h 1424354"/>
              <a:gd name="connsiteX2-2663" fmla="*/ 103416 w 1416401"/>
              <a:gd name="connsiteY2-2664" fmla="*/ 175846 h 1424354"/>
              <a:gd name="connsiteX3-2665" fmla="*/ 109278 w 1416401"/>
              <a:gd name="connsiteY3-2666" fmla="*/ 152400 h 1424354"/>
              <a:gd name="connsiteX4-2667" fmla="*/ 132724 w 1416401"/>
              <a:gd name="connsiteY4-2668" fmla="*/ 117231 h 1424354"/>
              <a:gd name="connsiteX5-2669" fmla="*/ 144447 w 1416401"/>
              <a:gd name="connsiteY5-2670" fmla="*/ 99646 h 1424354"/>
              <a:gd name="connsiteX6-2671" fmla="*/ 197201 w 1416401"/>
              <a:gd name="connsiteY6-2672" fmla="*/ 70338 h 1424354"/>
              <a:gd name="connsiteX7-2673" fmla="*/ 226508 w 1416401"/>
              <a:gd name="connsiteY7-2674" fmla="*/ 52754 h 1424354"/>
              <a:gd name="connsiteX8-2675" fmla="*/ 261678 w 1416401"/>
              <a:gd name="connsiteY8-2676" fmla="*/ 41031 h 1424354"/>
              <a:gd name="connsiteX9-2677" fmla="*/ 308570 w 1416401"/>
              <a:gd name="connsiteY9-2678" fmla="*/ 23446 h 1424354"/>
              <a:gd name="connsiteX10-2679" fmla="*/ 326155 w 1416401"/>
              <a:gd name="connsiteY10-2680" fmla="*/ 17585 h 1424354"/>
              <a:gd name="connsiteX11-2681" fmla="*/ 367185 w 1416401"/>
              <a:gd name="connsiteY11-2682" fmla="*/ 11723 h 1424354"/>
              <a:gd name="connsiteX12-2683" fmla="*/ 490278 w 1416401"/>
              <a:gd name="connsiteY12-2684" fmla="*/ 0 h 1424354"/>
              <a:gd name="connsiteX13-2685" fmla="*/ 607508 w 1416401"/>
              <a:gd name="connsiteY13-2686" fmla="*/ 11723 h 1424354"/>
              <a:gd name="connsiteX14-2687" fmla="*/ 625093 w 1416401"/>
              <a:gd name="connsiteY14-2688" fmla="*/ 17585 h 1424354"/>
              <a:gd name="connsiteX15-2689" fmla="*/ 671985 w 1416401"/>
              <a:gd name="connsiteY15-2690" fmla="*/ 29308 h 1424354"/>
              <a:gd name="connsiteX16-2691" fmla="*/ 695432 w 1416401"/>
              <a:gd name="connsiteY16-2692" fmla="*/ 35169 h 1424354"/>
              <a:gd name="connsiteX17-2693" fmla="*/ 718878 w 1416401"/>
              <a:gd name="connsiteY17-2694" fmla="*/ 46892 h 1424354"/>
              <a:gd name="connsiteX18-2695" fmla="*/ 754047 w 1416401"/>
              <a:gd name="connsiteY18-2696" fmla="*/ 58615 h 1424354"/>
              <a:gd name="connsiteX19-2697" fmla="*/ 771632 w 1416401"/>
              <a:gd name="connsiteY19-2698" fmla="*/ 70338 h 1424354"/>
              <a:gd name="connsiteX20-2699" fmla="*/ 789216 w 1416401"/>
              <a:gd name="connsiteY20-2700" fmla="*/ 87923 h 1424354"/>
              <a:gd name="connsiteX21-2701" fmla="*/ 824385 w 1416401"/>
              <a:gd name="connsiteY21-2702" fmla="*/ 99646 h 1424354"/>
              <a:gd name="connsiteX22-2703" fmla="*/ 841970 w 1416401"/>
              <a:gd name="connsiteY22-2704" fmla="*/ 117231 h 1424354"/>
              <a:gd name="connsiteX23-2705" fmla="*/ 847832 w 1416401"/>
              <a:gd name="connsiteY23-2706" fmla="*/ 134815 h 1424354"/>
              <a:gd name="connsiteX24-2707" fmla="*/ 865416 w 1416401"/>
              <a:gd name="connsiteY24-2708" fmla="*/ 140677 h 1424354"/>
              <a:gd name="connsiteX25-2709" fmla="*/ 906447 w 1416401"/>
              <a:gd name="connsiteY25-2710" fmla="*/ 175846 h 1424354"/>
              <a:gd name="connsiteX26-2711" fmla="*/ 918170 w 1416401"/>
              <a:gd name="connsiteY26-2712" fmla="*/ 193431 h 1424354"/>
              <a:gd name="connsiteX27-2713" fmla="*/ 935755 w 1416401"/>
              <a:gd name="connsiteY27-2714" fmla="*/ 205154 h 1424354"/>
              <a:gd name="connsiteX28-2715" fmla="*/ 959201 w 1416401"/>
              <a:gd name="connsiteY28-2716" fmla="*/ 222738 h 1424354"/>
              <a:gd name="connsiteX29-2717" fmla="*/ 976785 w 1416401"/>
              <a:gd name="connsiteY29-2718" fmla="*/ 234462 h 1424354"/>
              <a:gd name="connsiteX30-2719" fmla="*/ 994370 w 1416401"/>
              <a:gd name="connsiteY30-2720" fmla="*/ 257908 h 1424354"/>
              <a:gd name="connsiteX31-2721" fmla="*/ 1035401 w 1416401"/>
              <a:gd name="connsiteY31-2722" fmla="*/ 281354 h 1424354"/>
              <a:gd name="connsiteX32-2723" fmla="*/ 1058847 w 1416401"/>
              <a:gd name="connsiteY32-2724" fmla="*/ 310662 h 1424354"/>
              <a:gd name="connsiteX33-2725" fmla="*/ 1099878 w 1416401"/>
              <a:gd name="connsiteY33-2726" fmla="*/ 345831 h 1424354"/>
              <a:gd name="connsiteX34-2727" fmla="*/ 1129185 w 1416401"/>
              <a:gd name="connsiteY34-2728" fmla="*/ 386862 h 1424354"/>
              <a:gd name="connsiteX35-2729" fmla="*/ 1135047 w 1416401"/>
              <a:gd name="connsiteY35-2730" fmla="*/ 404446 h 1424354"/>
              <a:gd name="connsiteX36-2731" fmla="*/ 1170216 w 1416401"/>
              <a:gd name="connsiteY36-2732" fmla="*/ 445477 h 1424354"/>
              <a:gd name="connsiteX37-2733" fmla="*/ 1187801 w 1416401"/>
              <a:gd name="connsiteY37-2734" fmla="*/ 468923 h 1424354"/>
              <a:gd name="connsiteX38-2735" fmla="*/ 1211247 w 1416401"/>
              <a:gd name="connsiteY38-2736" fmla="*/ 504092 h 1424354"/>
              <a:gd name="connsiteX39-2737" fmla="*/ 1240555 w 1416401"/>
              <a:gd name="connsiteY39-2738" fmla="*/ 545123 h 1424354"/>
              <a:gd name="connsiteX40-2739" fmla="*/ 1264001 w 1416401"/>
              <a:gd name="connsiteY40-2740" fmla="*/ 592015 h 1424354"/>
              <a:gd name="connsiteX41-2741" fmla="*/ 1269862 w 1416401"/>
              <a:gd name="connsiteY41-2742" fmla="*/ 609600 h 1424354"/>
              <a:gd name="connsiteX42-2743" fmla="*/ 1287447 w 1416401"/>
              <a:gd name="connsiteY42-2744" fmla="*/ 638908 h 1424354"/>
              <a:gd name="connsiteX43-2745" fmla="*/ 1299170 w 1416401"/>
              <a:gd name="connsiteY43-2746" fmla="*/ 662354 h 1424354"/>
              <a:gd name="connsiteX44-2747" fmla="*/ 1316755 w 1416401"/>
              <a:gd name="connsiteY44-2748" fmla="*/ 679938 h 1424354"/>
              <a:gd name="connsiteX45-2749" fmla="*/ 1340201 w 1416401"/>
              <a:gd name="connsiteY45-2750" fmla="*/ 720969 h 1424354"/>
              <a:gd name="connsiteX46-2751" fmla="*/ 1351924 w 1416401"/>
              <a:gd name="connsiteY46-2752" fmla="*/ 744415 h 1424354"/>
              <a:gd name="connsiteX47-2753" fmla="*/ 1357785 w 1416401"/>
              <a:gd name="connsiteY47-2754" fmla="*/ 762000 h 1424354"/>
              <a:gd name="connsiteX48-2755" fmla="*/ 1369508 w 1416401"/>
              <a:gd name="connsiteY48-2756" fmla="*/ 779585 h 1424354"/>
              <a:gd name="connsiteX49-2757" fmla="*/ 1381232 w 1416401"/>
              <a:gd name="connsiteY49-2758" fmla="*/ 808892 h 1424354"/>
              <a:gd name="connsiteX50-2759" fmla="*/ 1398816 w 1416401"/>
              <a:gd name="connsiteY50-2760" fmla="*/ 885092 h 1424354"/>
              <a:gd name="connsiteX51-2761" fmla="*/ 1410539 w 1416401"/>
              <a:gd name="connsiteY51-2762" fmla="*/ 955431 h 1424354"/>
              <a:gd name="connsiteX52-2763" fmla="*/ 1416401 w 1416401"/>
              <a:gd name="connsiteY52-2764" fmla="*/ 973015 h 1424354"/>
              <a:gd name="connsiteX53-2765" fmla="*/ 1410539 w 1416401"/>
              <a:gd name="connsiteY53-2766" fmla="*/ 1125415 h 1424354"/>
              <a:gd name="connsiteX54-2767" fmla="*/ 1398816 w 1416401"/>
              <a:gd name="connsiteY54-2768" fmla="*/ 1160585 h 1424354"/>
              <a:gd name="connsiteX55-2769" fmla="*/ 1392955 w 1416401"/>
              <a:gd name="connsiteY55-2770" fmla="*/ 1178169 h 1424354"/>
              <a:gd name="connsiteX56-2771" fmla="*/ 1387093 w 1416401"/>
              <a:gd name="connsiteY56-2772" fmla="*/ 1219200 h 1424354"/>
              <a:gd name="connsiteX57-2773" fmla="*/ 1381232 w 1416401"/>
              <a:gd name="connsiteY57-2774" fmla="*/ 1289538 h 1424354"/>
              <a:gd name="connsiteX58-2775" fmla="*/ 1351924 w 1416401"/>
              <a:gd name="connsiteY58-2776" fmla="*/ 1330569 h 1424354"/>
              <a:gd name="connsiteX59-2777" fmla="*/ 1322616 w 1416401"/>
              <a:gd name="connsiteY59-2778" fmla="*/ 1359877 h 1424354"/>
              <a:gd name="connsiteX60-2779" fmla="*/ 1287447 w 1416401"/>
              <a:gd name="connsiteY60-2780" fmla="*/ 1383323 h 1424354"/>
              <a:gd name="connsiteX61-2781" fmla="*/ 1269862 w 1416401"/>
              <a:gd name="connsiteY61-2782" fmla="*/ 1395046 h 1424354"/>
              <a:gd name="connsiteX62-2783" fmla="*/ 1234693 w 1416401"/>
              <a:gd name="connsiteY62-2784" fmla="*/ 1406769 h 1424354"/>
              <a:gd name="connsiteX63-2785" fmla="*/ 1217108 w 1416401"/>
              <a:gd name="connsiteY63-2786" fmla="*/ 1412631 h 1424354"/>
              <a:gd name="connsiteX64-2787" fmla="*/ 1176078 w 1416401"/>
              <a:gd name="connsiteY64-2788" fmla="*/ 1418492 h 1424354"/>
              <a:gd name="connsiteX65-2789" fmla="*/ 1140908 w 1416401"/>
              <a:gd name="connsiteY65-2790" fmla="*/ 1424354 h 1424354"/>
              <a:gd name="connsiteX66-2791" fmla="*/ 900585 w 1416401"/>
              <a:gd name="connsiteY66-2792" fmla="*/ 1418492 h 1424354"/>
              <a:gd name="connsiteX67-2793" fmla="*/ 883001 w 1416401"/>
              <a:gd name="connsiteY67-2794" fmla="*/ 1412631 h 1424354"/>
              <a:gd name="connsiteX68-2795" fmla="*/ 800939 w 1416401"/>
              <a:gd name="connsiteY68-2796" fmla="*/ 1406769 h 1424354"/>
              <a:gd name="connsiteX69-2797" fmla="*/ 630955 w 1416401"/>
              <a:gd name="connsiteY69-2798" fmla="*/ 1400908 h 1424354"/>
              <a:gd name="connsiteX70-2799" fmla="*/ 572339 w 1416401"/>
              <a:gd name="connsiteY70-2800" fmla="*/ 1395046 h 1424354"/>
              <a:gd name="connsiteX71-2801" fmla="*/ 476812 w 1416401"/>
              <a:gd name="connsiteY71-2802" fmla="*/ 1400908 h 1424354"/>
              <a:gd name="connsiteX72-2803" fmla="*/ 155426 w 1416401"/>
              <a:gd name="connsiteY72-2804" fmla="*/ 1371600 h 1424354"/>
              <a:gd name="connsiteX73-2805" fmla="*/ 83418 w 1416401"/>
              <a:gd name="connsiteY73-2806" fmla="*/ 1299592 h 1424354"/>
              <a:gd name="connsiteX74-2807" fmla="*/ 50662 w 1416401"/>
              <a:gd name="connsiteY74-2808" fmla="*/ 1248508 h 1424354"/>
              <a:gd name="connsiteX75-2809" fmla="*/ 33078 w 1416401"/>
              <a:gd name="connsiteY75-2810" fmla="*/ 1230923 h 1424354"/>
              <a:gd name="connsiteX76-2811" fmla="*/ 21355 w 1416401"/>
              <a:gd name="connsiteY76-2812" fmla="*/ 1189892 h 1424354"/>
              <a:gd name="connsiteX77-2813" fmla="*/ 9632 w 1416401"/>
              <a:gd name="connsiteY77-2814" fmla="*/ 1143000 h 1424354"/>
              <a:gd name="connsiteX78-2815" fmla="*/ 9632 w 1416401"/>
              <a:gd name="connsiteY78-2816" fmla="*/ 943708 h 1424354"/>
              <a:gd name="connsiteX79-2817" fmla="*/ 15493 w 1416401"/>
              <a:gd name="connsiteY79-2818" fmla="*/ 926123 h 1424354"/>
              <a:gd name="connsiteX80-2819" fmla="*/ 21355 w 1416401"/>
              <a:gd name="connsiteY80-2820" fmla="*/ 873369 h 1424354"/>
              <a:gd name="connsiteX81-2821" fmla="*/ 27216 w 1416401"/>
              <a:gd name="connsiteY81-2822" fmla="*/ 855785 h 1424354"/>
              <a:gd name="connsiteX82-2823" fmla="*/ 33078 w 1416401"/>
              <a:gd name="connsiteY82-2824" fmla="*/ 820615 h 1424354"/>
              <a:gd name="connsiteX83-2825" fmla="*/ 50662 w 1416401"/>
              <a:gd name="connsiteY83-2826" fmla="*/ 779585 h 1424354"/>
              <a:gd name="connsiteX84-2827" fmla="*/ 62385 w 1416401"/>
              <a:gd name="connsiteY84-2828" fmla="*/ 738554 h 1424354"/>
              <a:gd name="connsiteX85-2829" fmla="*/ 74108 w 1416401"/>
              <a:gd name="connsiteY85-2830" fmla="*/ 715108 h 1424354"/>
              <a:gd name="connsiteX86-2831" fmla="*/ 85832 w 1416401"/>
              <a:gd name="connsiteY86-2832" fmla="*/ 674077 h 1424354"/>
              <a:gd name="connsiteX87-2833" fmla="*/ 91693 w 1416401"/>
              <a:gd name="connsiteY87-2834" fmla="*/ 656492 h 1424354"/>
              <a:gd name="connsiteX88-2835" fmla="*/ 97555 w 1416401"/>
              <a:gd name="connsiteY88-2836" fmla="*/ 627185 h 1424354"/>
              <a:gd name="connsiteX89-2837" fmla="*/ 103416 w 1416401"/>
              <a:gd name="connsiteY89-2838" fmla="*/ 609600 h 1424354"/>
              <a:gd name="connsiteX90-2839" fmla="*/ 109278 w 1416401"/>
              <a:gd name="connsiteY90-2840" fmla="*/ 586154 h 1424354"/>
              <a:gd name="connsiteX91-2841" fmla="*/ 115139 w 1416401"/>
              <a:gd name="connsiteY91-2842" fmla="*/ 556846 h 1424354"/>
              <a:gd name="connsiteX92-2843" fmla="*/ 126862 w 1416401"/>
              <a:gd name="connsiteY92-2844" fmla="*/ 521677 h 1424354"/>
              <a:gd name="connsiteX93-2845" fmla="*/ 121001 w 1416401"/>
              <a:gd name="connsiteY93-2846" fmla="*/ 322385 h 1424354"/>
              <a:gd name="connsiteX94-2847" fmla="*/ 115139 w 1416401"/>
              <a:gd name="connsiteY94-2848" fmla="*/ 304800 h 1424354"/>
              <a:gd name="connsiteX95-2849" fmla="*/ 83418 w 1416401"/>
              <a:gd name="connsiteY95-2850" fmla="*/ 291480 h 1424354"/>
              <a:gd name="connsiteX96-2851" fmla="*/ 85832 w 1416401"/>
              <a:gd name="connsiteY96-2852" fmla="*/ 263769 h 1424354"/>
              <a:gd name="connsiteX97-2853" fmla="*/ 79970 w 1416401"/>
              <a:gd name="connsiteY97-2854" fmla="*/ 246185 h 1424354"/>
              <a:gd name="connsiteX0-2855" fmla="*/ 79970 w 1416401"/>
              <a:gd name="connsiteY0-2856" fmla="*/ 246185 h 1424354"/>
              <a:gd name="connsiteX1-2857" fmla="*/ 97555 w 1416401"/>
              <a:gd name="connsiteY1-2858" fmla="*/ 193431 h 1424354"/>
              <a:gd name="connsiteX2-2859" fmla="*/ 103416 w 1416401"/>
              <a:gd name="connsiteY2-2860" fmla="*/ 175846 h 1424354"/>
              <a:gd name="connsiteX3-2861" fmla="*/ 109278 w 1416401"/>
              <a:gd name="connsiteY3-2862" fmla="*/ 152400 h 1424354"/>
              <a:gd name="connsiteX4-2863" fmla="*/ 132724 w 1416401"/>
              <a:gd name="connsiteY4-2864" fmla="*/ 117231 h 1424354"/>
              <a:gd name="connsiteX5-2865" fmla="*/ 144447 w 1416401"/>
              <a:gd name="connsiteY5-2866" fmla="*/ 99646 h 1424354"/>
              <a:gd name="connsiteX6-2867" fmla="*/ 197201 w 1416401"/>
              <a:gd name="connsiteY6-2868" fmla="*/ 70338 h 1424354"/>
              <a:gd name="connsiteX7-2869" fmla="*/ 226508 w 1416401"/>
              <a:gd name="connsiteY7-2870" fmla="*/ 52754 h 1424354"/>
              <a:gd name="connsiteX8-2871" fmla="*/ 261678 w 1416401"/>
              <a:gd name="connsiteY8-2872" fmla="*/ 41031 h 1424354"/>
              <a:gd name="connsiteX9-2873" fmla="*/ 308570 w 1416401"/>
              <a:gd name="connsiteY9-2874" fmla="*/ 23446 h 1424354"/>
              <a:gd name="connsiteX10-2875" fmla="*/ 326155 w 1416401"/>
              <a:gd name="connsiteY10-2876" fmla="*/ 17585 h 1424354"/>
              <a:gd name="connsiteX11-2877" fmla="*/ 367185 w 1416401"/>
              <a:gd name="connsiteY11-2878" fmla="*/ 11723 h 1424354"/>
              <a:gd name="connsiteX12-2879" fmla="*/ 490278 w 1416401"/>
              <a:gd name="connsiteY12-2880" fmla="*/ 0 h 1424354"/>
              <a:gd name="connsiteX13-2881" fmla="*/ 607508 w 1416401"/>
              <a:gd name="connsiteY13-2882" fmla="*/ 11723 h 1424354"/>
              <a:gd name="connsiteX14-2883" fmla="*/ 625093 w 1416401"/>
              <a:gd name="connsiteY14-2884" fmla="*/ 17585 h 1424354"/>
              <a:gd name="connsiteX15-2885" fmla="*/ 671985 w 1416401"/>
              <a:gd name="connsiteY15-2886" fmla="*/ 29308 h 1424354"/>
              <a:gd name="connsiteX16-2887" fmla="*/ 695432 w 1416401"/>
              <a:gd name="connsiteY16-2888" fmla="*/ 35169 h 1424354"/>
              <a:gd name="connsiteX17-2889" fmla="*/ 718878 w 1416401"/>
              <a:gd name="connsiteY17-2890" fmla="*/ 46892 h 1424354"/>
              <a:gd name="connsiteX18-2891" fmla="*/ 754047 w 1416401"/>
              <a:gd name="connsiteY18-2892" fmla="*/ 58615 h 1424354"/>
              <a:gd name="connsiteX19-2893" fmla="*/ 771632 w 1416401"/>
              <a:gd name="connsiteY19-2894" fmla="*/ 70338 h 1424354"/>
              <a:gd name="connsiteX20-2895" fmla="*/ 789216 w 1416401"/>
              <a:gd name="connsiteY20-2896" fmla="*/ 87923 h 1424354"/>
              <a:gd name="connsiteX21-2897" fmla="*/ 824385 w 1416401"/>
              <a:gd name="connsiteY21-2898" fmla="*/ 99646 h 1424354"/>
              <a:gd name="connsiteX22-2899" fmla="*/ 841970 w 1416401"/>
              <a:gd name="connsiteY22-2900" fmla="*/ 117231 h 1424354"/>
              <a:gd name="connsiteX23-2901" fmla="*/ 847832 w 1416401"/>
              <a:gd name="connsiteY23-2902" fmla="*/ 134815 h 1424354"/>
              <a:gd name="connsiteX24-2903" fmla="*/ 865416 w 1416401"/>
              <a:gd name="connsiteY24-2904" fmla="*/ 140677 h 1424354"/>
              <a:gd name="connsiteX25-2905" fmla="*/ 906447 w 1416401"/>
              <a:gd name="connsiteY25-2906" fmla="*/ 175846 h 1424354"/>
              <a:gd name="connsiteX26-2907" fmla="*/ 918170 w 1416401"/>
              <a:gd name="connsiteY26-2908" fmla="*/ 193431 h 1424354"/>
              <a:gd name="connsiteX27-2909" fmla="*/ 935755 w 1416401"/>
              <a:gd name="connsiteY27-2910" fmla="*/ 205154 h 1424354"/>
              <a:gd name="connsiteX28-2911" fmla="*/ 959201 w 1416401"/>
              <a:gd name="connsiteY28-2912" fmla="*/ 222738 h 1424354"/>
              <a:gd name="connsiteX29-2913" fmla="*/ 976785 w 1416401"/>
              <a:gd name="connsiteY29-2914" fmla="*/ 234462 h 1424354"/>
              <a:gd name="connsiteX30-2915" fmla="*/ 994370 w 1416401"/>
              <a:gd name="connsiteY30-2916" fmla="*/ 257908 h 1424354"/>
              <a:gd name="connsiteX31-2917" fmla="*/ 1035401 w 1416401"/>
              <a:gd name="connsiteY31-2918" fmla="*/ 281354 h 1424354"/>
              <a:gd name="connsiteX32-2919" fmla="*/ 1058847 w 1416401"/>
              <a:gd name="connsiteY32-2920" fmla="*/ 310662 h 1424354"/>
              <a:gd name="connsiteX33-2921" fmla="*/ 1099878 w 1416401"/>
              <a:gd name="connsiteY33-2922" fmla="*/ 345831 h 1424354"/>
              <a:gd name="connsiteX34-2923" fmla="*/ 1129185 w 1416401"/>
              <a:gd name="connsiteY34-2924" fmla="*/ 386862 h 1424354"/>
              <a:gd name="connsiteX35-2925" fmla="*/ 1135047 w 1416401"/>
              <a:gd name="connsiteY35-2926" fmla="*/ 404446 h 1424354"/>
              <a:gd name="connsiteX36-2927" fmla="*/ 1170216 w 1416401"/>
              <a:gd name="connsiteY36-2928" fmla="*/ 445477 h 1424354"/>
              <a:gd name="connsiteX37-2929" fmla="*/ 1187801 w 1416401"/>
              <a:gd name="connsiteY37-2930" fmla="*/ 468923 h 1424354"/>
              <a:gd name="connsiteX38-2931" fmla="*/ 1211247 w 1416401"/>
              <a:gd name="connsiteY38-2932" fmla="*/ 504092 h 1424354"/>
              <a:gd name="connsiteX39-2933" fmla="*/ 1240555 w 1416401"/>
              <a:gd name="connsiteY39-2934" fmla="*/ 545123 h 1424354"/>
              <a:gd name="connsiteX40-2935" fmla="*/ 1264001 w 1416401"/>
              <a:gd name="connsiteY40-2936" fmla="*/ 592015 h 1424354"/>
              <a:gd name="connsiteX41-2937" fmla="*/ 1269862 w 1416401"/>
              <a:gd name="connsiteY41-2938" fmla="*/ 609600 h 1424354"/>
              <a:gd name="connsiteX42-2939" fmla="*/ 1287447 w 1416401"/>
              <a:gd name="connsiteY42-2940" fmla="*/ 638908 h 1424354"/>
              <a:gd name="connsiteX43-2941" fmla="*/ 1299170 w 1416401"/>
              <a:gd name="connsiteY43-2942" fmla="*/ 662354 h 1424354"/>
              <a:gd name="connsiteX44-2943" fmla="*/ 1316755 w 1416401"/>
              <a:gd name="connsiteY44-2944" fmla="*/ 679938 h 1424354"/>
              <a:gd name="connsiteX45-2945" fmla="*/ 1340201 w 1416401"/>
              <a:gd name="connsiteY45-2946" fmla="*/ 720969 h 1424354"/>
              <a:gd name="connsiteX46-2947" fmla="*/ 1351924 w 1416401"/>
              <a:gd name="connsiteY46-2948" fmla="*/ 744415 h 1424354"/>
              <a:gd name="connsiteX47-2949" fmla="*/ 1357785 w 1416401"/>
              <a:gd name="connsiteY47-2950" fmla="*/ 762000 h 1424354"/>
              <a:gd name="connsiteX48-2951" fmla="*/ 1369508 w 1416401"/>
              <a:gd name="connsiteY48-2952" fmla="*/ 779585 h 1424354"/>
              <a:gd name="connsiteX49-2953" fmla="*/ 1381232 w 1416401"/>
              <a:gd name="connsiteY49-2954" fmla="*/ 808892 h 1424354"/>
              <a:gd name="connsiteX50-2955" fmla="*/ 1398816 w 1416401"/>
              <a:gd name="connsiteY50-2956" fmla="*/ 885092 h 1424354"/>
              <a:gd name="connsiteX51-2957" fmla="*/ 1410539 w 1416401"/>
              <a:gd name="connsiteY51-2958" fmla="*/ 955431 h 1424354"/>
              <a:gd name="connsiteX52-2959" fmla="*/ 1416401 w 1416401"/>
              <a:gd name="connsiteY52-2960" fmla="*/ 973015 h 1424354"/>
              <a:gd name="connsiteX53-2961" fmla="*/ 1410539 w 1416401"/>
              <a:gd name="connsiteY53-2962" fmla="*/ 1125415 h 1424354"/>
              <a:gd name="connsiteX54-2963" fmla="*/ 1398816 w 1416401"/>
              <a:gd name="connsiteY54-2964" fmla="*/ 1160585 h 1424354"/>
              <a:gd name="connsiteX55-2965" fmla="*/ 1392955 w 1416401"/>
              <a:gd name="connsiteY55-2966" fmla="*/ 1178169 h 1424354"/>
              <a:gd name="connsiteX56-2967" fmla="*/ 1387093 w 1416401"/>
              <a:gd name="connsiteY56-2968" fmla="*/ 1219200 h 1424354"/>
              <a:gd name="connsiteX57-2969" fmla="*/ 1381232 w 1416401"/>
              <a:gd name="connsiteY57-2970" fmla="*/ 1289538 h 1424354"/>
              <a:gd name="connsiteX58-2971" fmla="*/ 1351924 w 1416401"/>
              <a:gd name="connsiteY58-2972" fmla="*/ 1330569 h 1424354"/>
              <a:gd name="connsiteX59-2973" fmla="*/ 1322616 w 1416401"/>
              <a:gd name="connsiteY59-2974" fmla="*/ 1359877 h 1424354"/>
              <a:gd name="connsiteX60-2975" fmla="*/ 1287447 w 1416401"/>
              <a:gd name="connsiteY60-2976" fmla="*/ 1383323 h 1424354"/>
              <a:gd name="connsiteX61-2977" fmla="*/ 1269862 w 1416401"/>
              <a:gd name="connsiteY61-2978" fmla="*/ 1395046 h 1424354"/>
              <a:gd name="connsiteX62-2979" fmla="*/ 1234693 w 1416401"/>
              <a:gd name="connsiteY62-2980" fmla="*/ 1406769 h 1424354"/>
              <a:gd name="connsiteX63-2981" fmla="*/ 1217108 w 1416401"/>
              <a:gd name="connsiteY63-2982" fmla="*/ 1412631 h 1424354"/>
              <a:gd name="connsiteX64-2983" fmla="*/ 1176078 w 1416401"/>
              <a:gd name="connsiteY64-2984" fmla="*/ 1418492 h 1424354"/>
              <a:gd name="connsiteX65-2985" fmla="*/ 1140908 w 1416401"/>
              <a:gd name="connsiteY65-2986" fmla="*/ 1424354 h 1424354"/>
              <a:gd name="connsiteX66-2987" fmla="*/ 900585 w 1416401"/>
              <a:gd name="connsiteY66-2988" fmla="*/ 1418492 h 1424354"/>
              <a:gd name="connsiteX67-2989" fmla="*/ 883001 w 1416401"/>
              <a:gd name="connsiteY67-2990" fmla="*/ 1412631 h 1424354"/>
              <a:gd name="connsiteX68-2991" fmla="*/ 800939 w 1416401"/>
              <a:gd name="connsiteY68-2992" fmla="*/ 1406769 h 1424354"/>
              <a:gd name="connsiteX69-2993" fmla="*/ 630955 w 1416401"/>
              <a:gd name="connsiteY69-2994" fmla="*/ 1400908 h 1424354"/>
              <a:gd name="connsiteX70-2995" fmla="*/ 572339 w 1416401"/>
              <a:gd name="connsiteY70-2996" fmla="*/ 1395046 h 1424354"/>
              <a:gd name="connsiteX71-2997" fmla="*/ 476812 w 1416401"/>
              <a:gd name="connsiteY71-2998" fmla="*/ 1400908 h 1424354"/>
              <a:gd name="connsiteX72-2999" fmla="*/ 155426 w 1416401"/>
              <a:gd name="connsiteY72-3000" fmla="*/ 1371600 h 1424354"/>
              <a:gd name="connsiteX73-3001" fmla="*/ 83418 w 1416401"/>
              <a:gd name="connsiteY73-3002" fmla="*/ 1299592 h 1424354"/>
              <a:gd name="connsiteX74-3003" fmla="*/ 50662 w 1416401"/>
              <a:gd name="connsiteY74-3004" fmla="*/ 1248508 h 1424354"/>
              <a:gd name="connsiteX75-3005" fmla="*/ 33078 w 1416401"/>
              <a:gd name="connsiteY75-3006" fmla="*/ 1230923 h 1424354"/>
              <a:gd name="connsiteX76-3007" fmla="*/ 21355 w 1416401"/>
              <a:gd name="connsiteY76-3008" fmla="*/ 1189892 h 1424354"/>
              <a:gd name="connsiteX77-3009" fmla="*/ 9632 w 1416401"/>
              <a:gd name="connsiteY77-3010" fmla="*/ 1143000 h 1424354"/>
              <a:gd name="connsiteX78-3011" fmla="*/ 9632 w 1416401"/>
              <a:gd name="connsiteY78-3012" fmla="*/ 943708 h 1424354"/>
              <a:gd name="connsiteX79-3013" fmla="*/ 15493 w 1416401"/>
              <a:gd name="connsiteY79-3014" fmla="*/ 926123 h 1424354"/>
              <a:gd name="connsiteX80-3015" fmla="*/ 21355 w 1416401"/>
              <a:gd name="connsiteY80-3016" fmla="*/ 873369 h 1424354"/>
              <a:gd name="connsiteX81-3017" fmla="*/ 27216 w 1416401"/>
              <a:gd name="connsiteY81-3018" fmla="*/ 855785 h 1424354"/>
              <a:gd name="connsiteX82-3019" fmla="*/ 33078 w 1416401"/>
              <a:gd name="connsiteY82-3020" fmla="*/ 820615 h 1424354"/>
              <a:gd name="connsiteX83-3021" fmla="*/ 50662 w 1416401"/>
              <a:gd name="connsiteY83-3022" fmla="*/ 779585 h 1424354"/>
              <a:gd name="connsiteX84-3023" fmla="*/ 62385 w 1416401"/>
              <a:gd name="connsiteY84-3024" fmla="*/ 738554 h 1424354"/>
              <a:gd name="connsiteX85-3025" fmla="*/ 74108 w 1416401"/>
              <a:gd name="connsiteY85-3026" fmla="*/ 715108 h 1424354"/>
              <a:gd name="connsiteX86-3027" fmla="*/ 85832 w 1416401"/>
              <a:gd name="connsiteY86-3028" fmla="*/ 674077 h 1424354"/>
              <a:gd name="connsiteX87-3029" fmla="*/ 91693 w 1416401"/>
              <a:gd name="connsiteY87-3030" fmla="*/ 656492 h 1424354"/>
              <a:gd name="connsiteX88-3031" fmla="*/ 97555 w 1416401"/>
              <a:gd name="connsiteY88-3032" fmla="*/ 627185 h 1424354"/>
              <a:gd name="connsiteX89-3033" fmla="*/ 103416 w 1416401"/>
              <a:gd name="connsiteY89-3034" fmla="*/ 609600 h 1424354"/>
              <a:gd name="connsiteX90-3035" fmla="*/ 109278 w 1416401"/>
              <a:gd name="connsiteY90-3036" fmla="*/ 586154 h 1424354"/>
              <a:gd name="connsiteX91-3037" fmla="*/ 115139 w 1416401"/>
              <a:gd name="connsiteY91-3038" fmla="*/ 556846 h 1424354"/>
              <a:gd name="connsiteX92-3039" fmla="*/ 126862 w 1416401"/>
              <a:gd name="connsiteY92-3040" fmla="*/ 521677 h 1424354"/>
              <a:gd name="connsiteX93-3041" fmla="*/ 121001 w 1416401"/>
              <a:gd name="connsiteY93-3042" fmla="*/ 322385 h 1424354"/>
              <a:gd name="connsiteX94-3043" fmla="*/ 83418 w 1416401"/>
              <a:gd name="connsiteY94-3044" fmla="*/ 291480 h 1424354"/>
              <a:gd name="connsiteX95-3045" fmla="*/ 85832 w 1416401"/>
              <a:gd name="connsiteY95-3046" fmla="*/ 263769 h 1424354"/>
              <a:gd name="connsiteX96-3047" fmla="*/ 79970 w 1416401"/>
              <a:gd name="connsiteY96-3048" fmla="*/ 246185 h 1424354"/>
              <a:gd name="connsiteX0-3049" fmla="*/ 79970 w 1416401"/>
              <a:gd name="connsiteY0-3050" fmla="*/ 246185 h 1424354"/>
              <a:gd name="connsiteX1-3051" fmla="*/ 97555 w 1416401"/>
              <a:gd name="connsiteY1-3052" fmla="*/ 193431 h 1424354"/>
              <a:gd name="connsiteX2-3053" fmla="*/ 103416 w 1416401"/>
              <a:gd name="connsiteY2-3054" fmla="*/ 175846 h 1424354"/>
              <a:gd name="connsiteX3-3055" fmla="*/ 109278 w 1416401"/>
              <a:gd name="connsiteY3-3056" fmla="*/ 152400 h 1424354"/>
              <a:gd name="connsiteX4-3057" fmla="*/ 132724 w 1416401"/>
              <a:gd name="connsiteY4-3058" fmla="*/ 117231 h 1424354"/>
              <a:gd name="connsiteX5-3059" fmla="*/ 144447 w 1416401"/>
              <a:gd name="connsiteY5-3060" fmla="*/ 99646 h 1424354"/>
              <a:gd name="connsiteX6-3061" fmla="*/ 197201 w 1416401"/>
              <a:gd name="connsiteY6-3062" fmla="*/ 70338 h 1424354"/>
              <a:gd name="connsiteX7-3063" fmla="*/ 226508 w 1416401"/>
              <a:gd name="connsiteY7-3064" fmla="*/ 52754 h 1424354"/>
              <a:gd name="connsiteX8-3065" fmla="*/ 261678 w 1416401"/>
              <a:gd name="connsiteY8-3066" fmla="*/ 41031 h 1424354"/>
              <a:gd name="connsiteX9-3067" fmla="*/ 308570 w 1416401"/>
              <a:gd name="connsiteY9-3068" fmla="*/ 23446 h 1424354"/>
              <a:gd name="connsiteX10-3069" fmla="*/ 326155 w 1416401"/>
              <a:gd name="connsiteY10-3070" fmla="*/ 17585 h 1424354"/>
              <a:gd name="connsiteX11-3071" fmla="*/ 367185 w 1416401"/>
              <a:gd name="connsiteY11-3072" fmla="*/ 11723 h 1424354"/>
              <a:gd name="connsiteX12-3073" fmla="*/ 490278 w 1416401"/>
              <a:gd name="connsiteY12-3074" fmla="*/ 0 h 1424354"/>
              <a:gd name="connsiteX13-3075" fmla="*/ 607508 w 1416401"/>
              <a:gd name="connsiteY13-3076" fmla="*/ 11723 h 1424354"/>
              <a:gd name="connsiteX14-3077" fmla="*/ 625093 w 1416401"/>
              <a:gd name="connsiteY14-3078" fmla="*/ 17585 h 1424354"/>
              <a:gd name="connsiteX15-3079" fmla="*/ 671985 w 1416401"/>
              <a:gd name="connsiteY15-3080" fmla="*/ 29308 h 1424354"/>
              <a:gd name="connsiteX16-3081" fmla="*/ 695432 w 1416401"/>
              <a:gd name="connsiteY16-3082" fmla="*/ 35169 h 1424354"/>
              <a:gd name="connsiteX17-3083" fmla="*/ 718878 w 1416401"/>
              <a:gd name="connsiteY17-3084" fmla="*/ 46892 h 1424354"/>
              <a:gd name="connsiteX18-3085" fmla="*/ 754047 w 1416401"/>
              <a:gd name="connsiteY18-3086" fmla="*/ 58615 h 1424354"/>
              <a:gd name="connsiteX19-3087" fmla="*/ 771632 w 1416401"/>
              <a:gd name="connsiteY19-3088" fmla="*/ 70338 h 1424354"/>
              <a:gd name="connsiteX20-3089" fmla="*/ 789216 w 1416401"/>
              <a:gd name="connsiteY20-3090" fmla="*/ 87923 h 1424354"/>
              <a:gd name="connsiteX21-3091" fmla="*/ 824385 w 1416401"/>
              <a:gd name="connsiteY21-3092" fmla="*/ 99646 h 1424354"/>
              <a:gd name="connsiteX22-3093" fmla="*/ 841970 w 1416401"/>
              <a:gd name="connsiteY22-3094" fmla="*/ 117231 h 1424354"/>
              <a:gd name="connsiteX23-3095" fmla="*/ 847832 w 1416401"/>
              <a:gd name="connsiteY23-3096" fmla="*/ 134815 h 1424354"/>
              <a:gd name="connsiteX24-3097" fmla="*/ 865416 w 1416401"/>
              <a:gd name="connsiteY24-3098" fmla="*/ 140677 h 1424354"/>
              <a:gd name="connsiteX25-3099" fmla="*/ 906447 w 1416401"/>
              <a:gd name="connsiteY25-3100" fmla="*/ 175846 h 1424354"/>
              <a:gd name="connsiteX26-3101" fmla="*/ 918170 w 1416401"/>
              <a:gd name="connsiteY26-3102" fmla="*/ 193431 h 1424354"/>
              <a:gd name="connsiteX27-3103" fmla="*/ 935755 w 1416401"/>
              <a:gd name="connsiteY27-3104" fmla="*/ 205154 h 1424354"/>
              <a:gd name="connsiteX28-3105" fmla="*/ 959201 w 1416401"/>
              <a:gd name="connsiteY28-3106" fmla="*/ 222738 h 1424354"/>
              <a:gd name="connsiteX29-3107" fmla="*/ 976785 w 1416401"/>
              <a:gd name="connsiteY29-3108" fmla="*/ 234462 h 1424354"/>
              <a:gd name="connsiteX30-3109" fmla="*/ 994370 w 1416401"/>
              <a:gd name="connsiteY30-3110" fmla="*/ 257908 h 1424354"/>
              <a:gd name="connsiteX31-3111" fmla="*/ 1035401 w 1416401"/>
              <a:gd name="connsiteY31-3112" fmla="*/ 281354 h 1424354"/>
              <a:gd name="connsiteX32-3113" fmla="*/ 1058847 w 1416401"/>
              <a:gd name="connsiteY32-3114" fmla="*/ 310662 h 1424354"/>
              <a:gd name="connsiteX33-3115" fmla="*/ 1099878 w 1416401"/>
              <a:gd name="connsiteY33-3116" fmla="*/ 345831 h 1424354"/>
              <a:gd name="connsiteX34-3117" fmla="*/ 1129185 w 1416401"/>
              <a:gd name="connsiteY34-3118" fmla="*/ 386862 h 1424354"/>
              <a:gd name="connsiteX35-3119" fmla="*/ 1135047 w 1416401"/>
              <a:gd name="connsiteY35-3120" fmla="*/ 404446 h 1424354"/>
              <a:gd name="connsiteX36-3121" fmla="*/ 1170216 w 1416401"/>
              <a:gd name="connsiteY36-3122" fmla="*/ 445477 h 1424354"/>
              <a:gd name="connsiteX37-3123" fmla="*/ 1187801 w 1416401"/>
              <a:gd name="connsiteY37-3124" fmla="*/ 468923 h 1424354"/>
              <a:gd name="connsiteX38-3125" fmla="*/ 1211247 w 1416401"/>
              <a:gd name="connsiteY38-3126" fmla="*/ 504092 h 1424354"/>
              <a:gd name="connsiteX39-3127" fmla="*/ 1240555 w 1416401"/>
              <a:gd name="connsiteY39-3128" fmla="*/ 545123 h 1424354"/>
              <a:gd name="connsiteX40-3129" fmla="*/ 1264001 w 1416401"/>
              <a:gd name="connsiteY40-3130" fmla="*/ 592015 h 1424354"/>
              <a:gd name="connsiteX41-3131" fmla="*/ 1269862 w 1416401"/>
              <a:gd name="connsiteY41-3132" fmla="*/ 609600 h 1424354"/>
              <a:gd name="connsiteX42-3133" fmla="*/ 1287447 w 1416401"/>
              <a:gd name="connsiteY42-3134" fmla="*/ 638908 h 1424354"/>
              <a:gd name="connsiteX43-3135" fmla="*/ 1299170 w 1416401"/>
              <a:gd name="connsiteY43-3136" fmla="*/ 662354 h 1424354"/>
              <a:gd name="connsiteX44-3137" fmla="*/ 1316755 w 1416401"/>
              <a:gd name="connsiteY44-3138" fmla="*/ 679938 h 1424354"/>
              <a:gd name="connsiteX45-3139" fmla="*/ 1340201 w 1416401"/>
              <a:gd name="connsiteY45-3140" fmla="*/ 720969 h 1424354"/>
              <a:gd name="connsiteX46-3141" fmla="*/ 1351924 w 1416401"/>
              <a:gd name="connsiteY46-3142" fmla="*/ 744415 h 1424354"/>
              <a:gd name="connsiteX47-3143" fmla="*/ 1357785 w 1416401"/>
              <a:gd name="connsiteY47-3144" fmla="*/ 762000 h 1424354"/>
              <a:gd name="connsiteX48-3145" fmla="*/ 1369508 w 1416401"/>
              <a:gd name="connsiteY48-3146" fmla="*/ 779585 h 1424354"/>
              <a:gd name="connsiteX49-3147" fmla="*/ 1381232 w 1416401"/>
              <a:gd name="connsiteY49-3148" fmla="*/ 808892 h 1424354"/>
              <a:gd name="connsiteX50-3149" fmla="*/ 1398816 w 1416401"/>
              <a:gd name="connsiteY50-3150" fmla="*/ 885092 h 1424354"/>
              <a:gd name="connsiteX51-3151" fmla="*/ 1410539 w 1416401"/>
              <a:gd name="connsiteY51-3152" fmla="*/ 955431 h 1424354"/>
              <a:gd name="connsiteX52-3153" fmla="*/ 1416401 w 1416401"/>
              <a:gd name="connsiteY52-3154" fmla="*/ 973015 h 1424354"/>
              <a:gd name="connsiteX53-3155" fmla="*/ 1410539 w 1416401"/>
              <a:gd name="connsiteY53-3156" fmla="*/ 1125415 h 1424354"/>
              <a:gd name="connsiteX54-3157" fmla="*/ 1398816 w 1416401"/>
              <a:gd name="connsiteY54-3158" fmla="*/ 1160585 h 1424354"/>
              <a:gd name="connsiteX55-3159" fmla="*/ 1392955 w 1416401"/>
              <a:gd name="connsiteY55-3160" fmla="*/ 1178169 h 1424354"/>
              <a:gd name="connsiteX56-3161" fmla="*/ 1387093 w 1416401"/>
              <a:gd name="connsiteY56-3162" fmla="*/ 1219200 h 1424354"/>
              <a:gd name="connsiteX57-3163" fmla="*/ 1381232 w 1416401"/>
              <a:gd name="connsiteY57-3164" fmla="*/ 1289538 h 1424354"/>
              <a:gd name="connsiteX58-3165" fmla="*/ 1351924 w 1416401"/>
              <a:gd name="connsiteY58-3166" fmla="*/ 1330569 h 1424354"/>
              <a:gd name="connsiteX59-3167" fmla="*/ 1322616 w 1416401"/>
              <a:gd name="connsiteY59-3168" fmla="*/ 1359877 h 1424354"/>
              <a:gd name="connsiteX60-3169" fmla="*/ 1287447 w 1416401"/>
              <a:gd name="connsiteY60-3170" fmla="*/ 1383323 h 1424354"/>
              <a:gd name="connsiteX61-3171" fmla="*/ 1269862 w 1416401"/>
              <a:gd name="connsiteY61-3172" fmla="*/ 1395046 h 1424354"/>
              <a:gd name="connsiteX62-3173" fmla="*/ 1234693 w 1416401"/>
              <a:gd name="connsiteY62-3174" fmla="*/ 1406769 h 1424354"/>
              <a:gd name="connsiteX63-3175" fmla="*/ 1217108 w 1416401"/>
              <a:gd name="connsiteY63-3176" fmla="*/ 1412631 h 1424354"/>
              <a:gd name="connsiteX64-3177" fmla="*/ 1176078 w 1416401"/>
              <a:gd name="connsiteY64-3178" fmla="*/ 1418492 h 1424354"/>
              <a:gd name="connsiteX65-3179" fmla="*/ 1140908 w 1416401"/>
              <a:gd name="connsiteY65-3180" fmla="*/ 1424354 h 1424354"/>
              <a:gd name="connsiteX66-3181" fmla="*/ 900585 w 1416401"/>
              <a:gd name="connsiteY66-3182" fmla="*/ 1418492 h 1424354"/>
              <a:gd name="connsiteX67-3183" fmla="*/ 883001 w 1416401"/>
              <a:gd name="connsiteY67-3184" fmla="*/ 1412631 h 1424354"/>
              <a:gd name="connsiteX68-3185" fmla="*/ 800939 w 1416401"/>
              <a:gd name="connsiteY68-3186" fmla="*/ 1406769 h 1424354"/>
              <a:gd name="connsiteX69-3187" fmla="*/ 630955 w 1416401"/>
              <a:gd name="connsiteY69-3188" fmla="*/ 1400908 h 1424354"/>
              <a:gd name="connsiteX70-3189" fmla="*/ 572339 w 1416401"/>
              <a:gd name="connsiteY70-3190" fmla="*/ 1395046 h 1424354"/>
              <a:gd name="connsiteX71-3191" fmla="*/ 476812 w 1416401"/>
              <a:gd name="connsiteY71-3192" fmla="*/ 1400908 h 1424354"/>
              <a:gd name="connsiteX72-3193" fmla="*/ 155426 w 1416401"/>
              <a:gd name="connsiteY72-3194" fmla="*/ 1371600 h 1424354"/>
              <a:gd name="connsiteX73-3195" fmla="*/ 83418 w 1416401"/>
              <a:gd name="connsiteY73-3196" fmla="*/ 1299592 h 1424354"/>
              <a:gd name="connsiteX74-3197" fmla="*/ 50662 w 1416401"/>
              <a:gd name="connsiteY74-3198" fmla="*/ 1248508 h 1424354"/>
              <a:gd name="connsiteX75-3199" fmla="*/ 33078 w 1416401"/>
              <a:gd name="connsiteY75-3200" fmla="*/ 1230923 h 1424354"/>
              <a:gd name="connsiteX76-3201" fmla="*/ 21355 w 1416401"/>
              <a:gd name="connsiteY76-3202" fmla="*/ 1189892 h 1424354"/>
              <a:gd name="connsiteX77-3203" fmla="*/ 9632 w 1416401"/>
              <a:gd name="connsiteY77-3204" fmla="*/ 1143000 h 1424354"/>
              <a:gd name="connsiteX78-3205" fmla="*/ 9632 w 1416401"/>
              <a:gd name="connsiteY78-3206" fmla="*/ 943708 h 1424354"/>
              <a:gd name="connsiteX79-3207" fmla="*/ 15493 w 1416401"/>
              <a:gd name="connsiteY79-3208" fmla="*/ 926123 h 1424354"/>
              <a:gd name="connsiteX80-3209" fmla="*/ 21355 w 1416401"/>
              <a:gd name="connsiteY80-3210" fmla="*/ 873369 h 1424354"/>
              <a:gd name="connsiteX81-3211" fmla="*/ 27216 w 1416401"/>
              <a:gd name="connsiteY81-3212" fmla="*/ 855785 h 1424354"/>
              <a:gd name="connsiteX82-3213" fmla="*/ 33078 w 1416401"/>
              <a:gd name="connsiteY82-3214" fmla="*/ 820615 h 1424354"/>
              <a:gd name="connsiteX83-3215" fmla="*/ 50662 w 1416401"/>
              <a:gd name="connsiteY83-3216" fmla="*/ 779585 h 1424354"/>
              <a:gd name="connsiteX84-3217" fmla="*/ 62385 w 1416401"/>
              <a:gd name="connsiteY84-3218" fmla="*/ 738554 h 1424354"/>
              <a:gd name="connsiteX85-3219" fmla="*/ 74108 w 1416401"/>
              <a:gd name="connsiteY85-3220" fmla="*/ 715108 h 1424354"/>
              <a:gd name="connsiteX86-3221" fmla="*/ 85832 w 1416401"/>
              <a:gd name="connsiteY86-3222" fmla="*/ 674077 h 1424354"/>
              <a:gd name="connsiteX87-3223" fmla="*/ 91693 w 1416401"/>
              <a:gd name="connsiteY87-3224" fmla="*/ 656492 h 1424354"/>
              <a:gd name="connsiteX88-3225" fmla="*/ 97555 w 1416401"/>
              <a:gd name="connsiteY88-3226" fmla="*/ 627185 h 1424354"/>
              <a:gd name="connsiteX89-3227" fmla="*/ 103416 w 1416401"/>
              <a:gd name="connsiteY89-3228" fmla="*/ 609600 h 1424354"/>
              <a:gd name="connsiteX90-3229" fmla="*/ 109278 w 1416401"/>
              <a:gd name="connsiteY90-3230" fmla="*/ 586154 h 1424354"/>
              <a:gd name="connsiteX91-3231" fmla="*/ 115139 w 1416401"/>
              <a:gd name="connsiteY91-3232" fmla="*/ 556846 h 1424354"/>
              <a:gd name="connsiteX92-3233" fmla="*/ 126862 w 1416401"/>
              <a:gd name="connsiteY92-3234" fmla="*/ 521677 h 1424354"/>
              <a:gd name="connsiteX93-3235" fmla="*/ 83418 w 1416401"/>
              <a:gd name="connsiteY93-3236" fmla="*/ 291480 h 1424354"/>
              <a:gd name="connsiteX94-3237" fmla="*/ 85832 w 1416401"/>
              <a:gd name="connsiteY94-3238" fmla="*/ 263769 h 1424354"/>
              <a:gd name="connsiteX95-3239" fmla="*/ 79970 w 1416401"/>
              <a:gd name="connsiteY95-3240" fmla="*/ 246185 h 1424354"/>
              <a:gd name="connsiteX0-3241" fmla="*/ 79970 w 1416401"/>
              <a:gd name="connsiteY0-3242" fmla="*/ 246185 h 1424354"/>
              <a:gd name="connsiteX1-3243" fmla="*/ 97555 w 1416401"/>
              <a:gd name="connsiteY1-3244" fmla="*/ 193431 h 1424354"/>
              <a:gd name="connsiteX2-3245" fmla="*/ 103416 w 1416401"/>
              <a:gd name="connsiteY2-3246" fmla="*/ 175846 h 1424354"/>
              <a:gd name="connsiteX3-3247" fmla="*/ 109278 w 1416401"/>
              <a:gd name="connsiteY3-3248" fmla="*/ 152400 h 1424354"/>
              <a:gd name="connsiteX4-3249" fmla="*/ 132724 w 1416401"/>
              <a:gd name="connsiteY4-3250" fmla="*/ 117231 h 1424354"/>
              <a:gd name="connsiteX5-3251" fmla="*/ 144447 w 1416401"/>
              <a:gd name="connsiteY5-3252" fmla="*/ 99646 h 1424354"/>
              <a:gd name="connsiteX6-3253" fmla="*/ 197201 w 1416401"/>
              <a:gd name="connsiteY6-3254" fmla="*/ 70338 h 1424354"/>
              <a:gd name="connsiteX7-3255" fmla="*/ 226508 w 1416401"/>
              <a:gd name="connsiteY7-3256" fmla="*/ 52754 h 1424354"/>
              <a:gd name="connsiteX8-3257" fmla="*/ 261678 w 1416401"/>
              <a:gd name="connsiteY8-3258" fmla="*/ 41031 h 1424354"/>
              <a:gd name="connsiteX9-3259" fmla="*/ 308570 w 1416401"/>
              <a:gd name="connsiteY9-3260" fmla="*/ 23446 h 1424354"/>
              <a:gd name="connsiteX10-3261" fmla="*/ 326155 w 1416401"/>
              <a:gd name="connsiteY10-3262" fmla="*/ 17585 h 1424354"/>
              <a:gd name="connsiteX11-3263" fmla="*/ 367185 w 1416401"/>
              <a:gd name="connsiteY11-3264" fmla="*/ 11723 h 1424354"/>
              <a:gd name="connsiteX12-3265" fmla="*/ 490278 w 1416401"/>
              <a:gd name="connsiteY12-3266" fmla="*/ 0 h 1424354"/>
              <a:gd name="connsiteX13-3267" fmla="*/ 607508 w 1416401"/>
              <a:gd name="connsiteY13-3268" fmla="*/ 11723 h 1424354"/>
              <a:gd name="connsiteX14-3269" fmla="*/ 625093 w 1416401"/>
              <a:gd name="connsiteY14-3270" fmla="*/ 17585 h 1424354"/>
              <a:gd name="connsiteX15-3271" fmla="*/ 671985 w 1416401"/>
              <a:gd name="connsiteY15-3272" fmla="*/ 29308 h 1424354"/>
              <a:gd name="connsiteX16-3273" fmla="*/ 695432 w 1416401"/>
              <a:gd name="connsiteY16-3274" fmla="*/ 35169 h 1424354"/>
              <a:gd name="connsiteX17-3275" fmla="*/ 718878 w 1416401"/>
              <a:gd name="connsiteY17-3276" fmla="*/ 46892 h 1424354"/>
              <a:gd name="connsiteX18-3277" fmla="*/ 754047 w 1416401"/>
              <a:gd name="connsiteY18-3278" fmla="*/ 58615 h 1424354"/>
              <a:gd name="connsiteX19-3279" fmla="*/ 771632 w 1416401"/>
              <a:gd name="connsiteY19-3280" fmla="*/ 70338 h 1424354"/>
              <a:gd name="connsiteX20-3281" fmla="*/ 789216 w 1416401"/>
              <a:gd name="connsiteY20-3282" fmla="*/ 87923 h 1424354"/>
              <a:gd name="connsiteX21-3283" fmla="*/ 824385 w 1416401"/>
              <a:gd name="connsiteY21-3284" fmla="*/ 99646 h 1424354"/>
              <a:gd name="connsiteX22-3285" fmla="*/ 841970 w 1416401"/>
              <a:gd name="connsiteY22-3286" fmla="*/ 117231 h 1424354"/>
              <a:gd name="connsiteX23-3287" fmla="*/ 847832 w 1416401"/>
              <a:gd name="connsiteY23-3288" fmla="*/ 134815 h 1424354"/>
              <a:gd name="connsiteX24-3289" fmla="*/ 865416 w 1416401"/>
              <a:gd name="connsiteY24-3290" fmla="*/ 140677 h 1424354"/>
              <a:gd name="connsiteX25-3291" fmla="*/ 906447 w 1416401"/>
              <a:gd name="connsiteY25-3292" fmla="*/ 175846 h 1424354"/>
              <a:gd name="connsiteX26-3293" fmla="*/ 918170 w 1416401"/>
              <a:gd name="connsiteY26-3294" fmla="*/ 193431 h 1424354"/>
              <a:gd name="connsiteX27-3295" fmla="*/ 935755 w 1416401"/>
              <a:gd name="connsiteY27-3296" fmla="*/ 205154 h 1424354"/>
              <a:gd name="connsiteX28-3297" fmla="*/ 959201 w 1416401"/>
              <a:gd name="connsiteY28-3298" fmla="*/ 222738 h 1424354"/>
              <a:gd name="connsiteX29-3299" fmla="*/ 976785 w 1416401"/>
              <a:gd name="connsiteY29-3300" fmla="*/ 234462 h 1424354"/>
              <a:gd name="connsiteX30-3301" fmla="*/ 994370 w 1416401"/>
              <a:gd name="connsiteY30-3302" fmla="*/ 257908 h 1424354"/>
              <a:gd name="connsiteX31-3303" fmla="*/ 1035401 w 1416401"/>
              <a:gd name="connsiteY31-3304" fmla="*/ 281354 h 1424354"/>
              <a:gd name="connsiteX32-3305" fmla="*/ 1058847 w 1416401"/>
              <a:gd name="connsiteY32-3306" fmla="*/ 310662 h 1424354"/>
              <a:gd name="connsiteX33-3307" fmla="*/ 1099878 w 1416401"/>
              <a:gd name="connsiteY33-3308" fmla="*/ 345831 h 1424354"/>
              <a:gd name="connsiteX34-3309" fmla="*/ 1129185 w 1416401"/>
              <a:gd name="connsiteY34-3310" fmla="*/ 386862 h 1424354"/>
              <a:gd name="connsiteX35-3311" fmla="*/ 1135047 w 1416401"/>
              <a:gd name="connsiteY35-3312" fmla="*/ 404446 h 1424354"/>
              <a:gd name="connsiteX36-3313" fmla="*/ 1170216 w 1416401"/>
              <a:gd name="connsiteY36-3314" fmla="*/ 445477 h 1424354"/>
              <a:gd name="connsiteX37-3315" fmla="*/ 1187801 w 1416401"/>
              <a:gd name="connsiteY37-3316" fmla="*/ 468923 h 1424354"/>
              <a:gd name="connsiteX38-3317" fmla="*/ 1211247 w 1416401"/>
              <a:gd name="connsiteY38-3318" fmla="*/ 504092 h 1424354"/>
              <a:gd name="connsiteX39-3319" fmla="*/ 1240555 w 1416401"/>
              <a:gd name="connsiteY39-3320" fmla="*/ 545123 h 1424354"/>
              <a:gd name="connsiteX40-3321" fmla="*/ 1264001 w 1416401"/>
              <a:gd name="connsiteY40-3322" fmla="*/ 592015 h 1424354"/>
              <a:gd name="connsiteX41-3323" fmla="*/ 1269862 w 1416401"/>
              <a:gd name="connsiteY41-3324" fmla="*/ 609600 h 1424354"/>
              <a:gd name="connsiteX42-3325" fmla="*/ 1287447 w 1416401"/>
              <a:gd name="connsiteY42-3326" fmla="*/ 638908 h 1424354"/>
              <a:gd name="connsiteX43-3327" fmla="*/ 1299170 w 1416401"/>
              <a:gd name="connsiteY43-3328" fmla="*/ 662354 h 1424354"/>
              <a:gd name="connsiteX44-3329" fmla="*/ 1316755 w 1416401"/>
              <a:gd name="connsiteY44-3330" fmla="*/ 679938 h 1424354"/>
              <a:gd name="connsiteX45-3331" fmla="*/ 1340201 w 1416401"/>
              <a:gd name="connsiteY45-3332" fmla="*/ 720969 h 1424354"/>
              <a:gd name="connsiteX46-3333" fmla="*/ 1351924 w 1416401"/>
              <a:gd name="connsiteY46-3334" fmla="*/ 744415 h 1424354"/>
              <a:gd name="connsiteX47-3335" fmla="*/ 1357785 w 1416401"/>
              <a:gd name="connsiteY47-3336" fmla="*/ 762000 h 1424354"/>
              <a:gd name="connsiteX48-3337" fmla="*/ 1369508 w 1416401"/>
              <a:gd name="connsiteY48-3338" fmla="*/ 779585 h 1424354"/>
              <a:gd name="connsiteX49-3339" fmla="*/ 1381232 w 1416401"/>
              <a:gd name="connsiteY49-3340" fmla="*/ 808892 h 1424354"/>
              <a:gd name="connsiteX50-3341" fmla="*/ 1398816 w 1416401"/>
              <a:gd name="connsiteY50-3342" fmla="*/ 885092 h 1424354"/>
              <a:gd name="connsiteX51-3343" fmla="*/ 1410539 w 1416401"/>
              <a:gd name="connsiteY51-3344" fmla="*/ 955431 h 1424354"/>
              <a:gd name="connsiteX52-3345" fmla="*/ 1416401 w 1416401"/>
              <a:gd name="connsiteY52-3346" fmla="*/ 973015 h 1424354"/>
              <a:gd name="connsiteX53-3347" fmla="*/ 1410539 w 1416401"/>
              <a:gd name="connsiteY53-3348" fmla="*/ 1125415 h 1424354"/>
              <a:gd name="connsiteX54-3349" fmla="*/ 1398816 w 1416401"/>
              <a:gd name="connsiteY54-3350" fmla="*/ 1160585 h 1424354"/>
              <a:gd name="connsiteX55-3351" fmla="*/ 1392955 w 1416401"/>
              <a:gd name="connsiteY55-3352" fmla="*/ 1178169 h 1424354"/>
              <a:gd name="connsiteX56-3353" fmla="*/ 1387093 w 1416401"/>
              <a:gd name="connsiteY56-3354" fmla="*/ 1219200 h 1424354"/>
              <a:gd name="connsiteX57-3355" fmla="*/ 1381232 w 1416401"/>
              <a:gd name="connsiteY57-3356" fmla="*/ 1289538 h 1424354"/>
              <a:gd name="connsiteX58-3357" fmla="*/ 1351924 w 1416401"/>
              <a:gd name="connsiteY58-3358" fmla="*/ 1330569 h 1424354"/>
              <a:gd name="connsiteX59-3359" fmla="*/ 1322616 w 1416401"/>
              <a:gd name="connsiteY59-3360" fmla="*/ 1359877 h 1424354"/>
              <a:gd name="connsiteX60-3361" fmla="*/ 1287447 w 1416401"/>
              <a:gd name="connsiteY60-3362" fmla="*/ 1383323 h 1424354"/>
              <a:gd name="connsiteX61-3363" fmla="*/ 1269862 w 1416401"/>
              <a:gd name="connsiteY61-3364" fmla="*/ 1395046 h 1424354"/>
              <a:gd name="connsiteX62-3365" fmla="*/ 1234693 w 1416401"/>
              <a:gd name="connsiteY62-3366" fmla="*/ 1406769 h 1424354"/>
              <a:gd name="connsiteX63-3367" fmla="*/ 1217108 w 1416401"/>
              <a:gd name="connsiteY63-3368" fmla="*/ 1412631 h 1424354"/>
              <a:gd name="connsiteX64-3369" fmla="*/ 1176078 w 1416401"/>
              <a:gd name="connsiteY64-3370" fmla="*/ 1418492 h 1424354"/>
              <a:gd name="connsiteX65-3371" fmla="*/ 1140908 w 1416401"/>
              <a:gd name="connsiteY65-3372" fmla="*/ 1424354 h 1424354"/>
              <a:gd name="connsiteX66-3373" fmla="*/ 900585 w 1416401"/>
              <a:gd name="connsiteY66-3374" fmla="*/ 1418492 h 1424354"/>
              <a:gd name="connsiteX67-3375" fmla="*/ 883001 w 1416401"/>
              <a:gd name="connsiteY67-3376" fmla="*/ 1412631 h 1424354"/>
              <a:gd name="connsiteX68-3377" fmla="*/ 800939 w 1416401"/>
              <a:gd name="connsiteY68-3378" fmla="*/ 1406769 h 1424354"/>
              <a:gd name="connsiteX69-3379" fmla="*/ 630955 w 1416401"/>
              <a:gd name="connsiteY69-3380" fmla="*/ 1400908 h 1424354"/>
              <a:gd name="connsiteX70-3381" fmla="*/ 572339 w 1416401"/>
              <a:gd name="connsiteY70-3382" fmla="*/ 1395046 h 1424354"/>
              <a:gd name="connsiteX71-3383" fmla="*/ 476812 w 1416401"/>
              <a:gd name="connsiteY71-3384" fmla="*/ 1400908 h 1424354"/>
              <a:gd name="connsiteX72-3385" fmla="*/ 155426 w 1416401"/>
              <a:gd name="connsiteY72-3386" fmla="*/ 1371600 h 1424354"/>
              <a:gd name="connsiteX73-3387" fmla="*/ 83418 w 1416401"/>
              <a:gd name="connsiteY73-3388" fmla="*/ 1299592 h 1424354"/>
              <a:gd name="connsiteX74-3389" fmla="*/ 50662 w 1416401"/>
              <a:gd name="connsiteY74-3390" fmla="*/ 1248508 h 1424354"/>
              <a:gd name="connsiteX75-3391" fmla="*/ 33078 w 1416401"/>
              <a:gd name="connsiteY75-3392" fmla="*/ 1230923 h 1424354"/>
              <a:gd name="connsiteX76-3393" fmla="*/ 21355 w 1416401"/>
              <a:gd name="connsiteY76-3394" fmla="*/ 1189892 h 1424354"/>
              <a:gd name="connsiteX77-3395" fmla="*/ 9632 w 1416401"/>
              <a:gd name="connsiteY77-3396" fmla="*/ 1143000 h 1424354"/>
              <a:gd name="connsiteX78-3397" fmla="*/ 9632 w 1416401"/>
              <a:gd name="connsiteY78-3398" fmla="*/ 943708 h 1424354"/>
              <a:gd name="connsiteX79-3399" fmla="*/ 15493 w 1416401"/>
              <a:gd name="connsiteY79-3400" fmla="*/ 926123 h 1424354"/>
              <a:gd name="connsiteX80-3401" fmla="*/ 21355 w 1416401"/>
              <a:gd name="connsiteY80-3402" fmla="*/ 873369 h 1424354"/>
              <a:gd name="connsiteX81-3403" fmla="*/ 27216 w 1416401"/>
              <a:gd name="connsiteY81-3404" fmla="*/ 855785 h 1424354"/>
              <a:gd name="connsiteX82-3405" fmla="*/ 33078 w 1416401"/>
              <a:gd name="connsiteY82-3406" fmla="*/ 820615 h 1424354"/>
              <a:gd name="connsiteX83-3407" fmla="*/ 50662 w 1416401"/>
              <a:gd name="connsiteY83-3408" fmla="*/ 779585 h 1424354"/>
              <a:gd name="connsiteX84-3409" fmla="*/ 62385 w 1416401"/>
              <a:gd name="connsiteY84-3410" fmla="*/ 738554 h 1424354"/>
              <a:gd name="connsiteX85-3411" fmla="*/ 74108 w 1416401"/>
              <a:gd name="connsiteY85-3412" fmla="*/ 715108 h 1424354"/>
              <a:gd name="connsiteX86-3413" fmla="*/ 85832 w 1416401"/>
              <a:gd name="connsiteY86-3414" fmla="*/ 674077 h 1424354"/>
              <a:gd name="connsiteX87-3415" fmla="*/ 91693 w 1416401"/>
              <a:gd name="connsiteY87-3416" fmla="*/ 656492 h 1424354"/>
              <a:gd name="connsiteX88-3417" fmla="*/ 97555 w 1416401"/>
              <a:gd name="connsiteY88-3418" fmla="*/ 627185 h 1424354"/>
              <a:gd name="connsiteX89-3419" fmla="*/ 103416 w 1416401"/>
              <a:gd name="connsiteY89-3420" fmla="*/ 609600 h 1424354"/>
              <a:gd name="connsiteX90-3421" fmla="*/ 109278 w 1416401"/>
              <a:gd name="connsiteY90-3422" fmla="*/ 586154 h 1424354"/>
              <a:gd name="connsiteX91-3423" fmla="*/ 115139 w 1416401"/>
              <a:gd name="connsiteY91-3424" fmla="*/ 556846 h 1424354"/>
              <a:gd name="connsiteX92-3425" fmla="*/ 83418 w 1416401"/>
              <a:gd name="connsiteY92-3426" fmla="*/ 291480 h 1424354"/>
              <a:gd name="connsiteX93-3427" fmla="*/ 85832 w 1416401"/>
              <a:gd name="connsiteY93-3428" fmla="*/ 263769 h 1424354"/>
              <a:gd name="connsiteX94-3429" fmla="*/ 79970 w 1416401"/>
              <a:gd name="connsiteY94-3430" fmla="*/ 246185 h 1424354"/>
              <a:gd name="connsiteX0-3431" fmla="*/ 79970 w 1416401"/>
              <a:gd name="connsiteY0-3432" fmla="*/ 246185 h 1424354"/>
              <a:gd name="connsiteX1-3433" fmla="*/ 97555 w 1416401"/>
              <a:gd name="connsiteY1-3434" fmla="*/ 193431 h 1424354"/>
              <a:gd name="connsiteX2-3435" fmla="*/ 103416 w 1416401"/>
              <a:gd name="connsiteY2-3436" fmla="*/ 175846 h 1424354"/>
              <a:gd name="connsiteX3-3437" fmla="*/ 109278 w 1416401"/>
              <a:gd name="connsiteY3-3438" fmla="*/ 152400 h 1424354"/>
              <a:gd name="connsiteX4-3439" fmla="*/ 132724 w 1416401"/>
              <a:gd name="connsiteY4-3440" fmla="*/ 117231 h 1424354"/>
              <a:gd name="connsiteX5-3441" fmla="*/ 144447 w 1416401"/>
              <a:gd name="connsiteY5-3442" fmla="*/ 99646 h 1424354"/>
              <a:gd name="connsiteX6-3443" fmla="*/ 197201 w 1416401"/>
              <a:gd name="connsiteY6-3444" fmla="*/ 70338 h 1424354"/>
              <a:gd name="connsiteX7-3445" fmla="*/ 226508 w 1416401"/>
              <a:gd name="connsiteY7-3446" fmla="*/ 52754 h 1424354"/>
              <a:gd name="connsiteX8-3447" fmla="*/ 261678 w 1416401"/>
              <a:gd name="connsiteY8-3448" fmla="*/ 41031 h 1424354"/>
              <a:gd name="connsiteX9-3449" fmla="*/ 308570 w 1416401"/>
              <a:gd name="connsiteY9-3450" fmla="*/ 23446 h 1424354"/>
              <a:gd name="connsiteX10-3451" fmla="*/ 326155 w 1416401"/>
              <a:gd name="connsiteY10-3452" fmla="*/ 17585 h 1424354"/>
              <a:gd name="connsiteX11-3453" fmla="*/ 367185 w 1416401"/>
              <a:gd name="connsiteY11-3454" fmla="*/ 11723 h 1424354"/>
              <a:gd name="connsiteX12-3455" fmla="*/ 490278 w 1416401"/>
              <a:gd name="connsiteY12-3456" fmla="*/ 0 h 1424354"/>
              <a:gd name="connsiteX13-3457" fmla="*/ 607508 w 1416401"/>
              <a:gd name="connsiteY13-3458" fmla="*/ 11723 h 1424354"/>
              <a:gd name="connsiteX14-3459" fmla="*/ 625093 w 1416401"/>
              <a:gd name="connsiteY14-3460" fmla="*/ 17585 h 1424354"/>
              <a:gd name="connsiteX15-3461" fmla="*/ 671985 w 1416401"/>
              <a:gd name="connsiteY15-3462" fmla="*/ 29308 h 1424354"/>
              <a:gd name="connsiteX16-3463" fmla="*/ 695432 w 1416401"/>
              <a:gd name="connsiteY16-3464" fmla="*/ 35169 h 1424354"/>
              <a:gd name="connsiteX17-3465" fmla="*/ 718878 w 1416401"/>
              <a:gd name="connsiteY17-3466" fmla="*/ 46892 h 1424354"/>
              <a:gd name="connsiteX18-3467" fmla="*/ 754047 w 1416401"/>
              <a:gd name="connsiteY18-3468" fmla="*/ 58615 h 1424354"/>
              <a:gd name="connsiteX19-3469" fmla="*/ 771632 w 1416401"/>
              <a:gd name="connsiteY19-3470" fmla="*/ 70338 h 1424354"/>
              <a:gd name="connsiteX20-3471" fmla="*/ 789216 w 1416401"/>
              <a:gd name="connsiteY20-3472" fmla="*/ 87923 h 1424354"/>
              <a:gd name="connsiteX21-3473" fmla="*/ 824385 w 1416401"/>
              <a:gd name="connsiteY21-3474" fmla="*/ 99646 h 1424354"/>
              <a:gd name="connsiteX22-3475" fmla="*/ 841970 w 1416401"/>
              <a:gd name="connsiteY22-3476" fmla="*/ 117231 h 1424354"/>
              <a:gd name="connsiteX23-3477" fmla="*/ 847832 w 1416401"/>
              <a:gd name="connsiteY23-3478" fmla="*/ 134815 h 1424354"/>
              <a:gd name="connsiteX24-3479" fmla="*/ 865416 w 1416401"/>
              <a:gd name="connsiteY24-3480" fmla="*/ 140677 h 1424354"/>
              <a:gd name="connsiteX25-3481" fmla="*/ 906447 w 1416401"/>
              <a:gd name="connsiteY25-3482" fmla="*/ 175846 h 1424354"/>
              <a:gd name="connsiteX26-3483" fmla="*/ 918170 w 1416401"/>
              <a:gd name="connsiteY26-3484" fmla="*/ 193431 h 1424354"/>
              <a:gd name="connsiteX27-3485" fmla="*/ 935755 w 1416401"/>
              <a:gd name="connsiteY27-3486" fmla="*/ 205154 h 1424354"/>
              <a:gd name="connsiteX28-3487" fmla="*/ 959201 w 1416401"/>
              <a:gd name="connsiteY28-3488" fmla="*/ 222738 h 1424354"/>
              <a:gd name="connsiteX29-3489" fmla="*/ 976785 w 1416401"/>
              <a:gd name="connsiteY29-3490" fmla="*/ 234462 h 1424354"/>
              <a:gd name="connsiteX30-3491" fmla="*/ 994370 w 1416401"/>
              <a:gd name="connsiteY30-3492" fmla="*/ 257908 h 1424354"/>
              <a:gd name="connsiteX31-3493" fmla="*/ 1035401 w 1416401"/>
              <a:gd name="connsiteY31-3494" fmla="*/ 281354 h 1424354"/>
              <a:gd name="connsiteX32-3495" fmla="*/ 1058847 w 1416401"/>
              <a:gd name="connsiteY32-3496" fmla="*/ 310662 h 1424354"/>
              <a:gd name="connsiteX33-3497" fmla="*/ 1099878 w 1416401"/>
              <a:gd name="connsiteY33-3498" fmla="*/ 345831 h 1424354"/>
              <a:gd name="connsiteX34-3499" fmla="*/ 1129185 w 1416401"/>
              <a:gd name="connsiteY34-3500" fmla="*/ 386862 h 1424354"/>
              <a:gd name="connsiteX35-3501" fmla="*/ 1135047 w 1416401"/>
              <a:gd name="connsiteY35-3502" fmla="*/ 404446 h 1424354"/>
              <a:gd name="connsiteX36-3503" fmla="*/ 1170216 w 1416401"/>
              <a:gd name="connsiteY36-3504" fmla="*/ 445477 h 1424354"/>
              <a:gd name="connsiteX37-3505" fmla="*/ 1187801 w 1416401"/>
              <a:gd name="connsiteY37-3506" fmla="*/ 468923 h 1424354"/>
              <a:gd name="connsiteX38-3507" fmla="*/ 1211247 w 1416401"/>
              <a:gd name="connsiteY38-3508" fmla="*/ 504092 h 1424354"/>
              <a:gd name="connsiteX39-3509" fmla="*/ 1240555 w 1416401"/>
              <a:gd name="connsiteY39-3510" fmla="*/ 545123 h 1424354"/>
              <a:gd name="connsiteX40-3511" fmla="*/ 1264001 w 1416401"/>
              <a:gd name="connsiteY40-3512" fmla="*/ 592015 h 1424354"/>
              <a:gd name="connsiteX41-3513" fmla="*/ 1269862 w 1416401"/>
              <a:gd name="connsiteY41-3514" fmla="*/ 609600 h 1424354"/>
              <a:gd name="connsiteX42-3515" fmla="*/ 1287447 w 1416401"/>
              <a:gd name="connsiteY42-3516" fmla="*/ 638908 h 1424354"/>
              <a:gd name="connsiteX43-3517" fmla="*/ 1299170 w 1416401"/>
              <a:gd name="connsiteY43-3518" fmla="*/ 662354 h 1424354"/>
              <a:gd name="connsiteX44-3519" fmla="*/ 1316755 w 1416401"/>
              <a:gd name="connsiteY44-3520" fmla="*/ 679938 h 1424354"/>
              <a:gd name="connsiteX45-3521" fmla="*/ 1340201 w 1416401"/>
              <a:gd name="connsiteY45-3522" fmla="*/ 720969 h 1424354"/>
              <a:gd name="connsiteX46-3523" fmla="*/ 1351924 w 1416401"/>
              <a:gd name="connsiteY46-3524" fmla="*/ 744415 h 1424354"/>
              <a:gd name="connsiteX47-3525" fmla="*/ 1357785 w 1416401"/>
              <a:gd name="connsiteY47-3526" fmla="*/ 762000 h 1424354"/>
              <a:gd name="connsiteX48-3527" fmla="*/ 1369508 w 1416401"/>
              <a:gd name="connsiteY48-3528" fmla="*/ 779585 h 1424354"/>
              <a:gd name="connsiteX49-3529" fmla="*/ 1381232 w 1416401"/>
              <a:gd name="connsiteY49-3530" fmla="*/ 808892 h 1424354"/>
              <a:gd name="connsiteX50-3531" fmla="*/ 1398816 w 1416401"/>
              <a:gd name="connsiteY50-3532" fmla="*/ 885092 h 1424354"/>
              <a:gd name="connsiteX51-3533" fmla="*/ 1410539 w 1416401"/>
              <a:gd name="connsiteY51-3534" fmla="*/ 955431 h 1424354"/>
              <a:gd name="connsiteX52-3535" fmla="*/ 1416401 w 1416401"/>
              <a:gd name="connsiteY52-3536" fmla="*/ 973015 h 1424354"/>
              <a:gd name="connsiteX53-3537" fmla="*/ 1410539 w 1416401"/>
              <a:gd name="connsiteY53-3538" fmla="*/ 1125415 h 1424354"/>
              <a:gd name="connsiteX54-3539" fmla="*/ 1398816 w 1416401"/>
              <a:gd name="connsiteY54-3540" fmla="*/ 1160585 h 1424354"/>
              <a:gd name="connsiteX55-3541" fmla="*/ 1392955 w 1416401"/>
              <a:gd name="connsiteY55-3542" fmla="*/ 1178169 h 1424354"/>
              <a:gd name="connsiteX56-3543" fmla="*/ 1387093 w 1416401"/>
              <a:gd name="connsiteY56-3544" fmla="*/ 1219200 h 1424354"/>
              <a:gd name="connsiteX57-3545" fmla="*/ 1381232 w 1416401"/>
              <a:gd name="connsiteY57-3546" fmla="*/ 1289538 h 1424354"/>
              <a:gd name="connsiteX58-3547" fmla="*/ 1351924 w 1416401"/>
              <a:gd name="connsiteY58-3548" fmla="*/ 1330569 h 1424354"/>
              <a:gd name="connsiteX59-3549" fmla="*/ 1322616 w 1416401"/>
              <a:gd name="connsiteY59-3550" fmla="*/ 1359877 h 1424354"/>
              <a:gd name="connsiteX60-3551" fmla="*/ 1287447 w 1416401"/>
              <a:gd name="connsiteY60-3552" fmla="*/ 1383323 h 1424354"/>
              <a:gd name="connsiteX61-3553" fmla="*/ 1269862 w 1416401"/>
              <a:gd name="connsiteY61-3554" fmla="*/ 1395046 h 1424354"/>
              <a:gd name="connsiteX62-3555" fmla="*/ 1234693 w 1416401"/>
              <a:gd name="connsiteY62-3556" fmla="*/ 1406769 h 1424354"/>
              <a:gd name="connsiteX63-3557" fmla="*/ 1217108 w 1416401"/>
              <a:gd name="connsiteY63-3558" fmla="*/ 1412631 h 1424354"/>
              <a:gd name="connsiteX64-3559" fmla="*/ 1176078 w 1416401"/>
              <a:gd name="connsiteY64-3560" fmla="*/ 1418492 h 1424354"/>
              <a:gd name="connsiteX65-3561" fmla="*/ 1140908 w 1416401"/>
              <a:gd name="connsiteY65-3562" fmla="*/ 1424354 h 1424354"/>
              <a:gd name="connsiteX66-3563" fmla="*/ 900585 w 1416401"/>
              <a:gd name="connsiteY66-3564" fmla="*/ 1418492 h 1424354"/>
              <a:gd name="connsiteX67-3565" fmla="*/ 883001 w 1416401"/>
              <a:gd name="connsiteY67-3566" fmla="*/ 1412631 h 1424354"/>
              <a:gd name="connsiteX68-3567" fmla="*/ 800939 w 1416401"/>
              <a:gd name="connsiteY68-3568" fmla="*/ 1406769 h 1424354"/>
              <a:gd name="connsiteX69-3569" fmla="*/ 630955 w 1416401"/>
              <a:gd name="connsiteY69-3570" fmla="*/ 1400908 h 1424354"/>
              <a:gd name="connsiteX70-3571" fmla="*/ 572339 w 1416401"/>
              <a:gd name="connsiteY70-3572" fmla="*/ 1395046 h 1424354"/>
              <a:gd name="connsiteX71-3573" fmla="*/ 476812 w 1416401"/>
              <a:gd name="connsiteY71-3574" fmla="*/ 1400908 h 1424354"/>
              <a:gd name="connsiteX72-3575" fmla="*/ 155426 w 1416401"/>
              <a:gd name="connsiteY72-3576" fmla="*/ 1371600 h 1424354"/>
              <a:gd name="connsiteX73-3577" fmla="*/ 83418 w 1416401"/>
              <a:gd name="connsiteY73-3578" fmla="*/ 1299592 h 1424354"/>
              <a:gd name="connsiteX74-3579" fmla="*/ 50662 w 1416401"/>
              <a:gd name="connsiteY74-3580" fmla="*/ 1248508 h 1424354"/>
              <a:gd name="connsiteX75-3581" fmla="*/ 33078 w 1416401"/>
              <a:gd name="connsiteY75-3582" fmla="*/ 1230923 h 1424354"/>
              <a:gd name="connsiteX76-3583" fmla="*/ 21355 w 1416401"/>
              <a:gd name="connsiteY76-3584" fmla="*/ 1189892 h 1424354"/>
              <a:gd name="connsiteX77-3585" fmla="*/ 9632 w 1416401"/>
              <a:gd name="connsiteY77-3586" fmla="*/ 1143000 h 1424354"/>
              <a:gd name="connsiteX78-3587" fmla="*/ 9632 w 1416401"/>
              <a:gd name="connsiteY78-3588" fmla="*/ 943708 h 1424354"/>
              <a:gd name="connsiteX79-3589" fmla="*/ 15493 w 1416401"/>
              <a:gd name="connsiteY79-3590" fmla="*/ 926123 h 1424354"/>
              <a:gd name="connsiteX80-3591" fmla="*/ 21355 w 1416401"/>
              <a:gd name="connsiteY80-3592" fmla="*/ 873369 h 1424354"/>
              <a:gd name="connsiteX81-3593" fmla="*/ 27216 w 1416401"/>
              <a:gd name="connsiteY81-3594" fmla="*/ 855785 h 1424354"/>
              <a:gd name="connsiteX82-3595" fmla="*/ 33078 w 1416401"/>
              <a:gd name="connsiteY82-3596" fmla="*/ 820615 h 1424354"/>
              <a:gd name="connsiteX83-3597" fmla="*/ 50662 w 1416401"/>
              <a:gd name="connsiteY83-3598" fmla="*/ 779585 h 1424354"/>
              <a:gd name="connsiteX84-3599" fmla="*/ 62385 w 1416401"/>
              <a:gd name="connsiteY84-3600" fmla="*/ 738554 h 1424354"/>
              <a:gd name="connsiteX85-3601" fmla="*/ 74108 w 1416401"/>
              <a:gd name="connsiteY85-3602" fmla="*/ 715108 h 1424354"/>
              <a:gd name="connsiteX86-3603" fmla="*/ 85832 w 1416401"/>
              <a:gd name="connsiteY86-3604" fmla="*/ 674077 h 1424354"/>
              <a:gd name="connsiteX87-3605" fmla="*/ 91693 w 1416401"/>
              <a:gd name="connsiteY87-3606" fmla="*/ 656492 h 1424354"/>
              <a:gd name="connsiteX88-3607" fmla="*/ 97555 w 1416401"/>
              <a:gd name="connsiteY88-3608" fmla="*/ 627185 h 1424354"/>
              <a:gd name="connsiteX89-3609" fmla="*/ 103416 w 1416401"/>
              <a:gd name="connsiteY89-3610" fmla="*/ 609600 h 1424354"/>
              <a:gd name="connsiteX90-3611" fmla="*/ 109278 w 1416401"/>
              <a:gd name="connsiteY90-3612" fmla="*/ 586154 h 1424354"/>
              <a:gd name="connsiteX91-3613" fmla="*/ 83418 w 1416401"/>
              <a:gd name="connsiteY91-3614" fmla="*/ 435496 h 1424354"/>
              <a:gd name="connsiteX92-3615" fmla="*/ 83418 w 1416401"/>
              <a:gd name="connsiteY92-3616" fmla="*/ 291480 h 1424354"/>
              <a:gd name="connsiteX93-3617" fmla="*/ 85832 w 1416401"/>
              <a:gd name="connsiteY93-3618" fmla="*/ 263769 h 1424354"/>
              <a:gd name="connsiteX94-3619" fmla="*/ 79970 w 1416401"/>
              <a:gd name="connsiteY94-3620" fmla="*/ 246185 h 1424354"/>
              <a:gd name="connsiteX0-3621" fmla="*/ 79970 w 1416401"/>
              <a:gd name="connsiteY0-3622" fmla="*/ 246185 h 1424354"/>
              <a:gd name="connsiteX1-3623" fmla="*/ 97555 w 1416401"/>
              <a:gd name="connsiteY1-3624" fmla="*/ 193431 h 1424354"/>
              <a:gd name="connsiteX2-3625" fmla="*/ 103416 w 1416401"/>
              <a:gd name="connsiteY2-3626" fmla="*/ 175846 h 1424354"/>
              <a:gd name="connsiteX3-3627" fmla="*/ 109278 w 1416401"/>
              <a:gd name="connsiteY3-3628" fmla="*/ 152400 h 1424354"/>
              <a:gd name="connsiteX4-3629" fmla="*/ 132724 w 1416401"/>
              <a:gd name="connsiteY4-3630" fmla="*/ 117231 h 1424354"/>
              <a:gd name="connsiteX5-3631" fmla="*/ 144447 w 1416401"/>
              <a:gd name="connsiteY5-3632" fmla="*/ 99646 h 1424354"/>
              <a:gd name="connsiteX6-3633" fmla="*/ 197201 w 1416401"/>
              <a:gd name="connsiteY6-3634" fmla="*/ 70338 h 1424354"/>
              <a:gd name="connsiteX7-3635" fmla="*/ 226508 w 1416401"/>
              <a:gd name="connsiteY7-3636" fmla="*/ 52754 h 1424354"/>
              <a:gd name="connsiteX8-3637" fmla="*/ 261678 w 1416401"/>
              <a:gd name="connsiteY8-3638" fmla="*/ 41031 h 1424354"/>
              <a:gd name="connsiteX9-3639" fmla="*/ 308570 w 1416401"/>
              <a:gd name="connsiteY9-3640" fmla="*/ 23446 h 1424354"/>
              <a:gd name="connsiteX10-3641" fmla="*/ 326155 w 1416401"/>
              <a:gd name="connsiteY10-3642" fmla="*/ 17585 h 1424354"/>
              <a:gd name="connsiteX11-3643" fmla="*/ 367185 w 1416401"/>
              <a:gd name="connsiteY11-3644" fmla="*/ 11723 h 1424354"/>
              <a:gd name="connsiteX12-3645" fmla="*/ 490278 w 1416401"/>
              <a:gd name="connsiteY12-3646" fmla="*/ 0 h 1424354"/>
              <a:gd name="connsiteX13-3647" fmla="*/ 607508 w 1416401"/>
              <a:gd name="connsiteY13-3648" fmla="*/ 11723 h 1424354"/>
              <a:gd name="connsiteX14-3649" fmla="*/ 625093 w 1416401"/>
              <a:gd name="connsiteY14-3650" fmla="*/ 17585 h 1424354"/>
              <a:gd name="connsiteX15-3651" fmla="*/ 671985 w 1416401"/>
              <a:gd name="connsiteY15-3652" fmla="*/ 29308 h 1424354"/>
              <a:gd name="connsiteX16-3653" fmla="*/ 695432 w 1416401"/>
              <a:gd name="connsiteY16-3654" fmla="*/ 35169 h 1424354"/>
              <a:gd name="connsiteX17-3655" fmla="*/ 718878 w 1416401"/>
              <a:gd name="connsiteY17-3656" fmla="*/ 46892 h 1424354"/>
              <a:gd name="connsiteX18-3657" fmla="*/ 754047 w 1416401"/>
              <a:gd name="connsiteY18-3658" fmla="*/ 58615 h 1424354"/>
              <a:gd name="connsiteX19-3659" fmla="*/ 771632 w 1416401"/>
              <a:gd name="connsiteY19-3660" fmla="*/ 70338 h 1424354"/>
              <a:gd name="connsiteX20-3661" fmla="*/ 789216 w 1416401"/>
              <a:gd name="connsiteY20-3662" fmla="*/ 87923 h 1424354"/>
              <a:gd name="connsiteX21-3663" fmla="*/ 824385 w 1416401"/>
              <a:gd name="connsiteY21-3664" fmla="*/ 99646 h 1424354"/>
              <a:gd name="connsiteX22-3665" fmla="*/ 841970 w 1416401"/>
              <a:gd name="connsiteY22-3666" fmla="*/ 117231 h 1424354"/>
              <a:gd name="connsiteX23-3667" fmla="*/ 847832 w 1416401"/>
              <a:gd name="connsiteY23-3668" fmla="*/ 134815 h 1424354"/>
              <a:gd name="connsiteX24-3669" fmla="*/ 865416 w 1416401"/>
              <a:gd name="connsiteY24-3670" fmla="*/ 140677 h 1424354"/>
              <a:gd name="connsiteX25-3671" fmla="*/ 906447 w 1416401"/>
              <a:gd name="connsiteY25-3672" fmla="*/ 175846 h 1424354"/>
              <a:gd name="connsiteX26-3673" fmla="*/ 918170 w 1416401"/>
              <a:gd name="connsiteY26-3674" fmla="*/ 193431 h 1424354"/>
              <a:gd name="connsiteX27-3675" fmla="*/ 935755 w 1416401"/>
              <a:gd name="connsiteY27-3676" fmla="*/ 205154 h 1424354"/>
              <a:gd name="connsiteX28-3677" fmla="*/ 959201 w 1416401"/>
              <a:gd name="connsiteY28-3678" fmla="*/ 222738 h 1424354"/>
              <a:gd name="connsiteX29-3679" fmla="*/ 976785 w 1416401"/>
              <a:gd name="connsiteY29-3680" fmla="*/ 234462 h 1424354"/>
              <a:gd name="connsiteX30-3681" fmla="*/ 994370 w 1416401"/>
              <a:gd name="connsiteY30-3682" fmla="*/ 257908 h 1424354"/>
              <a:gd name="connsiteX31-3683" fmla="*/ 1035401 w 1416401"/>
              <a:gd name="connsiteY31-3684" fmla="*/ 281354 h 1424354"/>
              <a:gd name="connsiteX32-3685" fmla="*/ 1058847 w 1416401"/>
              <a:gd name="connsiteY32-3686" fmla="*/ 310662 h 1424354"/>
              <a:gd name="connsiteX33-3687" fmla="*/ 1099878 w 1416401"/>
              <a:gd name="connsiteY33-3688" fmla="*/ 345831 h 1424354"/>
              <a:gd name="connsiteX34-3689" fmla="*/ 1129185 w 1416401"/>
              <a:gd name="connsiteY34-3690" fmla="*/ 386862 h 1424354"/>
              <a:gd name="connsiteX35-3691" fmla="*/ 1135047 w 1416401"/>
              <a:gd name="connsiteY35-3692" fmla="*/ 404446 h 1424354"/>
              <a:gd name="connsiteX36-3693" fmla="*/ 1170216 w 1416401"/>
              <a:gd name="connsiteY36-3694" fmla="*/ 445477 h 1424354"/>
              <a:gd name="connsiteX37-3695" fmla="*/ 1187801 w 1416401"/>
              <a:gd name="connsiteY37-3696" fmla="*/ 468923 h 1424354"/>
              <a:gd name="connsiteX38-3697" fmla="*/ 1211247 w 1416401"/>
              <a:gd name="connsiteY38-3698" fmla="*/ 504092 h 1424354"/>
              <a:gd name="connsiteX39-3699" fmla="*/ 1240555 w 1416401"/>
              <a:gd name="connsiteY39-3700" fmla="*/ 545123 h 1424354"/>
              <a:gd name="connsiteX40-3701" fmla="*/ 1264001 w 1416401"/>
              <a:gd name="connsiteY40-3702" fmla="*/ 592015 h 1424354"/>
              <a:gd name="connsiteX41-3703" fmla="*/ 1269862 w 1416401"/>
              <a:gd name="connsiteY41-3704" fmla="*/ 609600 h 1424354"/>
              <a:gd name="connsiteX42-3705" fmla="*/ 1287447 w 1416401"/>
              <a:gd name="connsiteY42-3706" fmla="*/ 638908 h 1424354"/>
              <a:gd name="connsiteX43-3707" fmla="*/ 1299170 w 1416401"/>
              <a:gd name="connsiteY43-3708" fmla="*/ 662354 h 1424354"/>
              <a:gd name="connsiteX44-3709" fmla="*/ 1316755 w 1416401"/>
              <a:gd name="connsiteY44-3710" fmla="*/ 679938 h 1424354"/>
              <a:gd name="connsiteX45-3711" fmla="*/ 1340201 w 1416401"/>
              <a:gd name="connsiteY45-3712" fmla="*/ 720969 h 1424354"/>
              <a:gd name="connsiteX46-3713" fmla="*/ 1351924 w 1416401"/>
              <a:gd name="connsiteY46-3714" fmla="*/ 744415 h 1424354"/>
              <a:gd name="connsiteX47-3715" fmla="*/ 1357785 w 1416401"/>
              <a:gd name="connsiteY47-3716" fmla="*/ 762000 h 1424354"/>
              <a:gd name="connsiteX48-3717" fmla="*/ 1369508 w 1416401"/>
              <a:gd name="connsiteY48-3718" fmla="*/ 779585 h 1424354"/>
              <a:gd name="connsiteX49-3719" fmla="*/ 1381232 w 1416401"/>
              <a:gd name="connsiteY49-3720" fmla="*/ 808892 h 1424354"/>
              <a:gd name="connsiteX50-3721" fmla="*/ 1398816 w 1416401"/>
              <a:gd name="connsiteY50-3722" fmla="*/ 885092 h 1424354"/>
              <a:gd name="connsiteX51-3723" fmla="*/ 1410539 w 1416401"/>
              <a:gd name="connsiteY51-3724" fmla="*/ 955431 h 1424354"/>
              <a:gd name="connsiteX52-3725" fmla="*/ 1416401 w 1416401"/>
              <a:gd name="connsiteY52-3726" fmla="*/ 973015 h 1424354"/>
              <a:gd name="connsiteX53-3727" fmla="*/ 1410539 w 1416401"/>
              <a:gd name="connsiteY53-3728" fmla="*/ 1125415 h 1424354"/>
              <a:gd name="connsiteX54-3729" fmla="*/ 1398816 w 1416401"/>
              <a:gd name="connsiteY54-3730" fmla="*/ 1160585 h 1424354"/>
              <a:gd name="connsiteX55-3731" fmla="*/ 1392955 w 1416401"/>
              <a:gd name="connsiteY55-3732" fmla="*/ 1178169 h 1424354"/>
              <a:gd name="connsiteX56-3733" fmla="*/ 1387093 w 1416401"/>
              <a:gd name="connsiteY56-3734" fmla="*/ 1219200 h 1424354"/>
              <a:gd name="connsiteX57-3735" fmla="*/ 1381232 w 1416401"/>
              <a:gd name="connsiteY57-3736" fmla="*/ 1289538 h 1424354"/>
              <a:gd name="connsiteX58-3737" fmla="*/ 1351924 w 1416401"/>
              <a:gd name="connsiteY58-3738" fmla="*/ 1330569 h 1424354"/>
              <a:gd name="connsiteX59-3739" fmla="*/ 1322616 w 1416401"/>
              <a:gd name="connsiteY59-3740" fmla="*/ 1359877 h 1424354"/>
              <a:gd name="connsiteX60-3741" fmla="*/ 1287447 w 1416401"/>
              <a:gd name="connsiteY60-3742" fmla="*/ 1383323 h 1424354"/>
              <a:gd name="connsiteX61-3743" fmla="*/ 1269862 w 1416401"/>
              <a:gd name="connsiteY61-3744" fmla="*/ 1395046 h 1424354"/>
              <a:gd name="connsiteX62-3745" fmla="*/ 1234693 w 1416401"/>
              <a:gd name="connsiteY62-3746" fmla="*/ 1406769 h 1424354"/>
              <a:gd name="connsiteX63-3747" fmla="*/ 1217108 w 1416401"/>
              <a:gd name="connsiteY63-3748" fmla="*/ 1412631 h 1424354"/>
              <a:gd name="connsiteX64-3749" fmla="*/ 1176078 w 1416401"/>
              <a:gd name="connsiteY64-3750" fmla="*/ 1418492 h 1424354"/>
              <a:gd name="connsiteX65-3751" fmla="*/ 1140908 w 1416401"/>
              <a:gd name="connsiteY65-3752" fmla="*/ 1424354 h 1424354"/>
              <a:gd name="connsiteX66-3753" fmla="*/ 900585 w 1416401"/>
              <a:gd name="connsiteY66-3754" fmla="*/ 1418492 h 1424354"/>
              <a:gd name="connsiteX67-3755" fmla="*/ 883001 w 1416401"/>
              <a:gd name="connsiteY67-3756" fmla="*/ 1412631 h 1424354"/>
              <a:gd name="connsiteX68-3757" fmla="*/ 800939 w 1416401"/>
              <a:gd name="connsiteY68-3758" fmla="*/ 1406769 h 1424354"/>
              <a:gd name="connsiteX69-3759" fmla="*/ 630955 w 1416401"/>
              <a:gd name="connsiteY69-3760" fmla="*/ 1400908 h 1424354"/>
              <a:gd name="connsiteX70-3761" fmla="*/ 572339 w 1416401"/>
              <a:gd name="connsiteY70-3762" fmla="*/ 1395046 h 1424354"/>
              <a:gd name="connsiteX71-3763" fmla="*/ 476812 w 1416401"/>
              <a:gd name="connsiteY71-3764" fmla="*/ 1400908 h 1424354"/>
              <a:gd name="connsiteX72-3765" fmla="*/ 155426 w 1416401"/>
              <a:gd name="connsiteY72-3766" fmla="*/ 1371600 h 1424354"/>
              <a:gd name="connsiteX73-3767" fmla="*/ 83418 w 1416401"/>
              <a:gd name="connsiteY73-3768" fmla="*/ 1299592 h 1424354"/>
              <a:gd name="connsiteX74-3769" fmla="*/ 50662 w 1416401"/>
              <a:gd name="connsiteY74-3770" fmla="*/ 1248508 h 1424354"/>
              <a:gd name="connsiteX75-3771" fmla="*/ 33078 w 1416401"/>
              <a:gd name="connsiteY75-3772" fmla="*/ 1230923 h 1424354"/>
              <a:gd name="connsiteX76-3773" fmla="*/ 21355 w 1416401"/>
              <a:gd name="connsiteY76-3774" fmla="*/ 1189892 h 1424354"/>
              <a:gd name="connsiteX77-3775" fmla="*/ 9632 w 1416401"/>
              <a:gd name="connsiteY77-3776" fmla="*/ 1143000 h 1424354"/>
              <a:gd name="connsiteX78-3777" fmla="*/ 9632 w 1416401"/>
              <a:gd name="connsiteY78-3778" fmla="*/ 943708 h 1424354"/>
              <a:gd name="connsiteX79-3779" fmla="*/ 15493 w 1416401"/>
              <a:gd name="connsiteY79-3780" fmla="*/ 926123 h 1424354"/>
              <a:gd name="connsiteX80-3781" fmla="*/ 21355 w 1416401"/>
              <a:gd name="connsiteY80-3782" fmla="*/ 873369 h 1424354"/>
              <a:gd name="connsiteX81-3783" fmla="*/ 27216 w 1416401"/>
              <a:gd name="connsiteY81-3784" fmla="*/ 855785 h 1424354"/>
              <a:gd name="connsiteX82-3785" fmla="*/ 33078 w 1416401"/>
              <a:gd name="connsiteY82-3786" fmla="*/ 820615 h 1424354"/>
              <a:gd name="connsiteX83-3787" fmla="*/ 50662 w 1416401"/>
              <a:gd name="connsiteY83-3788" fmla="*/ 779585 h 1424354"/>
              <a:gd name="connsiteX84-3789" fmla="*/ 62385 w 1416401"/>
              <a:gd name="connsiteY84-3790" fmla="*/ 738554 h 1424354"/>
              <a:gd name="connsiteX85-3791" fmla="*/ 74108 w 1416401"/>
              <a:gd name="connsiteY85-3792" fmla="*/ 715108 h 1424354"/>
              <a:gd name="connsiteX86-3793" fmla="*/ 85832 w 1416401"/>
              <a:gd name="connsiteY86-3794" fmla="*/ 674077 h 1424354"/>
              <a:gd name="connsiteX87-3795" fmla="*/ 91693 w 1416401"/>
              <a:gd name="connsiteY87-3796" fmla="*/ 656492 h 1424354"/>
              <a:gd name="connsiteX88-3797" fmla="*/ 97555 w 1416401"/>
              <a:gd name="connsiteY88-3798" fmla="*/ 627185 h 1424354"/>
              <a:gd name="connsiteX89-3799" fmla="*/ 103416 w 1416401"/>
              <a:gd name="connsiteY89-3800" fmla="*/ 609600 h 1424354"/>
              <a:gd name="connsiteX90-3801" fmla="*/ 102366 w 1416401"/>
              <a:gd name="connsiteY90-3802" fmla="*/ 546969 h 1424354"/>
              <a:gd name="connsiteX91-3803" fmla="*/ 83418 w 1416401"/>
              <a:gd name="connsiteY91-3804" fmla="*/ 435496 h 1424354"/>
              <a:gd name="connsiteX92-3805" fmla="*/ 83418 w 1416401"/>
              <a:gd name="connsiteY92-3806" fmla="*/ 291480 h 1424354"/>
              <a:gd name="connsiteX93-3807" fmla="*/ 85832 w 1416401"/>
              <a:gd name="connsiteY93-3808" fmla="*/ 263769 h 1424354"/>
              <a:gd name="connsiteX94-3809" fmla="*/ 79970 w 1416401"/>
              <a:gd name="connsiteY94-3810" fmla="*/ 246185 h 1424354"/>
              <a:gd name="connsiteX0-3811" fmla="*/ 79970 w 1416401"/>
              <a:gd name="connsiteY0-3812" fmla="*/ 246185 h 1424354"/>
              <a:gd name="connsiteX1-3813" fmla="*/ 97555 w 1416401"/>
              <a:gd name="connsiteY1-3814" fmla="*/ 193431 h 1424354"/>
              <a:gd name="connsiteX2-3815" fmla="*/ 103416 w 1416401"/>
              <a:gd name="connsiteY2-3816" fmla="*/ 175846 h 1424354"/>
              <a:gd name="connsiteX3-3817" fmla="*/ 109278 w 1416401"/>
              <a:gd name="connsiteY3-3818" fmla="*/ 152400 h 1424354"/>
              <a:gd name="connsiteX4-3819" fmla="*/ 132724 w 1416401"/>
              <a:gd name="connsiteY4-3820" fmla="*/ 117231 h 1424354"/>
              <a:gd name="connsiteX5-3821" fmla="*/ 144447 w 1416401"/>
              <a:gd name="connsiteY5-3822" fmla="*/ 99646 h 1424354"/>
              <a:gd name="connsiteX6-3823" fmla="*/ 197201 w 1416401"/>
              <a:gd name="connsiteY6-3824" fmla="*/ 70338 h 1424354"/>
              <a:gd name="connsiteX7-3825" fmla="*/ 226508 w 1416401"/>
              <a:gd name="connsiteY7-3826" fmla="*/ 52754 h 1424354"/>
              <a:gd name="connsiteX8-3827" fmla="*/ 261678 w 1416401"/>
              <a:gd name="connsiteY8-3828" fmla="*/ 41031 h 1424354"/>
              <a:gd name="connsiteX9-3829" fmla="*/ 308570 w 1416401"/>
              <a:gd name="connsiteY9-3830" fmla="*/ 23446 h 1424354"/>
              <a:gd name="connsiteX10-3831" fmla="*/ 326155 w 1416401"/>
              <a:gd name="connsiteY10-3832" fmla="*/ 17585 h 1424354"/>
              <a:gd name="connsiteX11-3833" fmla="*/ 367185 w 1416401"/>
              <a:gd name="connsiteY11-3834" fmla="*/ 11723 h 1424354"/>
              <a:gd name="connsiteX12-3835" fmla="*/ 490278 w 1416401"/>
              <a:gd name="connsiteY12-3836" fmla="*/ 0 h 1424354"/>
              <a:gd name="connsiteX13-3837" fmla="*/ 607508 w 1416401"/>
              <a:gd name="connsiteY13-3838" fmla="*/ 11723 h 1424354"/>
              <a:gd name="connsiteX14-3839" fmla="*/ 625093 w 1416401"/>
              <a:gd name="connsiteY14-3840" fmla="*/ 17585 h 1424354"/>
              <a:gd name="connsiteX15-3841" fmla="*/ 671985 w 1416401"/>
              <a:gd name="connsiteY15-3842" fmla="*/ 29308 h 1424354"/>
              <a:gd name="connsiteX16-3843" fmla="*/ 695432 w 1416401"/>
              <a:gd name="connsiteY16-3844" fmla="*/ 35169 h 1424354"/>
              <a:gd name="connsiteX17-3845" fmla="*/ 718878 w 1416401"/>
              <a:gd name="connsiteY17-3846" fmla="*/ 46892 h 1424354"/>
              <a:gd name="connsiteX18-3847" fmla="*/ 754047 w 1416401"/>
              <a:gd name="connsiteY18-3848" fmla="*/ 58615 h 1424354"/>
              <a:gd name="connsiteX19-3849" fmla="*/ 771632 w 1416401"/>
              <a:gd name="connsiteY19-3850" fmla="*/ 70338 h 1424354"/>
              <a:gd name="connsiteX20-3851" fmla="*/ 789216 w 1416401"/>
              <a:gd name="connsiteY20-3852" fmla="*/ 87923 h 1424354"/>
              <a:gd name="connsiteX21-3853" fmla="*/ 824385 w 1416401"/>
              <a:gd name="connsiteY21-3854" fmla="*/ 99646 h 1424354"/>
              <a:gd name="connsiteX22-3855" fmla="*/ 841970 w 1416401"/>
              <a:gd name="connsiteY22-3856" fmla="*/ 117231 h 1424354"/>
              <a:gd name="connsiteX23-3857" fmla="*/ 847832 w 1416401"/>
              <a:gd name="connsiteY23-3858" fmla="*/ 134815 h 1424354"/>
              <a:gd name="connsiteX24-3859" fmla="*/ 865416 w 1416401"/>
              <a:gd name="connsiteY24-3860" fmla="*/ 140677 h 1424354"/>
              <a:gd name="connsiteX25-3861" fmla="*/ 906447 w 1416401"/>
              <a:gd name="connsiteY25-3862" fmla="*/ 175846 h 1424354"/>
              <a:gd name="connsiteX26-3863" fmla="*/ 918170 w 1416401"/>
              <a:gd name="connsiteY26-3864" fmla="*/ 193431 h 1424354"/>
              <a:gd name="connsiteX27-3865" fmla="*/ 935755 w 1416401"/>
              <a:gd name="connsiteY27-3866" fmla="*/ 205154 h 1424354"/>
              <a:gd name="connsiteX28-3867" fmla="*/ 959201 w 1416401"/>
              <a:gd name="connsiteY28-3868" fmla="*/ 222738 h 1424354"/>
              <a:gd name="connsiteX29-3869" fmla="*/ 976785 w 1416401"/>
              <a:gd name="connsiteY29-3870" fmla="*/ 234462 h 1424354"/>
              <a:gd name="connsiteX30-3871" fmla="*/ 994370 w 1416401"/>
              <a:gd name="connsiteY30-3872" fmla="*/ 257908 h 1424354"/>
              <a:gd name="connsiteX31-3873" fmla="*/ 1035401 w 1416401"/>
              <a:gd name="connsiteY31-3874" fmla="*/ 281354 h 1424354"/>
              <a:gd name="connsiteX32-3875" fmla="*/ 1058847 w 1416401"/>
              <a:gd name="connsiteY32-3876" fmla="*/ 310662 h 1424354"/>
              <a:gd name="connsiteX33-3877" fmla="*/ 1099878 w 1416401"/>
              <a:gd name="connsiteY33-3878" fmla="*/ 345831 h 1424354"/>
              <a:gd name="connsiteX34-3879" fmla="*/ 1129185 w 1416401"/>
              <a:gd name="connsiteY34-3880" fmla="*/ 386862 h 1424354"/>
              <a:gd name="connsiteX35-3881" fmla="*/ 1135047 w 1416401"/>
              <a:gd name="connsiteY35-3882" fmla="*/ 404446 h 1424354"/>
              <a:gd name="connsiteX36-3883" fmla="*/ 1170216 w 1416401"/>
              <a:gd name="connsiteY36-3884" fmla="*/ 445477 h 1424354"/>
              <a:gd name="connsiteX37-3885" fmla="*/ 1187801 w 1416401"/>
              <a:gd name="connsiteY37-3886" fmla="*/ 468923 h 1424354"/>
              <a:gd name="connsiteX38-3887" fmla="*/ 1211247 w 1416401"/>
              <a:gd name="connsiteY38-3888" fmla="*/ 504092 h 1424354"/>
              <a:gd name="connsiteX39-3889" fmla="*/ 1240555 w 1416401"/>
              <a:gd name="connsiteY39-3890" fmla="*/ 545123 h 1424354"/>
              <a:gd name="connsiteX40-3891" fmla="*/ 1264001 w 1416401"/>
              <a:gd name="connsiteY40-3892" fmla="*/ 592015 h 1424354"/>
              <a:gd name="connsiteX41-3893" fmla="*/ 1269862 w 1416401"/>
              <a:gd name="connsiteY41-3894" fmla="*/ 609600 h 1424354"/>
              <a:gd name="connsiteX42-3895" fmla="*/ 1287447 w 1416401"/>
              <a:gd name="connsiteY42-3896" fmla="*/ 638908 h 1424354"/>
              <a:gd name="connsiteX43-3897" fmla="*/ 1299170 w 1416401"/>
              <a:gd name="connsiteY43-3898" fmla="*/ 662354 h 1424354"/>
              <a:gd name="connsiteX44-3899" fmla="*/ 1316755 w 1416401"/>
              <a:gd name="connsiteY44-3900" fmla="*/ 679938 h 1424354"/>
              <a:gd name="connsiteX45-3901" fmla="*/ 1340201 w 1416401"/>
              <a:gd name="connsiteY45-3902" fmla="*/ 720969 h 1424354"/>
              <a:gd name="connsiteX46-3903" fmla="*/ 1351924 w 1416401"/>
              <a:gd name="connsiteY46-3904" fmla="*/ 744415 h 1424354"/>
              <a:gd name="connsiteX47-3905" fmla="*/ 1357785 w 1416401"/>
              <a:gd name="connsiteY47-3906" fmla="*/ 762000 h 1424354"/>
              <a:gd name="connsiteX48-3907" fmla="*/ 1369508 w 1416401"/>
              <a:gd name="connsiteY48-3908" fmla="*/ 779585 h 1424354"/>
              <a:gd name="connsiteX49-3909" fmla="*/ 1381232 w 1416401"/>
              <a:gd name="connsiteY49-3910" fmla="*/ 808892 h 1424354"/>
              <a:gd name="connsiteX50-3911" fmla="*/ 1398816 w 1416401"/>
              <a:gd name="connsiteY50-3912" fmla="*/ 885092 h 1424354"/>
              <a:gd name="connsiteX51-3913" fmla="*/ 1410539 w 1416401"/>
              <a:gd name="connsiteY51-3914" fmla="*/ 955431 h 1424354"/>
              <a:gd name="connsiteX52-3915" fmla="*/ 1416401 w 1416401"/>
              <a:gd name="connsiteY52-3916" fmla="*/ 973015 h 1424354"/>
              <a:gd name="connsiteX53-3917" fmla="*/ 1410539 w 1416401"/>
              <a:gd name="connsiteY53-3918" fmla="*/ 1125415 h 1424354"/>
              <a:gd name="connsiteX54-3919" fmla="*/ 1398816 w 1416401"/>
              <a:gd name="connsiteY54-3920" fmla="*/ 1160585 h 1424354"/>
              <a:gd name="connsiteX55-3921" fmla="*/ 1387093 w 1416401"/>
              <a:gd name="connsiteY55-3922" fmla="*/ 1219200 h 1424354"/>
              <a:gd name="connsiteX56-3923" fmla="*/ 1381232 w 1416401"/>
              <a:gd name="connsiteY56-3924" fmla="*/ 1289538 h 1424354"/>
              <a:gd name="connsiteX57-3925" fmla="*/ 1351924 w 1416401"/>
              <a:gd name="connsiteY57-3926" fmla="*/ 1330569 h 1424354"/>
              <a:gd name="connsiteX58-3927" fmla="*/ 1322616 w 1416401"/>
              <a:gd name="connsiteY58-3928" fmla="*/ 1359877 h 1424354"/>
              <a:gd name="connsiteX59-3929" fmla="*/ 1287447 w 1416401"/>
              <a:gd name="connsiteY59-3930" fmla="*/ 1383323 h 1424354"/>
              <a:gd name="connsiteX60-3931" fmla="*/ 1269862 w 1416401"/>
              <a:gd name="connsiteY60-3932" fmla="*/ 1395046 h 1424354"/>
              <a:gd name="connsiteX61-3933" fmla="*/ 1234693 w 1416401"/>
              <a:gd name="connsiteY61-3934" fmla="*/ 1406769 h 1424354"/>
              <a:gd name="connsiteX62-3935" fmla="*/ 1217108 w 1416401"/>
              <a:gd name="connsiteY62-3936" fmla="*/ 1412631 h 1424354"/>
              <a:gd name="connsiteX63-3937" fmla="*/ 1176078 w 1416401"/>
              <a:gd name="connsiteY63-3938" fmla="*/ 1418492 h 1424354"/>
              <a:gd name="connsiteX64-3939" fmla="*/ 1140908 w 1416401"/>
              <a:gd name="connsiteY64-3940" fmla="*/ 1424354 h 1424354"/>
              <a:gd name="connsiteX65-3941" fmla="*/ 900585 w 1416401"/>
              <a:gd name="connsiteY65-3942" fmla="*/ 1418492 h 1424354"/>
              <a:gd name="connsiteX66-3943" fmla="*/ 883001 w 1416401"/>
              <a:gd name="connsiteY66-3944" fmla="*/ 1412631 h 1424354"/>
              <a:gd name="connsiteX67-3945" fmla="*/ 800939 w 1416401"/>
              <a:gd name="connsiteY67-3946" fmla="*/ 1406769 h 1424354"/>
              <a:gd name="connsiteX68-3947" fmla="*/ 630955 w 1416401"/>
              <a:gd name="connsiteY68-3948" fmla="*/ 1400908 h 1424354"/>
              <a:gd name="connsiteX69-3949" fmla="*/ 572339 w 1416401"/>
              <a:gd name="connsiteY69-3950" fmla="*/ 1395046 h 1424354"/>
              <a:gd name="connsiteX70-3951" fmla="*/ 476812 w 1416401"/>
              <a:gd name="connsiteY70-3952" fmla="*/ 1400908 h 1424354"/>
              <a:gd name="connsiteX71-3953" fmla="*/ 155426 w 1416401"/>
              <a:gd name="connsiteY71-3954" fmla="*/ 1371600 h 1424354"/>
              <a:gd name="connsiteX72-3955" fmla="*/ 83418 w 1416401"/>
              <a:gd name="connsiteY72-3956" fmla="*/ 1299592 h 1424354"/>
              <a:gd name="connsiteX73-3957" fmla="*/ 50662 w 1416401"/>
              <a:gd name="connsiteY73-3958" fmla="*/ 1248508 h 1424354"/>
              <a:gd name="connsiteX74-3959" fmla="*/ 33078 w 1416401"/>
              <a:gd name="connsiteY74-3960" fmla="*/ 1230923 h 1424354"/>
              <a:gd name="connsiteX75-3961" fmla="*/ 21355 w 1416401"/>
              <a:gd name="connsiteY75-3962" fmla="*/ 1189892 h 1424354"/>
              <a:gd name="connsiteX76-3963" fmla="*/ 9632 w 1416401"/>
              <a:gd name="connsiteY76-3964" fmla="*/ 1143000 h 1424354"/>
              <a:gd name="connsiteX77-3965" fmla="*/ 9632 w 1416401"/>
              <a:gd name="connsiteY77-3966" fmla="*/ 943708 h 1424354"/>
              <a:gd name="connsiteX78-3967" fmla="*/ 15493 w 1416401"/>
              <a:gd name="connsiteY78-3968" fmla="*/ 926123 h 1424354"/>
              <a:gd name="connsiteX79-3969" fmla="*/ 21355 w 1416401"/>
              <a:gd name="connsiteY79-3970" fmla="*/ 873369 h 1424354"/>
              <a:gd name="connsiteX80-3971" fmla="*/ 27216 w 1416401"/>
              <a:gd name="connsiteY80-3972" fmla="*/ 855785 h 1424354"/>
              <a:gd name="connsiteX81-3973" fmla="*/ 33078 w 1416401"/>
              <a:gd name="connsiteY81-3974" fmla="*/ 820615 h 1424354"/>
              <a:gd name="connsiteX82-3975" fmla="*/ 50662 w 1416401"/>
              <a:gd name="connsiteY82-3976" fmla="*/ 779585 h 1424354"/>
              <a:gd name="connsiteX83-3977" fmla="*/ 62385 w 1416401"/>
              <a:gd name="connsiteY83-3978" fmla="*/ 738554 h 1424354"/>
              <a:gd name="connsiteX84-3979" fmla="*/ 74108 w 1416401"/>
              <a:gd name="connsiteY84-3980" fmla="*/ 715108 h 1424354"/>
              <a:gd name="connsiteX85-3981" fmla="*/ 85832 w 1416401"/>
              <a:gd name="connsiteY85-3982" fmla="*/ 674077 h 1424354"/>
              <a:gd name="connsiteX86-3983" fmla="*/ 91693 w 1416401"/>
              <a:gd name="connsiteY86-3984" fmla="*/ 656492 h 1424354"/>
              <a:gd name="connsiteX87-3985" fmla="*/ 97555 w 1416401"/>
              <a:gd name="connsiteY87-3986" fmla="*/ 627185 h 1424354"/>
              <a:gd name="connsiteX88-3987" fmla="*/ 103416 w 1416401"/>
              <a:gd name="connsiteY88-3988" fmla="*/ 609600 h 1424354"/>
              <a:gd name="connsiteX89-3989" fmla="*/ 102366 w 1416401"/>
              <a:gd name="connsiteY89-3990" fmla="*/ 546969 h 1424354"/>
              <a:gd name="connsiteX90-3991" fmla="*/ 83418 w 1416401"/>
              <a:gd name="connsiteY90-3992" fmla="*/ 435496 h 1424354"/>
              <a:gd name="connsiteX91-3993" fmla="*/ 83418 w 1416401"/>
              <a:gd name="connsiteY91-3994" fmla="*/ 291480 h 1424354"/>
              <a:gd name="connsiteX92-3995" fmla="*/ 85832 w 1416401"/>
              <a:gd name="connsiteY92-3996" fmla="*/ 263769 h 1424354"/>
              <a:gd name="connsiteX93-3997" fmla="*/ 79970 w 1416401"/>
              <a:gd name="connsiteY93-3998" fmla="*/ 246185 h 1424354"/>
              <a:gd name="connsiteX0-3999" fmla="*/ 79970 w 1416401"/>
              <a:gd name="connsiteY0-4000" fmla="*/ 246185 h 1424354"/>
              <a:gd name="connsiteX1-4001" fmla="*/ 97555 w 1416401"/>
              <a:gd name="connsiteY1-4002" fmla="*/ 193431 h 1424354"/>
              <a:gd name="connsiteX2-4003" fmla="*/ 103416 w 1416401"/>
              <a:gd name="connsiteY2-4004" fmla="*/ 175846 h 1424354"/>
              <a:gd name="connsiteX3-4005" fmla="*/ 109278 w 1416401"/>
              <a:gd name="connsiteY3-4006" fmla="*/ 152400 h 1424354"/>
              <a:gd name="connsiteX4-4007" fmla="*/ 132724 w 1416401"/>
              <a:gd name="connsiteY4-4008" fmla="*/ 117231 h 1424354"/>
              <a:gd name="connsiteX5-4009" fmla="*/ 144447 w 1416401"/>
              <a:gd name="connsiteY5-4010" fmla="*/ 99646 h 1424354"/>
              <a:gd name="connsiteX6-4011" fmla="*/ 197201 w 1416401"/>
              <a:gd name="connsiteY6-4012" fmla="*/ 70338 h 1424354"/>
              <a:gd name="connsiteX7-4013" fmla="*/ 226508 w 1416401"/>
              <a:gd name="connsiteY7-4014" fmla="*/ 52754 h 1424354"/>
              <a:gd name="connsiteX8-4015" fmla="*/ 261678 w 1416401"/>
              <a:gd name="connsiteY8-4016" fmla="*/ 41031 h 1424354"/>
              <a:gd name="connsiteX9-4017" fmla="*/ 308570 w 1416401"/>
              <a:gd name="connsiteY9-4018" fmla="*/ 23446 h 1424354"/>
              <a:gd name="connsiteX10-4019" fmla="*/ 326155 w 1416401"/>
              <a:gd name="connsiteY10-4020" fmla="*/ 17585 h 1424354"/>
              <a:gd name="connsiteX11-4021" fmla="*/ 367185 w 1416401"/>
              <a:gd name="connsiteY11-4022" fmla="*/ 11723 h 1424354"/>
              <a:gd name="connsiteX12-4023" fmla="*/ 490278 w 1416401"/>
              <a:gd name="connsiteY12-4024" fmla="*/ 0 h 1424354"/>
              <a:gd name="connsiteX13-4025" fmla="*/ 607508 w 1416401"/>
              <a:gd name="connsiteY13-4026" fmla="*/ 11723 h 1424354"/>
              <a:gd name="connsiteX14-4027" fmla="*/ 625093 w 1416401"/>
              <a:gd name="connsiteY14-4028" fmla="*/ 17585 h 1424354"/>
              <a:gd name="connsiteX15-4029" fmla="*/ 671985 w 1416401"/>
              <a:gd name="connsiteY15-4030" fmla="*/ 29308 h 1424354"/>
              <a:gd name="connsiteX16-4031" fmla="*/ 695432 w 1416401"/>
              <a:gd name="connsiteY16-4032" fmla="*/ 35169 h 1424354"/>
              <a:gd name="connsiteX17-4033" fmla="*/ 718878 w 1416401"/>
              <a:gd name="connsiteY17-4034" fmla="*/ 46892 h 1424354"/>
              <a:gd name="connsiteX18-4035" fmla="*/ 754047 w 1416401"/>
              <a:gd name="connsiteY18-4036" fmla="*/ 58615 h 1424354"/>
              <a:gd name="connsiteX19-4037" fmla="*/ 771632 w 1416401"/>
              <a:gd name="connsiteY19-4038" fmla="*/ 70338 h 1424354"/>
              <a:gd name="connsiteX20-4039" fmla="*/ 789216 w 1416401"/>
              <a:gd name="connsiteY20-4040" fmla="*/ 87923 h 1424354"/>
              <a:gd name="connsiteX21-4041" fmla="*/ 824385 w 1416401"/>
              <a:gd name="connsiteY21-4042" fmla="*/ 99646 h 1424354"/>
              <a:gd name="connsiteX22-4043" fmla="*/ 841970 w 1416401"/>
              <a:gd name="connsiteY22-4044" fmla="*/ 117231 h 1424354"/>
              <a:gd name="connsiteX23-4045" fmla="*/ 847832 w 1416401"/>
              <a:gd name="connsiteY23-4046" fmla="*/ 134815 h 1424354"/>
              <a:gd name="connsiteX24-4047" fmla="*/ 865416 w 1416401"/>
              <a:gd name="connsiteY24-4048" fmla="*/ 140677 h 1424354"/>
              <a:gd name="connsiteX25-4049" fmla="*/ 906447 w 1416401"/>
              <a:gd name="connsiteY25-4050" fmla="*/ 175846 h 1424354"/>
              <a:gd name="connsiteX26-4051" fmla="*/ 918170 w 1416401"/>
              <a:gd name="connsiteY26-4052" fmla="*/ 193431 h 1424354"/>
              <a:gd name="connsiteX27-4053" fmla="*/ 935755 w 1416401"/>
              <a:gd name="connsiteY27-4054" fmla="*/ 205154 h 1424354"/>
              <a:gd name="connsiteX28-4055" fmla="*/ 959201 w 1416401"/>
              <a:gd name="connsiteY28-4056" fmla="*/ 222738 h 1424354"/>
              <a:gd name="connsiteX29-4057" fmla="*/ 976785 w 1416401"/>
              <a:gd name="connsiteY29-4058" fmla="*/ 234462 h 1424354"/>
              <a:gd name="connsiteX30-4059" fmla="*/ 994370 w 1416401"/>
              <a:gd name="connsiteY30-4060" fmla="*/ 257908 h 1424354"/>
              <a:gd name="connsiteX31-4061" fmla="*/ 1035401 w 1416401"/>
              <a:gd name="connsiteY31-4062" fmla="*/ 281354 h 1424354"/>
              <a:gd name="connsiteX32-4063" fmla="*/ 1058847 w 1416401"/>
              <a:gd name="connsiteY32-4064" fmla="*/ 310662 h 1424354"/>
              <a:gd name="connsiteX33-4065" fmla="*/ 1099878 w 1416401"/>
              <a:gd name="connsiteY33-4066" fmla="*/ 345831 h 1424354"/>
              <a:gd name="connsiteX34-4067" fmla="*/ 1129185 w 1416401"/>
              <a:gd name="connsiteY34-4068" fmla="*/ 386862 h 1424354"/>
              <a:gd name="connsiteX35-4069" fmla="*/ 1135047 w 1416401"/>
              <a:gd name="connsiteY35-4070" fmla="*/ 404446 h 1424354"/>
              <a:gd name="connsiteX36-4071" fmla="*/ 1170216 w 1416401"/>
              <a:gd name="connsiteY36-4072" fmla="*/ 445477 h 1424354"/>
              <a:gd name="connsiteX37-4073" fmla="*/ 1187801 w 1416401"/>
              <a:gd name="connsiteY37-4074" fmla="*/ 468923 h 1424354"/>
              <a:gd name="connsiteX38-4075" fmla="*/ 1211247 w 1416401"/>
              <a:gd name="connsiteY38-4076" fmla="*/ 504092 h 1424354"/>
              <a:gd name="connsiteX39-4077" fmla="*/ 1240555 w 1416401"/>
              <a:gd name="connsiteY39-4078" fmla="*/ 545123 h 1424354"/>
              <a:gd name="connsiteX40-4079" fmla="*/ 1264001 w 1416401"/>
              <a:gd name="connsiteY40-4080" fmla="*/ 592015 h 1424354"/>
              <a:gd name="connsiteX41-4081" fmla="*/ 1269862 w 1416401"/>
              <a:gd name="connsiteY41-4082" fmla="*/ 609600 h 1424354"/>
              <a:gd name="connsiteX42-4083" fmla="*/ 1287447 w 1416401"/>
              <a:gd name="connsiteY42-4084" fmla="*/ 638908 h 1424354"/>
              <a:gd name="connsiteX43-4085" fmla="*/ 1299170 w 1416401"/>
              <a:gd name="connsiteY43-4086" fmla="*/ 662354 h 1424354"/>
              <a:gd name="connsiteX44-4087" fmla="*/ 1316755 w 1416401"/>
              <a:gd name="connsiteY44-4088" fmla="*/ 679938 h 1424354"/>
              <a:gd name="connsiteX45-4089" fmla="*/ 1340201 w 1416401"/>
              <a:gd name="connsiteY45-4090" fmla="*/ 720969 h 1424354"/>
              <a:gd name="connsiteX46-4091" fmla="*/ 1351924 w 1416401"/>
              <a:gd name="connsiteY46-4092" fmla="*/ 744415 h 1424354"/>
              <a:gd name="connsiteX47-4093" fmla="*/ 1357785 w 1416401"/>
              <a:gd name="connsiteY47-4094" fmla="*/ 762000 h 1424354"/>
              <a:gd name="connsiteX48-4095" fmla="*/ 1369508 w 1416401"/>
              <a:gd name="connsiteY48-4096" fmla="*/ 779585 h 1424354"/>
              <a:gd name="connsiteX49-4097" fmla="*/ 1381232 w 1416401"/>
              <a:gd name="connsiteY49-4098" fmla="*/ 808892 h 1424354"/>
              <a:gd name="connsiteX50-4099" fmla="*/ 1398816 w 1416401"/>
              <a:gd name="connsiteY50-4100" fmla="*/ 885092 h 1424354"/>
              <a:gd name="connsiteX51-4101" fmla="*/ 1410539 w 1416401"/>
              <a:gd name="connsiteY51-4102" fmla="*/ 955431 h 1424354"/>
              <a:gd name="connsiteX52-4103" fmla="*/ 1416401 w 1416401"/>
              <a:gd name="connsiteY52-4104" fmla="*/ 973015 h 1424354"/>
              <a:gd name="connsiteX53-4105" fmla="*/ 1410539 w 1416401"/>
              <a:gd name="connsiteY53-4106" fmla="*/ 1125415 h 1424354"/>
              <a:gd name="connsiteX54-4107" fmla="*/ 1398816 w 1416401"/>
              <a:gd name="connsiteY54-4108" fmla="*/ 1160585 h 1424354"/>
              <a:gd name="connsiteX55-4109" fmla="*/ 1381232 w 1416401"/>
              <a:gd name="connsiteY55-4110" fmla="*/ 1289538 h 1424354"/>
              <a:gd name="connsiteX56-4111" fmla="*/ 1351924 w 1416401"/>
              <a:gd name="connsiteY56-4112" fmla="*/ 1330569 h 1424354"/>
              <a:gd name="connsiteX57-4113" fmla="*/ 1322616 w 1416401"/>
              <a:gd name="connsiteY57-4114" fmla="*/ 1359877 h 1424354"/>
              <a:gd name="connsiteX58-4115" fmla="*/ 1287447 w 1416401"/>
              <a:gd name="connsiteY58-4116" fmla="*/ 1383323 h 1424354"/>
              <a:gd name="connsiteX59-4117" fmla="*/ 1269862 w 1416401"/>
              <a:gd name="connsiteY59-4118" fmla="*/ 1395046 h 1424354"/>
              <a:gd name="connsiteX60-4119" fmla="*/ 1234693 w 1416401"/>
              <a:gd name="connsiteY60-4120" fmla="*/ 1406769 h 1424354"/>
              <a:gd name="connsiteX61-4121" fmla="*/ 1217108 w 1416401"/>
              <a:gd name="connsiteY61-4122" fmla="*/ 1412631 h 1424354"/>
              <a:gd name="connsiteX62-4123" fmla="*/ 1176078 w 1416401"/>
              <a:gd name="connsiteY62-4124" fmla="*/ 1418492 h 1424354"/>
              <a:gd name="connsiteX63-4125" fmla="*/ 1140908 w 1416401"/>
              <a:gd name="connsiteY63-4126" fmla="*/ 1424354 h 1424354"/>
              <a:gd name="connsiteX64-4127" fmla="*/ 900585 w 1416401"/>
              <a:gd name="connsiteY64-4128" fmla="*/ 1418492 h 1424354"/>
              <a:gd name="connsiteX65-4129" fmla="*/ 883001 w 1416401"/>
              <a:gd name="connsiteY65-4130" fmla="*/ 1412631 h 1424354"/>
              <a:gd name="connsiteX66-4131" fmla="*/ 800939 w 1416401"/>
              <a:gd name="connsiteY66-4132" fmla="*/ 1406769 h 1424354"/>
              <a:gd name="connsiteX67-4133" fmla="*/ 630955 w 1416401"/>
              <a:gd name="connsiteY67-4134" fmla="*/ 1400908 h 1424354"/>
              <a:gd name="connsiteX68-4135" fmla="*/ 572339 w 1416401"/>
              <a:gd name="connsiteY68-4136" fmla="*/ 1395046 h 1424354"/>
              <a:gd name="connsiteX69-4137" fmla="*/ 476812 w 1416401"/>
              <a:gd name="connsiteY69-4138" fmla="*/ 1400908 h 1424354"/>
              <a:gd name="connsiteX70-4139" fmla="*/ 155426 w 1416401"/>
              <a:gd name="connsiteY70-4140" fmla="*/ 1371600 h 1424354"/>
              <a:gd name="connsiteX71-4141" fmla="*/ 83418 w 1416401"/>
              <a:gd name="connsiteY71-4142" fmla="*/ 1299592 h 1424354"/>
              <a:gd name="connsiteX72-4143" fmla="*/ 50662 w 1416401"/>
              <a:gd name="connsiteY72-4144" fmla="*/ 1248508 h 1424354"/>
              <a:gd name="connsiteX73-4145" fmla="*/ 33078 w 1416401"/>
              <a:gd name="connsiteY73-4146" fmla="*/ 1230923 h 1424354"/>
              <a:gd name="connsiteX74-4147" fmla="*/ 21355 w 1416401"/>
              <a:gd name="connsiteY74-4148" fmla="*/ 1189892 h 1424354"/>
              <a:gd name="connsiteX75-4149" fmla="*/ 9632 w 1416401"/>
              <a:gd name="connsiteY75-4150" fmla="*/ 1143000 h 1424354"/>
              <a:gd name="connsiteX76-4151" fmla="*/ 9632 w 1416401"/>
              <a:gd name="connsiteY76-4152" fmla="*/ 943708 h 1424354"/>
              <a:gd name="connsiteX77-4153" fmla="*/ 15493 w 1416401"/>
              <a:gd name="connsiteY77-4154" fmla="*/ 926123 h 1424354"/>
              <a:gd name="connsiteX78-4155" fmla="*/ 21355 w 1416401"/>
              <a:gd name="connsiteY78-4156" fmla="*/ 873369 h 1424354"/>
              <a:gd name="connsiteX79-4157" fmla="*/ 27216 w 1416401"/>
              <a:gd name="connsiteY79-4158" fmla="*/ 855785 h 1424354"/>
              <a:gd name="connsiteX80-4159" fmla="*/ 33078 w 1416401"/>
              <a:gd name="connsiteY80-4160" fmla="*/ 820615 h 1424354"/>
              <a:gd name="connsiteX81-4161" fmla="*/ 50662 w 1416401"/>
              <a:gd name="connsiteY81-4162" fmla="*/ 779585 h 1424354"/>
              <a:gd name="connsiteX82-4163" fmla="*/ 62385 w 1416401"/>
              <a:gd name="connsiteY82-4164" fmla="*/ 738554 h 1424354"/>
              <a:gd name="connsiteX83-4165" fmla="*/ 74108 w 1416401"/>
              <a:gd name="connsiteY83-4166" fmla="*/ 715108 h 1424354"/>
              <a:gd name="connsiteX84-4167" fmla="*/ 85832 w 1416401"/>
              <a:gd name="connsiteY84-4168" fmla="*/ 674077 h 1424354"/>
              <a:gd name="connsiteX85-4169" fmla="*/ 91693 w 1416401"/>
              <a:gd name="connsiteY85-4170" fmla="*/ 656492 h 1424354"/>
              <a:gd name="connsiteX86-4171" fmla="*/ 97555 w 1416401"/>
              <a:gd name="connsiteY86-4172" fmla="*/ 627185 h 1424354"/>
              <a:gd name="connsiteX87-4173" fmla="*/ 103416 w 1416401"/>
              <a:gd name="connsiteY87-4174" fmla="*/ 609600 h 1424354"/>
              <a:gd name="connsiteX88-4175" fmla="*/ 102366 w 1416401"/>
              <a:gd name="connsiteY88-4176" fmla="*/ 546969 h 1424354"/>
              <a:gd name="connsiteX89-4177" fmla="*/ 83418 w 1416401"/>
              <a:gd name="connsiteY89-4178" fmla="*/ 435496 h 1424354"/>
              <a:gd name="connsiteX90-4179" fmla="*/ 83418 w 1416401"/>
              <a:gd name="connsiteY90-4180" fmla="*/ 291480 h 1424354"/>
              <a:gd name="connsiteX91-4181" fmla="*/ 85832 w 1416401"/>
              <a:gd name="connsiteY91-4182" fmla="*/ 263769 h 1424354"/>
              <a:gd name="connsiteX92-4183" fmla="*/ 79970 w 1416401"/>
              <a:gd name="connsiteY92-4184" fmla="*/ 246185 h 1424354"/>
              <a:gd name="connsiteX0-4185" fmla="*/ 79970 w 1416401"/>
              <a:gd name="connsiteY0-4186" fmla="*/ 246185 h 1424354"/>
              <a:gd name="connsiteX1-4187" fmla="*/ 97555 w 1416401"/>
              <a:gd name="connsiteY1-4188" fmla="*/ 193431 h 1424354"/>
              <a:gd name="connsiteX2-4189" fmla="*/ 103416 w 1416401"/>
              <a:gd name="connsiteY2-4190" fmla="*/ 175846 h 1424354"/>
              <a:gd name="connsiteX3-4191" fmla="*/ 109278 w 1416401"/>
              <a:gd name="connsiteY3-4192" fmla="*/ 152400 h 1424354"/>
              <a:gd name="connsiteX4-4193" fmla="*/ 132724 w 1416401"/>
              <a:gd name="connsiteY4-4194" fmla="*/ 117231 h 1424354"/>
              <a:gd name="connsiteX5-4195" fmla="*/ 144447 w 1416401"/>
              <a:gd name="connsiteY5-4196" fmla="*/ 99646 h 1424354"/>
              <a:gd name="connsiteX6-4197" fmla="*/ 197201 w 1416401"/>
              <a:gd name="connsiteY6-4198" fmla="*/ 70338 h 1424354"/>
              <a:gd name="connsiteX7-4199" fmla="*/ 226508 w 1416401"/>
              <a:gd name="connsiteY7-4200" fmla="*/ 52754 h 1424354"/>
              <a:gd name="connsiteX8-4201" fmla="*/ 261678 w 1416401"/>
              <a:gd name="connsiteY8-4202" fmla="*/ 41031 h 1424354"/>
              <a:gd name="connsiteX9-4203" fmla="*/ 308570 w 1416401"/>
              <a:gd name="connsiteY9-4204" fmla="*/ 23446 h 1424354"/>
              <a:gd name="connsiteX10-4205" fmla="*/ 326155 w 1416401"/>
              <a:gd name="connsiteY10-4206" fmla="*/ 17585 h 1424354"/>
              <a:gd name="connsiteX11-4207" fmla="*/ 367185 w 1416401"/>
              <a:gd name="connsiteY11-4208" fmla="*/ 11723 h 1424354"/>
              <a:gd name="connsiteX12-4209" fmla="*/ 490278 w 1416401"/>
              <a:gd name="connsiteY12-4210" fmla="*/ 0 h 1424354"/>
              <a:gd name="connsiteX13-4211" fmla="*/ 607508 w 1416401"/>
              <a:gd name="connsiteY13-4212" fmla="*/ 11723 h 1424354"/>
              <a:gd name="connsiteX14-4213" fmla="*/ 625093 w 1416401"/>
              <a:gd name="connsiteY14-4214" fmla="*/ 17585 h 1424354"/>
              <a:gd name="connsiteX15-4215" fmla="*/ 671985 w 1416401"/>
              <a:gd name="connsiteY15-4216" fmla="*/ 29308 h 1424354"/>
              <a:gd name="connsiteX16-4217" fmla="*/ 695432 w 1416401"/>
              <a:gd name="connsiteY16-4218" fmla="*/ 35169 h 1424354"/>
              <a:gd name="connsiteX17-4219" fmla="*/ 718878 w 1416401"/>
              <a:gd name="connsiteY17-4220" fmla="*/ 46892 h 1424354"/>
              <a:gd name="connsiteX18-4221" fmla="*/ 754047 w 1416401"/>
              <a:gd name="connsiteY18-4222" fmla="*/ 58615 h 1424354"/>
              <a:gd name="connsiteX19-4223" fmla="*/ 771632 w 1416401"/>
              <a:gd name="connsiteY19-4224" fmla="*/ 70338 h 1424354"/>
              <a:gd name="connsiteX20-4225" fmla="*/ 789216 w 1416401"/>
              <a:gd name="connsiteY20-4226" fmla="*/ 87923 h 1424354"/>
              <a:gd name="connsiteX21-4227" fmla="*/ 824385 w 1416401"/>
              <a:gd name="connsiteY21-4228" fmla="*/ 99646 h 1424354"/>
              <a:gd name="connsiteX22-4229" fmla="*/ 841970 w 1416401"/>
              <a:gd name="connsiteY22-4230" fmla="*/ 117231 h 1424354"/>
              <a:gd name="connsiteX23-4231" fmla="*/ 847832 w 1416401"/>
              <a:gd name="connsiteY23-4232" fmla="*/ 134815 h 1424354"/>
              <a:gd name="connsiteX24-4233" fmla="*/ 865416 w 1416401"/>
              <a:gd name="connsiteY24-4234" fmla="*/ 140677 h 1424354"/>
              <a:gd name="connsiteX25-4235" fmla="*/ 906447 w 1416401"/>
              <a:gd name="connsiteY25-4236" fmla="*/ 175846 h 1424354"/>
              <a:gd name="connsiteX26-4237" fmla="*/ 918170 w 1416401"/>
              <a:gd name="connsiteY26-4238" fmla="*/ 193431 h 1424354"/>
              <a:gd name="connsiteX27-4239" fmla="*/ 935755 w 1416401"/>
              <a:gd name="connsiteY27-4240" fmla="*/ 205154 h 1424354"/>
              <a:gd name="connsiteX28-4241" fmla="*/ 959201 w 1416401"/>
              <a:gd name="connsiteY28-4242" fmla="*/ 222738 h 1424354"/>
              <a:gd name="connsiteX29-4243" fmla="*/ 976785 w 1416401"/>
              <a:gd name="connsiteY29-4244" fmla="*/ 234462 h 1424354"/>
              <a:gd name="connsiteX30-4245" fmla="*/ 994370 w 1416401"/>
              <a:gd name="connsiteY30-4246" fmla="*/ 257908 h 1424354"/>
              <a:gd name="connsiteX31-4247" fmla="*/ 1035401 w 1416401"/>
              <a:gd name="connsiteY31-4248" fmla="*/ 281354 h 1424354"/>
              <a:gd name="connsiteX32-4249" fmla="*/ 1058847 w 1416401"/>
              <a:gd name="connsiteY32-4250" fmla="*/ 310662 h 1424354"/>
              <a:gd name="connsiteX33-4251" fmla="*/ 1099878 w 1416401"/>
              <a:gd name="connsiteY33-4252" fmla="*/ 345831 h 1424354"/>
              <a:gd name="connsiteX34-4253" fmla="*/ 1129185 w 1416401"/>
              <a:gd name="connsiteY34-4254" fmla="*/ 386862 h 1424354"/>
              <a:gd name="connsiteX35-4255" fmla="*/ 1135047 w 1416401"/>
              <a:gd name="connsiteY35-4256" fmla="*/ 404446 h 1424354"/>
              <a:gd name="connsiteX36-4257" fmla="*/ 1170216 w 1416401"/>
              <a:gd name="connsiteY36-4258" fmla="*/ 445477 h 1424354"/>
              <a:gd name="connsiteX37-4259" fmla="*/ 1187801 w 1416401"/>
              <a:gd name="connsiteY37-4260" fmla="*/ 468923 h 1424354"/>
              <a:gd name="connsiteX38-4261" fmla="*/ 1211247 w 1416401"/>
              <a:gd name="connsiteY38-4262" fmla="*/ 504092 h 1424354"/>
              <a:gd name="connsiteX39-4263" fmla="*/ 1240555 w 1416401"/>
              <a:gd name="connsiteY39-4264" fmla="*/ 545123 h 1424354"/>
              <a:gd name="connsiteX40-4265" fmla="*/ 1264001 w 1416401"/>
              <a:gd name="connsiteY40-4266" fmla="*/ 592015 h 1424354"/>
              <a:gd name="connsiteX41-4267" fmla="*/ 1269862 w 1416401"/>
              <a:gd name="connsiteY41-4268" fmla="*/ 609600 h 1424354"/>
              <a:gd name="connsiteX42-4269" fmla="*/ 1287447 w 1416401"/>
              <a:gd name="connsiteY42-4270" fmla="*/ 638908 h 1424354"/>
              <a:gd name="connsiteX43-4271" fmla="*/ 1299170 w 1416401"/>
              <a:gd name="connsiteY43-4272" fmla="*/ 662354 h 1424354"/>
              <a:gd name="connsiteX44-4273" fmla="*/ 1316755 w 1416401"/>
              <a:gd name="connsiteY44-4274" fmla="*/ 679938 h 1424354"/>
              <a:gd name="connsiteX45-4275" fmla="*/ 1340201 w 1416401"/>
              <a:gd name="connsiteY45-4276" fmla="*/ 720969 h 1424354"/>
              <a:gd name="connsiteX46-4277" fmla="*/ 1351924 w 1416401"/>
              <a:gd name="connsiteY46-4278" fmla="*/ 744415 h 1424354"/>
              <a:gd name="connsiteX47-4279" fmla="*/ 1357785 w 1416401"/>
              <a:gd name="connsiteY47-4280" fmla="*/ 762000 h 1424354"/>
              <a:gd name="connsiteX48-4281" fmla="*/ 1369508 w 1416401"/>
              <a:gd name="connsiteY48-4282" fmla="*/ 779585 h 1424354"/>
              <a:gd name="connsiteX49-4283" fmla="*/ 1381232 w 1416401"/>
              <a:gd name="connsiteY49-4284" fmla="*/ 808892 h 1424354"/>
              <a:gd name="connsiteX50-4285" fmla="*/ 1398816 w 1416401"/>
              <a:gd name="connsiteY50-4286" fmla="*/ 885092 h 1424354"/>
              <a:gd name="connsiteX51-4287" fmla="*/ 1410539 w 1416401"/>
              <a:gd name="connsiteY51-4288" fmla="*/ 955431 h 1424354"/>
              <a:gd name="connsiteX52-4289" fmla="*/ 1416401 w 1416401"/>
              <a:gd name="connsiteY52-4290" fmla="*/ 973015 h 1424354"/>
              <a:gd name="connsiteX53-4291" fmla="*/ 1410539 w 1416401"/>
              <a:gd name="connsiteY53-4292" fmla="*/ 1125415 h 1424354"/>
              <a:gd name="connsiteX54-4293" fmla="*/ 1381232 w 1416401"/>
              <a:gd name="connsiteY54-4294" fmla="*/ 1289538 h 1424354"/>
              <a:gd name="connsiteX55-4295" fmla="*/ 1351924 w 1416401"/>
              <a:gd name="connsiteY55-4296" fmla="*/ 1330569 h 1424354"/>
              <a:gd name="connsiteX56-4297" fmla="*/ 1322616 w 1416401"/>
              <a:gd name="connsiteY56-4298" fmla="*/ 1359877 h 1424354"/>
              <a:gd name="connsiteX57-4299" fmla="*/ 1287447 w 1416401"/>
              <a:gd name="connsiteY57-4300" fmla="*/ 1383323 h 1424354"/>
              <a:gd name="connsiteX58-4301" fmla="*/ 1269862 w 1416401"/>
              <a:gd name="connsiteY58-4302" fmla="*/ 1395046 h 1424354"/>
              <a:gd name="connsiteX59-4303" fmla="*/ 1234693 w 1416401"/>
              <a:gd name="connsiteY59-4304" fmla="*/ 1406769 h 1424354"/>
              <a:gd name="connsiteX60-4305" fmla="*/ 1217108 w 1416401"/>
              <a:gd name="connsiteY60-4306" fmla="*/ 1412631 h 1424354"/>
              <a:gd name="connsiteX61-4307" fmla="*/ 1176078 w 1416401"/>
              <a:gd name="connsiteY61-4308" fmla="*/ 1418492 h 1424354"/>
              <a:gd name="connsiteX62-4309" fmla="*/ 1140908 w 1416401"/>
              <a:gd name="connsiteY62-4310" fmla="*/ 1424354 h 1424354"/>
              <a:gd name="connsiteX63-4311" fmla="*/ 900585 w 1416401"/>
              <a:gd name="connsiteY63-4312" fmla="*/ 1418492 h 1424354"/>
              <a:gd name="connsiteX64-4313" fmla="*/ 883001 w 1416401"/>
              <a:gd name="connsiteY64-4314" fmla="*/ 1412631 h 1424354"/>
              <a:gd name="connsiteX65-4315" fmla="*/ 800939 w 1416401"/>
              <a:gd name="connsiteY65-4316" fmla="*/ 1406769 h 1424354"/>
              <a:gd name="connsiteX66-4317" fmla="*/ 630955 w 1416401"/>
              <a:gd name="connsiteY66-4318" fmla="*/ 1400908 h 1424354"/>
              <a:gd name="connsiteX67-4319" fmla="*/ 572339 w 1416401"/>
              <a:gd name="connsiteY67-4320" fmla="*/ 1395046 h 1424354"/>
              <a:gd name="connsiteX68-4321" fmla="*/ 476812 w 1416401"/>
              <a:gd name="connsiteY68-4322" fmla="*/ 1400908 h 1424354"/>
              <a:gd name="connsiteX69-4323" fmla="*/ 155426 w 1416401"/>
              <a:gd name="connsiteY69-4324" fmla="*/ 1371600 h 1424354"/>
              <a:gd name="connsiteX70-4325" fmla="*/ 83418 w 1416401"/>
              <a:gd name="connsiteY70-4326" fmla="*/ 1299592 h 1424354"/>
              <a:gd name="connsiteX71-4327" fmla="*/ 50662 w 1416401"/>
              <a:gd name="connsiteY71-4328" fmla="*/ 1248508 h 1424354"/>
              <a:gd name="connsiteX72-4329" fmla="*/ 33078 w 1416401"/>
              <a:gd name="connsiteY72-4330" fmla="*/ 1230923 h 1424354"/>
              <a:gd name="connsiteX73-4331" fmla="*/ 21355 w 1416401"/>
              <a:gd name="connsiteY73-4332" fmla="*/ 1189892 h 1424354"/>
              <a:gd name="connsiteX74-4333" fmla="*/ 9632 w 1416401"/>
              <a:gd name="connsiteY74-4334" fmla="*/ 1143000 h 1424354"/>
              <a:gd name="connsiteX75-4335" fmla="*/ 9632 w 1416401"/>
              <a:gd name="connsiteY75-4336" fmla="*/ 943708 h 1424354"/>
              <a:gd name="connsiteX76-4337" fmla="*/ 15493 w 1416401"/>
              <a:gd name="connsiteY76-4338" fmla="*/ 926123 h 1424354"/>
              <a:gd name="connsiteX77-4339" fmla="*/ 21355 w 1416401"/>
              <a:gd name="connsiteY77-4340" fmla="*/ 873369 h 1424354"/>
              <a:gd name="connsiteX78-4341" fmla="*/ 27216 w 1416401"/>
              <a:gd name="connsiteY78-4342" fmla="*/ 855785 h 1424354"/>
              <a:gd name="connsiteX79-4343" fmla="*/ 33078 w 1416401"/>
              <a:gd name="connsiteY79-4344" fmla="*/ 820615 h 1424354"/>
              <a:gd name="connsiteX80-4345" fmla="*/ 50662 w 1416401"/>
              <a:gd name="connsiteY80-4346" fmla="*/ 779585 h 1424354"/>
              <a:gd name="connsiteX81-4347" fmla="*/ 62385 w 1416401"/>
              <a:gd name="connsiteY81-4348" fmla="*/ 738554 h 1424354"/>
              <a:gd name="connsiteX82-4349" fmla="*/ 74108 w 1416401"/>
              <a:gd name="connsiteY82-4350" fmla="*/ 715108 h 1424354"/>
              <a:gd name="connsiteX83-4351" fmla="*/ 85832 w 1416401"/>
              <a:gd name="connsiteY83-4352" fmla="*/ 674077 h 1424354"/>
              <a:gd name="connsiteX84-4353" fmla="*/ 91693 w 1416401"/>
              <a:gd name="connsiteY84-4354" fmla="*/ 656492 h 1424354"/>
              <a:gd name="connsiteX85-4355" fmla="*/ 97555 w 1416401"/>
              <a:gd name="connsiteY85-4356" fmla="*/ 627185 h 1424354"/>
              <a:gd name="connsiteX86-4357" fmla="*/ 103416 w 1416401"/>
              <a:gd name="connsiteY86-4358" fmla="*/ 609600 h 1424354"/>
              <a:gd name="connsiteX87-4359" fmla="*/ 102366 w 1416401"/>
              <a:gd name="connsiteY87-4360" fmla="*/ 546969 h 1424354"/>
              <a:gd name="connsiteX88-4361" fmla="*/ 83418 w 1416401"/>
              <a:gd name="connsiteY88-4362" fmla="*/ 435496 h 1424354"/>
              <a:gd name="connsiteX89-4363" fmla="*/ 83418 w 1416401"/>
              <a:gd name="connsiteY89-4364" fmla="*/ 291480 h 1424354"/>
              <a:gd name="connsiteX90-4365" fmla="*/ 85832 w 1416401"/>
              <a:gd name="connsiteY90-4366" fmla="*/ 263769 h 1424354"/>
              <a:gd name="connsiteX91-4367" fmla="*/ 79970 w 1416401"/>
              <a:gd name="connsiteY91-4368" fmla="*/ 246185 h 1424354"/>
              <a:gd name="connsiteX0-4369" fmla="*/ 79970 w 1416401"/>
              <a:gd name="connsiteY0-4370" fmla="*/ 246185 h 1424354"/>
              <a:gd name="connsiteX1-4371" fmla="*/ 97555 w 1416401"/>
              <a:gd name="connsiteY1-4372" fmla="*/ 193431 h 1424354"/>
              <a:gd name="connsiteX2-4373" fmla="*/ 103416 w 1416401"/>
              <a:gd name="connsiteY2-4374" fmla="*/ 175846 h 1424354"/>
              <a:gd name="connsiteX3-4375" fmla="*/ 109278 w 1416401"/>
              <a:gd name="connsiteY3-4376" fmla="*/ 152400 h 1424354"/>
              <a:gd name="connsiteX4-4377" fmla="*/ 132724 w 1416401"/>
              <a:gd name="connsiteY4-4378" fmla="*/ 117231 h 1424354"/>
              <a:gd name="connsiteX5-4379" fmla="*/ 144447 w 1416401"/>
              <a:gd name="connsiteY5-4380" fmla="*/ 99646 h 1424354"/>
              <a:gd name="connsiteX6-4381" fmla="*/ 197201 w 1416401"/>
              <a:gd name="connsiteY6-4382" fmla="*/ 70338 h 1424354"/>
              <a:gd name="connsiteX7-4383" fmla="*/ 226508 w 1416401"/>
              <a:gd name="connsiteY7-4384" fmla="*/ 52754 h 1424354"/>
              <a:gd name="connsiteX8-4385" fmla="*/ 261678 w 1416401"/>
              <a:gd name="connsiteY8-4386" fmla="*/ 41031 h 1424354"/>
              <a:gd name="connsiteX9-4387" fmla="*/ 308570 w 1416401"/>
              <a:gd name="connsiteY9-4388" fmla="*/ 23446 h 1424354"/>
              <a:gd name="connsiteX10-4389" fmla="*/ 326155 w 1416401"/>
              <a:gd name="connsiteY10-4390" fmla="*/ 17585 h 1424354"/>
              <a:gd name="connsiteX11-4391" fmla="*/ 367185 w 1416401"/>
              <a:gd name="connsiteY11-4392" fmla="*/ 11723 h 1424354"/>
              <a:gd name="connsiteX12-4393" fmla="*/ 490278 w 1416401"/>
              <a:gd name="connsiteY12-4394" fmla="*/ 0 h 1424354"/>
              <a:gd name="connsiteX13-4395" fmla="*/ 607508 w 1416401"/>
              <a:gd name="connsiteY13-4396" fmla="*/ 11723 h 1424354"/>
              <a:gd name="connsiteX14-4397" fmla="*/ 625093 w 1416401"/>
              <a:gd name="connsiteY14-4398" fmla="*/ 17585 h 1424354"/>
              <a:gd name="connsiteX15-4399" fmla="*/ 671985 w 1416401"/>
              <a:gd name="connsiteY15-4400" fmla="*/ 29308 h 1424354"/>
              <a:gd name="connsiteX16-4401" fmla="*/ 695432 w 1416401"/>
              <a:gd name="connsiteY16-4402" fmla="*/ 35169 h 1424354"/>
              <a:gd name="connsiteX17-4403" fmla="*/ 718878 w 1416401"/>
              <a:gd name="connsiteY17-4404" fmla="*/ 46892 h 1424354"/>
              <a:gd name="connsiteX18-4405" fmla="*/ 754047 w 1416401"/>
              <a:gd name="connsiteY18-4406" fmla="*/ 58615 h 1424354"/>
              <a:gd name="connsiteX19-4407" fmla="*/ 771632 w 1416401"/>
              <a:gd name="connsiteY19-4408" fmla="*/ 70338 h 1424354"/>
              <a:gd name="connsiteX20-4409" fmla="*/ 789216 w 1416401"/>
              <a:gd name="connsiteY20-4410" fmla="*/ 87923 h 1424354"/>
              <a:gd name="connsiteX21-4411" fmla="*/ 824385 w 1416401"/>
              <a:gd name="connsiteY21-4412" fmla="*/ 99646 h 1424354"/>
              <a:gd name="connsiteX22-4413" fmla="*/ 841970 w 1416401"/>
              <a:gd name="connsiteY22-4414" fmla="*/ 117231 h 1424354"/>
              <a:gd name="connsiteX23-4415" fmla="*/ 847832 w 1416401"/>
              <a:gd name="connsiteY23-4416" fmla="*/ 134815 h 1424354"/>
              <a:gd name="connsiteX24-4417" fmla="*/ 865416 w 1416401"/>
              <a:gd name="connsiteY24-4418" fmla="*/ 140677 h 1424354"/>
              <a:gd name="connsiteX25-4419" fmla="*/ 906447 w 1416401"/>
              <a:gd name="connsiteY25-4420" fmla="*/ 175846 h 1424354"/>
              <a:gd name="connsiteX26-4421" fmla="*/ 918170 w 1416401"/>
              <a:gd name="connsiteY26-4422" fmla="*/ 193431 h 1424354"/>
              <a:gd name="connsiteX27-4423" fmla="*/ 935755 w 1416401"/>
              <a:gd name="connsiteY27-4424" fmla="*/ 205154 h 1424354"/>
              <a:gd name="connsiteX28-4425" fmla="*/ 959201 w 1416401"/>
              <a:gd name="connsiteY28-4426" fmla="*/ 222738 h 1424354"/>
              <a:gd name="connsiteX29-4427" fmla="*/ 976785 w 1416401"/>
              <a:gd name="connsiteY29-4428" fmla="*/ 234462 h 1424354"/>
              <a:gd name="connsiteX30-4429" fmla="*/ 994370 w 1416401"/>
              <a:gd name="connsiteY30-4430" fmla="*/ 257908 h 1424354"/>
              <a:gd name="connsiteX31-4431" fmla="*/ 1035401 w 1416401"/>
              <a:gd name="connsiteY31-4432" fmla="*/ 281354 h 1424354"/>
              <a:gd name="connsiteX32-4433" fmla="*/ 1058847 w 1416401"/>
              <a:gd name="connsiteY32-4434" fmla="*/ 310662 h 1424354"/>
              <a:gd name="connsiteX33-4435" fmla="*/ 1099878 w 1416401"/>
              <a:gd name="connsiteY33-4436" fmla="*/ 345831 h 1424354"/>
              <a:gd name="connsiteX34-4437" fmla="*/ 1129185 w 1416401"/>
              <a:gd name="connsiteY34-4438" fmla="*/ 386862 h 1424354"/>
              <a:gd name="connsiteX35-4439" fmla="*/ 1135047 w 1416401"/>
              <a:gd name="connsiteY35-4440" fmla="*/ 404446 h 1424354"/>
              <a:gd name="connsiteX36-4441" fmla="*/ 1170216 w 1416401"/>
              <a:gd name="connsiteY36-4442" fmla="*/ 445477 h 1424354"/>
              <a:gd name="connsiteX37-4443" fmla="*/ 1187801 w 1416401"/>
              <a:gd name="connsiteY37-4444" fmla="*/ 468923 h 1424354"/>
              <a:gd name="connsiteX38-4445" fmla="*/ 1211247 w 1416401"/>
              <a:gd name="connsiteY38-4446" fmla="*/ 504092 h 1424354"/>
              <a:gd name="connsiteX39-4447" fmla="*/ 1240555 w 1416401"/>
              <a:gd name="connsiteY39-4448" fmla="*/ 545123 h 1424354"/>
              <a:gd name="connsiteX40-4449" fmla="*/ 1264001 w 1416401"/>
              <a:gd name="connsiteY40-4450" fmla="*/ 592015 h 1424354"/>
              <a:gd name="connsiteX41-4451" fmla="*/ 1269862 w 1416401"/>
              <a:gd name="connsiteY41-4452" fmla="*/ 609600 h 1424354"/>
              <a:gd name="connsiteX42-4453" fmla="*/ 1287447 w 1416401"/>
              <a:gd name="connsiteY42-4454" fmla="*/ 638908 h 1424354"/>
              <a:gd name="connsiteX43-4455" fmla="*/ 1299170 w 1416401"/>
              <a:gd name="connsiteY43-4456" fmla="*/ 662354 h 1424354"/>
              <a:gd name="connsiteX44-4457" fmla="*/ 1316755 w 1416401"/>
              <a:gd name="connsiteY44-4458" fmla="*/ 679938 h 1424354"/>
              <a:gd name="connsiteX45-4459" fmla="*/ 1340201 w 1416401"/>
              <a:gd name="connsiteY45-4460" fmla="*/ 720969 h 1424354"/>
              <a:gd name="connsiteX46-4461" fmla="*/ 1351924 w 1416401"/>
              <a:gd name="connsiteY46-4462" fmla="*/ 744415 h 1424354"/>
              <a:gd name="connsiteX47-4463" fmla="*/ 1357785 w 1416401"/>
              <a:gd name="connsiteY47-4464" fmla="*/ 762000 h 1424354"/>
              <a:gd name="connsiteX48-4465" fmla="*/ 1369508 w 1416401"/>
              <a:gd name="connsiteY48-4466" fmla="*/ 779585 h 1424354"/>
              <a:gd name="connsiteX49-4467" fmla="*/ 1381232 w 1416401"/>
              <a:gd name="connsiteY49-4468" fmla="*/ 808892 h 1424354"/>
              <a:gd name="connsiteX50-4469" fmla="*/ 1398816 w 1416401"/>
              <a:gd name="connsiteY50-4470" fmla="*/ 885092 h 1424354"/>
              <a:gd name="connsiteX51-4471" fmla="*/ 1410539 w 1416401"/>
              <a:gd name="connsiteY51-4472" fmla="*/ 955431 h 1424354"/>
              <a:gd name="connsiteX52-4473" fmla="*/ 1416401 w 1416401"/>
              <a:gd name="connsiteY52-4474" fmla="*/ 973015 h 1424354"/>
              <a:gd name="connsiteX53-4475" fmla="*/ 1410539 w 1416401"/>
              <a:gd name="connsiteY53-4476" fmla="*/ 1125415 h 1424354"/>
              <a:gd name="connsiteX54-4477" fmla="*/ 1351924 w 1416401"/>
              <a:gd name="connsiteY54-4478" fmla="*/ 1330569 h 1424354"/>
              <a:gd name="connsiteX55-4479" fmla="*/ 1322616 w 1416401"/>
              <a:gd name="connsiteY55-4480" fmla="*/ 1359877 h 1424354"/>
              <a:gd name="connsiteX56-4481" fmla="*/ 1287447 w 1416401"/>
              <a:gd name="connsiteY56-4482" fmla="*/ 1383323 h 1424354"/>
              <a:gd name="connsiteX57-4483" fmla="*/ 1269862 w 1416401"/>
              <a:gd name="connsiteY57-4484" fmla="*/ 1395046 h 1424354"/>
              <a:gd name="connsiteX58-4485" fmla="*/ 1234693 w 1416401"/>
              <a:gd name="connsiteY58-4486" fmla="*/ 1406769 h 1424354"/>
              <a:gd name="connsiteX59-4487" fmla="*/ 1217108 w 1416401"/>
              <a:gd name="connsiteY59-4488" fmla="*/ 1412631 h 1424354"/>
              <a:gd name="connsiteX60-4489" fmla="*/ 1176078 w 1416401"/>
              <a:gd name="connsiteY60-4490" fmla="*/ 1418492 h 1424354"/>
              <a:gd name="connsiteX61-4491" fmla="*/ 1140908 w 1416401"/>
              <a:gd name="connsiteY61-4492" fmla="*/ 1424354 h 1424354"/>
              <a:gd name="connsiteX62-4493" fmla="*/ 900585 w 1416401"/>
              <a:gd name="connsiteY62-4494" fmla="*/ 1418492 h 1424354"/>
              <a:gd name="connsiteX63-4495" fmla="*/ 883001 w 1416401"/>
              <a:gd name="connsiteY63-4496" fmla="*/ 1412631 h 1424354"/>
              <a:gd name="connsiteX64-4497" fmla="*/ 800939 w 1416401"/>
              <a:gd name="connsiteY64-4498" fmla="*/ 1406769 h 1424354"/>
              <a:gd name="connsiteX65-4499" fmla="*/ 630955 w 1416401"/>
              <a:gd name="connsiteY65-4500" fmla="*/ 1400908 h 1424354"/>
              <a:gd name="connsiteX66-4501" fmla="*/ 572339 w 1416401"/>
              <a:gd name="connsiteY66-4502" fmla="*/ 1395046 h 1424354"/>
              <a:gd name="connsiteX67-4503" fmla="*/ 476812 w 1416401"/>
              <a:gd name="connsiteY67-4504" fmla="*/ 1400908 h 1424354"/>
              <a:gd name="connsiteX68-4505" fmla="*/ 155426 w 1416401"/>
              <a:gd name="connsiteY68-4506" fmla="*/ 1371600 h 1424354"/>
              <a:gd name="connsiteX69-4507" fmla="*/ 83418 w 1416401"/>
              <a:gd name="connsiteY69-4508" fmla="*/ 1299592 h 1424354"/>
              <a:gd name="connsiteX70-4509" fmla="*/ 50662 w 1416401"/>
              <a:gd name="connsiteY70-4510" fmla="*/ 1248508 h 1424354"/>
              <a:gd name="connsiteX71-4511" fmla="*/ 33078 w 1416401"/>
              <a:gd name="connsiteY71-4512" fmla="*/ 1230923 h 1424354"/>
              <a:gd name="connsiteX72-4513" fmla="*/ 21355 w 1416401"/>
              <a:gd name="connsiteY72-4514" fmla="*/ 1189892 h 1424354"/>
              <a:gd name="connsiteX73-4515" fmla="*/ 9632 w 1416401"/>
              <a:gd name="connsiteY73-4516" fmla="*/ 1143000 h 1424354"/>
              <a:gd name="connsiteX74-4517" fmla="*/ 9632 w 1416401"/>
              <a:gd name="connsiteY74-4518" fmla="*/ 943708 h 1424354"/>
              <a:gd name="connsiteX75-4519" fmla="*/ 15493 w 1416401"/>
              <a:gd name="connsiteY75-4520" fmla="*/ 926123 h 1424354"/>
              <a:gd name="connsiteX76-4521" fmla="*/ 21355 w 1416401"/>
              <a:gd name="connsiteY76-4522" fmla="*/ 873369 h 1424354"/>
              <a:gd name="connsiteX77-4523" fmla="*/ 27216 w 1416401"/>
              <a:gd name="connsiteY77-4524" fmla="*/ 855785 h 1424354"/>
              <a:gd name="connsiteX78-4525" fmla="*/ 33078 w 1416401"/>
              <a:gd name="connsiteY78-4526" fmla="*/ 820615 h 1424354"/>
              <a:gd name="connsiteX79-4527" fmla="*/ 50662 w 1416401"/>
              <a:gd name="connsiteY79-4528" fmla="*/ 779585 h 1424354"/>
              <a:gd name="connsiteX80-4529" fmla="*/ 62385 w 1416401"/>
              <a:gd name="connsiteY80-4530" fmla="*/ 738554 h 1424354"/>
              <a:gd name="connsiteX81-4531" fmla="*/ 74108 w 1416401"/>
              <a:gd name="connsiteY81-4532" fmla="*/ 715108 h 1424354"/>
              <a:gd name="connsiteX82-4533" fmla="*/ 85832 w 1416401"/>
              <a:gd name="connsiteY82-4534" fmla="*/ 674077 h 1424354"/>
              <a:gd name="connsiteX83-4535" fmla="*/ 91693 w 1416401"/>
              <a:gd name="connsiteY83-4536" fmla="*/ 656492 h 1424354"/>
              <a:gd name="connsiteX84-4537" fmla="*/ 97555 w 1416401"/>
              <a:gd name="connsiteY84-4538" fmla="*/ 627185 h 1424354"/>
              <a:gd name="connsiteX85-4539" fmla="*/ 103416 w 1416401"/>
              <a:gd name="connsiteY85-4540" fmla="*/ 609600 h 1424354"/>
              <a:gd name="connsiteX86-4541" fmla="*/ 102366 w 1416401"/>
              <a:gd name="connsiteY86-4542" fmla="*/ 546969 h 1424354"/>
              <a:gd name="connsiteX87-4543" fmla="*/ 83418 w 1416401"/>
              <a:gd name="connsiteY87-4544" fmla="*/ 435496 h 1424354"/>
              <a:gd name="connsiteX88-4545" fmla="*/ 83418 w 1416401"/>
              <a:gd name="connsiteY88-4546" fmla="*/ 291480 h 1424354"/>
              <a:gd name="connsiteX89-4547" fmla="*/ 85832 w 1416401"/>
              <a:gd name="connsiteY89-4548" fmla="*/ 263769 h 1424354"/>
              <a:gd name="connsiteX90-4549" fmla="*/ 79970 w 1416401"/>
              <a:gd name="connsiteY90-4550" fmla="*/ 246185 h 1424354"/>
              <a:gd name="connsiteX0-4551" fmla="*/ 79970 w 1416401"/>
              <a:gd name="connsiteY0-4552" fmla="*/ 246185 h 1424354"/>
              <a:gd name="connsiteX1-4553" fmla="*/ 97555 w 1416401"/>
              <a:gd name="connsiteY1-4554" fmla="*/ 193431 h 1424354"/>
              <a:gd name="connsiteX2-4555" fmla="*/ 103416 w 1416401"/>
              <a:gd name="connsiteY2-4556" fmla="*/ 175846 h 1424354"/>
              <a:gd name="connsiteX3-4557" fmla="*/ 109278 w 1416401"/>
              <a:gd name="connsiteY3-4558" fmla="*/ 152400 h 1424354"/>
              <a:gd name="connsiteX4-4559" fmla="*/ 132724 w 1416401"/>
              <a:gd name="connsiteY4-4560" fmla="*/ 117231 h 1424354"/>
              <a:gd name="connsiteX5-4561" fmla="*/ 144447 w 1416401"/>
              <a:gd name="connsiteY5-4562" fmla="*/ 99646 h 1424354"/>
              <a:gd name="connsiteX6-4563" fmla="*/ 197201 w 1416401"/>
              <a:gd name="connsiteY6-4564" fmla="*/ 70338 h 1424354"/>
              <a:gd name="connsiteX7-4565" fmla="*/ 226508 w 1416401"/>
              <a:gd name="connsiteY7-4566" fmla="*/ 52754 h 1424354"/>
              <a:gd name="connsiteX8-4567" fmla="*/ 261678 w 1416401"/>
              <a:gd name="connsiteY8-4568" fmla="*/ 41031 h 1424354"/>
              <a:gd name="connsiteX9-4569" fmla="*/ 308570 w 1416401"/>
              <a:gd name="connsiteY9-4570" fmla="*/ 23446 h 1424354"/>
              <a:gd name="connsiteX10-4571" fmla="*/ 326155 w 1416401"/>
              <a:gd name="connsiteY10-4572" fmla="*/ 17585 h 1424354"/>
              <a:gd name="connsiteX11-4573" fmla="*/ 367185 w 1416401"/>
              <a:gd name="connsiteY11-4574" fmla="*/ 11723 h 1424354"/>
              <a:gd name="connsiteX12-4575" fmla="*/ 490278 w 1416401"/>
              <a:gd name="connsiteY12-4576" fmla="*/ 0 h 1424354"/>
              <a:gd name="connsiteX13-4577" fmla="*/ 607508 w 1416401"/>
              <a:gd name="connsiteY13-4578" fmla="*/ 11723 h 1424354"/>
              <a:gd name="connsiteX14-4579" fmla="*/ 625093 w 1416401"/>
              <a:gd name="connsiteY14-4580" fmla="*/ 17585 h 1424354"/>
              <a:gd name="connsiteX15-4581" fmla="*/ 671985 w 1416401"/>
              <a:gd name="connsiteY15-4582" fmla="*/ 29308 h 1424354"/>
              <a:gd name="connsiteX16-4583" fmla="*/ 695432 w 1416401"/>
              <a:gd name="connsiteY16-4584" fmla="*/ 35169 h 1424354"/>
              <a:gd name="connsiteX17-4585" fmla="*/ 718878 w 1416401"/>
              <a:gd name="connsiteY17-4586" fmla="*/ 46892 h 1424354"/>
              <a:gd name="connsiteX18-4587" fmla="*/ 754047 w 1416401"/>
              <a:gd name="connsiteY18-4588" fmla="*/ 58615 h 1424354"/>
              <a:gd name="connsiteX19-4589" fmla="*/ 771632 w 1416401"/>
              <a:gd name="connsiteY19-4590" fmla="*/ 70338 h 1424354"/>
              <a:gd name="connsiteX20-4591" fmla="*/ 789216 w 1416401"/>
              <a:gd name="connsiteY20-4592" fmla="*/ 87923 h 1424354"/>
              <a:gd name="connsiteX21-4593" fmla="*/ 824385 w 1416401"/>
              <a:gd name="connsiteY21-4594" fmla="*/ 99646 h 1424354"/>
              <a:gd name="connsiteX22-4595" fmla="*/ 841970 w 1416401"/>
              <a:gd name="connsiteY22-4596" fmla="*/ 117231 h 1424354"/>
              <a:gd name="connsiteX23-4597" fmla="*/ 847832 w 1416401"/>
              <a:gd name="connsiteY23-4598" fmla="*/ 134815 h 1424354"/>
              <a:gd name="connsiteX24-4599" fmla="*/ 865416 w 1416401"/>
              <a:gd name="connsiteY24-4600" fmla="*/ 140677 h 1424354"/>
              <a:gd name="connsiteX25-4601" fmla="*/ 906447 w 1416401"/>
              <a:gd name="connsiteY25-4602" fmla="*/ 175846 h 1424354"/>
              <a:gd name="connsiteX26-4603" fmla="*/ 918170 w 1416401"/>
              <a:gd name="connsiteY26-4604" fmla="*/ 193431 h 1424354"/>
              <a:gd name="connsiteX27-4605" fmla="*/ 935755 w 1416401"/>
              <a:gd name="connsiteY27-4606" fmla="*/ 205154 h 1424354"/>
              <a:gd name="connsiteX28-4607" fmla="*/ 959201 w 1416401"/>
              <a:gd name="connsiteY28-4608" fmla="*/ 222738 h 1424354"/>
              <a:gd name="connsiteX29-4609" fmla="*/ 976785 w 1416401"/>
              <a:gd name="connsiteY29-4610" fmla="*/ 234462 h 1424354"/>
              <a:gd name="connsiteX30-4611" fmla="*/ 994370 w 1416401"/>
              <a:gd name="connsiteY30-4612" fmla="*/ 257908 h 1424354"/>
              <a:gd name="connsiteX31-4613" fmla="*/ 1035401 w 1416401"/>
              <a:gd name="connsiteY31-4614" fmla="*/ 281354 h 1424354"/>
              <a:gd name="connsiteX32-4615" fmla="*/ 1058847 w 1416401"/>
              <a:gd name="connsiteY32-4616" fmla="*/ 310662 h 1424354"/>
              <a:gd name="connsiteX33-4617" fmla="*/ 1099878 w 1416401"/>
              <a:gd name="connsiteY33-4618" fmla="*/ 345831 h 1424354"/>
              <a:gd name="connsiteX34-4619" fmla="*/ 1129185 w 1416401"/>
              <a:gd name="connsiteY34-4620" fmla="*/ 386862 h 1424354"/>
              <a:gd name="connsiteX35-4621" fmla="*/ 1135047 w 1416401"/>
              <a:gd name="connsiteY35-4622" fmla="*/ 404446 h 1424354"/>
              <a:gd name="connsiteX36-4623" fmla="*/ 1170216 w 1416401"/>
              <a:gd name="connsiteY36-4624" fmla="*/ 445477 h 1424354"/>
              <a:gd name="connsiteX37-4625" fmla="*/ 1187801 w 1416401"/>
              <a:gd name="connsiteY37-4626" fmla="*/ 468923 h 1424354"/>
              <a:gd name="connsiteX38-4627" fmla="*/ 1211247 w 1416401"/>
              <a:gd name="connsiteY38-4628" fmla="*/ 504092 h 1424354"/>
              <a:gd name="connsiteX39-4629" fmla="*/ 1240555 w 1416401"/>
              <a:gd name="connsiteY39-4630" fmla="*/ 545123 h 1424354"/>
              <a:gd name="connsiteX40-4631" fmla="*/ 1264001 w 1416401"/>
              <a:gd name="connsiteY40-4632" fmla="*/ 592015 h 1424354"/>
              <a:gd name="connsiteX41-4633" fmla="*/ 1269862 w 1416401"/>
              <a:gd name="connsiteY41-4634" fmla="*/ 609600 h 1424354"/>
              <a:gd name="connsiteX42-4635" fmla="*/ 1287447 w 1416401"/>
              <a:gd name="connsiteY42-4636" fmla="*/ 638908 h 1424354"/>
              <a:gd name="connsiteX43-4637" fmla="*/ 1299170 w 1416401"/>
              <a:gd name="connsiteY43-4638" fmla="*/ 662354 h 1424354"/>
              <a:gd name="connsiteX44-4639" fmla="*/ 1316755 w 1416401"/>
              <a:gd name="connsiteY44-4640" fmla="*/ 679938 h 1424354"/>
              <a:gd name="connsiteX45-4641" fmla="*/ 1340201 w 1416401"/>
              <a:gd name="connsiteY45-4642" fmla="*/ 720969 h 1424354"/>
              <a:gd name="connsiteX46-4643" fmla="*/ 1351924 w 1416401"/>
              <a:gd name="connsiteY46-4644" fmla="*/ 744415 h 1424354"/>
              <a:gd name="connsiteX47-4645" fmla="*/ 1357785 w 1416401"/>
              <a:gd name="connsiteY47-4646" fmla="*/ 762000 h 1424354"/>
              <a:gd name="connsiteX48-4647" fmla="*/ 1369508 w 1416401"/>
              <a:gd name="connsiteY48-4648" fmla="*/ 779585 h 1424354"/>
              <a:gd name="connsiteX49-4649" fmla="*/ 1381232 w 1416401"/>
              <a:gd name="connsiteY49-4650" fmla="*/ 808892 h 1424354"/>
              <a:gd name="connsiteX50-4651" fmla="*/ 1398816 w 1416401"/>
              <a:gd name="connsiteY50-4652" fmla="*/ 885092 h 1424354"/>
              <a:gd name="connsiteX51-4653" fmla="*/ 1410539 w 1416401"/>
              <a:gd name="connsiteY51-4654" fmla="*/ 955431 h 1424354"/>
              <a:gd name="connsiteX52-4655" fmla="*/ 1416401 w 1416401"/>
              <a:gd name="connsiteY52-4656" fmla="*/ 973015 h 1424354"/>
              <a:gd name="connsiteX53-4657" fmla="*/ 1410539 w 1416401"/>
              <a:gd name="connsiteY53-4658" fmla="*/ 1125415 h 1424354"/>
              <a:gd name="connsiteX54-4659" fmla="*/ 1322616 w 1416401"/>
              <a:gd name="connsiteY54-4660" fmla="*/ 1359877 h 1424354"/>
              <a:gd name="connsiteX55-4661" fmla="*/ 1287447 w 1416401"/>
              <a:gd name="connsiteY55-4662" fmla="*/ 1383323 h 1424354"/>
              <a:gd name="connsiteX56-4663" fmla="*/ 1269862 w 1416401"/>
              <a:gd name="connsiteY56-4664" fmla="*/ 1395046 h 1424354"/>
              <a:gd name="connsiteX57-4665" fmla="*/ 1234693 w 1416401"/>
              <a:gd name="connsiteY57-4666" fmla="*/ 1406769 h 1424354"/>
              <a:gd name="connsiteX58-4667" fmla="*/ 1217108 w 1416401"/>
              <a:gd name="connsiteY58-4668" fmla="*/ 1412631 h 1424354"/>
              <a:gd name="connsiteX59-4669" fmla="*/ 1176078 w 1416401"/>
              <a:gd name="connsiteY59-4670" fmla="*/ 1418492 h 1424354"/>
              <a:gd name="connsiteX60-4671" fmla="*/ 1140908 w 1416401"/>
              <a:gd name="connsiteY60-4672" fmla="*/ 1424354 h 1424354"/>
              <a:gd name="connsiteX61-4673" fmla="*/ 900585 w 1416401"/>
              <a:gd name="connsiteY61-4674" fmla="*/ 1418492 h 1424354"/>
              <a:gd name="connsiteX62-4675" fmla="*/ 883001 w 1416401"/>
              <a:gd name="connsiteY62-4676" fmla="*/ 1412631 h 1424354"/>
              <a:gd name="connsiteX63-4677" fmla="*/ 800939 w 1416401"/>
              <a:gd name="connsiteY63-4678" fmla="*/ 1406769 h 1424354"/>
              <a:gd name="connsiteX64-4679" fmla="*/ 630955 w 1416401"/>
              <a:gd name="connsiteY64-4680" fmla="*/ 1400908 h 1424354"/>
              <a:gd name="connsiteX65-4681" fmla="*/ 572339 w 1416401"/>
              <a:gd name="connsiteY65-4682" fmla="*/ 1395046 h 1424354"/>
              <a:gd name="connsiteX66-4683" fmla="*/ 476812 w 1416401"/>
              <a:gd name="connsiteY66-4684" fmla="*/ 1400908 h 1424354"/>
              <a:gd name="connsiteX67-4685" fmla="*/ 155426 w 1416401"/>
              <a:gd name="connsiteY67-4686" fmla="*/ 1371600 h 1424354"/>
              <a:gd name="connsiteX68-4687" fmla="*/ 83418 w 1416401"/>
              <a:gd name="connsiteY68-4688" fmla="*/ 1299592 h 1424354"/>
              <a:gd name="connsiteX69-4689" fmla="*/ 50662 w 1416401"/>
              <a:gd name="connsiteY69-4690" fmla="*/ 1248508 h 1424354"/>
              <a:gd name="connsiteX70-4691" fmla="*/ 33078 w 1416401"/>
              <a:gd name="connsiteY70-4692" fmla="*/ 1230923 h 1424354"/>
              <a:gd name="connsiteX71-4693" fmla="*/ 21355 w 1416401"/>
              <a:gd name="connsiteY71-4694" fmla="*/ 1189892 h 1424354"/>
              <a:gd name="connsiteX72-4695" fmla="*/ 9632 w 1416401"/>
              <a:gd name="connsiteY72-4696" fmla="*/ 1143000 h 1424354"/>
              <a:gd name="connsiteX73-4697" fmla="*/ 9632 w 1416401"/>
              <a:gd name="connsiteY73-4698" fmla="*/ 943708 h 1424354"/>
              <a:gd name="connsiteX74-4699" fmla="*/ 15493 w 1416401"/>
              <a:gd name="connsiteY74-4700" fmla="*/ 926123 h 1424354"/>
              <a:gd name="connsiteX75-4701" fmla="*/ 21355 w 1416401"/>
              <a:gd name="connsiteY75-4702" fmla="*/ 873369 h 1424354"/>
              <a:gd name="connsiteX76-4703" fmla="*/ 27216 w 1416401"/>
              <a:gd name="connsiteY76-4704" fmla="*/ 855785 h 1424354"/>
              <a:gd name="connsiteX77-4705" fmla="*/ 33078 w 1416401"/>
              <a:gd name="connsiteY77-4706" fmla="*/ 820615 h 1424354"/>
              <a:gd name="connsiteX78-4707" fmla="*/ 50662 w 1416401"/>
              <a:gd name="connsiteY78-4708" fmla="*/ 779585 h 1424354"/>
              <a:gd name="connsiteX79-4709" fmla="*/ 62385 w 1416401"/>
              <a:gd name="connsiteY79-4710" fmla="*/ 738554 h 1424354"/>
              <a:gd name="connsiteX80-4711" fmla="*/ 74108 w 1416401"/>
              <a:gd name="connsiteY80-4712" fmla="*/ 715108 h 1424354"/>
              <a:gd name="connsiteX81-4713" fmla="*/ 85832 w 1416401"/>
              <a:gd name="connsiteY81-4714" fmla="*/ 674077 h 1424354"/>
              <a:gd name="connsiteX82-4715" fmla="*/ 91693 w 1416401"/>
              <a:gd name="connsiteY82-4716" fmla="*/ 656492 h 1424354"/>
              <a:gd name="connsiteX83-4717" fmla="*/ 97555 w 1416401"/>
              <a:gd name="connsiteY83-4718" fmla="*/ 627185 h 1424354"/>
              <a:gd name="connsiteX84-4719" fmla="*/ 103416 w 1416401"/>
              <a:gd name="connsiteY84-4720" fmla="*/ 609600 h 1424354"/>
              <a:gd name="connsiteX85-4721" fmla="*/ 102366 w 1416401"/>
              <a:gd name="connsiteY85-4722" fmla="*/ 546969 h 1424354"/>
              <a:gd name="connsiteX86-4723" fmla="*/ 83418 w 1416401"/>
              <a:gd name="connsiteY86-4724" fmla="*/ 435496 h 1424354"/>
              <a:gd name="connsiteX87-4725" fmla="*/ 83418 w 1416401"/>
              <a:gd name="connsiteY87-4726" fmla="*/ 291480 h 1424354"/>
              <a:gd name="connsiteX88-4727" fmla="*/ 85832 w 1416401"/>
              <a:gd name="connsiteY88-4728" fmla="*/ 263769 h 1424354"/>
              <a:gd name="connsiteX89-4729" fmla="*/ 79970 w 1416401"/>
              <a:gd name="connsiteY89-4730" fmla="*/ 246185 h 1424354"/>
              <a:gd name="connsiteX0-4731" fmla="*/ 79970 w 1424802"/>
              <a:gd name="connsiteY0-4732" fmla="*/ 246185 h 1424354"/>
              <a:gd name="connsiteX1-4733" fmla="*/ 97555 w 1424802"/>
              <a:gd name="connsiteY1-4734" fmla="*/ 193431 h 1424354"/>
              <a:gd name="connsiteX2-4735" fmla="*/ 103416 w 1424802"/>
              <a:gd name="connsiteY2-4736" fmla="*/ 175846 h 1424354"/>
              <a:gd name="connsiteX3-4737" fmla="*/ 109278 w 1424802"/>
              <a:gd name="connsiteY3-4738" fmla="*/ 152400 h 1424354"/>
              <a:gd name="connsiteX4-4739" fmla="*/ 132724 w 1424802"/>
              <a:gd name="connsiteY4-4740" fmla="*/ 117231 h 1424354"/>
              <a:gd name="connsiteX5-4741" fmla="*/ 144447 w 1424802"/>
              <a:gd name="connsiteY5-4742" fmla="*/ 99646 h 1424354"/>
              <a:gd name="connsiteX6-4743" fmla="*/ 197201 w 1424802"/>
              <a:gd name="connsiteY6-4744" fmla="*/ 70338 h 1424354"/>
              <a:gd name="connsiteX7-4745" fmla="*/ 226508 w 1424802"/>
              <a:gd name="connsiteY7-4746" fmla="*/ 52754 h 1424354"/>
              <a:gd name="connsiteX8-4747" fmla="*/ 261678 w 1424802"/>
              <a:gd name="connsiteY8-4748" fmla="*/ 41031 h 1424354"/>
              <a:gd name="connsiteX9-4749" fmla="*/ 308570 w 1424802"/>
              <a:gd name="connsiteY9-4750" fmla="*/ 23446 h 1424354"/>
              <a:gd name="connsiteX10-4751" fmla="*/ 326155 w 1424802"/>
              <a:gd name="connsiteY10-4752" fmla="*/ 17585 h 1424354"/>
              <a:gd name="connsiteX11-4753" fmla="*/ 367185 w 1424802"/>
              <a:gd name="connsiteY11-4754" fmla="*/ 11723 h 1424354"/>
              <a:gd name="connsiteX12-4755" fmla="*/ 490278 w 1424802"/>
              <a:gd name="connsiteY12-4756" fmla="*/ 0 h 1424354"/>
              <a:gd name="connsiteX13-4757" fmla="*/ 607508 w 1424802"/>
              <a:gd name="connsiteY13-4758" fmla="*/ 11723 h 1424354"/>
              <a:gd name="connsiteX14-4759" fmla="*/ 625093 w 1424802"/>
              <a:gd name="connsiteY14-4760" fmla="*/ 17585 h 1424354"/>
              <a:gd name="connsiteX15-4761" fmla="*/ 671985 w 1424802"/>
              <a:gd name="connsiteY15-4762" fmla="*/ 29308 h 1424354"/>
              <a:gd name="connsiteX16-4763" fmla="*/ 695432 w 1424802"/>
              <a:gd name="connsiteY16-4764" fmla="*/ 35169 h 1424354"/>
              <a:gd name="connsiteX17-4765" fmla="*/ 718878 w 1424802"/>
              <a:gd name="connsiteY17-4766" fmla="*/ 46892 h 1424354"/>
              <a:gd name="connsiteX18-4767" fmla="*/ 754047 w 1424802"/>
              <a:gd name="connsiteY18-4768" fmla="*/ 58615 h 1424354"/>
              <a:gd name="connsiteX19-4769" fmla="*/ 771632 w 1424802"/>
              <a:gd name="connsiteY19-4770" fmla="*/ 70338 h 1424354"/>
              <a:gd name="connsiteX20-4771" fmla="*/ 789216 w 1424802"/>
              <a:gd name="connsiteY20-4772" fmla="*/ 87923 h 1424354"/>
              <a:gd name="connsiteX21-4773" fmla="*/ 824385 w 1424802"/>
              <a:gd name="connsiteY21-4774" fmla="*/ 99646 h 1424354"/>
              <a:gd name="connsiteX22-4775" fmla="*/ 841970 w 1424802"/>
              <a:gd name="connsiteY22-4776" fmla="*/ 117231 h 1424354"/>
              <a:gd name="connsiteX23-4777" fmla="*/ 847832 w 1424802"/>
              <a:gd name="connsiteY23-4778" fmla="*/ 134815 h 1424354"/>
              <a:gd name="connsiteX24-4779" fmla="*/ 865416 w 1424802"/>
              <a:gd name="connsiteY24-4780" fmla="*/ 140677 h 1424354"/>
              <a:gd name="connsiteX25-4781" fmla="*/ 906447 w 1424802"/>
              <a:gd name="connsiteY25-4782" fmla="*/ 175846 h 1424354"/>
              <a:gd name="connsiteX26-4783" fmla="*/ 918170 w 1424802"/>
              <a:gd name="connsiteY26-4784" fmla="*/ 193431 h 1424354"/>
              <a:gd name="connsiteX27-4785" fmla="*/ 935755 w 1424802"/>
              <a:gd name="connsiteY27-4786" fmla="*/ 205154 h 1424354"/>
              <a:gd name="connsiteX28-4787" fmla="*/ 959201 w 1424802"/>
              <a:gd name="connsiteY28-4788" fmla="*/ 222738 h 1424354"/>
              <a:gd name="connsiteX29-4789" fmla="*/ 976785 w 1424802"/>
              <a:gd name="connsiteY29-4790" fmla="*/ 234462 h 1424354"/>
              <a:gd name="connsiteX30-4791" fmla="*/ 994370 w 1424802"/>
              <a:gd name="connsiteY30-4792" fmla="*/ 257908 h 1424354"/>
              <a:gd name="connsiteX31-4793" fmla="*/ 1035401 w 1424802"/>
              <a:gd name="connsiteY31-4794" fmla="*/ 281354 h 1424354"/>
              <a:gd name="connsiteX32-4795" fmla="*/ 1058847 w 1424802"/>
              <a:gd name="connsiteY32-4796" fmla="*/ 310662 h 1424354"/>
              <a:gd name="connsiteX33-4797" fmla="*/ 1099878 w 1424802"/>
              <a:gd name="connsiteY33-4798" fmla="*/ 345831 h 1424354"/>
              <a:gd name="connsiteX34-4799" fmla="*/ 1129185 w 1424802"/>
              <a:gd name="connsiteY34-4800" fmla="*/ 386862 h 1424354"/>
              <a:gd name="connsiteX35-4801" fmla="*/ 1135047 w 1424802"/>
              <a:gd name="connsiteY35-4802" fmla="*/ 404446 h 1424354"/>
              <a:gd name="connsiteX36-4803" fmla="*/ 1170216 w 1424802"/>
              <a:gd name="connsiteY36-4804" fmla="*/ 445477 h 1424354"/>
              <a:gd name="connsiteX37-4805" fmla="*/ 1187801 w 1424802"/>
              <a:gd name="connsiteY37-4806" fmla="*/ 468923 h 1424354"/>
              <a:gd name="connsiteX38-4807" fmla="*/ 1211247 w 1424802"/>
              <a:gd name="connsiteY38-4808" fmla="*/ 504092 h 1424354"/>
              <a:gd name="connsiteX39-4809" fmla="*/ 1240555 w 1424802"/>
              <a:gd name="connsiteY39-4810" fmla="*/ 545123 h 1424354"/>
              <a:gd name="connsiteX40-4811" fmla="*/ 1264001 w 1424802"/>
              <a:gd name="connsiteY40-4812" fmla="*/ 592015 h 1424354"/>
              <a:gd name="connsiteX41-4813" fmla="*/ 1269862 w 1424802"/>
              <a:gd name="connsiteY41-4814" fmla="*/ 609600 h 1424354"/>
              <a:gd name="connsiteX42-4815" fmla="*/ 1287447 w 1424802"/>
              <a:gd name="connsiteY42-4816" fmla="*/ 638908 h 1424354"/>
              <a:gd name="connsiteX43-4817" fmla="*/ 1299170 w 1424802"/>
              <a:gd name="connsiteY43-4818" fmla="*/ 662354 h 1424354"/>
              <a:gd name="connsiteX44-4819" fmla="*/ 1316755 w 1424802"/>
              <a:gd name="connsiteY44-4820" fmla="*/ 679938 h 1424354"/>
              <a:gd name="connsiteX45-4821" fmla="*/ 1340201 w 1424802"/>
              <a:gd name="connsiteY45-4822" fmla="*/ 720969 h 1424354"/>
              <a:gd name="connsiteX46-4823" fmla="*/ 1351924 w 1424802"/>
              <a:gd name="connsiteY46-4824" fmla="*/ 744415 h 1424354"/>
              <a:gd name="connsiteX47-4825" fmla="*/ 1357785 w 1424802"/>
              <a:gd name="connsiteY47-4826" fmla="*/ 762000 h 1424354"/>
              <a:gd name="connsiteX48-4827" fmla="*/ 1369508 w 1424802"/>
              <a:gd name="connsiteY48-4828" fmla="*/ 779585 h 1424354"/>
              <a:gd name="connsiteX49-4829" fmla="*/ 1381232 w 1424802"/>
              <a:gd name="connsiteY49-4830" fmla="*/ 808892 h 1424354"/>
              <a:gd name="connsiteX50-4831" fmla="*/ 1398816 w 1424802"/>
              <a:gd name="connsiteY50-4832" fmla="*/ 885092 h 1424354"/>
              <a:gd name="connsiteX51-4833" fmla="*/ 1410539 w 1424802"/>
              <a:gd name="connsiteY51-4834" fmla="*/ 955431 h 1424354"/>
              <a:gd name="connsiteX52-4835" fmla="*/ 1416401 w 1424802"/>
              <a:gd name="connsiteY52-4836" fmla="*/ 973015 h 1424354"/>
              <a:gd name="connsiteX53-4837" fmla="*/ 1410539 w 1424802"/>
              <a:gd name="connsiteY53-4838" fmla="*/ 1125415 h 1424354"/>
              <a:gd name="connsiteX54-4839" fmla="*/ 1404287 w 1424802"/>
              <a:gd name="connsiteY54-4840" fmla="*/ 1249041 h 1424354"/>
              <a:gd name="connsiteX55-4841" fmla="*/ 1287447 w 1424802"/>
              <a:gd name="connsiteY55-4842" fmla="*/ 1383323 h 1424354"/>
              <a:gd name="connsiteX56-4843" fmla="*/ 1269862 w 1424802"/>
              <a:gd name="connsiteY56-4844" fmla="*/ 1395046 h 1424354"/>
              <a:gd name="connsiteX57-4845" fmla="*/ 1234693 w 1424802"/>
              <a:gd name="connsiteY57-4846" fmla="*/ 1406769 h 1424354"/>
              <a:gd name="connsiteX58-4847" fmla="*/ 1217108 w 1424802"/>
              <a:gd name="connsiteY58-4848" fmla="*/ 1412631 h 1424354"/>
              <a:gd name="connsiteX59-4849" fmla="*/ 1176078 w 1424802"/>
              <a:gd name="connsiteY59-4850" fmla="*/ 1418492 h 1424354"/>
              <a:gd name="connsiteX60-4851" fmla="*/ 1140908 w 1424802"/>
              <a:gd name="connsiteY60-4852" fmla="*/ 1424354 h 1424354"/>
              <a:gd name="connsiteX61-4853" fmla="*/ 900585 w 1424802"/>
              <a:gd name="connsiteY61-4854" fmla="*/ 1418492 h 1424354"/>
              <a:gd name="connsiteX62-4855" fmla="*/ 883001 w 1424802"/>
              <a:gd name="connsiteY62-4856" fmla="*/ 1412631 h 1424354"/>
              <a:gd name="connsiteX63-4857" fmla="*/ 800939 w 1424802"/>
              <a:gd name="connsiteY63-4858" fmla="*/ 1406769 h 1424354"/>
              <a:gd name="connsiteX64-4859" fmla="*/ 630955 w 1424802"/>
              <a:gd name="connsiteY64-4860" fmla="*/ 1400908 h 1424354"/>
              <a:gd name="connsiteX65-4861" fmla="*/ 572339 w 1424802"/>
              <a:gd name="connsiteY65-4862" fmla="*/ 1395046 h 1424354"/>
              <a:gd name="connsiteX66-4863" fmla="*/ 476812 w 1424802"/>
              <a:gd name="connsiteY66-4864" fmla="*/ 1400908 h 1424354"/>
              <a:gd name="connsiteX67-4865" fmla="*/ 155426 w 1424802"/>
              <a:gd name="connsiteY67-4866" fmla="*/ 1371600 h 1424354"/>
              <a:gd name="connsiteX68-4867" fmla="*/ 83418 w 1424802"/>
              <a:gd name="connsiteY68-4868" fmla="*/ 1299592 h 1424354"/>
              <a:gd name="connsiteX69-4869" fmla="*/ 50662 w 1424802"/>
              <a:gd name="connsiteY69-4870" fmla="*/ 1248508 h 1424354"/>
              <a:gd name="connsiteX70-4871" fmla="*/ 33078 w 1424802"/>
              <a:gd name="connsiteY70-4872" fmla="*/ 1230923 h 1424354"/>
              <a:gd name="connsiteX71-4873" fmla="*/ 21355 w 1424802"/>
              <a:gd name="connsiteY71-4874" fmla="*/ 1189892 h 1424354"/>
              <a:gd name="connsiteX72-4875" fmla="*/ 9632 w 1424802"/>
              <a:gd name="connsiteY72-4876" fmla="*/ 1143000 h 1424354"/>
              <a:gd name="connsiteX73-4877" fmla="*/ 9632 w 1424802"/>
              <a:gd name="connsiteY73-4878" fmla="*/ 943708 h 1424354"/>
              <a:gd name="connsiteX74-4879" fmla="*/ 15493 w 1424802"/>
              <a:gd name="connsiteY74-4880" fmla="*/ 926123 h 1424354"/>
              <a:gd name="connsiteX75-4881" fmla="*/ 21355 w 1424802"/>
              <a:gd name="connsiteY75-4882" fmla="*/ 873369 h 1424354"/>
              <a:gd name="connsiteX76-4883" fmla="*/ 27216 w 1424802"/>
              <a:gd name="connsiteY76-4884" fmla="*/ 855785 h 1424354"/>
              <a:gd name="connsiteX77-4885" fmla="*/ 33078 w 1424802"/>
              <a:gd name="connsiteY77-4886" fmla="*/ 820615 h 1424354"/>
              <a:gd name="connsiteX78-4887" fmla="*/ 50662 w 1424802"/>
              <a:gd name="connsiteY78-4888" fmla="*/ 779585 h 1424354"/>
              <a:gd name="connsiteX79-4889" fmla="*/ 62385 w 1424802"/>
              <a:gd name="connsiteY79-4890" fmla="*/ 738554 h 1424354"/>
              <a:gd name="connsiteX80-4891" fmla="*/ 74108 w 1424802"/>
              <a:gd name="connsiteY80-4892" fmla="*/ 715108 h 1424354"/>
              <a:gd name="connsiteX81-4893" fmla="*/ 85832 w 1424802"/>
              <a:gd name="connsiteY81-4894" fmla="*/ 674077 h 1424354"/>
              <a:gd name="connsiteX82-4895" fmla="*/ 91693 w 1424802"/>
              <a:gd name="connsiteY82-4896" fmla="*/ 656492 h 1424354"/>
              <a:gd name="connsiteX83-4897" fmla="*/ 97555 w 1424802"/>
              <a:gd name="connsiteY83-4898" fmla="*/ 627185 h 1424354"/>
              <a:gd name="connsiteX84-4899" fmla="*/ 103416 w 1424802"/>
              <a:gd name="connsiteY84-4900" fmla="*/ 609600 h 1424354"/>
              <a:gd name="connsiteX85-4901" fmla="*/ 102366 w 1424802"/>
              <a:gd name="connsiteY85-4902" fmla="*/ 546969 h 1424354"/>
              <a:gd name="connsiteX86-4903" fmla="*/ 83418 w 1424802"/>
              <a:gd name="connsiteY86-4904" fmla="*/ 435496 h 1424354"/>
              <a:gd name="connsiteX87-4905" fmla="*/ 83418 w 1424802"/>
              <a:gd name="connsiteY87-4906" fmla="*/ 291480 h 1424354"/>
              <a:gd name="connsiteX88-4907" fmla="*/ 85832 w 1424802"/>
              <a:gd name="connsiteY88-4908" fmla="*/ 263769 h 1424354"/>
              <a:gd name="connsiteX89-4909" fmla="*/ 79970 w 1424802"/>
              <a:gd name="connsiteY89-4910" fmla="*/ 246185 h 1424354"/>
              <a:gd name="connsiteX0-4911" fmla="*/ 79970 w 1424802"/>
              <a:gd name="connsiteY0-4912" fmla="*/ 246185 h 1424354"/>
              <a:gd name="connsiteX1-4913" fmla="*/ 97555 w 1424802"/>
              <a:gd name="connsiteY1-4914" fmla="*/ 193431 h 1424354"/>
              <a:gd name="connsiteX2-4915" fmla="*/ 103416 w 1424802"/>
              <a:gd name="connsiteY2-4916" fmla="*/ 175846 h 1424354"/>
              <a:gd name="connsiteX3-4917" fmla="*/ 109278 w 1424802"/>
              <a:gd name="connsiteY3-4918" fmla="*/ 152400 h 1424354"/>
              <a:gd name="connsiteX4-4919" fmla="*/ 132724 w 1424802"/>
              <a:gd name="connsiteY4-4920" fmla="*/ 117231 h 1424354"/>
              <a:gd name="connsiteX5-4921" fmla="*/ 144447 w 1424802"/>
              <a:gd name="connsiteY5-4922" fmla="*/ 99646 h 1424354"/>
              <a:gd name="connsiteX6-4923" fmla="*/ 197201 w 1424802"/>
              <a:gd name="connsiteY6-4924" fmla="*/ 70338 h 1424354"/>
              <a:gd name="connsiteX7-4925" fmla="*/ 226508 w 1424802"/>
              <a:gd name="connsiteY7-4926" fmla="*/ 52754 h 1424354"/>
              <a:gd name="connsiteX8-4927" fmla="*/ 261678 w 1424802"/>
              <a:gd name="connsiteY8-4928" fmla="*/ 41031 h 1424354"/>
              <a:gd name="connsiteX9-4929" fmla="*/ 308570 w 1424802"/>
              <a:gd name="connsiteY9-4930" fmla="*/ 23446 h 1424354"/>
              <a:gd name="connsiteX10-4931" fmla="*/ 326155 w 1424802"/>
              <a:gd name="connsiteY10-4932" fmla="*/ 17585 h 1424354"/>
              <a:gd name="connsiteX11-4933" fmla="*/ 367185 w 1424802"/>
              <a:gd name="connsiteY11-4934" fmla="*/ 11723 h 1424354"/>
              <a:gd name="connsiteX12-4935" fmla="*/ 490278 w 1424802"/>
              <a:gd name="connsiteY12-4936" fmla="*/ 0 h 1424354"/>
              <a:gd name="connsiteX13-4937" fmla="*/ 607508 w 1424802"/>
              <a:gd name="connsiteY13-4938" fmla="*/ 11723 h 1424354"/>
              <a:gd name="connsiteX14-4939" fmla="*/ 625093 w 1424802"/>
              <a:gd name="connsiteY14-4940" fmla="*/ 17585 h 1424354"/>
              <a:gd name="connsiteX15-4941" fmla="*/ 671985 w 1424802"/>
              <a:gd name="connsiteY15-4942" fmla="*/ 29308 h 1424354"/>
              <a:gd name="connsiteX16-4943" fmla="*/ 695432 w 1424802"/>
              <a:gd name="connsiteY16-4944" fmla="*/ 35169 h 1424354"/>
              <a:gd name="connsiteX17-4945" fmla="*/ 718878 w 1424802"/>
              <a:gd name="connsiteY17-4946" fmla="*/ 46892 h 1424354"/>
              <a:gd name="connsiteX18-4947" fmla="*/ 754047 w 1424802"/>
              <a:gd name="connsiteY18-4948" fmla="*/ 58615 h 1424354"/>
              <a:gd name="connsiteX19-4949" fmla="*/ 771632 w 1424802"/>
              <a:gd name="connsiteY19-4950" fmla="*/ 70338 h 1424354"/>
              <a:gd name="connsiteX20-4951" fmla="*/ 789216 w 1424802"/>
              <a:gd name="connsiteY20-4952" fmla="*/ 87923 h 1424354"/>
              <a:gd name="connsiteX21-4953" fmla="*/ 824385 w 1424802"/>
              <a:gd name="connsiteY21-4954" fmla="*/ 99646 h 1424354"/>
              <a:gd name="connsiteX22-4955" fmla="*/ 841970 w 1424802"/>
              <a:gd name="connsiteY22-4956" fmla="*/ 117231 h 1424354"/>
              <a:gd name="connsiteX23-4957" fmla="*/ 847832 w 1424802"/>
              <a:gd name="connsiteY23-4958" fmla="*/ 134815 h 1424354"/>
              <a:gd name="connsiteX24-4959" fmla="*/ 865416 w 1424802"/>
              <a:gd name="connsiteY24-4960" fmla="*/ 140677 h 1424354"/>
              <a:gd name="connsiteX25-4961" fmla="*/ 906447 w 1424802"/>
              <a:gd name="connsiteY25-4962" fmla="*/ 175846 h 1424354"/>
              <a:gd name="connsiteX26-4963" fmla="*/ 918170 w 1424802"/>
              <a:gd name="connsiteY26-4964" fmla="*/ 193431 h 1424354"/>
              <a:gd name="connsiteX27-4965" fmla="*/ 935755 w 1424802"/>
              <a:gd name="connsiteY27-4966" fmla="*/ 205154 h 1424354"/>
              <a:gd name="connsiteX28-4967" fmla="*/ 959201 w 1424802"/>
              <a:gd name="connsiteY28-4968" fmla="*/ 222738 h 1424354"/>
              <a:gd name="connsiteX29-4969" fmla="*/ 976785 w 1424802"/>
              <a:gd name="connsiteY29-4970" fmla="*/ 234462 h 1424354"/>
              <a:gd name="connsiteX30-4971" fmla="*/ 994370 w 1424802"/>
              <a:gd name="connsiteY30-4972" fmla="*/ 257908 h 1424354"/>
              <a:gd name="connsiteX31-4973" fmla="*/ 1035401 w 1424802"/>
              <a:gd name="connsiteY31-4974" fmla="*/ 281354 h 1424354"/>
              <a:gd name="connsiteX32-4975" fmla="*/ 1058847 w 1424802"/>
              <a:gd name="connsiteY32-4976" fmla="*/ 310662 h 1424354"/>
              <a:gd name="connsiteX33-4977" fmla="*/ 1099878 w 1424802"/>
              <a:gd name="connsiteY33-4978" fmla="*/ 345831 h 1424354"/>
              <a:gd name="connsiteX34-4979" fmla="*/ 1129185 w 1424802"/>
              <a:gd name="connsiteY34-4980" fmla="*/ 386862 h 1424354"/>
              <a:gd name="connsiteX35-4981" fmla="*/ 1135047 w 1424802"/>
              <a:gd name="connsiteY35-4982" fmla="*/ 404446 h 1424354"/>
              <a:gd name="connsiteX36-4983" fmla="*/ 1170216 w 1424802"/>
              <a:gd name="connsiteY36-4984" fmla="*/ 445477 h 1424354"/>
              <a:gd name="connsiteX37-4985" fmla="*/ 1187801 w 1424802"/>
              <a:gd name="connsiteY37-4986" fmla="*/ 468923 h 1424354"/>
              <a:gd name="connsiteX38-4987" fmla="*/ 1211247 w 1424802"/>
              <a:gd name="connsiteY38-4988" fmla="*/ 504092 h 1424354"/>
              <a:gd name="connsiteX39-4989" fmla="*/ 1240555 w 1424802"/>
              <a:gd name="connsiteY39-4990" fmla="*/ 545123 h 1424354"/>
              <a:gd name="connsiteX40-4991" fmla="*/ 1264001 w 1424802"/>
              <a:gd name="connsiteY40-4992" fmla="*/ 592015 h 1424354"/>
              <a:gd name="connsiteX41-4993" fmla="*/ 1269862 w 1424802"/>
              <a:gd name="connsiteY41-4994" fmla="*/ 609600 h 1424354"/>
              <a:gd name="connsiteX42-4995" fmla="*/ 1287447 w 1424802"/>
              <a:gd name="connsiteY42-4996" fmla="*/ 638908 h 1424354"/>
              <a:gd name="connsiteX43-4997" fmla="*/ 1299170 w 1424802"/>
              <a:gd name="connsiteY43-4998" fmla="*/ 662354 h 1424354"/>
              <a:gd name="connsiteX44-4999" fmla="*/ 1316755 w 1424802"/>
              <a:gd name="connsiteY44-5000" fmla="*/ 679938 h 1424354"/>
              <a:gd name="connsiteX45-5001" fmla="*/ 1340201 w 1424802"/>
              <a:gd name="connsiteY45-5002" fmla="*/ 720969 h 1424354"/>
              <a:gd name="connsiteX46-5003" fmla="*/ 1351924 w 1424802"/>
              <a:gd name="connsiteY46-5004" fmla="*/ 744415 h 1424354"/>
              <a:gd name="connsiteX47-5005" fmla="*/ 1357785 w 1424802"/>
              <a:gd name="connsiteY47-5006" fmla="*/ 762000 h 1424354"/>
              <a:gd name="connsiteX48-5007" fmla="*/ 1369508 w 1424802"/>
              <a:gd name="connsiteY48-5008" fmla="*/ 779585 h 1424354"/>
              <a:gd name="connsiteX49-5009" fmla="*/ 1381232 w 1424802"/>
              <a:gd name="connsiteY49-5010" fmla="*/ 808892 h 1424354"/>
              <a:gd name="connsiteX50-5011" fmla="*/ 1398816 w 1424802"/>
              <a:gd name="connsiteY50-5012" fmla="*/ 885092 h 1424354"/>
              <a:gd name="connsiteX51-5013" fmla="*/ 1410539 w 1424802"/>
              <a:gd name="connsiteY51-5014" fmla="*/ 955431 h 1424354"/>
              <a:gd name="connsiteX52-5015" fmla="*/ 1416401 w 1424802"/>
              <a:gd name="connsiteY52-5016" fmla="*/ 973015 h 1424354"/>
              <a:gd name="connsiteX53-5017" fmla="*/ 1410539 w 1424802"/>
              <a:gd name="connsiteY53-5018" fmla="*/ 1125415 h 1424354"/>
              <a:gd name="connsiteX54-5019" fmla="*/ 1404287 w 1424802"/>
              <a:gd name="connsiteY54-5020" fmla="*/ 1249041 h 1424354"/>
              <a:gd name="connsiteX55-5021" fmla="*/ 1287447 w 1424802"/>
              <a:gd name="connsiteY55-5022" fmla="*/ 1383323 h 1424354"/>
              <a:gd name="connsiteX56-5023" fmla="*/ 1269862 w 1424802"/>
              <a:gd name="connsiteY56-5024" fmla="*/ 1395046 h 1424354"/>
              <a:gd name="connsiteX57-5025" fmla="*/ 1234693 w 1424802"/>
              <a:gd name="connsiteY57-5026" fmla="*/ 1406769 h 1424354"/>
              <a:gd name="connsiteX58-5027" fmla="*/ 1217108 w 1424802"/>
              <a:gd name="connsiteY58-5028" fmla="*/ 1412631 h 1424354"/>
              <a:gd name="connsiteX59-5029" fmla="*/ 1176078 w 1424802"/>
              <a:gd name="connsiteY59-5030" fmla="*/ 1418492 h 1424354"/>
              <a:gd name="connsiteX60-5031" fmla="*/ 1140908 w 1424802"/>
              <a:gd name="connsiteY60-5032" fmla="*/ 1424354 h 1424354"/>
              <a:gd name="connsiteX61-5033" fmla="*/ 900585 w 1424802"/>
              <a:gd name="connsiteY61-5034" fmla="*/ 1418492 h 1424354"/>
              <a:gd name="connsiteX62-5035" fmla="*/ 883001 w 1424802"/>
              <a:gd name="connsiteY62-5036" fmla="*/ 1412631 h 1424354"/>
              <a:gd name="connsiteX63-5037" fmla="*/ 800939 w 1424802"/>
              <a:gd name="connsiteY63-5038" fmla="*/ 1406769 h 1424354"/>
              <a:gd name="connsiteX64-5039" fmla="*/ 630955 w 1424802"/>
              <a:gd name="connsiteY64-5040" fmla="*/ 1400908 h 1424354"/>
              <a:gd name="connsiteX65-5041" fmla="*/ 572339 w 1424802"/>
              <a:gd name="connsiteY65-5042" fmla="*/ 1395046 h 1424354"/>
              <a:gd name="connsiteX66-5043" fmla="*/ 476812 w 1424802"/>
              <a:gd name="connsiteY66-5044" fmla="*/ 1400908 h 1424354"/>
              <a:gd name="connsiteX67-5045" fmla="*/ 155426 w 1424802"/>
              <a:gd name="connsiteY67-5046" fmla="*/ 1371600 h 1424354"/>
              <a:gd name="connsiteX68-5047" fmla="*/ 83418 w 1424802"/>
              <a:gd name="connsiteY68-5048" fmla="*/ 1299592 h 1424354"/>
              <a:gd name="connsiteX69-5049" fmla="*/ 50662 w 1424802"/>
              <a:gd name="connsiteY69-5050" fmla="*/ 1248508 h 1424354"/>
              <a:gd name="connsiteX70-5051" fmla="*/ 33078 w 1424802"/>
              <a:gd name="connsiteY70-5052" fmla="*/ 1230923 h 1424354"/>
              <a:gd name="connsiteX71-5053" fmla="*/ 21355 w 1424802"/>
              <a:gd name="connsiteY71-5054" fmla="*/ 1189892 h 1424354"/>
              <a:gd name="connsiteX72-5055" fmla="*/ 9632 w 1424802"/>
              <a:gd name="connsiteY72-5056" fmla="*/ 1143000 h 1424354"/>
              <a:gd name="connsiteX73-5057" fmla="*/ 9632 w 1424802"/>
              <a:gd name="connsiteY73-5058" fmla="*/ 943708 h 1424354"/>
              <a:gd name="connsiteX74-5059" fmla="*/ 15493 w 1424802"/>
              <a:gd name="connsiteY74-5060" fmla="*/ 926123 h 1424354"/>
              <a:gd name="connsiteX75-5061" fmla="*/ 21355 w 1424802"/>
              <a:gd name="connsiteY75-5062" fmla="*/ 873369 h 1424354"/>
              <a:gd name="connsiteX76-5063" fmla="*/ 27216 w 1424802"/>
              <a:gd name="connsiteY76-5064" fmla="*/ 855785 h 1424354"/>
              <a:gd name="connsiteX77-5065" fmla="*/ 33078 w 1424802"/>
              <a:gd name="connsiteY77-5066" fmla="*/ 820615 h 1424354"/>
              <a:gd name="connsiteX78-5067" fmla="*/ 50662 w 1424802"/>
              <a:gd name="connsiteY78-5068" fmla="*/ 779585 h 1424354"/>
              <a:gd name="connsiteX79-5069" fmla="*/ 62385 w 1424802"/>
              <a:gd name="connsiteY79-5070" fmla="*/ 738554 h 1424354"/>
              <a:gd name="connsiteX80-5071" fmla="*/ 74108 w 1424802"/>
              <a:gd name="connsiteY80-5072" fmla="*/ 715108 h 1424354"/>
              <a:gd name="connsiteX81-5073" fmla="*/ 85832 w 1424802"/>
              <a:gd name="connsiteY81-5074" fmla="*/ 674077 h 1424354"/>
              <a:gd name="connsiteX82-5075" fmla="*/ 91693 w 1424802"/>
              <a:gd name="connsiteY82-5076" fmla="*/ 656492 h 1424354"/>
              <a:gd name="connsiteX83-5077" fmla="*/ 97555 w 1424802"/>
              <a:gd name="connsiteY83-5078" fmla="*/ 627185 h 1424354"/>
              <a:gd name="connsiteX84-5079" fmla="*/ 103416 w 1424802"/>
              <a:gd name="connsiteY84-5080" fmla="*/ 609600 h 1424354"/>
              <a:gd name="connsiteX85-5081" fmla="*/ 102366 w 1424802"/>
              <a:gd name="connsiteY85-5082" fmla="*/ 546969 h 1424354"/>
              <a:gd name="connsiteX86-5083" fmla="*/ 83418 w 1424802"/>
              <a:gd name="connsiteY86-5084" fmla="*/ 435496 h 1424354"/>
              <a:gd name="connsiteX87-5085" fmla="*/ 83418 w 1424802"/>
              <a:gd name="connsiteY87-5086" fmla="*/ 291480 h 1424354"/>
              <a:gd name="connsiteX88-5087" fmla="*/ 85832 w 1424802"/>
              <a:gd name="connsiteY88-5088" fmla="*/ 263769 h 1424354"/>
              <a:gd name="connsiteX89-5089" fmla="*/ 79970 w 1424802"/>
              <a:gd name="connsiteY89-5090" fmla="*/ 246185 h 1424354"/>
              <a:gd name="connsiteX0-5091" fmla="*/ 79970 w 1424802"/>
              <a:gd name="connsiteY0-5092" fmla="*/ 246185 h 1424354"/>
              <a:gd name="connsiteX1-5093" fmla="*/ 97555 w 1424802"/>
              <a:gd name="connsiteY1-5094" fmla="*/ 193431 h 1424354"/>
              <a:gd name="connsiteX2-5095" fmla="*/ 103416 w 1424802"/>
              <a:gd name="connsiteY2-5096" fmla="*/ 175846 h 1424354"/>
              <a:gd name="connsiteX3-5097" fmla="*/ 109278 w 1424802"/>
              <a:gd name="connsiteY3-5098" fmla="*/ 152400 h 1424354"/>
              <a:gd name="connsiteX4-5099" fmla="*/ 132724 w 1424802"/>
              <a:gd name="connsiteY4-5100" fmla="*/ 117231 h 1424354"/>
              <a:gd name="connsiteX5-5101" fmla="*/ 144447 w 1424802"/>
              <a:gd name="connsiteY5-5102" fmla="*/ 99646 h 1424354"/>
              <a:gd name="connsiteX6-5103" fmla="*/ 197201 w 1424802"/>
              <a:gd name="connsiteY6-5104" fmla="*/ 70338 h 1424354"/>
              <a:gd name="connsiteX7-5105" fmla="*/ 226508 w 1424802"/>
              <a:gd name="connsiteY7-5106" fmla="*/ 52754 h 1424354"/>
              <a:gd name="connsiteX8-5107" fmla="*/ 261678 w 1424802"/>
              <a:gd name="connsiteY8-5108" fmla="*/ 41031 h 1424354"/>
              <a:gd name="connsiteX9-5109" fmla="*/ 308570 w 1424802"/>
              <a:gd name="connsiteY9-5110" fmla="*/ 23446 h 1424354"/>
              <a:gd name="connsiteX10-5111" fmla="*/ 326155 w 1424802"/>
              <a:gd name="connsiteY10-5112" fmla="*/ 17585 h 1424354"/>
              <a:gd name="connsiteX11-5113" fmla="*/ 367185 w 1424802"/>
              <a:gd name="connsiteY11-5114" fmla="*/ 11723 h 1424354"/>
              <a:gd name="connsiteX12-5115" fmla="*/ 490278 w 1424802"/>
              <a:gd name="connsiteY12-5116" fmla="*/ 0 h 1424354"/>
              <a:gd name="connsiteX13-5117" fmla="*/ 607508 w 1424802"/>
              <a:gd name="connsiteY13-5118" fmla="*/ 11723 h 1424354"/>
              <a:gd name="connsiteX14-5119" fmla="*/ 625093 w 1424802"/>
              <a:gd name="connsiteY14-5120" fmla="*/ 17585 h 1424354"/>
              <a:gd name="connsiteX15-5121" fmla="*/ 671985 w 1424802"/>
              <a:gd name="connsiteY15-5122" fmla="*/ 29308 h 1424354"/>
              <a:gd name="connsiteX16-5123" fmla="*/ 695432 w 1424802"/>
              <a:gd name="connsiteY16-5124" fmla="*/ 35169 h 1424354"/>
              <a:gd name="connsiteX17-5125" fmla="*/ 718878 w 1424802"/>
              <a:gd name="connsiteY17-5126" fmla="*/ 46892 h 1424354"/>
              <a:gd name="connsiteX18-5127" fmla="*/ 754047 w 1424802"/>
              <a:gd name="connsiteY18-5128" fmla="*/ 58615 h 1424354"/>
              <a:gd name="connsiteX19-5129" fmla="*/ 771632 w 1424802"/>
              <a:gd name="connsiteY19-5130" fmla="*/ 70338 h 1424354"/>
              <a:gd name="connsiteX20-5131" fmla="*/ 789216 w 1424802"/>
              <a:gd name="connsiteY20-5132" fmla="*/ 87923 h 1424354"/>
              <a:gd name="connsiteX21-5133" fmla="*/ 824385 w 1424802"/>
              <a:gd name="connsiteY21-5134" fmla="*/ 99646 h 1424354"/>
              <a:gd name="connsiteX22-5135" fmla="*/ 841970 w 1424802"/>
              <a:gd name="connsiteY22-5136" fmla="*/ 117231 h 1424354"/>
              <a:gd name="connsiteX23-5137" fmla="*/ 847832 w 1424802"/>
              <a:gd name="connsiteY23-5138" fmla="*/ 134815 h 1424354"/>
              <a:gd name="connsiteX24-5139" fmla="*/ 865416 w 1424802"/>
              <a:gd name="connsiteY24-5140" fmla="*/ 140677 h 1424354"/>
              <a:gd name="connsiteX25-5141" fmla="*/ 906447 w 1424802"/>
              <a:gd name="connsiteY25-5142" fmla="*/ 175846 h 1424354"/>
              <a:gd name="connsiteX26-5143" fmla="*/ 918170 w 1424802"/>
              <a:gd name="connsiteY26-5144" fmla="*/ 193431 h 1424354"/>
              <a:gd name="connsiteX27-5145" fmla="*/ 935755 w 1424802"/>
              <a:gd name="connsiteY27-5146" fmla="*/ 205154 h 1424354"/>
              <a:gd name="connsiteX28-5147" fmla="*/ 959201 w 1424802"/>
              <a:gd name="connsiteY28-5148" fmla="*/ 222738 h 1424354"/>
              <a:gd name="connsiteX29-5149" fmla="*/ 976785 w 1424802"/>
              <a:gd name="connsiteY29-5150" fmla="*/ 234462 h 1424354"/>
              <a:gd name="connsiteX30-5151" fmla="*/ 994370 w 1424802"/>
              <a:gd name="connsiteY30-5152" fmla="*/ 257908 h 1424354"/>
              <a:gd name="connsiteX31-5153" fmla="*/ 1035401 w 1424802"/>
              <a:gd name="connsiteY31-5154" fmla="*/ 281354 h 1424354"/>
              <a:gd name="connsiteX32-5155" fmla="*/ 1058847 w 1424802"/>
              <a:gd name="connsiteY32-5156" fmla="*/ 310662 h 1424354"/>
              <a:gd name="connsiteX33-5157" fmla="*/ 1099878 w 1424802"/>
              <a:gd name="connsiteY33-5158" fmla="*/ 345831 h 1424354"/>
              <a:gd name="connsiteX34-5159" fmla="*/ 1129185 w 1424802"/>
              <a:gd name="connsiteY34-5160" fmla="*/ 386862 h 1424354"/>
              <a:gd name="connsiteX35-5161" fmla="*/ 1135047 w 1424802"/>
              <a:gd name="connsiteY35-5162" fmla="*/ 404446 h 1424354"/>
              <a:gd name="connsiteX36-5163" fmla="*/ 1170216 w 1424802"/>
              <a:gd name="connsiteY36-5164" fmla="*/ 445477 h 1424354"/>
              <a:gd name="connsiteX37-5165" fmla="*/ 1187801 w 1424802"/>
              <a:gd name="connsiteY37-5166" fmla="*/ 468923 h 1424354"/>
              <a:gd name="connsiteX38-5167" fmla="*/ 1211247 w 1424802"/>
              <a:gd name="connsiteY38-5168" fmla="*/ 504092 h 1424354"/>
              <a:gd name="connsiteX39-5169" fmla="*/ 1240555 w 1424802"/>
              <a:gd name="connsiteY39-5170" fmla="*/ 545123 h 1424354"/>
              <a:gd name="connsiteX40-5171" fmla="*/ 1264001 w 1424802"/>
              <a:gd name="connsiteY40-5172" fmla="*/ 592015 h 1424354"/>
              <a:gd name="connsiteX41-5173" fmla="*/ 1269862 w 1424802"/>
              <a:gd name="connsiteY41-5174" fmla="*/ 609600 h 1424354"/>
              <a:gd name="connsiteX42-5175" fmla="*/ 1287447 w 1424802"/>
              <a:gd name="connsiteY42-5176" fmla="*/ 638908 h 1424354"/>
              <a:gd name="connsiteX43-5177" fmla="*/ 1299170 w 1424802"/>
              <a:gd name="connsiteY43-5178" fmla="*/ 662354 h 1424354"/>
              <a:gd name="connsiteX44-5179" fmla="*/ 1316755 w 1424802"/>
              <a:gd name="connsiteY44-5180" fmla="*/ 679938 h 1424354"/>
              <a:gd name="connsiteX45-5181" fmla="*/ 1340201 w 1424802"/>
              <a:gd name="connsiteY45-5182" fmla="*/ 720969 h 1424354"/>
              <a:gd name="connsiteX46-5183" fmla="*/ 1351924 w 1424802"/>
              <a:gd name="connsiteY46-5184" fmla="*/ 744415 h 1424354"/>
              <a:gd name="connsiteX47-5185" fmla="*/ 1357785 w 1424802"/>
              <a:gd name="connsiteY47-5186" fmla="*/ 762000 h 1424354"/>
              <a:gd name="connsiteX48-5187" fmla="*/ 1369508 w 1424802"/>
              <a:gd name="connsiteY48-5188" fmla="*/ 779585 h 1424354"/>
              <a:gd name="connsiteX49-5189" fmla="*/ 1381232 w 1424802"/>
              <a:gd name="connsiteY49-5190" fmla="*/ 808892 h 1424354"/>
              <a:gd name="connsiteX50-5191" fmla="*/ 1398816 w 1424802"/>
              <a:gd name="connsiteY50-5192" fmla="*/ 885092 h 1424354"/>
              <a:gd name="connsiteX51-5193" fmla="*/ 1410539 w 1424802"/>
              <a:gd name="connsiteY51-5194" fmla="*/ 955431 h 1424354"/>
              <a:gd name="connsiteX52-5195" fmla="*/ 1416401 w 1424802"/>
              <a:gd name="connsiteY52-5196" fmla="*/ 973015 h 1424354"/>
              <a:gd name="connsiteX53-5197" fmla="*/ 1410539 w 1424802"/>
              <a:gd name="connsiteY53-5198" fmla="*/ 1125415 h 1424354"/>
              <a:gd name="connsiteX54-5199" fmla="*/ 1404287 w 1424802"/>
              <a:gd name="connsiteY54-5200" fmla="*/ 1249041 h 1424354"/>
              <a:gd name="connsiteX55-5201" fmla="*/ 1287447 w 1424802"/>
              <a:gd name="connsiteY55-5202" fmla="*/ 1383323 h 1424354"/>
              <a:gd name="connsiteX56-5203" fmla="*/ 1269862 w 1424802"/>
              <a:gd name="connsiteY56-5204" fmla="*/ 1395046 h 1424354"/>
              <a:gd name="connsiteX57-5205" fmla="*/ 1234693 w 1424802"/>
              <a:gd name="connsiteY57-5206" fmla="*/ 1406769 h 1424354"/>
              <a:gd name="connsiteX58-5207" fmla="*/ 1217108 w 1424802"/>
              <a:gd name="connsiteY58-5208" fmla="*/ 1412631 h 1424354"/>
              <a:gd name="connsiteX59-5209" fmla="*/ 1176078 w 1424802"/>
              <a:gd name="connsiteY59-5210" fmla="*/ 1418492 h 1424354"/>
              <a:gd name="connsiteX60-5211" fmla="*/ 1140908 w 1424802"/>
              <a:gd name="connsiteY60-5212" fmla="*/ 1424354 h 1424354"/>
              <a:gd name="connsiteX61-5213" fmla="*/ 900585 w 1424802"/>
              <a:gd name="connsiteY61-5214" fmla="*/ 1418492 h 1424354"/>
              <a:gd name="connsiteX62-5215" fmla="*/ 883001 w 1424802"/>
              <a:gd name="connsiteY62-5216" fmla="*/ 1412631 h 1424354"/>
              <a:gd name="connsiteX63-5217" fmla="*/ 800939 w 1424802"/>
              <a:gd name="connsiteY63-5218" fmla="*/ 1406769 h 1424354"/>
              <a:gd name="connsiteX64-5219" fmla="*/ 630955 w 1424802"/>
              <a:gd name="connsiteY64-5220" fmla="*/ 1400908 h 1424354"/>
              <a:gd name="connsiteX65-5221" fmla="*/ 572339 w 1424802"/>
              <a:gd name="connsiteY65-5222" fmla="*/ 1395046 h 1424354"/>
              <a:gd name="connsiteX66-5223" fmla="*/ 476812 w 1424802"/>
              <a:gd name="connsiteY66-5224" fmla="*/ 1400908 h 1424354"/>
              <a:gd name="connsiteX67-5225" fmla="*/ 155426 w 1424802"/>
              <a:gd name="connsiteY67-5226" fmla="*/ 1371600 h 1424354"/>
              <a:gd name="connsiteX68-5227" fmla="*/ 83418 w 1424802"/>
              <a:gd name="connsiteY68-5228" fmla="*/ 1299592 h 1424354"/>
              <a:gd name="connsiteX69-5229" fmla="*/ 50662 w 1424802"/>
              <a:gd name="connsiteY69-5230" fmla="*/ 1248508 h 1424354"/>
              <a:gd name="connsiteX70-5231" fmla="*/ 33078 w 1424802"/>
              <a:gd name="connsiteY70-5232" fmla="*/ 1230923 h 1424354"/>
              <a:gd name="connsiteX71-5233" fmla="*/ 21355 w 1424802"/>
              <a:gd name="connsiteY71-5234" fmla="*/ 1189892 h 1424354"/>
              <a:gd name="connsiteX72-5235" fmla="*/ 9632 w 1424802"/>
              <a:gd name="connsiteY72-5236" fmla="*/ 1143000 h 1424354"/>
              <a:gd name="connsiteX73-5237" fmla="*/ 9632 w 1424802"/>
              <a:gd name="connsiteY73-5238" fmla="*/ 943708 h 1424354"/>
              <a:gd name="connsiteX74-5239" fmla="*/ 15493 w 1424802"/>
              <a:gd name="connsiteY74-5240" fmla="*/ 926123 h 1424354"/>
              <a:gd name="connsiteX75-5241" fmla="*/ 21355 w 1424802"/>
              <a:gd name="connsiteY75-5242" fmla="*/ 873369 h 1424354"/>
              <a:gd name="connsiteX76-5243" fmla="*/ 27216 w 1424802"/>
              <a:gd name="connsiteY76-5244" fmla="*/ 855785 h 1424354"/>
              <a:gd name="connsiteX77-5245" fmla="*/ 33078 w 1424802"/>
              <a:gd name="connsiteY77-5246" fmla="*/ 820615 h 1424354"/>
              <a:gd name="connsiteX78-5247" fmla="*/ 50662 w 1424802"/>
              <a:gd name="connsiteY78-5248" fmla="*/ 779585 h 1424354"/>
              <a:gd name="connsiteX79-5249" fmla="*/ 62385 w 1424802"/>
              <a:gd name="connsiteY79-5250" fmla="*/ 738554 h 1424354"/>
              <a:gd name="connsiteX80-5251" fmla="*/ 74108 w 1424802"/>
              <a:gd name="connsiteY80-5252" fmla="*/ 715108 h 1424354"/>
              <a:gd name="connsiteX81-5253" fmla="*/ 85832 w 1424802"/>
              <a:gd name="connsiteY81-5254" fmla="*/ 674077 h 1424354"/>
              <a:gd name="connsiteX82-5255" fmla="*/ 91693 w 1424802"/>
              <a:gd name="connsiteY82-5256" fmla="*/ 656492 h 1424354"/>
              <a:gd name="connsiteX83-5257" fmla="*/ 97555 w 1424802"/>
              <a:gd name="connsiteY83-5258" fmla="*/ 627185 h 1424354"/>
              <a:gd name="connsiteX84-5259" fmla="*/ 103416 w 1424802"/>
              <a:gd name="connsiteY84-5260" fmla="*/ 609600 h 1424354"/>
              <a:gd name="connsiteX85-5261" fmla="*/ 102366 w 1424802"/>
              <a:gd name="connsiteY85-5262" fmla="*/ 546969 h 1424354"/>
              <a:gd name="connsiteX86-5263" fmla="*/ 83418 w 1424802"/>
              <a:gd name="connsiteY86-5264" fmla="*/ 435496 h 1424354"/>
              <a:gd name="connsiteX87-5265" fmla="*/ 83418 w 1424802"/>
              <a:gd name="connsiteY87-5266" fmla="*/ 291480 h 1424354"/>
              <a:gd name="connsiteX88-5267" fmla="*/ 85832 w 1424802"/>
              <a:gd name="connsiteY88-5268" fmla="*/ 263769 h 1424354"/>
              <a:gd name="connsiteX89-5269" fmla="*/ 79970 w 1424802"/>
              <a:gd name="connsiteY89-5270" fmla="*/ 246185 h 14243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Lst>
            <a:rect l="l" t="t" r="r" b="b"/>
            <a:pathLst>
              <a:path w="1424802" h="1424354">
                <a:moveTo>
                  <a:pt x="79970" y="246185"/>
                </a:moveTo>
                <a:cubicBezTo>
                  <a:pt x="90854" y="180885"/>
                  <a:pt x="76949" y="234644"/>
                  <a:pt x="97555" y="193431"/>
                </a:cubicBezTo>
                <a:cubicBezTo>
                  <a:pt x="100318" y="187905"/>
                  <a:pt x="101719" y="181787"/>
                  <a:pt x="103416" y="175846"/>
                </a:cubicBezTo>
                <a:cubicBezTo>
                  <a:pt x="105629" y="168100"/>
                  <a:pt x="105675" y="159605"/>
                  <a:pt x="109278" y="152400"/>
                </a:cubicBezTo>
                <a:cubicBezTo>
                  <a:pt x="115579" y="139798"/>
                  <a:pt x="124909" y="128954"/>
                  <a:pt x="132724" y="117231"/>
                </a:cubicBezTo>
                <a:lnTo>
                  <a:pt x="144447" y="99646"/>
                </a:lnTo>
                <a:cubicBezTo>
                  <a:pt x="162926" y="71927"/>
                  <a:pt x="175824" y="81027"/>
                  <a:pt x="197201" y="70338"/>
                </a:cubicBezTo>
                <a:cubicBezTo>
                  <a:pt x="207391" y="65243"/>
                  <a:pt x="216137" y="57468"/>
                  <a:pt x="226508" y="52754"/>
                </a:cubicBezTo>
                <a:cubicBezTo>
                  <a:pt x="237758" y="47641"/>
                  <a:pt x="261678" y="41031"/>
                  <a:pt x="261678" y="41031"/>
                </a:cubicBezTo>
                <a:cubicBezTo>
                  <a:pt x="290623" y="21734"/>
                  <a:pt x="268010" y="33586"/>
                  <a:pt x="308570" y="23446"/>
                </a:cubicBezTo>
                <a:cubicBezTo>
                  <a:pt x="314564" y="21947"/>
                  <a:pt x="320096" y="18797"/>
                  <a:pt x="326155" y="17585"/>
                </a:cubicBezTo>
                <a:cubicBezTo>
                  <a:pt x="339702" y="14876"/>
                  <a:pt x="353476" y="13437"/>
                  <a:pt x="367185" y="11723"/>
                </a:cubicBezTo>
                <a:cubicBezTo>
                  <a:pt x="417921" y="5381"/>
                  <a:pt x="436086" y="4516"/>
                  <a:pt x="490278" y="0"/>
                </a:cubicBezTo>
                <a:cubicBezTo>
                  <a:pt x="531285" y="2929"/>
                  <a:pt x="568218" y="2992"/>
                  <a:pt x="607508" y="11723"/>
                </a:cubicBezTo>
                <a:cubicBezTo>
                  <a:pt x="613540" y="13063"/>
                  <a:pt x="619132" y="15959"/>
                  <a:pt x="625093" y="17585"/>
                </a:cubicBezTo>
                <a:cubicBezTo>
                  <a:pt x="640637" y="21824"/>
                  <a:pt x="656354" y="25400"/>
                  <a:pt x="671985" y="29308"/>
                </a:cubicBezTo>
                <a:lnTo>
                  <a:pt x="695432" y="35169"/>
                </a:lnTo>
                <a:cubicBezTo>
                  <a:pt x="703247" y="39077"/>
                  <a:pt x="710765" y="43647"/>
                  <a:pt x="718878" y="46892"/>
                </a:cubicBezTo>
                <a:cubicBezTo>
                  <a:pt x="730351" y="51481"/>
                  <a:pt x="754047" y="58615"/>
                  <a:pt x="754047" y="58615"/>
                </a:cubicBezTo>
                <a:cubicBezTo>
                  <a:pt x="759909" y="62523"/>
                  <a:pt x="766220" y="65828"/>
                  <a:pt x="771632" y="70338"/>
                </a:cubicBezTo>
                <a:cubicBezTo>
                  <a:pt x="778000" y="75645"/>
                  <a:pt x="781970" y="83897"/>
                  <a:pt x="789216" y="87923"/>
                </a:cubicBezTo>
                <a:cubicBezTo>
                  <a:pt x="800018" y="93924"/>
                  <a:pt x="824385" y="99646"/>
                  <a:pt x="824385" y="99646"/>
                </a:cubicBezTo>
                <a:cubicBezTo>
                  <a:pt x="830247" y="105508"/>
                  <a:pt x="837372" y="110334"/>
                  <a:pt x="841970" y="117231"/>
                </a:cubicBezTo>
                <a:cubicBezTo>
                  <a:pt x="845397" y="122372"/>
                  <a:pt x="843463" y="130446"/>
                  <a:pt x="847832" y="134815"/>
                </a:cubicBezTo>
                <a:cubicBezTo>
                  <a:pt x="852201" y="139184"/>
                  <a:pt x="859555" y="138723"/>
                  <a:pt x="865416" y="140677"/>
                </a:cubicBezTo>
                <a:cubicBezTo>
                  <a:pt x="882661" y="153611"/>
                  <a:pt x="892843" y="159521"/>
                  <a:pt x="906447" y="175846"/>
                </a:cubicBezTo>
                <a:cubicBezTo>
                  <a:pt x="910957" y="181258"/>
                  <a:pt x="913189" y="188450"/>
                  <a:pt x="918170" y="193431"/>
                </a:cubicBezTo>
                <a:cubicBezTo>
                  <a:pt x="923151" y="198412"/>
                  <a:pt x="930022" y="201059"/>
                  <a:pt x="935755" y="205154"/>
                </a:cubicBezTo>
                <a:cubicBezTo>
                  <a:pt x="943704" y="210832"/>
                  <a:pt x="951252" y="217060"/>
                  <a:pt x="959201" y="222738"/>
                </a:cubicBezTo>
                <a:cubicBezTo>
                  <a:pt x="964933" y="226833"/>
                  <a:pt x="971804" y="229481"/>
                  <a:pt x="976785" y="234462"/>
                </a:cubicBezTo>
                <a:cubicBezTo>
                  <a:pt x="983693" y="241370"/>
                  <a:pt x="987462" y="251000"/>
                  <a:pt x="994370" y="257908"/>
                </a:cubicBezTo>
                <a:cubicBezTo>
                  <a:pt x="1002655" y="266192"/>
                  <a:pt x="1026207" y="276757"/>
                  <a:pt x="1035401" y="281354"/>
                </a:cubicBezTo>
                <a:cubicBezTo>
                  <a:pt x="1044864" y="295548"/>
                  <a:pt x="1046321" y="300224"/>
                  <a:pt x="1058847" y="310662"/>
                </a:cubicBezTo>
                <a:cubicBezTo>
                  <a:pt x="1072975" y="322436"/>
                  <a:pt x="1088919" y="330489"/>
                  <a:pt x="1099878" y="345831"/>
                </a:cubicBezTo>
                <a:cubicBezTo>
                  <a:pt x="1138457" y="399842"/>
                  <a:pt x="1083461" y="341136"/>
                  <a:pt x="1129185" y="386862"/>
                </a:cubicBezTo>
                <a:cubicBezTo>
                  <a:pt x="1131139" y="392723"/>
                  <a:pt x="1132284" y="398920"/>
                  <a:pt x="1135047" y="404446"/>
                </a:cubicBezTo>
                <a:cubicBezTo>
                  <a:pt x="1145507" y="425366"/>
                  <a:pt x="1153388" y="426245"/>
                  <a:pt x="1170216" y="445477"/>
                </a:cubicBezTo>
                <a:cubicBezTo>
                  <a:pt x="1176649" y="452829"/>
                  <a:pt x="1181939" y="461108"/>
                  <a:pt x="1187801" y="468923"/>
                </a:cubicBezTo>
                <a:cubicBezTo>
                  <a:pt x="1200373" y="506644"/>
                  <a:pt x="1183805" y="465675"/>
                  <a:pt x="1211247" y="504092"/>
                </a:cubicBezTo>
                <a:cubicBezTo>
                  <a:pt x="1249827" y="558102"/>
                  <a:pt x="1194829" y="499397"/>
                  <a:pt x="1240555" y="545123"/>
                </a:cubicBezTo>
                <a:cubicBezTo>
                  <a:pt x="1252209" y="591742"/>
                  <a:pt x="1237431" y="545517"/>
                  <a:pt x="1264001" y="592015"/>
                </a:cubicBezTo>
                <a:cubicBezTo>
                  <a:pt x="1267066" y="597380"/>
                  <a:pt x="1267099" y="604074"/>
                  <a:pt x="1269862" y="609600"/>
                </a:cubicBezTo>
                <a:cubicBezTo>
                  <a:pt x="1274957" y="619790"/>
                  <a:pt x="1281914" y="628949"/>
                  <a:pt x="1287447" y="638908"/>
                </a:cubicBezTo>
                <a:cubicBezTo>
                  <a:pt x="1291690" y="646546"/>
                  <a:pt x="1294091" y="655244"/>
                  <a:pt x="1299170" y="662354"/>
                </a:cubicBezTo>
                <a:cubicBezTo>
                  <a:pt x="1303988" y="669099"/>
                  <a:pt x="1310893" y="674077"/>
                  <a:pt x="1316755" y="679938"/>
                </a:cubicBezTo>
                <a:cubicBezTo>
                  <a:pt x="1352175" y="750781"/>
                  <a:pt x="1307066" y="662984"/>
                  <a:pt x="1340201" y="720969"/>
                </a:cubicBezTo>
                <a:cubicBezTo>
                  <a:pt x="1344536" y="728556"/>
                  <a:pt x="1348482" y="736384"/>
                  <a:pt x="1351924" y="744415"/>
                </a:cubicBezTo>
                <a:cubicBezTo>
                  <a:pt x="1354358" y="750094"/>
                  <a:pt x="1355022" y="756474"/>
                  <a:pt x="1357785" y="762000"/>
                </a:cubicBezTo>
                <a:cubicBezTo>
                  <a:pt x="1360935" y="768301"/>
                  <a:pt x="1366357" y="773284"/>
                  <a:pt x="1369508" y="779585"/>
                </a:cubicBezTo>
                <a:cubicBezTo>
                  <a:pt x="1374214" y="788996"/>
                  <a:pt x="1377324" y="799123"/>
                  <a:pt x="1381232" y="808892"/>
                </a:cubicBezTo>
                <a:cubicBezTo>
                  <a:pt x="1388840" y="862156"/>
                  <a:pt x="1382724" y="836816"/>
                  <a:pt x="1398816" y="885092"/>
                </a:cubicBezTo>
                <a:cubicBezTo>
                  <a:pt x="1406333" y="907642"/>
                  <a:pt x="1406631" y="931985"/>
                  <a:pt x="1410539" y="955431"/>
                </a:cubicBezTo>
                <a:cubicBezTo>
                  <a:pt x="1411555" y="961525"/>
                  <a:pt x="1414447" y="967154"/>
                  <a:pt x="1416401" y="973015"/>
                </a:cubicBezTo>
                <a:cubicBezTo>
                  <a:pt x="1414447" y="1023815"/>
                  <a:pt x="1415284" y="1074799"/>
                  <a:pt x="1410539" y="1125415"/>
                </a:cubicBezTo>
                <a:cubicBezTo>
                  <a:pt x="1394908" y="1189892"/>
                  <a:pt x="1424802" y="1206056"/>
                  <a:pt x="1404287" y="1249041"/>
                </a:cubicBezTo>
                <a:cubicBezTo>
                  <a:pt x="1368088" y="1335780"/>
                  <a:pt x="1318351" y="1373023"/>
                  <a:pt x="1287447" y="1383323"/>
                </a:cubicBezTo>
                <a:cubicBezTo>
                  <a:pt x="1281585" y="1387231"/>
                  <a:pt x="1276300" y="1392185"/>
                  <a:pt x="1269862" y="1395046"/>
                </a:cubicBezTo>
                <a:cubicBezTo>
                  <a:pt x="1258570" y="1400065"/>
                  <a:pt x="1246416" y="1402861"/>
                  <a:pt x="1234693" y="1406769"/>
                </a:cubicBezTo>
                <a:lnTo>
                  <a:pt x="1217108" y="1412631"/>
                </a:lnTo>
                <a:cubicBezTo>
                  <a:pt x="1204002" y="1417000"/>
                  <a:pt x="1189733" y="1416391"/>
                  <a:pt x="1176078" y="1418492"/>
                </a:cubicBezTo>
                <a:cubicBezTo>
                  <a:pt x="1164331" y="1420299"/>
                  <a:pt x="1152631" y="1422400"/>
                  <a:pt x="1140908" y="1424354"/>
                </a:cubicBezTo>
                <a:cubicBezTo>
                  <a:pt x="1060800" y="1422400"/>
                  <a:pt x="980634" y="1422131"/>
                  <a:pt x="900585" y="1418492"/>
                </a:cubicBezTo>
                <a:cubicBezTo>
                  <a:pt x="894413" y="1418211"/>
                  <a:pt x="889137" y="1413353"/>
                  <a:pt x="883001" y="1412631"/>
                </a:cubicBezTo>
                <a:cubicBezTo>
                  <a:pt x="855765" y="1409427"/>
                  <a:pt x="828333" y="1408043"/>
                  <a:pt x="800939" y="1406769"/>
                </a:cubicBezTo>
                <a:cubicBezTo>
                  <a:pt x="744305" y="1404135"/>
                  <a:pt x="687616" y="1402862"/>
                  <a:pt x="630955" y="1400908"/>
                </a:cubicBezTo>
                <a:cubicBezTo>
                  <a:pt x="611416" y="1398954"/>
                  <a:pt x="591639" y="1398665"/>
                  <a:pt x="572339" y="1395046"/>
                </a:cubicBezTo>
                <a:cubicBezTo>
                  <a:pt x="560194" y="1392769"/>
                  <a:pt x="488535" y="1404816"/>
                  <a:pt x="476812" y="1400908"/>
                </a:cubicBezTo>
                <a:cubicBezTo>
                  <a:pt x="407327" y="1397000"/>
                  <a:pt x="223811" y="1383323"/>
                  <a:pt x="155426" y="1371600"/>
                </a:cubicBezTo>
                <a:cubicBezTo>
                  <a:pt x="148743" y="1369372"/>
                  <a:pt x="89719" y="1302743"/>
                  <a:pt x="83418" y="1299592"/>
                </a:cubicBezTo>
                <a:cubicBezTo>
                  <a:pt x="65957" y="1279077"/>
                  <a:pt x="66293" y="1262185"/>
                  <a:pt x="50662" y="1248508"/>
                </a:cubicBezTo>
                <a:cubicBezTo>
                  <a:pt x="45355" y="1242140"/>
                  <a:pt x="38939" y="1236785"/>
                  <a:pt x="33078" y="1230923"/>
                </a:cubicBezTo>
                <a:cubicBezTo>
                  <a:pt x="19021" y="1188754"/>
                  <a:pt x="36078" y="1241421"/>
                  <a:pt x="21355" y="1189892"/>
                </a:cubicBezTo>
                <a:cubicBezTo>
                  <a:pt x="9337" y="1147830"/>
                  <a:pt x="21550" y="1202596"/>
                  <a:pt x="9632" y="1143000"/>
                </a:cubicBezTo>
                <a:cubicBezTo>
                  <a:pt x="1056" y="1048675"/>
                  <a:pt x="0" y="1068927"/>
                  <a:pt x="9632" y="943708"/>
                </a:cubicBezTo>
                <a:cubicBezTo>
                  <a:pt x="10106" y="937548"/>
                  <a:pt x="13539" y="931985"/>
                  <a:pt x="15493" y="926123"/>
                </a:cubicBezTo>
                <a:cubicBezTo>
                  <a:pt x="17447" y="908538"/>
                  <a:pt x="18446" y="890821"/>
                  <a:pt x="21355" y="873369"/>
                </a:cubicBezTo>
                <a:cubicBezTo>
                  <a:pt x="22371" y="867275"/>
                  <a:pt x="25876" y="861816"/>
                  <a:pt x="27216" y="855785"/>
                </a:cubicBezTo>
                <a:cubicBezTo>
                  <a:pt x="29794" y="844183"/>
                  <a:pt x="30500" y="832217"/>
                  <a:pt x="33078" y="820615"/>
                </a:cubicBezTo>
                <a:cubicBezTo>
                  <a:pt x="37308" y="801580"/>
                  <a:pt x="42390" y="798885"/>
                  <a:pt x="50662" y="779585"/>
                </a:cubicBezTo>
                <a:cubicBezTo>
                  <a:pt x="64837" y="746511"/>
                  <a:pt x="47509" y="778225"/>
                  <a:pt x="62385" y="738554"/>
                </a:cubicBezTo>
                <a:cubicBezTo>
                  <a:pt x="65453" y="730373"/>
                  <a:pt x="70666" y="723139"/>
                  <a:pt x="74108" y="715108"/>
                </a:cubicBezTo>
                <a:cubicBezTo>
                  <a:pt x="80131" y="701055"/>
                  <a:pt x="81583" y="688948"/>
                  <a:pt x="85832" y="674077"/>
                </a:cubicBezTo>
                <a:cubicBezTo>
                  <a:pt x="87529" y="668136"/>
                  <a:pt x="90194" y="662486"/>
                  <a:pt x="91693" y="656492"/>
                </a:cubicBezTo>
                <a:cubicBezTo>
                  <a:pt x="94109" y="646827"/>
                  <a:pt x="95139" y="636850"/>
                  <a:pt x="97555" y="627185"/>
                </a:cubicBezTo>
                <a:cubicBezTo>
                  <a:pt x="99054" y="621191"/>
                  <a:pt x="101719" y="615541"/>
                  <a:pt x="103416" y="609600"/>
                </a:cubicBezTo>
                <a:cubicBezTo>
                  <a:pt x="105629" y="601854"/>
                  <a:pt x="100618" y="554833"/>
                  <a:pt x="102366" y="546969"/>
                </a:cubicBezTo>
                <a:cubicBezTo>
                  <a:pt x="104527" y="537243"/>
                  <a:pt x="80797" y="445108"/>
                  <a:pt x="83418" y="435496"/>
                </a:cubicBezTo>
                <a:cubicBezTo>
                  <a:pt x="79108" y="386384"/>
                  <a:pt x="88302" y="340326"/>
                  <a:pt x="83418" y="291480"/>
                </a:cubicBezTo>
                <a:cubicBezTo>
                  <a:pt x="78600" y="284735"/>
                  <a:pt x="91693" y="269631"/>
                  <a:pt x="85832" y="263769"/>
                </a:cubicBezTo>
                <a:lnTo>
                  <a:pt x="79970" y="246185"/>
                </a:lnTo>
                <a:close/>
              </a:path>
            </a:pathLst>
          </a:custGeom>
          <a:solidFill>
            <a:srgbClr val="FF66FF"/>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rgbClr val="000099"/>
              </a:solidFill>
              <a:ea typeface="黑体" panose="02010609060101010101" pitchFamily="2" charset="-122"/>
            </a:endParaRPr>
          </a:p>
        </p:txBody>
      </p:sp>
      <p:sp>
        <p:nvSpPr>
          <p:cNvPr id="9" name="Line 42"/>
          <p:cNvSpPr>
            <a:spLocks noChangeShapeType="1"/>
          </p:cNvSpPr>
          <p:nvPr/>
        </p:nvSpPr>
        <p:spPr bwMode="auto">
          <a:xfrm>
            <a:off x="5234697" y="2596871"/>
            <a:ext cx="0" cy="3936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sp>
        <p:nvSpPr>
          <p:cNvPr id="10" name="Line 13"/>
          <p:cNvSpPr>
            <a:spLocks noChangeShapeType="1"/>
          </p:cNvSpPr>
          <p:nvPr/>
        </p:nvSpPr>
        <p:spPr bwMode="auto">
          <a:xfrm flipV="1">
            <a:off x="3372835" y="2596871"/>
            <a:ext cx="235273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sp>
        <p:nvSpPr>
          <p:cNvPr id="11" name="Line 6"/>
          <p:cNvSpPr>
            <a:spLocks noChangeShapeType="1"/>
          </p:cNvSpPr>
          <p:nvPr/>
        </p:nvSpPr>
        <p:spPr bwMode="auto">
          <a:xfrm>
            <a:off x="1115244" y="3581960"/>
            <a:ext cx="284577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sp>
        <p:nvSpPr>
          <p:cNvPr id="12" name="Line 8"/>
          <p:cNvSpPr>
            <a:spLocks noChangeShapeType="1"/>
          </p:cNvSpPr>
          <p:nvPr/>
        </p:nvSpPr>
        <p:spPr bwMode="auto">
          <a:xfrm>
            <a:off x="4255111" y="3581960"/>
            <a:ext cx="431623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sp>
        <p:nvSpPr>
          <p:cNvPr id="13" name="Line 15"/>
          <p:cNvSpPr>
            <a:spLocks noChangeShapeType="1"/>
          </p:cNvSpPr>
          <p:nvPr/>
        </p:nvSpPr>
        <p:spPr bwMode="auto">
          <a:xfrm>
            <a:off x="1900210" y="3581960"/>
            <a:ext cx="0" cy="49363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sp>
        <p:nvSpPr>
          <p:cNvPr id="14" name="Line 16"/>
          <p:cNvSpPr>
            <a:spLocks noChangeShapeType="1"/>
          </p:cNvSpPr>
          <p:nvPr/>
        </p:nvSpPr>
        <p:spPr bwMode="auto">
          <a:xfrm>
            <a:off x="3273362" y="3581960"/>
            <a:ext cx="0" cy="49363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sp>
        <p:nvSpPr>
          <p:cNvPr id="15" name="Line 17"/>
          <p:cNvSpPr>
            <a:spLocks noChangeShapeType="1"/>
          </p:cNvSpPr>
          <p:nvPr/>
        </p:nvSpPr>
        <p:spPr bwMode="auto">
          <a:xfrm>
            <a:off x="5117925" y="3581960"/>
            <a:ext cx="0" cy="49363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sp>
        <p:nvSpPr>
          <p:cNvPr id="16" name="Line 18"/>
          <p:cNvSpPr>
            <a:spLocks noChangeShapeType="1"/>
          </p:cNvSpPr>
          <p:nvPr/>
        </p:nvSpPr>
        <p:spPr bwMode="auto">
          <a:xfrm>
            <a:off x="6097513" y="3581960"/>
            <a:ext cx="0" cy="49363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sp>
        <p:nvSpPr>
          <p:cNvPr id="17" name="Line 19"/>
          <p:cNvSpPr>
            <a:spLocks noChangeShapeType="1"/>
          </p:cNvSpPr>
          <p:nvPr/>
        </p:nvSpPr>
        <p:spPr bwMode="auto">
          <a:xfrm>
            <a:off x="7079262" y="3581960"/>
            <a:ext cx="0" cy="49363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sp>
        <p:nvSpPr>
          <p:cNvPr id="18" name="Line 20"/>
          <p:cNvSpPr>
            <a:spLocks noChangeShapeType="1"/>
          </p:cNvSpPr>
          <p:nvPr/>
        </p:nvSpPr>
        <p:spPr bwMode="auto">
          <a:xfrm>
            <a:off x="8061011" y="3581960"/>
            <a:ext cx="0" cy="49363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sp>
        <p:nvSpPr>
          <p:cNvPr id="19" name="Line 23"/>
          <p:cNvSpPr>
            <a:spLocks noChangeShapeType="1"/>
          </p:cNvSpPr>
          <p:nvPr/>
        </p:nvSpPr>
        <p:spPr bwMode="auto">
          <a:xfrm>
            <a:off x="4155639" y="2596871"/>
            <a:ext cx="0" cy="88723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pic>
        <p:nvPicPr>
          <p:cNvPr id="20" name="Picture 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06118" y="3877704"/>
            <a:ext cx="607647" cy="5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59807" y="3877704"/>
            <a:ext cx="607647" cy="5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85170" y="3877704"/>
            <a:ext cx="607646" cy="5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03421" y="3877704"/>
            <a:ext cx="607646" cy="5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23833" y="3877704"/>
            <a:ext cx="607647" cy="5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766919" y="3877704"/>
            <a:ext cx="607646" cy="5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ine 21"/>
          <p:cNvSpPr>
            <a:spLocks noChangeShapeType="1"/>
          </p:cNvSpPr>
          <p:nvPr/>
        </p:nvSpPr>
        <p:spPr bwMode="auto">
          <a:xfrm>
            <a:off x="8061011" y="4075592"/>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pic>
        <p:nvPicPr>
          <p:cNvPr id="27" name="Picture 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1547" y="3386247"/>
            <a:ext cx="605484" cy="358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8" name="Picture 1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40605" y="2790409"/>
            <a:ext cx="607647" cy="5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 Box 27"/>
          <p:cNvSpPr txBox="1">
            <a:spLocks noChangeArrowheads="1"/>
          </p:cNvSpPr>
          <p:nvPr/>
        </p:nvSpPr>
        <p:spPr bwMode="auto">
          <a:xfrm>
            <a:off x="5922354" y="2596871"/>
            <a:ext cx="1217000" cy="40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000099"/>
                </a:solidFill>
                <a:latin typeface="+mn-lt"/>
                <a:ea typeface="黑体" panose="02010609060101010101" pitchFamily="2" charset="-122"/>
              </a:rPr>
              <a:t>多播组</a:t>
            </a:r>
            <a:r>
              <a:rPr lang="en-US" altLang="zh-CN" sz="2000" b="1">
                <a:solidFill>
                  <a:srgbClr val="000099"/>
                </a:solidFill>
                <a:latin typeface="+mn-lt"/>
                <a:ea typeface="黑体" panose="02010609060101010101" pitchFamily="2" charset="-122"/>
              </a:rPr>
              <a:t>①</a:t>
            </a:r>
            <a:endParaRPr lang="en-US" altLang="zh-CN" sz="2000" b="1">
              <a:solidFill>
                <a:srgbClr val="000099"/>
              </a:solidFill>
              <a:latin typeface="+mn-lt"/>
              <a:ea typeface="黑体" panose="02010609060101010101" pitchFamily="2" charset="-122"/>
            </a:endParaRPr>
          </a:p>
        </p:txBody>
      </p:sp>
      <p:sp>
        <p:nvSpPr>
          <p:cNvPr id="30" name="Text Box 32"/>
          <p:cNvSpPr txBox="1">
            <a:spLocks noChangeArrowheads="1"/>
          </p:cNvSpPr>
          <p:nvPr/>
        </p:nvSpPr>
        <p:spPr bwMode="auto">
          <a:xfrm>
            <a:off x="4687600" y="2722998"/>
            <a:ext cx="370613" cy="40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000099"/>
                </a:solidFill>
                <a:latin typeface="+mn-lt"/>
                <a:ea typeface="黑体" panose="02010609060101010101" pitchFamily="2" charset="-122"/>
              </a:rPr>
              <a:t>A</a:t>
            </a:r>
            <a:endParaRPr lang="en-US" altLang="zh-CN" sz="2000" b="1">
              <a:solidFill>
                <a:srgbClr val="000099"/>
              </a:solidFill>
              <a:latin typeface="+mn-lt"/>
              <a:ea typeface="黑体" panose="02010609060101010101" pitchFamily="2" charset="-122"/>
            </a:endParaRPr>
          </a:p>
        </p:txBody>
      </p:sp>
      <p:sp>
        <p:nvSpPr>
          <p:cNvPr id="31" name="Text Box 33"/>
          <p:cNvSpPr txBox="1">
            <a:spLocks noChangeArrowheads="1"/>
          </p:cNvSpPr>
          <p:nvPr/>
        </p:nvSpPr>
        <p:spPr bwMode="auto">
          <a:xfrm>
            <a:off x="4529741" y="3795069"/>
            <a:ext cx="370613" cy="40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000099"/>
                </a:solidFill>
                <a:latin typeface="+mn-lt"/>
                <a:ea typeface="黑体" panose="02010609060101010101" pitchFamily="2" charset="-122"/>
              </a:rPr>
              <a:t>B</a:t>
            </a:r>
            <a:endParaRPr lang="en-US" altLang="zh-CN" sz="2000" b="1">
              <a:solidFill>
                <a:srgbClr val="000099"/>
              </a:solidFill>
              <a:latin typeface="+mn-lt"/>
              <a:ea typeface="黑体" panose="02010609060101010101" pitchFamily="2" charset="-122"/>
            </a:endParaRPr>
          </a:p>
        </p:txBody>
      </p:sp>
      <p:sp>
        <p:nvSpPr>
          <p:cNvPr id="32" name="Text Box 34"/>
          <p:cNvSpPr txBox="1">
            <a:spLocks noChangeArrowheads="1"/>
          </p:cNvSpPr>
          <p:nvPr/>
        </p:nvSpPr>
        <p:spPr bwMode="auto">
          <a:xfrm>
            <a:off x="5565552" y="3797245"/>
            <a:ext cx="370613" cy="40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000099"/>
                </a:solidFill>
                <a:latin typeface="+mn-lt"/>
                <a:ea typeface="黑体" panose="02010609060101010101" pitchFamily="2" charset="-122"/>
              </a:rPr>
              <a:t>C</a:t>
            </a:r>
            <a:endParaRPr lang="en-US" altLang="zh-CN" sz="2000" b="1">
              <a:solidFill>
                <a:srgbClr val="000099"/>
              </a:solidFill>
              <a:latin typeface="+mn-lt"/>
              <a:ea typeface="黑体" panose="02010609060101010101" pitchFamily="2" charset="-122"/>
            </a:endParaRPr>
          </a:p>
        </p:txBody>
      </p:sp>
      <p:sp>
        <p:nvSpPr>
          <p:cNvPr id="33" name="Text Box 35"/>
          <p:cNvSpPr txBox="1">
            <a:spLocks noChangeArrowheads="1"/>
          </p:cNvSpPr>
          <p:nvPr/>
        </p:nvSpPr>
        <p:spPr bwMode="auto">
          <a:xfrm>
            <a:off x="6532163" y="3797245"/>
            <a:ext cx="370613" cy="40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000099"/>
                </a:solidFill>
                <a:latin typeface="+mn-lt"/>
                <a:ea typeface="黑体" panose="02010609060101010101" pitchFamily="2" charset="-122"/>
              </a:rPr>
              <a:t>D</a:t>
            </a:r>
            <a:endParaRPr lang="en-US" altLang="zh-CN" sz="2000" b="1">
              <a:solidFill>
                <a:srgbClr val="000099"/>
              </a:solidFill>
              <a:latin typeface="+mn-lt"/>
              <a:ea typeface="黑体" panose="02010609060101010101" pitchFamily="2" charset="-122"/>
            </a:endParaRPr>
          </a:p>
        </p:txBody>
      </p:sp>
      <p:sp>
        <p:nvSpPr>
          <p:cNvPr id="34" name="Text Box 36"/>
          <p:cNvSpPr txBox="1">
            <a:spLocks noChangeArrowheads="1"/>
          </p:cNvSpPr>
          <p:nvPr/>
        </p:nvSpPr>
        <p:spPr bwMode="auto">
          <a:xfrm>
            <a:off x="7542025" y="3797245"/>
            <a:ext cx="356188" cy="40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000099"/>
                </a:solidFill>
                <a:latin typeface="+mn-lt"/>
                <a:ea typeface="黑体" panose="02010609060101010101" pitchFamily="2" charset="-122"/>
              </a:rPr>
              <a:t>E</a:t>
            </a:r>
            <a:endParaRPr lang="en-US" altLang="zh-CN" sz="2000" b="1">
              <a:solidFill>
                <a:srgbClr val="000099"/>
              </a:solidFill>
              <a:latin typeface="+mn-lt"/>
              <a:ea typeface="黑体" panose="02010609060101010101" pitchFamily="2" charset="-122"/>
            </a:endParaRPr>
          </a:p>
        </p:txBody>
      </p:sp>
      <p:sp>
        <p:nvSpPr>
          <p:cNvPr id="35" name="Text Box 37"/>
          <p:cNvSpPr txBox="1">
            <a:spLocks noChangeArrowheads="1"/>
          </p:cNvSpPr>
          <p:nvPr/>
        </p:nvSpPr>
        <p:spPr bwMode="auto">
          <a:xfrm>
            <a:off x="1312026" y="3795069"/>
            <a:ext cx="383438" cy="40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000099"/>
                </a:solidFill>
                <a:latin typeface="+mn-lt"/>
                <a:ea typeface="黑体" panose="02010609060101010101" pitchFamily="2" charset="-122"/>
              </a:rPr>
              <a:t>G</a:t>
            </a:r>
            <a:endParaRPr lang="en-US" altLang="zh-CN" sz="2000" b="1">
              <a:solidFill>
                <a:srgbClr val="000099"/>
              </a:solidFill>
              <a:latin typeface="+mn-lt"/>
              <a:ea typeface="黑体" panose="02010609060101010101" pitchFamily="2" charset="-122"/>
            </a:endParaRPr>
          </a:p>
        </p:txBody>
      </p:sp>
      <p:sp>
        <p:nvSpPr>
          <p:cNvPr id="36" name="Text Box 38"/>
          <p:cNvSpPr txBox="1">
            <a:spLocks noChangeArrowheads="1"/>
          </p:cNvSpPr>
          <p:nvPr/>
        </p:nvSpPr>
        <p:spPr bwMode="auto">
          <a:xfrm>
            <a:off x="2685178" y="3795069"/>
            <a:ext cx="341760" cy="40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000099"/>
                </a:solidFill>
                <a:latin typeface="+mn-lt"/>
                <a:ea typeface="黑体" panose="02010609060101010101" pitchFamily="2" charset="-122"/>
              </a:rPr>
              <a:t>F</a:t>
            </a:r>
            <a:endParaRPr lang="en-US" altLang="zh-CN" sz="2000" b="1">
              <a:solidFill>
                <a:srgbClr val="000099"/>
              </a:solidFill>
              <a:latin typeface="+mn-lt"/>
              <a:ea typeface="黑体" panose="02010609060101010101" pitchFamily="2" charset="-122"/>
            </a:endParaRPr>
          </a:p>
        </p:txBody>
      </p:sp>
      <p:sp>
        <p:nvSpPr>
          <p:cNvPr id="37" name="Text Box 39"/>
          <p:cNvSpPr txBox="1">
            <a:spLocks noChangeArrowheads="1"/>
          </p:cNvSpPr>
          <p:nvPr/>
        </p:nvSpPr>
        <p:spPr bwMode="auto">
          <a:xfrm>
            <a:off x="3470144" y="2103239"/>
            <a:ext cx="521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0099"/>
                </a:solidFill>
                <a:latin typeface="+mn-lt"/>
                <a:ea typeface="黑体" panose="02010609060101010101" pitchFamily="2" charset="-122"/>
              </a:rPr>
              <a:t>N</a:t>
            </a:r>
            <a:r>
              <a:rPr lang="en-US" altLang="zh-CN" sz="2400" b="1" baseline="-25000" dirty="0">
                <a:solidFill>
                  <a:srgbClr val="000099"/>
                </a:solidFill>
                <a:latin typeface="+mn-lt"/>
                <a:ea typeface="黑体" panose="02010609060101010101" pitchFamily="2" charset="-122"/>
              </a:rPr>
              <a:t>1</a:t>
            </a:r>
            <a:endParaRPr lang="en-US" altLang="zh-CN" sz="2400" b="1" baseline="-25000" dirty="0">
              <a:solidFill>
                <a:srgbClr val="000099"/>
              </a:solidFill>
              <a:latin typeface="+mn-lt"/>
              <a:ea typeface="黑体" panose="02010609060101010101" pitchFamily="2" charset="-122"/>
            </a:endParaRPr>
          </a:p>
        </p:txBody>
      </p:sp>
      <p:sp>
        <p:nvSpPr>
          <p:cNvPr id="38" name="Text Box 41"/>
          <p:cNvSpPr txBox="1">
            <a:spLocks noChangeArrowheads="1"/>
          </p:cNvSpPr>
          <p:nvPr/>
        </p:nvSpPr>
        <p:spPr bwMode="auto">
          <a:xfrm>
            <a:off x="1312026" y="3090502"/>
            <a:ext cx="521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0099"/>
                </a:solidFill>
                <a:latin typeface="+mn-lt"/>
                <a:ea typeface="黑体" panose="02010609060101010101" pitchFamily="2" charset="-122"/>
              </a:rPr>
              <a:t>N</a:t>
            </a:r>
            <a:r>
              <a:rPr lang="en-US" altLang="zh-CN" sz="2400" b="1" baseline="-25000" dirty="0">
                <a:solidFill>
                  <a:srgbClr val="000099"/>
                </a:solidFill>
                <a:latin typeface="+mn-lt"/>
                <a:ea typeface="黑体" panose="02010609060101010101" pitchFamily="2" charset="-122"/>
              </a:rPr>
              <a:t>3</a:t>
            </a:r>
            <a:endParaRPr lang="en-US" altLang="zh-CN" sz="2400" b="1" baseline="-25000" dirty="0">
              <a:solidFill>
                <a:srgbClr val="000099"/>
              </a:solidFill>
              <a:latin typeface="+mn-lt"/>
              <a:ea typeface="黑体" panose="02010609060101010101" pitchFamily="2" charset="-122"/>
            </a:endParaRPr>
          </a:p>
        </p:txBody>
      </p:sp>
      <p:sp>
        <p:nvSpPr>
          <p:cNvPr id="39" name="Text Box 43"/>
          <p:cNvSpPr txBox="1">
            <a:spLocks noChangeArrowheads="1"/>
          </p:cNvSpPr>
          <p:nvPr/>
        </p:nvSpPr>
        <p:spPr bwMode="auto">
          <a:xfrm>
            <a:off x="3567454" y="3090502"/>
            <a:ext cx="370613" cy="40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000099"/>
                </a:solidFill>
                <a:latin typeface="+mn-lt"/>
                <a:ea typeface="黑体" panose="02010609060101010101" pitchFamily="2" charset="-122"/>
              </a:rPr>
              <a:t>R</a:t>
            </a:r>
            <a:endParaRPr lang="en-US" altLang="zh-CN" sz="2000" b="1" baseline="-25000">
              <a:solidFill>
                <a:srgbClr val="000099"/>
              </a:solidFill>
              <a:latin typeface="+mn-lt"/>
              <a:ea typeface="黑体" panose="02010609060101010101" pitchFamily="2" charset="-122"/>
            </a:endParaRPr>
          </a:p>
        </p:txBody>
      </p:sp>
      <p:sp>
        <p:nvSpPr>
          <p:cNvPr id="40" name="Text Box 27"/>
          <p:cNvSpPr txBox="1">
            <a:spLocks noChangeArrowheads="1"/>
          </p:cNvSpPr>
          <p:nvPr/>
        </p:nvSpPr>
        <p:spPr bwMode="auto">
          <a:xfrm>
            <a:off x="6510539" y="4471367"/>
            <a:ext cx="136882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000099"/>
                </a:solidFill>
                <a:latin typeface="+mn-lt"/>
                <a:ea typeface="黑体" panose="02010609060101010101" pitchFamily="2" charset="-122"/>
              </a:rPr>
              <a:t>多播组</a:t>
            </a:r>
            <a:r>
              <a:rPr lang="en-US" altLang="zh-CN" sz="2000" b="1">
                <a:solidFill>
                  <a:srgbClr val="000099"/>
                </a:solidFill>
                <a:latin typeface="+mn-lt"/>
                <a:ea typeface="黑体" panose="02010609060101010101" pitchFamily="2" charset="-122"/>
              </a:rPr>
              <a:t>②</a:t>
            </a:r>
            <a:endParaRPr lang="en-US" altLang="zh-CN" sz="2000" b="1">
              <a:solidFill>
                <a:srgbClr val="000099"/>
              </a:solidFill>
              <a:latin typeface="+mn-lt"/>
              <a:ea typeface="黑体" panose="02010609060101010101" pitchFamily="2" charset="-122"/>
            </a:endParaRPr>
          </a:p>
          <a:p>
            <a:pPr eaLnBrk="1" hangingPunct="1"/>
            <a:endParaRPr lang="en-US" altLang="zh-CN" sz="2000" b="1">
              <a:solidFill>
                <a:srgbClr val="000099"/>
              </a:solidFill>
              <a:latin typeface="+mn-lt"/>
              <a:ea typeface="黑体" panose="02010609060101010101" pitchFamily="2" charset="-122"/>
            </a:endParaRPr>
          </a:p>
        </p:txBody>
      </p:sp>
      <p:cxnSp>
        <p:nvCxnSpPr>
          <p:cNvPr id="41" name="直接箭头连接符 40"/>
          <p:cNvCxnSpPr/>
          <p:nvPr/>
        </p:nvCxnSpPr>
        <p:spPr>
          <a:xfrm flipH="1">
            <a:off x="5725573" y="2990471"/>
            <a:ext cx="687657" cy="395775"/>
          </a:xfrm>
          <a:prstGeom prst="straightConnector1">
            <a:avLst/>
          </a:prstGeom>
          <a:ln>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sp>
        <p:nvSpPr>
          <p:cNvPr id="1010688" name="矩形 1010687"/>
          <p:cNvSpPr/>
          <p:nvPr/>
        </p:nvSpPr>
        <p:spPr>
          <a:xfrm>
            <a:off x="992560" y="1268760"/>
            <a:ext cx="8424936" cy="523220"/>
          </a:xfrm>
          <a:prstGeom prst="rect">
            <a:avLst/>
          </a:prstGeom>
          <a:solidFill>
            <a:srgbClr val="FFFF66"/>
          </a:solidFill>
          <a:ln>
            <a:solidFill>
              <a:srgbClr val="000099"/>
            </a:solidFill>
          </a:ln>
        </p:spPr>
        <p:txBody>
          <a:bodyPr wrap="square">
            <a:spAutoFit/>
          </a:bodyPr>
          <a:lstStyle/>
          <a:p>
            <a:pPr algn="ctr"/>
            <a:r>
              <a:rPr lang="zh-CN" altLang="en-US" sz="2800" b="1" dirty="0">
                <a:solidFill>
                  <a:srgbClr val="000099"/>
                </a:solidFill>
                <a:latin typeface="+mn-lt"/>
                <a:ea typeface="黑体" panose="02010609060101010101" pitchFamily="2" charset="-122"/>
              </a:rPr>
              <a:t>多播路由选择协议比单播路由选择协议复杂得多。</a:t>
            </a:r>
            <a:endParaRPr lang="en-US" altLang="zh-CN" sz="28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90" name="Rectangle 2"/>
          <p:cNvSpPr>
            <a:spLocks noGrp="1" noChangeArrowheads="1"/>
          </p:cNvSpPr>
          <p:nvPr>
            <p:ph type="title"/>
          </p:nvPr>
        </p:nvSpPr>
        <p:spPr/>
        <p:txBody>
          <a:bodyPr/>
          <a:lstStyle/>
          <a:p>
            <a:pPr algn="ctr"/>
            <a:r>
              <a:rPr lang="zh-CN" altLang="en-US" dirty="0"/>
              <a:t>多播路由选择</a:t>
            </a:r>
            <a:r>
              <a:rPr lang="zh-CN" altLang="en-US" dirty="0" smtClean="0"/>
              <a:t>协议更为复杂</a:t>
            </a:r>
            <a:endParaRPr lang="zh-CN" altLang="en-US" dirty="0"/>
          </a:p>
        </p:txBody>
      </p:sp>
      <p:sp>
        <p:nvSpPr>
          <p:cNvPr id="1010691" name="Rectangle 3"/>
          <p:cNvSpPr>
            <a:spLocks noGrp="1" noChangeArrowheads="1"/>
          </p:cNvSpPr>
          <p:nvPr>
            <p:ph type="body"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dirty="0" smtClean="0"/>
              <a:t>多</a:t>
            </a:r>
            <a:r>
              <a:rPr lang="zh-CN" altLang="en-US" dirty="0"/>
              <a:t>播转发必须</a:t>
            </a:r>
            <a:r>
              <a:rPr lang="zh-CN" altLang="en-US" dirty="0">
                <a:solidFill>
                  <a:srgbClr val="FF0000"/>
                </a:solidFill>
              </a:rPr>
              <a:t>动态地适应多播组成员的变化</a:t>
            </a:r>
            <a:r>
              <a:rPr lang="zh-CN" altLang="en-US" dirty="0"/>
              <a:t>（这时网络拓扑并未发生变化）。请注意，单播路由选择通常是在网络拓扑发生变化时才需要更新路由。</a:t>
            </a:r>
            <a:endParaRPr lang="zh-CN" altLang="en-US" dirty="0"/>
          </a:p>
          <a:p>
            <a:r>
              <a:rPr lang="zh-CN" altLang="en-US" dirty="0"/>
              <a:t>多播路由器在转发多播数据报时，不能仅仅根据多播数据报中的</a:t>
            </a:r>
            <a:r>
              <a:rPr lang="zh-CN" altLang="en-US" dirty="0">
                <a:solidFill>
                  <a:srgbClr val="FF0000"/>
                </a:solidFill>
              </a:rPr>
              <a:t>目的地址，</a:t>
            </a:r>
            <a:r>
              <a:rPr lang="zh-CN" altLang="en-US" dirty="0"/>
              <a:t>而是还要考虑这个多播数据报</a:t>
            </a:r>
            <a:r>
              <a:rPr lang="zh-CN" altLang="en-US" dirty="0">
                <a:solidFill>
                  <a:srgbClr val="FF0000"/>
                </a:solidFill>
              </a:rPr>
              <a:t>从什么地方来和要到什么地方去。</a:t>
            </a:r>
            <a:r>
              <a:rPr lang="zh-CN" altLang="en-US" dirty="0"/>
              <a:t> </a:t>
            </a:r>
            <a:endParaRPr lang="zh-CN" altLang="en-US" dirty="0"/>
          </a:p>
          <a:p>
            <a:r>
              <a:rPr lang="zh-CN" altLang="en-US" dirty="0"/>
              <a:t>多播数据报</a:t>
            </a:r>
            <a:r>
              <a:rPr lang="zh-CN" altLang="en-US" dirty="0">
                <a:solidFill>
                  <a:srgbClr val="FF0000"/>
                </a:solidFill>
              </a:rPr>
              <a:t>可以由没有加入多播组的主机发出，</a:t>
            </a:r>
            <a:r>
              <a:rPr lang="zh-CN" altLang="en-US" dirty="0"/>
              <a:t>也可以通过没有组成员接入的网络。 </a:t>
            </a:r>
            <a:endParaRPr lang="zh-CN" altLang="en-US" dirty="0"/>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4" name="Rectangle 2"/>
          <p:cNvSpPr>
            <a:spLocks noGrp="1" noChangeArrowheads="1"/>
          </p:cNvSpPr>
          <p:nvPr>
            <p:ph type="title"/>
          </p:nvPr>
        </p:nvSpPr>
        <p:spPr/>
        <p:txBody>
          <a:bodyPr/>
          <a:lstStyle/>
          <a:p>
            <a:r>
              <a:rPr lang="en-US" altLang="zh-CN" dirty="0"/>
              <a:t>2.  </a:t>
            </a:r>
            <a:r>
              <a:rPr lang="zh-CN" altLang="en-US" dirty="0"/>
              <a:t>网际组管理协议 </a:t>
            </a:r>
            <a:r>
              <a:rPr lang="en-US" altLang="zh-CN" dirty="0"/>
              <a:t>IGMP </a:t>
            </a:r>
            <a:endParaRPr lang="en-US" altLang="zh-CN" dirty="0"/>
          </a:p>
        </p:txBody>
      </p:sp>
      <p:sp>
        <p:nvSpPr>
          <p:cNvPr id="1011715" name="Rectangle 3"/>
          <p:cNvSpPr>
            <a:spLocks noGrp="1" noChangeArrowheads="1"/>
          </p:cNvSpPr>
          <p:nvPr>
            <p:ph idx="1"/>
          </p:nvPr>
        </p:nvSpPr>
        <p:spPr/>
        <p:txBody>
          <a:bodyPr/>
          <a:lstStyle/>
          <a:p>
            <a:r>
              <a:rPr lang="en-US" altLang="zh-CN" dirty="0"/>
              <a:t>1989 </a:t>
            </a:r>
            <a:r>
              <a:rPr lang="zh-CN" altLang="en-US" dirty="0"/>
              <a:t>年公布的 </a:t>
            </a:r>
            <a:r>
              <a:rPr lang="en-US" altLang="zh-CN" dirty="0"/>
              <a:t>RFC 1112</a:t>
            </a:r>
            <a:r>
              <a:rPr lang="zh-CN" altLang="en-US" dirty="0"/>
              <a:t>（</a:t>
            </a:r>
            <a:r>
              <a:rPr lang="en-US" altLang="zh-CN" dirty="0">
                <a:solidFill>
                  <a:srgbClr val="0000FF"/>
                </a:solidFill>
              </a:rPr>
              <a:t>IGMPv1</a:t>
            </a:r>
            <a:r>
              <a:rPr lang="zh-CN" altLang="en-US" dirty="0"/>
              <a:t>）早已成</a:t>
            </a:r>
            <a:r>
              <a:rPr lang="zh-CN" altLang="en-US" dirty="0" smtClean="0"/>
              <a:t>为了</a:t>
            </a:r>
            <a:r>
              <a:rPr lang="zh-CN" altLang="en-US" dirty="0"/>
              <a:t>互联</a:t>
            </a:r>
            <a:r>
              <a:rPr lang="zh-CN" altLang="en-US" dirty="0" smtClean="0"/>
              <a:t>网</a:t>
            </a:r>
            <a:r>
              <a:rPr lang="zh-CN" altLang="en-US" dirty="0"/>
              <a:t>的标准协议。</a:t>
            </a:r>
            <a:endParaRPr lang="zh-CN" altLang="en-US" dirty="0"/>
          </a:p>
          <a:p>
            <a:r>
              <a:rPr lang="en-US" altLang="zh-CN" dirty="0"/>
              <a:t>1997 </a:t>
            </a:r>
            <a:r>
              <a:rPr lang="zh-CN" altLang="en-US" dirty="0"/>
              <a:t>年公布的 </a:t>
            </a:r>
            <a:r>
              <a:rPr lang="en-US" altLang="zh-CN" dirty="0"/>
              <a:t>RFC 2236</a:t>
            </a:r>
            <a:r>
              <a:rPr lang="zh-CN" altLang="en-US" dirty="0"/>
              <a:t>（</a:t>
            </a:r>
            <a:r>
              <a:rPr lang="en-US" altLang="zh-CN" dirty="0">
                <a:solidFill>
                  <a:srgbClr val="0000FF"/>
                </a:solidFill>
              </a:rPr>
              <a:t>IGMPv2</a:t>
            </a:r>
            <a:r>
              <a:rPr lang="zh-CN" altLang="en-US" dirty="0">
                <a:solidFill>
                  <a:srgbClr val="0000FF"/>
                </a:solidFill>
              </a:rPr>
              <a:t>，</a:t>
            </a:r>
            <a:r>
              <a:rPr lang="zh-CN" altLang="en-US" dirty="0"/>
              <a:t>建议标准）对 </a:t>
            </a:r>
            <a:r>
              <a:rPr lang="en-US" altLang="zh-CN" dirty="0"/>
              <a:t>IGMPv1 </a:t>
            </a:r>
            <a:r>
              <a:rPr lang="zh-CN" altLang="en-US" dirty="0"/>
              <a:t>进行了更新。</a:t>
            </a:r>
            <a:endParaRPr lang="zh-CN" altLang="en-US" dirty="0"/>
          </a:p>
          <a:p>
            <a:r>
              <a:rPr lang="en-US" altLang="zh-CN" dirty="0"/>
              <a:t>2002 </a:t>
            </a:r>
            <a:r>
              <a:rPr lang="zh-CN" altLang="en-US" dirty="0"/>
              <a:t>年 </a:t>
            </a:r>
            <a:r>
              <a:rPr lang="en-US" altLang="zh-CN" dirty="0"/>
              <a:t>10 </a:t>
            </a:r>
            <a:r>
              <a:rPr lang="zh-CN" altLang="en-US" dirty="0"/>
              <a:t>月公布了 </a:t>
            </a:r>
            <a:r>
              <a:rPr lang="en-US" altLang="zh-CN" dirty="0"/>
              <a:t>RFC 3376</a:t>
            </a:r>
            <a:r>
              <a:rPr lang="zh-CN" altLang="en-US" dirty="0"/>
              <a:t>（</a:t>
            </a:r>
            <a:r>
              <a:rPr lang="en-US" altLang="zh-CN" dirty="0">
                <a:solidFill>
                  <a:srgbClr val="0000FF"/>
                </a:solidFill>
              </a:rPr>
              <a:t>IGMPv3</a:t>
            </a:r>
            <a:r>
              <a:rPr lang="zh-CN" altLang="en-US" dirty="0">
                <a:solidFill>
                  <a:srgbClr val="0000FF"/>
                </a:solidFill>
              </a:rPr>
              <a:t>，</a:t>
            </a:r>
            <a:r>
              <a:rPr lang="zh-CN" altLang="en-US" dirty="0"/>
              <a:t>建议标准），宣布 </a:t>
            </a:r>
            <a:r>
              <a:rPr lang="en-US" altLang="zh-CN" dirty="0"/>
              <a:t>RFC 2236</a:t>
            </a:r>
            <a:r>
              <a:rPr lang="zh-CN" altLang="en-US" dirty="0"/>
              <a:t>（</a:t>
            </a:r>
            <a:r>
              <a:rPr lang="en-US" altLang="zh-CN" dirty="0"/>
              <a:t>IGMPv2</a:t>
            </a:r>
            <a:r>
              <a:rPr lang="zh-CN" altLang="en-US" dirty="0"/>
              <a:t>）是陈旧的。</a:t>
            </a:r>
            <a:endParaRPr lang="zh-CN" altLang="en-US" dirty="0"/>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8" name="Rectangle 2"/>
          <p:cNvSpPr>
            <a:spLocks noGrp="1" noChangeArrowheads="1"/>
          </p:cNvSpPr>
          <p:nvPr>
            <p:ph type="title"/>
          </p:nvPr>
        </p:nvSpPr>
        <p:spPr>
          <a:xfrm>
            <a:off x="495300" y="188640"/>
            <a:ext cx="9066212" cy="1512168"/>
          </a:xfrm>
        </p:spPr>
        <p:txBody>
          <a:bodyPr/>
          <a:lstStyle/>
          <a:p>
            <a:pPr algn="ctr"/>
            <a:r>
              <a:rPr lang="en-US" altLang="zh-CN" dirty="0"/>
              <a:t>IGMP </a:t>
            </a:r>
            <a:r>
              <a:rPr lang="zh-CN" altLang="en-US" dirty="0"/>
              <a:t>是整个网际协议 </a:t>
            </a:r>
            <a:r>
              <a:rPr lang="en-US" altLang="zh-CN" dirty="0"/>
              <a:t>IP </a:t>
            </a:r>
            <a:br>
              <a:rPr lang="en-US" altLang="zh-CN" dirty="0"/>
            </a:br>
            <a:r>
              <a:rPr lang="zh-CN" altLang="en-US" dirty="0"/>
              <a:t>的一个组成部分</a:t>
            </a:r>
            <a:endParaRPr lang="zh-CN" altLang="en-US" dirty="0"/>
          </a:p>
        </p:txBody>
      </p:sp>
      <p:sp>
        <p:nvSpPr>
          <p:cNvPr id="1012739" name="Rectangle 3"/>
          <p:cNvSpPr>
            <a:spLocks noGrp="1" noChangeArrowheads="1"/>
          </p:cNvSpPr>
          <p:nvPr>
            <p:ph idx="1"/>
          </p:nvPr>
        </p:nvSpPr>
        <p:spPr>
          <a:xfrm>
            <a:off x="495300" y="1700808"/>
            <a:ext cx="9066212" cy="4430117"/>
          </a:xfrm>
        </p:spPr>
        <p:txBody>
          <a:bodyPr/>
          <a:lstStyle/>
          <a:p>
            <a:r>
              <a:rPr lang="zh-CN" altLang="en-US" dirty="0"/>
              <a:t>和 </a:t>
            </a:r>
            <a:r>
              <a:rPr lang="en-US" altLang="zh-CN" dirty="0"/>
              <a:t>ICMP </a:t>
            </a:r>
            <a:r>
              <a:rPr lang="zh-CN" altLang="en-US" dirty="0"/>
              <a:t>相似，</a:t>
            </a:r>
            <a:r>
              <a:rPr lang="en-US" altLang="zh-CN" dirty="0">
                <a:solidFill>
                  <a:srgbClr val="FF0000"/>
                </a:solidFill>
              </a:rPr>
              <a:t>IGMP </a:t>
            </a:r>
            <a:r>
              <a:rPr lang="zh-CN" altLang="en-US" dirty="0">
                <a:solidFill>
                  <a:srgbClr val="FF0000"/>
                </a:solidFill>
              </a:rPr>
              <a:t>使用 </a:t>
            </a:r>
            <a:r>
              <a:rPr lang="en-US" altLang="zh-CN" dirty="0">
                <a:solidFill>
                  <a:srgbClr val="FF0000"/>
                </a:solidFill>
              </a:rPr>
              <a:t>IP </a:t>
            </a:r>
            <a:r>
              <a:rPr lang="zh-CN" altLang="en-US" dirty="0">
                <a:solidFill>
                  <a:srgbClr val="FF0000"/>
                </a:solidFill>
              </a:rPr>
              <a:t>数据报传递其报文</a:t>
            </a:r>
            <a:r>
              <a:rPr lang="zh-CN" altLang="en-US" dirty="0"/>
              <a:t>（即 </a:t>
            </a:r>
            <a:r>
              <a:rPr lang="en-US" altLang="zh-CN" dirty="0"/>
              <a:t>IGMP </a:t>
            </a:r>
            <a:r>
              <a:rPr lang="zh-CN" altLang="en-US" dirty="0"/>
              <a:t>报文加上 </a:t>
            </a:r>
            <a:r>
              <a:rPr lang="en-US" altLang="zh-CN" dirty="0"/>
              <a:t>IP </a:t>
            </a:r>
            <a:r>
              <a:rPr lang="zh-CN" altLang="en-US" dirty="0"/>
              <a:t>首部构成 </a:t>
            </a:r>
            <a:r>
              <a:rPr lang="en-US" altLang="zh-CN" dirty="0"/>
              <a:t>IP </a:t>
            </a:r>
            <a:r>
              <a:rPr lang="zh-CN" altLang="en-US" dirty="0"/>
              <a:t>数据报），但它也向 </a:t>
            </a:r>
            <a:r>
              <a:rPr lang="en-US" altLang="zh-CN" dirty="0"/>
              <a:t>IP </a:t>
            </a:r>
            <a:r>
              <a:rPr lang="zh-CN" altLang="en-US" dirty="0"/>
              <a:t>提供服务。</a:t>
            </a:r>
            <a:endParaRPr lang="zh-CN" altLang="en-US" dirty="0"/>
          </a:p>
          <a:p>
            <a:r>
              <a:rPr lang="zh-CN" altLang="en-US" dirty="0"/>
              <a:t>因此，我们不把 </a:t>
            </a:r>
            <a:r>
              <a:rPr lang="en-US" altLang="zh-CN" dirty="0"/>
              <a:t>IGMP </a:t>
            </a:r>
            <a:r>
              <a:rPr lang="zh-CN" altLang="en-US" dirty="0"/>
              <a:t>看成是一个单独的协议，而是属于整个网际协议 </a:t>
            </a:r>
            <a:r>
              <a:rPr lang="en-US" altLang="zh-CN" dirty="0"/>
              <a:t>IP </a:t>
            </a:r>
            <a:r>
              <a:rPr lang="zh-CN" altLang="en-US" dirty="0"/>
              <a:t>的一个组成部分。 </a:t>
            </a:r>
            <a:endParaRPr lang="zh-CN" altLang="en-US" dirty="0"/>
          </a:p>
          <a:p>
            <a:endParaRPr lang="en-US" altLang="zh-C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r>
              <a:rPr lang="en-US" altLang="zh-CN" dirty="0"/>
              <a:t>4.1  </a:t>
            </a:r>
            <a:r>
              <a:rPr lang="zh-CN" altLang="en-US" dirty="0"/>
              <a:t>网络层提供的两种服务 </a:t>
            </a:r>
            <a:endParaRPr lang="zh-CN" altLang="en-US" dirty="0"/>
          </a:p>
        </p:txBody>
      </p:sp>
      <p:sp>
        <p:nvSpPr>
          <p:cNvPr id="931843" name="Rectangle 3"/>
          <p:cNvSpPr>
            <a:spLocks noGrp="1" noChangeArrowheads="1"/>
          </p:cNvSpPr>
          <p:nvPr>
            <p:ph idx="1"/>
          </p:nvPr>
        </p:nvSpPr>
        <p:spPr/>
        <p:txBody>
          <a:bodyPr/>
          <a:lstStyle/>
          <a:p>
            <a:r>
              <a:rPr lang="zh-CN" altLang="en-US" dirty="0"/>
              <a:t>在计算机网络领域，网络层应该向运输层提供怎样的服务（“</a:t>
            </a:r>
            <a:r>
              <a:rPr lang="zh-CN" altLang="en-US" dirty="0">
                <a:solidFill>
                  <a:srgbClr val="FF0000"/>
                </a:solidFill>
              </a:rPr>
              <a:t>面向连接</a:t>
            </a:r>
            <a:r>
              <a:rPr lang="zh-CN" altLang="en-US" dirty="0"/>
              <a:t>”还是“</a:t>
            </a:r>
            <a:r>
              <a:rPr lang="zh-CN" altLang="en-US" dirty="0">
                <a:solidFill>
                  <a:srgbClr val="FF0000"/>
                </a:solidFill>
              </a:rPr>
              <a:t>无连接</a:t>
            </a:r>
            <a:r>
              <a:rPr lang="zh-CN" altLang="en-US" dirty="0"/>
              <a:t>”）曾引起了长期的争论。</a:t>
            </a:r>
            <a:endParaRPr lang="zh-CN" altLang="en-US" dirty="0"/>
          </a:p>
          <a:p>
            <a:r>
              <a:rPr lang="zh-CN" altLang="en-US" dirty="0"/>
              <a:t>争论焦点的实质就是：</a:t>
            </a:r>
            <a:r>
              <a:rPr lang="zh-CN" altLang="en-US" dirty="0">
                <a:solidFill>
                  <a:srgbClr val="0000CC"/>
                </a:solidFill>
              </a:rPr>
              <a:t>在计算机通信中，可靠交付应当由谁来负责？是</a:t>
            </a:r>
            <a:r>
              <a:rPr lang="zh-CN" altLang="en-US" dirty="0">
                <a:solidFill>
                  <a:srgbClr val="FF0000"/>
                </a:solidFill>
              </a:rPr>
              <a:t>网络</a:t>
            </a:r>
            <a:r>
              <a:rPr lang="zh-CN" altLang="en-US" dirty="0">
                <a:solidFill>
                  <a:srgbClr val="0000CC"/>
                </a:solidFill>
              </a:rPr>
              <a:t>还是</a:t>
            </a:r>
            <a:r>
              <a:rPr lang="zh-CN" altLang="en-US" dirty="0">
                <a:solidFill>
                  <a:srgbClr val="FF0000"/>
                </a:solidFill>
              </a:rPr>
              <a:t>端系统</a:t>
            </a:r>
            <a:r>
              <a:rPr lang="zh-CN" altLang="en-US" dirty="0">
                <a:solidFill>
                  <a:srgbClr val="0000CC"/>
                </a:solidFill>
              </a:rPr>
              <a:t>？ </a:t>
            </a:r>
            <a:endParaRPr lang="zh-CN" altLang="en-US" dirty="0">
              <a:solidFill>
                <a:srgbClr val="0000CC"/>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6" y="927100"/>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endParaRPr kumimoji="1" lang="en-US" altLang="zh-CN" sz="2000" b="1" dirty="0">
                <a:solidFill>
                  <a:srgbClr val="000099"/>
                </a:solidFill>
                <a:latin typeface="+mn-lt"/>
                <a:ea typeface="黑体" panose="02010609060101010101" pitchFamily="2" charset="-122"/>
              </a:endParaRP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endParaRPr kumimoji="1" lang="en-US" altLang="zh-CN" sz="2000" b="1" dirty="0">
                <a:solidFill>
                  <a:srgbClr val="000099"/>
                </a:solidFill>
                <a:latin typeface="+mn-lt"/>
                <a:ea typeface="黑体" panose="02010609060101010101" pitchFamily="2" charset="-122"/>
              </a:endParaRP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1" y="1370014"/>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endParaRPr kumimoji="1" lang="en-US" altLang="zh-CN" sz="2000" b="1">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endParaRPr kumimoji="1" lang="zh-CN" altLang="en-US" sz="2000" b="1">
                <a:solidFill>
                  <a:srgbClr val="000099"/>
                </a:solidFill>
                <a:latin typeface="+mn-lt"/>
                <a:ea typeface="黑体" panose="02010609060101010101" pitchFamily="2" charset="-122"/>
              </a:endParaRP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endParaRPr kumimoji="1" lang="en-US" altLang="zh-CN" sz="2000" b="1">
                <a:solidFill>
                  <a:srgbClr val="0000FF"/>
                </a:solidFill>
                <a:latin typeface="+mn-lt"/>
                <a:ea typeface="黑体" panose="02010609060101010101" pitchFamily="2" charset="-122"/>
              </a:endParaRPr>
            </a:p>
          </p:txBody>
        </p:sp>
        <p:sp>
          <p:nvSpPr>
            <p:cNvPr id="436242" name="Rectangle 18"/>
            <p:cNvSpPr>
              <a:spLocks noChangeArrowheads="1"/>
            </p:cNvSpPr>
            <p:nvPr/>
          </p:nvSpPr>
          <p:spPr bwMode="auto">
            <a:xfrm>
              <a:off x="416496" y="955675"/>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endParaRPr kumimoji="1" lang="zh-CN" altLang="en-US" sz="2000" b="1">
                <a:solidFill>
                  <a:srgbClr val="000099"/>
                </a:solidFill>
                <a:latin typeface="+mn-lt"/>
                <a:ea typeface="黑体" panose="02010609060101010101" pitchFamily="2" charset="-122"/>
              </a:endParaRP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endParaRPr kumimoji="1" lang="zh-CN" altLang="en-US" sz="2000" b="1">
                <a:solidFill>
                  <a:srgbClr val="000099"/>
                </a:solidFill>
                <a:latin typeface="+mn-lt"/>
                <a:ea typeface="黑体" panose="02010609060101010101" pitchFamily="2" charset="-122"/>
              </a:endParaRP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8" y="4869160"/>
            <a:ext cx="7410582" cy="705744"/>
          </a:xfrm>
          <a:prstGeom prst="wedgeRoundRectCallout">
            <a:avLst>
              <a:gd name="adj1" fmla="val -4260"/>
              <a:gd name="adj2" fmla="val -576996"/>
              <a:gd name="adj3" fmla="val 16667"/>
            </a:avLst>
          </a:prstGeom>
          <a:solidFill>
            <a:srgbClr val="66FF66"/>
          </a:solidFill>
          <a:ln w="9525">
            <a:solidFill>
              <a:schemeClr val="tx1"/>
            </a:solidFill>
            <a:miter lim="800000"/>
          </a:ln>
          <a:effectLst/>
        </p:spPr>
        <p:txBody>
          <a:bodyPr anchor="ctr"/>
          <a:lstStyle/>
          <a:p>
            <a:pPr algn="ctr"/>
            <a:r>
              <a:rPr lang="en-US" altLang="zh-CN" sz="2400" b="1" dirty="0" smtClean="0">
                <a:solidFill>
                  <a:srgbClr val="000066"/>
                </a:solidFill>
                <a:latin typeface="+mn-lt"/>
                <a:ea typeface="黑体" panose="02010609060101010101" pitchFamily="2" charset="-122"/>
              </a:rPr>
              <a:t>A </a:t>
            </a:r>
            <a:r>
              <a:rPr lang="zh-CN" altLang="en-US" sz="2400" b="1" dirty="0">
                <a:solidFill>
                  <a:srgbClr val="000066"/>
                </a:solidFill>
                <a:latin typeface="+mn-lt"/>
                <a:ea typeface="黑体" panose="02010609060101010101" pitchFamily="2" charset="-122"/>
              </a:rPr>
              <a:t>类地址的主机号字段 </a:t>
            </a:r>
            <a:r>
              <a:rPr lang="en-US" altLang="zh-CN" sz="2400" b="1" dirty="0">
                <a:solidFill>
                  <a:srgbClr val="000066"/>
                </a:solidFill>
                <a:latin typeface="+mn-lt"/>
                <a:ea typeface="黑体" panose="02010609060101010101" pitchFamily="2" charset="-122"/>
              </a:rPr>
              <a:t>host-id </a:t>
            </a:r>
            <a:r>
              <a:rPr lang="zh-CN" altLang="en-US" sz="2400" b="1" dirty="0">
                <a:solidFill>
                  <a:srgbClr val="000066"/>
                </a:solidFill>
                <a:latin typeface="+mn-lt"/>
                <a:ea typeface="黑体" panose="02010609060101010101" pitchFamily="2" charset="-122"/>
              </a:rPr>
              <a:t>为 </a:t>
            </a:r>
            <a:r>
              <a:rPr lang="en-US" altLang="zh-CN" sz="2400" b="1" dirty="0">
                <a:solidFill>
                  <a:srgbClr val="000066"/>
                </a:solidFill>
                <a:latin typeface="+mn-lt"/>
                <a:ea typeface="黑体" panose="02010609060101010101" pitchFamily="2" charset="-122"/>
              </a:rPr>
              <a:t>3 </a:t>
            </a:r>
            <a:r>
              <a:rPr lang="zh-CN" altLang="en-US" sz="2400" b="1" dirty="0" smtClean="0">
                <a:solidFill>
                  <a:srgbClr val="000066"/>
                </a:solidFill>
                <a:latin typeface="+mn-lt"/>
                <a:ea typeface="黑体" panose="02010609060101010101" pitchFamily="2" charset="-122"/>
              </a:rPr>
              <a:t>字节</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Grp="1" noChangeArrowheads="1"/>
          </p:cNvSpPr>
          <p:nvPr>
            <p:ph type="title"/>
          </p:nvPr>
        </p:nvSpPr>
        <p:spPr/>
        <p:txBody>
          <a:bodyPr/>
          <a:lstStyle/>
          <a:p>
            <a:pPr algn="ctr"/>
            <a:r>
              <a:rPr lang="en-US" altLang="zh-CN" dirty="0"/>
              <a:t>IGMP </a:t>
            </a:r>
            <a:r>
              <a:rPr lang="zh-CN" altLang="en-US" dirty="0" smtClean="0"/>
              <a:t>工作可</a:t>
            </a:r>
            <a:r>
              <a:rPr lang="zh-CN" altLang="en-US" dirty="0"/>
              <a:t>分为两个阶段 </a:t>
            </a:r>
            <a:endParaRPr lang="zh-CN" altLang="en-US" dirty="0"/>
          </a:p>
        </p:txBody>
      </p:sp>
      <p:sp>
        <p:nvSpPr>
          <p:cNvPr id="616451" name="Rectangle 3"/>
          <p:cNvSpPr>
            <a:spLocks noGrp="1" noChangeArrowheads="1"/>
          </p:cNvSpPr>
          <p:nvPr>
            <p:ph idx="1"/>
          </p:nvPr>
        </p:nvSpPr>
        <p:spPr/>
        <p:txBody>
          <a:bodyPr/>
          <a:lstStyle/>
          <a:p>
            <a:r>
              <a:rPr lang="zh-CN" altLang="en-US" dirty="0">
                <a:solidFill>
                  <a:srgbClr val="FF0000"/>
                </a:solidFill>
              </a:rPr>
              <a:t>第一阶段</a:t>
            </a:r>
            <a:r>
              <a:rPr lang="zh-CN" altLang="en-US" dirty="0" smtClean="0">
                <a:solidFill>
                  <a:srgbClr val="FF0000"/>
                </a:solidFill>
              </a:rPr>
              <a:t>：加入多播组。</a:t>
            </a:r>
            <a:endParaRPr lang="en-US" altLang="zh-CN" dirty="0" smtClean="0">
              <a:solidFill>
                <a:srgbClr val="FF0000"/>
              </a:solidFill>
            </a:endParaRPr>
          </a:p>
          <a:p>
            <a:pPr lvl="1"/>
            <a:r>
              <a:rPr lang="zh-CN" altLang="en-US" dirty="0" smtClean="0"/>
              <a:t>当</a:t>
            </a:r>
            <a:r>
              <a:rPr lang="zh-CN" altLang="en-US" dirty="0"/>
              <a:t>某个主机加入新的多播组时，该主机应向多播组的多播地址</a:t>
            </a:r>
            <a:r>
              <a:rPr lang="zh-CN" altLang="en-US" dirty="0" smtClean="0"/>
              <a:t>发送 </a:t>
            </a:r>
            <a:r>
              <a:rPr lang="en-US" altLang="zh-CN" dirty="0" smtClean="0"/>
              <a:t>IGMP </a:t>
            </a:r>
            <a:r>
              <a:rPr lang="zh-CN" altLang="en-US" dirty="0"/>
              <a:t>报文，</a:t>
            </a:r>
            <a:r>
              <a:rPr lang="zh-CN" altLang="en-US" dirty="0">
                <a:solidFill>
                  <a:srgbClr val="FF0000"/>
                </a:solidFill>
              </a:rPr>
              <a:t>声明</a:t>
            </a:r>
            <a:r>
              <a:rPr lang="zh-CN" altLang="en-US" dirty="0"/>
              <a:t>自己要成为该组的成员</a:t>
            </a:r>
            <a:r>
              <a:rPr lang="zh-CN" altLang="en-US" dirty="0" smtClean="0"/>
              <a:t>。</a:t>
            </a:r>
            <a:endParaRPr lang="en-US" altLang="zh-CN" dirty="0" smtClean="0"/>
          </a:p>
          <a:p>
            <a:pPr lvl="1"/>
            <a:r>
              <a:rPr lang="zh-CN" altLang="en-US" dirty="0" smtClean="0"/>
              <a:t>本地</a:t>
            </a:r>
            <a:r>
              <a:rPr lang="zh-CN" altLang="en-US" dirty="0"/>
              <a:t>的多播路由器收到 </a:t>
            </a:r>
            <a:r>
              <a:rPr lang="en-US" altLang="zh-CN" dirty="0"/>
              <a:t>IGMP </a:t>
            </a:r>
            <a:r>
              <a:rPr lang="zh-CN" altLang="en-US" dirty="0"/>
              <a:t>报文后，将组成员关系转发</a:t>
            </a:r>
            <a:r>
              <a:rPr lang="zh-CN" altLang="en-US" dirty="0" smtClean="0"/>
              <a:t>给互联网上</a:t>
            </a:r>
            <a:r>
              <a:rPr lang="zh-CN" altLang="en-US" dirty="0"/>
              <a:t>的其他多播路由器。</a:t>
            </a:r>
            <a:endParaRPr lang="zh-CN" altLang="en-US" dirty="0"/>
          </a:p>
        </p:txBody>
      </p: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p:txBody>
          <a:bodyPr/>
          <a:lstStyle/>
          <a:p>
            <a:pPr algn="ctr"/>
            <a:r>
              <a:rPr lang="en-US" altLang="zh-CN"/>
              <a:t>IGMP </a:t>
            </a:r>
            <a:r>
              <a:rPr lang="zh-CN" altLang="en-US"/>
              <a:t>可分为两个阶段 </a:t>
            </a:r>
            <a:endParaRPr lang="zh-CN" altLang="en-US"/>
          </a:p>
        </p:txBody>
      </p:sp>
      <p:sp>
        <p:nvSpPr>
          <p:cNvPr id="617475" name="Rectangle 3"/>
          <p:cNvSpPr>
            <a:spLocks noGrp="1" noChangeArrowheads="1"/>
          </p:cNvSpPr>
          <p:nvPr>
            <p:ph idx="1"/>
          </p:nvPr>
        </p:nvSpPr>
        <p:spPr/>
        <p:txBody>
          <a:bodyPr/>
          <a:lstStyle/>
          <a:p>
            <a:r>
              <a:rPr lang="zh-CN" altLang="en-US" dirty="0">
                <a:solidFill>
                  <a:srgbClr val="FF0000"/>
                </a:solidFill>
              </a:rPr>
              <a:t>第二阶段</a:t>
            </a:r>
            <a:r>
              <a:rPr lang="zh-CN" altLang="en-US" dirty="0" smtClean="0">
                <a:solidFill>
                  <a:srgbClr val="FF0000"/>
                </a:solidFill>
              </a:rPr>
              <a:t>：探询组成员变化情况。</a:t>
            </a:r>
            <a:endParaRPr lang="en-US" altLang="zh-CN" dirty="0" smtClean="0">
              <a:solidFill>
                <a:srgbClr val="FF0000"/>
              </a:solidFill>
            </a:endParaRPr>
          </a:p>
          <a:p>
            <a:pPr lvl="1"/>
            <a:r>
              <a:rPr lang="zh-CN" altLang="en-US" dirty="0" smtClean="0"/>
              <a:t>因为</a:t>
            </a:r>
            <a:r>
              <a:rPr lang="zh-CN" altLang="en-US" dirty="0"/>
              <a:t>组成员关系是</a:t>
            </a:r>
            <a:r>
              <a:rPr lang="zh-CN" altLang="en-US" dirty="0">
                <a:solidFill>
                  <a:srgbClr val="FF0000"/>
                </a:solidFill>
              </a:rPr>
              <a:t>动态</a:t>
            </a:r>
            <a:r>
              <a:rPr lang="zh-CN" altLang="en-US" dirty="0"/>
              <a:t>的，因此</a:t>
            </a:r>
            <a:r>
              <a:rPr lang="zh-CN" altLang="en-US" dirty="0">
                <a:solidFill>
                  <a:srgbClr val="FF0000"/>
                </a:solidFill>
              </a:rPr>
              <a:t>本地多播路由器</a:t>
            </a:r>
            <a:r>
              <a:rPr lang="zh-CN" altLang="en-US" dirty="0"/>
              <a:t>要</a:t>
            </a:r>
            <a:r>
              <a:rPr lang="zh-CN" altLang="en-US" dirty="0">
                <a:solidFill>
                  <a:srgbClr val="FF0000"/>
                </a:solidFill>
              </a:rPr>
              <a:t>周期性地探询本地局域网上的主机，</a:t>
            </a:r>
            <a:r>
              <a:rPr lang="zh-CN" altLang="en-US" dirty="0"/>
              <a:t>以便知道这些主机是否还继续是组的成员。</a:t>
            </a:r>
            <a:endParaRPr lang="zh-CN" altLang="en-US" dirty="0"/>
          </a:p>
          <a:p>
            <a:pPr lvl="1"/>
            <a:r>
              <a:rPr lang="zh-CN" altLang="en-US" dirty="0">
                <a:solidFill>
                  <a:srgbClr val="0000FF"/>
                </a:solidFill>
              </a:rPr>
              <a:t>只要对某个组有一个主机响应，那么多播路由器就认为这个组是活跃的。</a:t>
            </a:r>
            <a:endParaRPr lang="zh-CN" altLang="en-US" dirty="0">
              <a:solidFill>
                <a:srgbClr val="0000FF"/>
              </a:solidFill>
            </a:endParaRPr>
          </a:p>
          <a:p>
            <a:pPr lvl="1"/>
            <a:r>
              <a:rPr lang="zh-CN" altLang="en-US" dirty="0"/>
              <a:t>但一个组在经过几次的探询后仍然没有一个主机响应，则不再将该组的成员关系转发给其他的多播路由器。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747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74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p:txBody>
          <a:bodyPr/>
          <a:lstStyle/>
          <a:p>
            <a:pPr algn="ctr"/>
            <a:r>
              <a:rPr lang="en-US" altLang="zh-CN" dirty="0"/>
              <a:t>IGMP </a:t>
            </a:r>
            <a:r>
              <a:rPr lang="zh-CN" altLang="en-US" dirty="0"/>
              <a:t>采用的一些具体措施 </a:t>
            </a:r>
            <a:endParaRPr lang="zh-CN" altLang="en-US" dirty="0"/>
          </a:p>
        </p:txBody>
      </p:sp>
      <p:sp>
        <p:nvSpPr>
          <p:cNvPr id="618516" name="Rectangle 20"/>
          <p:cNvSpPr>
            <a:spLocks noGrp="1" noChangeArrowheads="1"/>
          </p:cNvSpPr>
          <p:nvPr>
            <p:ph idx="1"/>
          </p:nvPr>
        </p:nvSpPr>
        <p:spPr/>
        <p:txBody>
          <a:bodyPr/>
          <a:lstStyle/>
          <a:p>
            <a:r>
              <a:rPr lang="zh-CN" altLang="en-US" dirty="0">
                <a:solidFill>
                  <a:srgbClr val="FF0000"/>
                </a:solidFill>
              </a:rPr>
              <a:t>在主机和多播路由器之间的所有通信都是使用 </a:t>
            </a:r>
            <a:r>
              <a:rPr lang="en-US" altLang="zh-CN" dirty="0">
                <a:solidFill>
                  <a:srgbClr val="FF0000"/>
                </a:solidFill>
              </a:rPr>
              <a:t>IP </a:t>
            </a:r>
            <a:r>
              <a:rPr lang="zh-CN" altLang="en-US" dirty="0">
                <a:solidFill>
                  <a:srgbClr val="FF0000"/>
                </a:solidFill>
              </a:rPr>
              <a:t>多播。</a:t>
            </a:r>
            <a:endParaRPr lang="zh-CN" altLang="en-US" dirty="0">
              <a:solidFill>
                <a:srgbClr val="FF0000"/>
              </a:solidFill>
            </a:endParaRPr>
          </a:p>
          <a:p>
            <a:r>
              <a:rPr lang="zh-CN" altLang="en-US" dirty="0"/>
              <a:t>多播路由器在探询组成员关系时，只需要</a:t>
            </a:r>
            <a:r>
              <a:rPr lang="zh-CN" altLang="en-US" dirty="0">
                <a:solidFill>
                  <a:srgbClr val="FF0000"/>
                </a:solidFill>
              </a:rPr>
              <a:t>对所有的组发送一个请求信息的询问报文，</a:t>
            </a:r>
            <a:r>
              <a:rPr lang="zh-CN" altLang="en-US" dirty="0"/>
              <a:t>而不需要对每一个组发送一个询问报文。默认的询问速率是每 </a:t>
            </a:r>
            <a:r>
              <a:rPr lang="en-US" altLang="zh-CN" dirty="0"/>
              <a:t>125 </a:t>
            </a:r>
            <a:r>
              <a:rPr lang="zh-CN" altLang="en-US" dirty="0"/>
              <a:t>秒发送一次。</a:t>
            </a:r>
            <a:endParaRPr lang="zh-CN" altLang="en-US" dirty="0"/>
          </a:p>
          <a:p>
            <a:r>
              <a:rPr lang="zh-CN" altLang="en-US" dirty="0"/>
              <a:t>当同一个网络上连接有几个多播路由器时，它们能够迅速和有效地选择其中的一个来探询主机的成员关系。 </a:t>
            </a:r>
            <a:endParaRPr lang="zh-CN" altLang="en-US" dirty="0"/>
          </a:p>
        </p:txBody>
      </p:sp>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858" name="Rectangle 2"/>
          <p:cNvSpPr>
            <a:spLocks noGrp="1" noChangeArrowheads="1"/>
          </p:cNvSpPr>
          <p:nvPr>
            <p:ph type="title"/>
          </p:nvPr>
        </p:nvSpPr>
        <p:spPr/>
        <p:txBody>
          <a:bodyPr/>
          <a:lstStyle/>
          <a:p>
            <a:pPr algn="ctr"/>
            <a:r>
              <a:rPr lang="en-US" altLang="zh-CN" dirty="0"/>
              <a:t>IGMP </a:t>
            </a:r>
            <a:r>
              <a:rPr lang="zh-CN" altLang="en-US" dirty="0"/>
              <a:t>采用的一些具体措施（续）</a:t>
            </a:r>
            <a:endParaRPr lang="zh-CN" altLang="en-US" dirty="0"/>
          </a:p>
        </p:txBody>
      </p:sp>
      <p:sp>
        <p:nvSpPr>
          <p:cNvPr id="1017859" name="Rectangle 3"/>
          <p:cNvSpPr>
            <a:spLocks noGrp="1" noChangeArrowheads="1"/>
          </p:cNvSpPr>
          <p:nvPr>
            <p:ph idx="1"/>
          </p:nvPr>
        </p:nvSpPr>
        <p:spPr/>
        <p:txBody>
          <a:bodyPr/>
          <a:lstStyle/>
          <a:p>
            <a:r>
              <a:rPr lang="zh-CN" altLang="en-US" dirty="0"/>
              <a:t>在 </a:t>
            </a:r>
            <a:r>
              <a:rPr lang="en-US" altLang="zh-CN" dirty="0"/>
              <a:t>IGMP </a:t>
            </a:r>
            <a:r>
              <a:rPr lang="zh-CN" altLang="en-US" dirty="0"/>
              <a:t>的询问报文中有一个数值 </a:t>
            </a:r>
            <a:r>
              <a:rPr lang="en-US" altLang="zh-CN" i="1" dirty="0"/>
              <a:t>N</a:t>
            </a:r>
            <a:r>
              <a:rPr lang="zh-CN" altLang="en-US" dirty="0"/>
              <a:t>，它指明一个最长响应时间（默认值为 </a:t>
            </a:r>
            <a:r>
              <a:rPr lang="en-US" altLang="zh-CN" dirty="0" smtClean="0"/>
              <a:t>10 </a:t>
            </a:r>
            <a:r>
              <a:rPr lang="zh-CN" altLang="en-US" dirty="0" smtClean="0"/>
              <a:t>秒</a:t>
            </a:r>
            <a:r>
              <a:rPr lang="zh-CN" altLang="en-US" dirty="0"/>
              <a:t>）。当收到询问时，主机在 </a:t>
            </a:r>
            <a:r>
              <a:rPr lang="en-US" altLang="zh-CN" dirty="0"/>
              <a:t>0 </a:t>
            </a:r>
            <a:r>
              <a:rPr lang="zh-CN" altLang="en-US" dirty="0"/>
              <a:t>到 </a:t>
            </a:r>
            <a:r>
              <a:rPr lang="en-US" altLang="zh-CN" i="1" dirty="0"/>
              <a:t>N </a:t>
            </a:r>
            <a:r>
              <a:rPr lang="zh-CN" altLang="en-US" dirty="0"/>
              <a:t>之间随机选择发送响应所需经过的时延。对应于最小时延的响应最先发送。</a:t>
            </a:r>
            <a:endParaRPr lang="zh-CN" altLang="en-US" dirty="0"/>
          </a:p>
          <a:p>
            <a:r>
              <a:rPr lang="zh-CN" altLang="en-US" dirty="0"/>
              <a:t>同一个组内的每一个主机都要监听响应，只要有本组的其他主机先发送了响应，自己就可以不再发送响应了。 </a:t>
            </a:r>
            <a:endParaRPr lang="zh-CN" altLang="en-US" dirty="0"/>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p:txBody>
          <a:bodyPr/>
          <a:lstStyle/>
          <a:p>
            <a:r>
              <a:rPr lang="en-US" altLang="zh-CN" dirty="0"/>
              <a:t>3.  </a:t>
            </a:r>
            <a:r>
              <a:rPr lang="zh-CN" altLang="en-US" dirty="0"/>
              <a:t>多播路由选择</a:t>
            </a:r>
            <a:endParaRPr lang="zh-CN" altLang="en-US" dirty="0"/>
          </a:p>
        </p:txBody>
      </p:sp>
      <p:sp>
        <p:nvSpPr>
          <p:cNvPr id="620547"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sz="2800" dirty="0"/>
              <a:t>多播路由选择协议尚未标准化。</a:t>
            </a:r>
            <a:endParaRPr lang="zh-CN" altLang="en-US" sz="2800" dirty="0"/>
          </a:p>
          <a:p>
            <a:r>
              <a:rPr lang="zh-CN" altLang="en-US" sz="2800" dirty="0"/>
              <a:t>一个多播组中的成员是动态变化的，随时会有主机加入或离开这个多播组。</a:t>
            </a:r>
            <a:endParaRPr lang="zh-CN" altLang="en-US" sz="2800" dirty="0"/>
          </a:p>
          <a:p>
            <a:r>
              <a:rPr lang="zh-CN" altLang="en-US" sz="2800" dirty="0">
                <a:solidFill>
                  <a:srgbClr val="FF0000"/>
                </a:solidFill>
              </a:rPr>
              <a:t>多播路由选择实际上就是要找出以源主机为根结点的多播转发树。</a:t>
            </a:r>
            <a:endParaRPr lang="zh-CN" altLang="en-US" sz="2800" dirty="0">
              <a:solidFill>
                <a:srgbClr val="FF0000"/>
              </a:solidFill>
            </a:endParaRPr>
          </a:p>
          <a:p>
            <a:r>
              <a:rPr lang="zh-CN" altLang="en-US" sz="2800" dirty="0"/>
              <a:t>在多播转发树上的路由器不会收到重复的多播数据报。</a:t>
            </a:r>
            <a:endParaRPr lang="zh-CN" altLang="en-US" sz="2800" dirty="0"/>
          </a:p>
          <a:p>
            <a:r>
              <a:rPr lang="zh-CN" altLang="en-US" sz="2800" dirty="0"/>
              <a:t>对不同的多播组对应于不同的多播转发树</a:t>
            </a:r>
            <a:r>
              <a:rPr lang="zh-CN" altLang="en-US" sz="2800" dirty="0" smtClean="0"/>
              <a:t>。</a:t>
            </a:r>
            <a:endParaRPr lang="en-US" altLang="zh-CN" sz="2800" dirty="0" smtClean="0"/>
          </a:p>
          <a:p>
            <a:r>
              <a:rPr lang="zh-CN" altLang="en-US" sz="2800" dirty="0" smtClean="0"/>
              <a:t>同</a:t>
            </a:r>
            <a:r>
              <a:rPr lang="zh-CN" altLang="en-US" sz="2800" dirty="0"/>
              <a:t>一个多播组，对不同的源点也会有不同的多播转发树。</a:t>
            </a:r>
            <a:endParaRPr lang="zh-CN" altLang="en-US" sz="2800" dirty="0"/>
          </a:p>
        </p:txBody>
      </p:sp>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p:txBody>
          <a:bodyPr/>
          <a:lstStyle/>
          <a:p>
            <a:r>
              <a:rPr lang="en-US" altLang="zh-CN" dirty="0"/>
              <a:t>3.  </a:t>
            </a:r>
            <a:r>
              <a:rPr lang="zh-CN" altLang="en-US" dirty="0"/>
              <a:t>多播路由选择</a:t>
            </a:r>
            <a:endParaRPr lang="zh-CN" altLang="en-US" dirty="0"/>
          </a:p>
        </p:txBody>
      </p:sp>
      <p:sp>
        <p:nvSpPr>
          <p:cNvPr id="620547"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zh-CN" dirty="0" smtClean="0"/>
              <a:t>多</a:t>
            </a:r>
            <a:r>
              <a:rPr lang="zh-CN" altLang="zh-CN" dirty="0"/>
              <a:t>播路由选择</a:t>
            </a:r>
            <a:r>
              <a:rPr lang="zh-CN" altLang="zh-CN" dirty="0" smtClean="0"/>
              <a:t>协议在</a:t>
            </a:r>
            <a:r>
              <a:rPr lang="zh-CN" altLang="zh-CN" dirty="0"/>
              <a:t>转发多播数据报时</a:t>
            </a:r>
            <a:r>
              <a:rPr lang="zh-CN" altLang="zh-CN" dirty="0" smtClean="0"/>
              <a:t>使用三</a:t>
            </a:r>
            <a:r>
              <a:rPr lang="zh-CN" altLang="zh-CN" dirty="0"/>
              <a:t>种方法</a:t>
            </a:r>
            <a:r>
              <a:rPr lang="zh-CN" altLang="zh-CN" dirty="0" smtClean="0"/>
              <a:t>：</a:t>
            </a:r>
            <a:endParaRPr lang="en-US" altLang="zh-CN" dirty="0" smtClean="0"/>
          </a:p>
          <a:p>
            <a:pPr lvl="1"/>
            <a:r>
              <a:rPr lang="en-US" altLang="zh-CN" dirty="0"/>
              <a:t>(1</a:t>
            </a:r>
            <a:r>
              <a:rPr lang="en-US" altLang="zh-CN" dirty="0" smtClean="0"/>
              <a:t>) </a:t>
            </a:r>
            <a:r>
              <a:rPr lang="zh-CN" altLang="zh-CN" dirty="0" smtClean="0"/>
              <a:t>洪</a:t>
            </a:r>
            <a:r>
              <a:rPr lang="zh-CN" altLang="zh-CN" dirty="0"/>
              <a:t>泛与</a:t>
            </a:r>
            <a:r>
              <a:rPr lang="zh-CN" altLang="zh-CN" dirty="0" smtClean="0"/>
              <a:t>剪除</a:t>
            </a:r>
            <a:endParaRPr lang="en-US" altLang="zh-CN" dirty="0" smtClean="0"/>
          </a:p>
          <a:p>
            <a:pPr lvl="1"/>
            <a:r>
              <a:rPr lang="en-US" altLang="zh-CN" dirty="0"/>
              <a:t>(2) </a:t>
            </a:r>
            <a:r>
              <a:rPr lang="zh-CN" altLang="zh-CN" dirty="0"/>
              <a:t>隧道</a:t>
            </a:r>
            <a:r>
              <a:rPr lang="zh-CN" altLang="zh-CN" dirty="0" smtClean="0"/>
              <a:t>技术</a:t>
            </a:r>
            <a:r>
              <a:rPr lang="en-US" altLang="zh-CN" dirty="0" smtClean="0"/>
              <a:t> (</a:t>
            </a:r>
            <a:r>
              <a:rPr lang="en-US" altLang="zh-CN" dirty="0"/>
              <a:t>tunneling</a:t>
            </a:r>
            <a:r>
              <a:rPr lang="en-US" altLang="zh-CN" dirty="0" smtClean="0"/>
              <a:t>)</a:t>
            </a:r>
            <a:endParaRPr lang="en-US" altLang="zh-CN" dirty="0" smtClean="0"/>
          </a:p>
          <a:p>
            <a:pPr lvl="1"/>
            <a:r>
              <a:rPr lang="en-US" altLang="zh-CN" dirty="0"/>
              <a:t>(3) </a:t>
            </a:r>
            <a:r>
              <a:rPr lang="zh-CN" altLang="zh-CN" dirty="0"/>
              <a:t>基于核心的发现技术</a:t>
            </a:r>
            <a:endParaRPr lang="zh-CN" altLang="en-US" dirty="0"/>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6"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en-US" altLang="zh-CN" dirty="0"/>
              <a:t>(1) </a:t>
            </a:r>
            <a:r>
              <a:rPr lang="zh-CN" altLang="en-US" dirty="0"/>
              <a:t>洪泛与剪除</a:t>
            </a:r>
            <a:endParaRPr lang="zh-CN" altLang="en-US" dirty="0"/>
          </a:p>
        </p:txBody>
      </p:sp>
      <p:sp>
        <p:nvSpPr>
          <p:cNvPr id="1019907" name="Rectangle 3"/>
          <p:cNvSpPr>
            <a:spLocks noGrp="1" noChangeArrowheads="1"/>
          </p:cNvSpPr>
          <p:nvPr>
            <p:ph idx="1"/>
          </p:nvPr>
        </p:nvSpPr>
        <p:spPr/>
        <p:txBody>
          <a:bodyPr/>
          <a:lstStyle/>
          <a:p>
            <a:r>
              <a:rPr lang="zh-CN" altLang="en-US" dirty="0"/>
              <a:t>这种方法适合于较小的多播组，而所有的组成员接入的局域网也是相邻接的。</a:t>
            </a:r>
            <a:endParaRPr lang="zh-CN" altLang="en-US" dirty="0"/>
          </a:p>
          <a:p>
            <a:r>
              <a:rPr lang="zh-CN" altLang="en-US" dirty="0"/>
              <a:t>一开始，路由器转发多播数据报使用洪泛的方法（这就是广播）</a:t>
            </a:r>
            <a:r>
              <a:rPr lang="zh-CN" altLang="en-US" dirty="0" smtClean="0"/>
              <a:t>。</a:t>
            </a:r>
            <a:endParaRPr lang="en-US" altLang="zh-CN" dirty="0" smtClean="0"/>
          </a:p>
          <a:p>
            <a:r>
              <a:rPr lang="zh-CN" altLang="en-US" dirty="0" smtClean="0"/>
              <a:t>为了</a:t>
            </a:r>
            <a:r>
              <a:rPr lang="zh-CN" altLang="en-US" dirty="0"/>
              <a:t>避免兜圈子，采用</a:t>
            </a:r>
            <a:r>
              <a:rPr lang="zh-CN" altLang="en-US" dirty="0" smtClean="0"/>
              <a:t>了叫做</a:t>
            </a:r>
            <a:r>
              <a:rPr lang="zh-CN" altLang="en-US" dirty="0" smtClean="0">
                <a:solidFill>
                  <a:srgbClr val="FF0000"/>
                </a:solidFill>
              </a:rPr>
              <a:t>反向</a:t>
            </a:r>
            <a:r>
              <a:rPr lang="zh-CN" altLang="en-US" dirty="0">
                <a:solidFill>
                  <a:srgbClr val="FF0000"/>
                </a:solidFill>
              </a:rPr>
              <a:t>路径广播 </a:t>
            </a:r>
            <a:r>
              <a:rPr lang="en-US" altLang="zh-CN" dirty="0">
                <a:solidFill>
                  <a:srgbClr val="FF0000"/>
                </a:solidFill>
              </a:rPr>
              <a:t>RPB</a:t>
            </a:r>
            <a:r>
              <a:rPr lang="en-US" altLang="zh-CN" dirty="0"/>
              <a:t> (Reverse Path Broadcasting</a:t>
            </a:r>
            <a:r>
              <a:rPr lang="en-US" altLang="zh-CN" dirty="0" smtClean="0"/>
              <a:t>) </a:t>
            </a:r>
            <a:r>
              <a:rPr lang="zh-CN" altLang="en-US" dirty="0" smtClean="0"/>
              <a:t>的</a:t>
            </a:r>
            <a:r>
              <a:rPr lang="zh-CN" altLang="en-US" dirty="0"/>
              <a:t>策略。 </a:t>
            </a:r>
            <a:endParaRPr lang="zh-CN" altLang="en-US" dirty="0"/>
          </a:p>
        </p:txBody>
      </p:sp>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930" name="Rectangle 2"/>
          <p:cNvSpPr>
            <a:spLocks noGrp="1" noChangeArrowheads="1"/>
          </p:cNvSpPr>
          <p:nvPr>
            <p:ph type="title"/>
          </p:nvPr>
        </p:nvSpPr>
        <p:spPr/>
        <p:txBody>
          <a:bodyPr/>
          <a:lstStyle/>
          <a:p>
            <a:pPr algn="ctr"/>
            <a:r>
              <a:rPr lang="en-US" altLang="zh-CN"/>
              <a:t>RPB </a:t>
            </a:r>
            <a:r>
              <a:rPr lang="zh-CN" altLang="en-US"/>
              <a:t>的要点 </a:t>
            </a:r>
            <a:endParaRPr lang="zh-CN" altLang="en-US"/>
          </a:p>
        </p:txBody>
      </p:sp>
      <p:sp>
        <p:nvSpPr>
          <p:cNvPr id="102093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sz="2600" dirty="0"/>
              <a:t>路由器收到多播数据报时，先</a:t>
            </a:r>
            <a:r>
              <a:rPr lang="zh-CN" altLang="en-US" sz="2600" dirty="0" smtClean="0">
                <a:solidFill>
                  <a:srgbClr val="FF0000"/>
                </a:solidFill>
              </a:rPr>
              <a:t>检查它是否</a:t>
            </a:r>
            <a:r>
              <a:rPr lang="zh-CN" altLang="en-US" sz="2600" dirty="0">
                <a:solidFill>
                  <a:srgbClr val="FF0000"/>
                </a:solidFill>
              </a:rPr>
              <a:t>是从源点经</a:t>
            </a:r>
            <a:r>
              <a:rPr lang="zh-CN" altLang="en-US" sz="2600" dirty="0">
                <a:solidFill>
                  <a:srgbClr val="0000FF"/>
                </a:solidFill>
              </a:rPr>
              <a:t>最短路径</a:t>
            </a:r>
            <a:r>
              <a:rPr lang="zh-CN" altLang="en-US" sz="2600" dirty="0">
                <a:solidFill>
                  <a:srgbClr val="FF0000"/>
                </a:solidFill>
              </a:rPr>
              <a:t>传送来的。</a:t>
            </a:r>
            <a:endParaRPr lang="zh-CN" altLang="en-US" sz="2600" dirty="0">
              <a:solidFill>
                <a:srgbClr val="FF0000"/>
              </a:solidFill>
            </a:endParaRPr>
          </a:p>
          <a:p>
            <a:r>
              <a:rPr lang="zh-CN" altLang="en-US" sz="2600" dirty="0"/>
              <a:t>若是，就向所有其他方向转发刚才收到的多播数据报（但进入的方向除外），否则就丢弃而不转发。</a:t>
            </a:r>
            <a:endParaRPr lang="zh-CN" altLang="en-US" sz="2600" dirty="0"/>
          </a:p>
          <a:p>
            <a:r>
              <a:rPr lang="zh-CN" altLang="en-US" sz="2600" dirty="0"/>
              <a:t>如果存在几条同样长度的最短</a:t>
            </a:r>
            <a:r>
              <a:rPr lang="zh-CN" altLang="en-US" sz="2600" dirty="0" smtClean="0"/>
              <a:t>路径，</a:t>
            </a:r>
            <a:r>
              <a:rPr lang="zh-CN" altLang="en-US" sz="2600" dirty="0"/>
              <a:t>那么只能选择一条最短路径，选择的准则就是看这几条最短路径中的相邻路由器谁的 </a:t>
            </a:r>
            <a:r>
              <a:rPr lang="en-US" altLang="zh-CN" sz="2600" dirty="0"/>
              <a:t>IP </a:t>
            </a:r>
            <a:r>
              <a:rPr lang="zh-CN" altLang="en-US" sz="2600" dirty="0"/>
              <a:t>地址最小。 </a:t>
            </a:r>
            <a:endParaRPr lang="en-US" altLang="zh-CN" sz="2600" dirty="0" smtClean="0"/>
          </a:p>
          <a:p>
            <a:r>
              <a:rPr lang="zh-CN" altLang="zh-CN" sz="2600" dirty="0">
                <a:solidFill>
                  <a:srgbClr val="FF0000"/>
                </a:solidFill>
              </a:rPr>
              <a:t>最后就得出了用来转发多播数据报的多播转发</a:t>
            </a:r>
            <a:r>
              <a:rPr lang="zh-CN" altLang="zh-CN" sz="2600" dirty="0" smtClean="0">
                <a:solidFill>
                  <a:srgbClr val="FF0000"/>
                </a:solidFill>
              </a:rPr>
              <a:t>树</a:t>
            </a:r>
            <a:r>
              <a:rPr lang="zh-CN" altLang="zh-CN" sz="2600" dirty="0">
                <a:solidFill>
                  <a:srgbClr val="FF0000"/>
                </a:solidFill>
              </a:rPr>
              <a:t>，</a:t>
            </a:r>
            <a:r>
              <a:rPr lang="zh-CN" altLang="zh-CN" sz="2600" dirty="0"/>
              <a:t>以后就按这个多播转发</a:t>
            </a:r>
            <a:r>
              <a:rPr lang="zh-CN" altLang="zh-CN" sz="2600" dirty="0" smtClean="0"/>
              <a:t>树转发</a:t>
            </a:r>
            <a:r>
              <a:rPr lang="zh-CN" altLang="zh-CN" sz="2600" dirty="0"/>
              <a:t>多播数据报</a:t>
            </a:r>
            <a:r>
              <a:rPr lang="zh-CN" altLang="zh-CN" sz="2600" dirty="0" smtClean="0"/>
              <a:t>。避免</a:t>
            </a:r>
            <a:r>
              <a:rPr lang="zh-CN" altLang="zh-CN" sz="2600" dirty="0"/>
              <a:t>了多播数据报的兜圈子，同时每一个路由器也不会接收重复的多播数据报。</a:t>
            </a:r>
            <a:endParaRPr lang="zh-CN" altLang="en-US" sz="2600" dirty="0"/>
          </a:p>
        </p:txBody>
      </p:sp>
    </p:spTree>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930" name="Rectangle 2"/>
          <p:cNvSpPr>
            <a:spLocks noGrp="1" noChangeArrowheads="1"/>
          </p:cNvSpPr>
          <p:nvPr>
            <p:ph type="title"/>
          </p:nvPr>
        </p:nvSpPr>
        <p:spPr/>
        <p:txBody>
          <a:bodyPr/>
          <a:lstStyle/>
          <a:p>
            <a:pPr algn="ctr"/>
            <a:r>
              <a:rPr lang="en-US" altLang="zh-CN"/>
              <a:t>RPB </a:t>
            </a:r>
            <a:r>
              <a:rPr lang="zh-CN" altLang="en-US"/>
              <a:t>的要点 </a:t>
            </a:r>
            <a:endParaRPr lang="zh-CN" altLang="en-US"/>
          </a:p>
        </p:txBody>
      </p:sp>
      <p:sp>
        <p:nvSpPr>
          <p:cNvPr id="102093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zh-CN" dirty="0"/>
              <a:t>如果在多播转发树上的某个路由器发现它的下游树枝（即叶节点方向）已没有该多播组的成员，就应把它和下游的树枝一起</a:t>
            </a:r>
            <a:r>
              <a:rPr lang="zh-CN" altLang="zh-CN" dirty="0">
                <a:solidFill>
                  <a:srgbClr val="FF0000"/>
                </a:solidFill>
              </a:rPr>
              <a:t>剪除。</a:t>
            </a:r>
            <a:endParaRPr lang="en-US" altLang="zh-CN" dirty="0">
              <a:solidFill>
                <a:srgbClr val="FF0000"/>
              </a:solidFill>
            </a:endParaRPr>
          </a:p>
          <a:p>
            <a:r>
              <a:rPr lang="zh-CN" altLang="zh-CN" dirty="0" smtClean="0"/>
              <a:t>当</a:t>
            </a:r>
            <a:r>
              <a:rPr lang="zh-CN" altLang="zh-CN" dirty="0"/>
              <a:t>某个树枝有新增加的组成员时，可以再</a:t>
            </a:r>
            <a:r>
              <a:rPr lang="zh-CN" altLang="zh-CN" dirty="0">
                <a:solidFill>
                  <a:srgbClr val="FF0000"/>
                </a:solidFill>
              </a:rPr>
              <a:t>接入</a:t>
            </a:r>
            <a:r>
              <a:rPr lang="zh-CN" altLang="zh-CN" dirty="0"/>
              <a:t>到多播转发树上。</a:t>
            </a:r>
            <a:endParaRPr lang="zh-CN" altLang="zh-CN" dirty="0"/>
          </a:p>
          <a:p>
            <a:endParaRPr lang="zh-CN" altLang="en-US" sz="2800" dirty="0"/>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2066" name="Group 114"/>
          <p:cNvGrpSpPr/>
          <p:nvPr/>
        </p:nvGrpSpPr>
        <p:grpSpPr bwMode="auto">
          <a:xfrm>
            <a:off x="7152027" y="3482255"/>
            <a:ext cx="2591725" cy="2374900"/>
            <a:chOff x="3749" y="2721"/>
            <a:chExt cx="1507" cy="1496"/>
          </a:xfrm>
        </p:grpSpPr>
        <p:sp>
          <p:nvSpPr>
            <p:cNvPr id="1022042" name="Oval 90"/>
            <p:cNvSpPr>
              <a:spLocks noChangeArrowheads="1"/>
            </p:cNvSpPr>
            <p:nvPr/>
          </p:nvSpPr>
          <p:spPr bwMode="auto">
            <a:xfrm rot="1323552">
              <a:off x="3749" y="3356"/>
              <a:ext cx="1272" cy="861"/>
            </a:xfrm>
            <a:prstGeom prst="ellipse">
              <a:avLst/>
            </a:prstGeom>
            <a:solidFill>
              <a:srgbClr val="FF66FF"/>
            </a:solidFill>
            <a:ln>
              <a:noFill/>
            </a:ln>
            <a:effectLst/>
            <a:extLst>
              <a:ext uri="{91240B29-F687-4F45-9708-019B960494DF}">
                <a14:hiddenLine xmlns:a14="http://schemas.microsoft.com/office/drawing/2010/main" w="9525">
                  <a:solidFill>
                    <a:schemeClr val="tx1"/>
                  </a:solidFill>
                  <a:prstDash val="dash"/>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43" name="Text Box 91"/>
            <p:cNvSpPr txBox="1">
              <a:spLocks noChangeArrowheads="1"/>
            </p:cNvSpPr>
            <p:nvPr/>
          </p:nvSpPr>
          <p:spPr bwMode="auto">
            <a:xfrm>
              <a:off x="4075" y="2721"/>
              <a:ext cx="118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a:solidFill>
                    <a:srgbClr val="000099"/>
                  </a:solidFill>
                  <a:latin typeface="+mn-lt"/>
                  <a:ea typeface="黑体" panose="02010609060101010101" pitchFamily="2" charset="-122"/>
                </a:rPr>
                <a:t>剪除没有</a:t>
              </a:r>
              <a:endParaRPr lang="zh-CN" altLang="en-US" sz="2400" b="1">
                <a:solidFill>
                  <a:srgbClr val="000099"/>
                </a:solidFill>
                <a:latin typeface="+mn-lt"/>
                <a:ea typeface="黑体" panose="02010609060101010101" pitchFamily="2" charset="-122"/>
              </a:endParaRPr>
            </a:p>
            <a:p>
              <a:pPr algn="ctr"/>
              <a:r>
                <a:rPr lang="zh-CN" altLang="en-US" sz="2400" b="1">
                  <a:solidFill>
                    <a:srgbClr val="000099"/>
                  </a:solidFill>
                  <a:latin typeface="+mn-lt"/>
                  <a:ea typeface="黑体" panose="02010609060101010101" pitchFamily="2" charset="-122"/>
                </a:rPr>
                <a:t>组成员的树枝</a:t>
              </a:r>
              <a:endParaRPr lang="zh-CN" altLang="en-US" sz="2400" b="1">
                <a:solidFill>
                  <a:srgbClr val="000099"/>
                </a:solidFill>
                <a:latin typeface="+mn-lt"/>
                <a:ea typeface="黑体" panose="02010609060101010101" pitchFamily="2" charset="-122"/>
              </a:endParaRPr>
            </a:p>
          </p:txBody>
        </p:sp>
      </p:grpSp>
      <p:sp>
        <p:nvSpPr>
          <p:cNvPr id="1021956" name="Line 4"/>
          <p:cNvSpPr>
            <a:spLocks noChangeShapeType="1"/>
          </p:cNvSpPr>
          <p:nvPr/>
        </p:nvSpPr>
        <p:spPr bwMode="auto">
          <a:xfrm>
            <a:off x="8641366" y="5526956"/>
            <a:ext cx="806582" cy="24447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57" name="Line 5"/>
          <p:cNvSpPr>
            <a:spLocks noChangeShapeType="1"/>
          </p:cNvSpPr>
          <p:nvPr/>
        </p:nvSpPr>
        <p:spPr bwMode="auto">
          <a:xfrm>
            <a:off x="4684125" y="950192"/>
            <a:ext cx="0" cy="6175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58" name="Line 6"/>
          <p:cNvSpPr>
            <a:spLocks noChangeShapeType="1"/>
          </p:cNvSpPr>
          <p:nvPr/>
        </p:nvSpPr>
        <p:spPr bwMode="auto">
          <a:xfrm flipV="1">
            <a:off x="2776877" y="1759817"/>
            <a:ext cx="1865973" cy="92075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59" name="Line 7"/>
          <p:cNvSpPr>
            <a:spLocks noChangeShapeType="1"/>
          </p:cNvSpPr>
          <p:nvPr/>
        </p:nvSpPr>
        <p:spPr bwMode="auto">
          <a:xfrm>
            <a:off x="3005608" y="4536355"/>
            <a:ext cx="356512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0" name="Line 8"/>
          <p:cNvSpPr>
            <a:spLocks noChangeShapeType="1"/>
          </p:cNvSpPr>
          <p:nvPr/>
        </p:nvSpPr>
        <p:spPr bwMode="auto">
          <a:xfrm>
            <a:off x="3005608" y="2680567"/>
            <a:ext cx="356512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1" name="Text Box 9"/>
          <p:cNvSpPr txBox="1">
            <a:spLocks noChangeArrowheads="1"/>
          </p:cNvSpPr>
          <p:nvPr/>
        </p:nvSpPr>
        <p:spPr bwMode="auto">
          <a:xfrm>
            <a:off x="4961012" y="489817"/>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anose="02010609060101010101" pitchFamily="2" charset="-122"/>
              </a:rPr>
              <a:t>源点</a:t>
            </a:r>
            <a:endParaRPr lang="zh-CN" altLang="en-US" sz="2400" b="1">
              <a:solidFill>
                <a:srgbClr val="000099"/>
              </a:solidFill>
              <a:latin typeface="+mn-lt"/>
              <a:ea typeface="黑体" panose="02010609060101010101" pitchFamily="2" charset="-122"/>
            </a:endParaRPr>
          </a:p>
        </p:txBody>
      </p:sp>
      <p:sp>
        <p:nvSpPr>
          <p:cNvPr id="1021962" name="Line 10"/>
          <p:cNvSpPr>
            <a:spLocks noChangeShapeType="1"/>
          </p:cNvSpPr>
          <p:nvPr/>
        </p:nvSpPr>
        <p:spPr bwMode="auto">
          <a:xfrm>
            <a:off x="4945534" y="1842367"/>
            <a:ext cx="1724952" cy="8636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3" name="Line 11"/>
          <p:cNvSpPr>
            <a:spLocks noChangeShapeType="1"/>
          </p:cNvSpPr>
          <p:nvPr/>
        </p:nvSpPr>
        <p:spPr bwMode="auto">
          <a:xfrm>
            <a:off x="2776877" y="2807568"/>
            <a:ext cx="0" cy="16049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4" name="Line 12"/>
          <p:cNvSpPr>
            <a:spLocks noChangeShapeType="1"/>
          </p:cNvSpPr>
          <p:nvPr/>
        </p:nvSpPr>
        <p:spPr bwMode="auto">
          <a:xfrm>
            <a:off x="2888662" y="4660180"/>
            <a:ext cx="1726671" cy="111125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5" name="Line 13"/>
          <p:cNvSpPr>
            <a:spLocks noChangeShapeType="1"/>
          </p:cNvSpPr>
          <p:nvPr/>
        </p:nvSpPr>
        <p:spPr bwMode="auto">
          <a:xfrm>
            <a:off x="6799469" y="2807567"/>
            <a:ext cx="0" cy="172878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6" name="Line 14"/>
          <p:cNvSpPr>
            <a:spLocks noChangeShapeType="1"/>
          </p:cNvSpPr>
          <p:nvPr/>
        </p:nvSpPr>
        <p:spPr bwMode="auto">
          <a:xfrm flipH="1">
            <a:off x="4961012" y="4536356"/>
            <a:ext cx="1838457" cy="12350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7" name="Line 15"/>
          <p:cNvSpPr>
            <a:spLocks noChangeShapeType="1"/>
          </p:cNvSpPr>
          <p:nvPr/>
        </p:nvSpPr>
        <p:spPr bwMode="auto">
          <a:xfrm flipH="1">
            <a:off x="1395883" y="4536355"/>
            <a:ext cx="1265767" cy="9906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8" name="Line 16"/>
          <p:cNvSpPr>
            <a:spLocks noChangeShapeType="1"/>
          </p:cNvSpPr>
          <p:nvPr/>
        </p:nvSpPr>
        <p:spPr bwMode="auto">
          <a:xfrm>
            <a:off x="6916415" y="4536355"/>
            <a:ext cx="1609725" cy="9906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21969" name="Picture 1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31198" y="2436092"/>
            <a:ext cx="806583"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21970" name="Picture 1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71375" y="332656"/>
            <a:ext cx="799704"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1971"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86602" y="5526955"/>
            <a:ext cx="806582"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21972" name="Picture 2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31198" y="4290292"/>
            <a:ext cx="806583"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21973" name="Picture 2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40285" y="4290292"/>
            <a:ext cx="806582"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21974" name="Picture 2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40285" y="2436092"/>
            <a:ext cx="806582"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21975" name="Picture 2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34980" y="5401543"/>
            <a:ext cx="808302"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21976" name="Picture 2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63517" y="5280892"/>
            <a:ext cx="806582"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021987" name="Group 35"/>
          <p:cNvGrpSpPr/>
          <p:nvPr/>
        </p:nvGrpSpPr>
        <p:grpSpPr bwMode="auto">
          <a:xfrm>
            <a:off x="5545742" y="2359892"/>
            <a:ext cx="230452" cy="247650"/>
            <a:chOff x="3470" y="572"/>
            <a:chExt cx="91" cy="91"/>
          </a:xfrm>
        </p:grpSpPr>
        <p:sp>
          <p:nvSpPr>
            <p:cNvPr id="1021988" name="Line 36"/>
            <p:cNvSpPr>
              <a:spLocks noChangeShapeType="1"/>
            </p:cNvSpPr>
            <p:nvPr/>
          </p:nvSpPr>
          <p:spPr bwMode="auto">
            <a:xfrm>
              <a:off x="3470" y="572"/>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89" name="Line 37"/>
            <p:cNvSpPr>
              <a:spLocks noChangeShapeType="1"/>
            </p:cNvSpPr>
            <p:nvPr/>
          </p:nvSpPr>
          <p:spPr bwMode="auto">
            <a:xfrm rot="5400000">
              <a:off x="3471" y="571"/>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2062" name="Group 110"/>
          <p:cNvGrpSpPr/>
          <p:nvPr/>
        </p:nvGrpSpPr>
        <p:grpSpPr bwMode="auto">
          <a:xfrm>
            <a:off x="3748559" y="2755181"/>
            <a:ext cx="3394869" cy="1285875"/>
            <a:chOff x="1770" y="2263"/>
            <a:chExt cx="1974" cy="810"/>
          </a:xfrm>
        </p:grpSpPr>
        <p:grpSp>
          <p:nvGrpSpPr>
            <p:cNvPr id="1021977" name="Group 25"/>
            <p:cNvGrpSpPr/>
            <p:nvPr/>
          </p:nvGrpSpPr>
          <p:grpSpPr bwMode="auto">
            <a:xfrm rot="5400000">
              <a:off x="3406" y="2735"/>
              <a:ext cx="544" cy="132"/>
              <a:chOff x="4105" y="1253"/>
              <a:chExt cx="317" cy="90"/>
            </a:xfrm>
          </p:grpSpPr>
          <p:sp>
            <p:nvSpPr>
              <p:cNvPr id="1021978" name="Rectangle 26"/>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1979" name="Line 27"/>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1991" name="Group 39"/>
            <p:cNvGrpSpPr/>
            <p:nvPr/>
          </p:nvGrpSpPr>
          <p:grpSpPr bwMode="auto">
            <a:xfrm flipH="1">
              <a:off x="1770" y="2263"/>
              <a:ext cx="468" cy="155"/>
              <a:chOff x="4105" y="1253"/>
              <a:chExt cx="317" cy="90"/>
            </a:xfrm>
          </p:grpSpPr>
          <p:sp>
            <p:nvSpPr>
              <p:cNvPr id="1021992" name="Rectangle 40"/>
              <p:cNvSpPr>
                <a:spLocks noChangeArrowheads="1"/>
              </p:cNvSpPr>
              <p:nvPr/>
            </p:nvSpPr>
            <p:spPr bwMode="auto">
              <a:xfrm>
                <a:off x="4105" y="1253"/>
                <a:ext cx="181" cy="90"/>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1993" name="Line 41"/>
              <p:cNvSpPr>
                <a:spLocks noChangeShapeType="1"/>
              </p:cNvSpPr>
              <p:nvPr/>
            </p:nvSpPr>
            <p:spPr bwMode="auto">
              <a:xfrm flipV="1">
                <a:off x="4150" y="1298"/>
                <a:ext cx="272" cy="0"/>
              </a:xfrm>
              <a:prstGeom prst="line">
                <a:avLst/>
              </a:prstGeom>
              <a:noFill/>
              <a:ln w="28575">
                <a:solidFill>
                  <a:srgbClr val="FF0000"/>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021994" name="Group 42"/>
          <p:cNvGrpSpPr/>
          <p:nvPr/>
        </p:nvGrpSpPr>
        <p:grpSpPr bwMode="auto">
          <a:xfrm flipH="1">
            <a:off x="3518107" y="2755180"/>
            <a:ext cx="230452" cy="249237"/>
            <a:chOff x="3470" y="572"/>
            <a:chExt cx="91" cy="91"/>
          </a:xfrm>
        </p:grpSpPr>
        <p:sp>
          <p:nvSpPr>
            <p:cNvPr id="1021995" name="Line 43"/>
            <p:cNvSpPr>
              <a:spLocks noChangeShapeType="1"/>
            </p:cNvSpPr>
            <p:nvPr/>
          </p:nvSpPr>
          <p:spPr bwMode="auto">
            <a:xfrm>
              <a:off x="3470" y="572"/>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96" name="Line 44"/>
            <p:cNvSpPr>
              <a:spLocks noChangeShapeType="1"/>
            </p:cNvSpPr>
            <p:nvPr/>
          </p:nvSpPr>
          <p:spPr bwMode="auto">
            <a:xfrm rot="5400000">
              <a:off x="3471" y="571"/>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2061" name="Group 109"/>
          <p:cNvGrpSpPr/>
          <p:nvPr/>
        </p:nvGrpSpPr>
        <p:grpSpPr bwMode="auto">
          <a:xfrm>
            <a:off x="2888662" y="2359892"/>
            <a:ext cx="2657079" cy="1557338"/>
            <a:chOff x="1270" y="2014"/>
            <a:chExt cx="1545" cy="981"/>
          </a:xfrm>
        </p:grpSpPr>
        <p:grpSp>
          <p:nvGrpSpPr>
            <p:cNvPr id="1021984" name="Group 32"/>
            <p:cNvGrpSpPr/>
            <p:nvPr/>
          </p:nvGrpSpPr>
          <p:grpSpPr bwMode="auto">
            <a:xfrm>
              <a:off x="2349" y="2014"/>
              <a:ext cx="466" cy="154"/>
              <a:chOff x="4105" y="1253"/>
              <a:chExt cx="317" cy="90"/>
            </a:xfrm>
          </p:grpSpPr>
          <p:sp>
            <p:nvSpPr>
              <p:cNvPr id="1021985" name="Rectangle 33"/>
              <p:cNvSpPr>
                <a:spLocks noChangeArrowheads="1"/>
              </p:cNvSpPr>
              <p:nvPr/>
            </p:nvSpPr>
            <p:spPr bwMode="auto">
              <a:xfrm>
                <a:off x="4105" y="1253"/>
                <a:ext cx="181" cy="90"/>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1986" name="Line 34"/>
              <p:cNvSpPr>
                <a:spLocks noChangeShapeType="1"/>
              </p:cNvSpPr>
              <p:nvPr/>
            </p:nvSpPr>
            <p:spPr bwMode="auto">
              <a:xfrm flipV="1">
                <a:off x="4150" y="1298"/>
                <a:ext cx="272" cy="0"/>
              </a:xfrm>
              <a:prstGeom prst="line">
                <a:avLst/>
              </a:prstGeom>
              <a:noFill/>
              <a:ln w="28575">
                <a:solidFill>
                  <a:srgbClr val="FF0000"/>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1997" name="Group 45"/>
            <p:cNvGrpSpPr/>
            <p:nvPr/>
          </p:nvGrpSpPr>
          <p:grpSpPr bwMode="auto">
            <a:xfrm rot="5400000">
              <a:off x="1064" y="2656"/>
              <a:ext cx="545" cy="134"/>
              <a:chOff x="4105" y="1253"/>
              <a:chExt cx="317" cy="90"/>
            </a:xfrm>
          </p:grpSpPr>
          <p:sp>
            <p:nvSpPr>
              <p:cNvPr id="1021998" name="Rectangle 46"/>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1999" name="Line 47"/>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022004" name="Group 52"/>
          <p:cNvGrpSpPr/>
          <p:nvPr/>
        </p:nvGrpSpPr>
        <p:grpSpPr bwMode="auto">
          <a:xfrm>
            <a:off x="6004926" y="4607793"/>
            <a:ext cx="230452" cy="246063"/>
            <a:chOff x="3470" y="572"/>
            <a:chExt cx="91" cy="91"/>
          </a:xfrm>
        </p:grpSpPr>
        <p:sp>
          <p:nvSpPr>
            <p:cNvPr id="1022005" name="Line 53"/>
            <p:cNvSpPr>
              <a:spLocks noChangeShapeType="1"/>
            </p:cNvSpPr>
            <p:nvPr/>
          </p:nvSpPr>
          <p:spPr bwMode="auto">
            <a:xfrm>
              <a:off x="3470" y="572"/>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2006" name="Line 54"/>
            <p:cNvSpPr>
              <a:spLocks noChangeShapeType="1"/>
            </p:cNvSpPr>
            <p:nvPr/>
          </p:nvSpPr>
          <p:spPr bwMode="auto">
            <a:xfrm rot="5400000">
              <a:off x="3471" y="571"/>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2063" name="Group 111"/>
          <p:cNvGrpSpPr/>
          <p:nvPr/>
        </p:nvGrpSpPr>
        <p:grpSpPr bwMode="auto">
          <a:xfrm>
            <a:off x="1426840" y="4607792"/>
            <a:ext cx="4578085" cy="546100"/>
            <a:chOff x="420" y="3430"/>
            <a:chExt cx="2662" cy="344"/>
          </a:xfrm>
        </p:grpSpPr>
        <p:grpSp>
          <p:nvGrpSpPr>
            <p:cNvPr id="1022001" name="Group 49"/>
            <p:cNvGrpSpPr/>
            <p:nvPr/>
          </p:nvGrpSpPr>
          <p:grpSpPr bwMode="auto">
            <a:xfrm>
              <a:off x="2614" y="3430"/>
              <a:ext cx="468" cy="153"/>
              <a:chOff x="4105" y="1253"/>
              <a:chExt cx="317" cy="90"/>
            </a:xfrm>
          </p:grpSpPr>
          <p:sp>
            <p:nvSpPr>
              <p:cNvPr id="1022002" name="Rectangle 50"/>
              <p:cNvSpPr>
                <a:spLocks noChangeArrowheads="1"/>
              </p:cNvSpPr>
              <p:nvPr/>
            </p:nvSpPr>
            <p:spPr bwMode="auto">
              <a:xfrm>
                <a:off x="4105" y="1253"/>
                <a:ext cx="181" cy="90"/>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03" name="Line 51"/>
              <p:cNvSpPr>
                <a:spLocks noChangeShapeType="1"/>
              </p:cNvSpPr>
              <p:nvPr/>
            </p:nvSpPr>
            <p:spPr bwMode="auto">
              <a:xfrm flipV="1">
                <a:off x="4150" y="1298"/>
                <a:ext cx="272" cy="0"/>
              </a:xfrm>
              <a:prstGeom prst="line">
                <a:avLst/>
              </a:prstGeom>
              <a:noFill/>
              <a:ln w="28575">
                <a:solidFill>
                  <a:srgbClr val="FF0000"/>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2014" name="Group 62"/>
            <p:cNvGrpSpPr/>
            <p:nvPr/>
          </p:nvGrpSpPr>
          <p:grpSpPr bwMode="auto">
            <a:xfrm rot="19424285" flipH="1">
              <a:off x="420" y="3551"/>
              <a:ext cx="468" cy="154"/>
              <a:chOff x="4105" y="1253"/>
              <a:chExt cx="317" cy="90"/>
            </a:xfrm>
          </p:grpSpPr>
          <p:sp>
            <p:nvSpPr>
              <p:cNvPr id="1022015" name="Rectangle 63"/>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16" name="Line 64"/>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2017" name="Group 65"/>
            <p:cNvGrpSpPr/>
            <p:nvPr/>
          </p:nvGrpSpPr>
          <p:grpSpPr bwMode="auto">
            <a:xfrm rot="1818208">
              <a:off x="1606" y="3619"/>
              <a:ext cx="467" cy="155"/>
              <a:chOff x="4105" y="1253"/>
              <a:chExt cx="317" cy="90"/>
            </a:xfrm>
          </p:grpSpPr>
          <p:sp>
            <p:nvSpPr>
              <p:cNvPr id="1022018" name="Rectangle 66"/>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19" name="Line 67"/>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022060" name="Group 108"/>
          <p:cNvGrpSpPr/>
          <p:nvPr/>
        </p:nvGrpSpPr>
        <p:grpSpPr bwMode="auto">
          <a:xfrm>
            <a:off x="3258419" y="1872531"/>
            <a:ext cx="2975240" cy="312737"/>
            <a:chOff x="1485" y="1707"/>
            <a:chExt cx="1730" cy="197"/>
          </a:xfrm>
        </p:grpSpPr>
        <p:grpSp>
          <p:nvGrpSpPr>
            <p:cNvPr id="1021980" name="Group 28"/>
            <p:cNvGrpSpPr/>
            <p:nvPr/>
          </p:nvGrpSpPr>
          <p:grpSpPr bwMode="auto">
            <a:xfrm rot="1498195">
              <a:off x="2747" y="1749"/>
              <a:ext cx="468" cy="155"/>
              <a:chOff x="4105" y="1253"/>
              <a:chExt cx="317" cy="90"/>
            </a:xfrm>
          </p:grpSpPr>
          <p:sp>
            <p:nvSpPr>
              <p:cNvPr id="1021981" name="Rectangle 29"/>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1982" name="Line 30"/>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2023" name="Group 71"/>
            <p:cNvGrpSpPr/>
            <p:nvPr/>
          </p:nvGrpSpPr>
          <p:grpSpPr bwMode="auto">
            <a:xfrm rot="20121053" flipH="1">
              <a:off x="1485" y="1707"/>
              <a:ext cx="467" cy="156"/>
              <a:chOff x="4105" y="1253"/>
              <a:chExt cx="317" cy="90"/>
            </a:xfrm>
          </p:grpSpPr>
          <p:sp>
            <p:nvSpPr>
              <p:cNvPr id="1022024" name="Rectangle 72"/>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25" name="Line 73"/>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sp>
        <p:nvSpPr>
          <p:cNvPr id="1022026" name="Text Box 74"/>
          <p:cNvSpPr txBox="1">
            <a:spLocks noChangeArrowheads="1"/>
          </p:cNvSpPr>
          <p:nvPr/>
        </p:nvSpPr>
        <p:spPr bwMode="auto">
          <a:xfrm>
            <a:off x="7084955" y="2429743"/>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3</a:t>
            </a:r>
            <a:endParaRPr lang="en-US" altLang="zh-CN" sz="2400" b="1" baseline="-25000">
              <a:solidFill>
                <a:srgbClr val="000099"/>
              </a:solidFill>
              <a:latin typeface="+mn-lt"/>
              <a:ea typeface="黑体" panose="02010609060101010101" pitchFamily="2" charset="-122"/>
            </a:endParaRPr>
          </a:p>
        </p:txBody>
      </p:sp>
      <p:sp>
        <p:nvSpPr>
          <p:cNvPr id="1022027" name="Text Box 75"/>
          <p:cNvSpPr txBox="1">
            <a:spLocks noChangeArrowheads="1"/>
          </p:cNvSpPr>
          <p:nvPr/>
        </p:nvSpPr>
        <p:spPr bwMode="auto">
          <a:xfrm>
            <a:off x="2085521" y="3899767"/>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4</a:t>
            </a:r>
            <a:endParaRPr lang="en-US" altLang="zh-CN" sz="2400" b="1" baseline="-25000">
              <a:solidFill>
                <a:srgbClr val="000099"/>
              </a:solidFill>
              <a:latin typeface="+mn-lt"/>
              <a:ea typeface="黑体" panose="02010609060101010101" pitchFamily="2" charset="-122"/>
            </a:endParaRPr>
          </a:p>
        </p:txBody>
      </p:sp>
      <p:sp>
        <p:nvSpPr>
          <p:cNvPr id="1022028" name="Text Box 76"/>
          <p:cNvSpPr txBox="1">
            <a:spLocks noChangeArrowheads="1"/>
          </p:cNvSpPr>
          <p:nvPr/>
        </p:nvSpPr>
        <p:spPr bwMode="auto">
          <a:xfrm>
            <a:off x="704528" y="4907830"/>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6</a:t>
            </a:r>
            <a:endParaRPr lang="en-US" altLang="zh-CN" sz="2400" b="1" baseline="-25000">
              <a:solidFill>
                <a:srgbClr val="000099"/>
              </a:solidFill>
              <a:latin typeface="+mn-lt"/>
              <a:ea typeface="黑体" panose="02010609060101010101" pitchFamily="2" charset="-122"/>
            </a:endParaRPr>
          </a:p>
        </p:txBody>
      </p:sp>
      <p:sp>
        <p:nvSpPr>
          <p:cNvPr id="1022029" name="Text Box 77"/>
          <p:cNvSpPr txBox="1">
            <a:spLocks noChangeArrowheads="1"/>
          </p:cNvSpPr>
          <p:nvPr/>
        </p:nvSpPr>
        <p:spPr bwMode="auto">
          <a:xfrm>
            <a:off x="4386602" y="5063405"/>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7</a:t>
            </a:r>
            <a:endParaRPr lang="en-US" altLang="zh-CN" sz="2400" b="1" baseline="-25000">
              <a:solidFill>
                <a:srgbClr val="000099"/>
              </a:solidFill>
              <a:latin typeface="+mn-lt"/>
              <a:ea typeface="黑体" panose="02010609060101010101" pitchFamily="2" charset="-122"/>
            </a:endParaRPr>
          </a:p>
        </p:txBody>
      </p:sp>
      <p:sp>
        <p:nvSpPr>
          <p:cNvPr id="1022030" name="Text Box 78"/>
          <p:cNvSpPr txBox="1">
            <a:spLocks noChangeArrowheads="1"/>
          </p:cNvSpPr>
          <p:nvPr/>
        </p:nvSpPr>
        <p:spPr bwMode="auto">
          <a:xfrm>
            <a:off x="8293969" y="4831630"/>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8</a:t>
            </a:r>
            <a:endParaRPr lang="en-US" altLang="zh-CN" sz="2400" b="1" baseline="-25000">
              <a:solidFill>
                <a:srgbClr val="000099"/>
              </a:solidFill>
              <a:latin typeface="+mn-lt"/>
              <a:ea typeface="黑体" panose="02010609060101010101" pitchFamily="2" charset="-122"/>
            </a:endParaRPr>
          </a:p>
        </p:txBody>
      </p:sp>
      <p:grpSp>
        <p:nvGrpSpPr>
          <p:cNvPr id="1022065" name="Group 113"/>
          <p:cNvGrpSpPr/>
          <p:nvPr/>
        </p:nvGrpSpPr>
        <p:grpSpPr bwMode="auto">
          <a:xfrm>
            <a:off x="3552503" y="4201393"/>
            <a:ext cx="4682993" cy="1154113"/>
            <a:chOff x="1656" y="3174"/>
            <a:chExt cx="2723" cy="727"/>
          </a:xfrm>
        </p:grpSpPr>
        <p:grpSp>
          <p:nvGrpSpPr>
            <p:cNvPr id="1022008" name="Group 56"/>
            <p:cNvGrpSpPr/>
            <p:nvPr/>
          </p:nvGrpSpPr>
          <p:grpSpPr bwMode="auto">
            <a:xfrm flipH="1">
              <a:off x="1656" y="3174"/>
              <a:ext cx="467" cy="155"/>
              <a:chOff x="4105" y="1253"/>
              <a:chExt cx="317" cy="90"/>
            </a:xfrm>
          </p:grpSpPr>
          <p:sp>
            <p:nvSpPr>
              <p:cNvPr id="1022009" name="Rectangle 57"/>
              <p:cNvSpPr>
                <a:spLocks noChangeArrowheads="1"/>
              </p:cNvSpPr>
              <p:nvPr/>
            </p:nvSpPr>
            <p:spPr bwMode="auto">
              <a:xfrm>
                <a:off x="4105" y="1253"/>
                <a:ext cx="181" cy="90"/>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10" name="Line 58"/>
              <p:cNvSpPr>
                <a:spLocks noChangeShapeType="1"/>
              </p:cNvSpPr>
              <p:nvPr/>
            </p:nvSpPr>
            <p:spPr bwMode="auto">
              <a:xfrm flipV="1">
                <a:off x="4150" y="1298"/>
                <a:ext cx="272" cy="0"/>
              </a:xfrm>
              <a:prstGeom prst="line">
                <a:avLst/>
              </a:prstGeom>
              <a:noFill/>
              <a:ln w="28575">
                <a:solidFill>
                  <a:srgbClr val="FF0000"/>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2020" name="Group 68"/>
            <p:cNvGrpSpPr/>
            <p:nvPr/>
          </p:nvGrpSpPr>
          <p:grpSpPr bwMode="auto">
            <a:xfrm rot="1818208">
              <a:off x="3910" y="3523"/>
              <a:ext cx="469" cy="154"/>
              <a:chOff x="4105" y="1253"/>
              <a:chExt cx="317" cy="90"/>
            </a:xfrm>
          </p:grpSpPr>
          <p:sp>
            <p:nvSpPr>
              <p:cNvPr id="1022021" name="Rectangle 69"/>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22" name="Line 70"/>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2032" name="Group 80"/>
            <p:cNvGrpSpPr/>
            <p:nvPr/>
          </p:nvGrpSpPr>
          <p:grpSpPr bwMode="auto">
            <a:xfrm rot="19765545" flipH="1">
              <a:off x="2955" y="3747"/>
              <a:ext cx="469" cy="154"/>
              <a:chOff x="4105" y="1253"/>
              <a:chExt cx="317" cy="90"/>
            </a:xfrm>
          </p:grpSpPr>
          <p:sp>
            <p:nvSpPr>
              <p:cNvPr id="1022033" name="Rectangle 81"/>
              <p:cNvSpPr>
                <a:spLocks noChangeArrowheads="1"/>
              </p:cNvSpPr>
              <p:nvPr/>
            </p:nvSpPr>
            <p:spPr bwMode="auto">
              <a:xfrm>
                <a:off x="4105" y="1253"/>
                <a:ext cx="181" cy="90"/>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34" name="Line 82"/>
              <p:cNvSpPr>
                <a:spLocks noChangeShapeType="1"/>
              </p:cNvSpPr>
              <p:nvPr/>
            </p:nvSpPr>
            <p:spPr bwMode="auto">
              <a:xfrm flipV="1">
                <a:off x="4150" y="1298"/>
                <a:ext cx="272" cy="0"/>
              </a:xfrm>
              <a:prstGeom prst="line">
                <a:avLst/>
              </a:prstGeom>
              <a:noFill/>
              <a:ln w="28575">
                <a:solidFill>
                  <a:srgbClr val="FF0000"/>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022064" name="Group 112"/>
          <p:cNvGrpSpPr/>
          <p:nvPr/>
        </p:nvGrpSpPr>
        <p:grpSpPr bwMode="auto">
          <a:xfrm>
            <a:off x="3316891" y="4175993"/>
            <a:ext cx="2536692" cy="1400175"/>
            <a:chOff x="1522" y="3174"/>
            <a:chExt cx="1475" cy="882"/>
          </a:xfrm>
        </p:grpSpPr>
        <p:grpSp>
          <p:nvGrpSpPr>
            <p:cNvPr id="1022011" name="Group 59"/>
            <p:cNvGrpSpPr/>
            <p:nvPr/>
          </p:nvGrpSpPr>
          <p:grpSpPr bwMode="auto">
            <a:xfrm flipH="1">
              <a:off x="1522" y="3174"/>
              <a:ext cx="134" cy="157"/>
              <a:chOff x="3470" y="572"/>
              <a:chExt cx="91" cy="91"/>
            </a:xfrm>
          </p:grpSpPr>
          <p:sp>
            <p:nvSpPr>
              <p:cNvPr id="1022012" name="Line 60"/>
              <p:cNvSpPr>
                <a:spLocks noChangeShapeType="1"/>
              </p:cNvSpPr>
              <p:nvPr/>
            </p:nvSpPr>
            <p:spPr bwMode="auto">
              <a:xfrm>
                <a:off x="3470" y="572"/>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2013" name="Line 61"/>
              <p:cNvSpPr>
                <a:spLocks noChangeShapeType="1"/>
              </p:cNvSpPr>
              <p:nvPr/>
            </p:nvSpPr>
            <p:spPr bwMode="auto">
              <a:xfrm rot="5400000">
                <a:off x="3471" y="571"/>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2035" name="Group 83"/>
            <p:cNvGrpSpPr/>
            <p:nvPr/>
          </p:nvGrpSpPr>
          <p:grpSpPr bwMode="auto">
            <a:xfrm rot="19765545" flipH="1">
              <a:off x="2863" y="3900"/>
              <a:ext cx="134" cy="156"/>
              <a:chOff x="3470" y="572"/>
              <a:chExt cx="91" cy="91"/>
            </a:xfrm>
          </p:grpSpPr>
          <p:sp>
            <p:nvSpPr>
              <p:cNvPr id="1022036" name="Line 84"/>
              <p:cNvSpPr>
                <a:spLocks noChangeShapeType="1"/>
              </p:cNvSpPr>
              <p:nvPr/>
            </p:nvSpPr>
            <p:spPr bwMode="auto">
              <a:xfrm>
                <a:off x="3470" y="572"/>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2037" name="Line 85"/>
              <p:cNvSpPr>
                <a:spLocks noChangeShapeType="1"/>
              </p:cNvSpPr>
              <p:nvPr/>
            </p:nvSpPr>
            <p:spPr bwMode="auto">
              <a:xfrm rot="5400000">
                <a:off x="3471" y="571"/>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pic>
        <p:nvPicPr>
          <p:cNvPr id="1022038" name="Picture 8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71375" y="1567730"/>
            <a:ext cx="80658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22039" name="Text Box 87"/>
          <p:cNvSpPr txBox="1">
            <a:spLocks noChangeArrowheads="1"/>
          </p:cNvSpPr>
          <p:nvPr/>
        </p:nvSpPr>
        <p:spPr bwMode="auto">
          <a:xfrm>
            <a:off x="4730560" y="1186730"/>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1</a:t>
            </a:r>
            <a:endParaRPr lang="en-US" altLang="zh-CN" sz="2400" b="1" baseline="-25000">
              <a:solidFill>
                <a:srgbClr val="000099"/>
              </a:solidFill>
              <a:latin typeface="+mn-lt"/>
              <a:ea typeface="黑体" panose="02010609060101010101" pitchFamily="2" charset="-122"/>
            </a:endParaRPr>
          </a:p>
        </p:txBody>
      </p:sp>
      <p:sp>
        <p:nvSpPr>
          <p:cNvPr id="1022040" name="Text Box 88"/>
          <p:cNvSpPr txBox="1">
            <a:spLocks noChangeArrowheads="1"/>
          </p:cNvSpPr>
          <p:nvPr/>
        </p:nvSpPr>
        <p:spPr bwMode="auto">
          <a:xfrm>
            <a:off x="6109833" y="3820392"/>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5</a:t>
            </a:r>
            <a:endParaRPr lang="en-US" altLang="zh-CN" sz="2400" b="1" baseline="-25000">
              <a:solidFill>
                <a:srgbClr val="000099"/>
              </a:solidFill>
              <a:latin typeface="+mn-lt"/>
              <a:ea typeface="黑体" panose="02010609060101010101" pitchFamily="2" charset="-122"/>
            </a:endParaRPr>
          </a:p>
        </p:txBody>
      </p:sp>
      <p:sp>
        <p:nvSpPr>
          <p:cNvPr id="1022041" name="Text Box 89"/>
          <p:cNvSpPr txBox="1">
            <a:spLocks noChangeArrowheads="1"/>
          </p:cNvSpPr>
          <p:nvPr/>
        </p:nvSpPr>
        <p:spPr bwMode="auto">
          <a:xfrm>
            <a:off x="1966855" y="2197967"/>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2</a:t>
            </a:r>
            <a:endParaRPr lang="en-US" altLang="zh-CN" sz="2400" b="1" baseline="-25000">
              <a:solidFill>
                <a:srgbClr val="000099"/>
              </a:solidFill>
              <a:latin typeface="+mn-lt"/>
              <a:ea typeface="黑体" panose="02010609060101010101" pitchFamily="2" charset="-122"/>
            </a:endParaRPr>
          </a:p>
        </p:txBody>
      </p:sp>
      <p:grpSp>
        <p:nvGrpSpPr>
          <p:cNvPr id="1022044" name="Group 92"/>
          <p:cNvGrpSpPr/>
          <p:nvPr/>
        </p:nvGrpSpPr>
        <p:grpSpPr bwMode="auto">
          <a:xfrm>
            <a:off x="6215360" y="1506056"/>
            <a:ext cx="1033595" cy="247650"/>
            <a:chOff x="3107" y="572"/>
            <a:chExt cx="408" cy="91"/>
          </a:xfrm>
        </p:grpSpPr>
        <p:grpSp>
          <p:nvGrpSpPr>
            <p:cNvPr id="1022045" name="Group 93"/>
            <p:cNvGrpSpPr/>
            <p:nvPr/>
          </p:nvGrpSpPr>
          <p:grpSpPr bwMode="auto">
            <a:xfrm>
              <a:off x="3107" y="572"/>
              <a:ext cx="317" cy="90"/>
              <a:chOff x="4105" y="1253"/>
              <a:chExt cx="317" cy="90"/>
            </a:xfrm>
          </p:grpSpPr>
          <p:sp>
            <p:nvSpPr>
              <p:cNvPr id="1022046" name="Rectangle 94"/>
              <p:cNvSpPr>
                <a:spLocks noChangeArrowheads="1"/>
              </p:cNvSpPr>
              <p:nvPr/>
            </p:nvSpPr>
            <p:spPr bwMode="auto">
              <a:xfrm>
                <a:off x="4105" y="1253"/>
                <a:ext cx="181" cy="90"/>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47" name="Line 95"/>
              <p:cNvSpPr>
                <a:spLocks noChangeShapeType="1"/>
              </p:cNvSpPr>
              <p:nvPr/>
            </p:nvSpPr>
            <p:spPr bwMode="auto">
              <a:xfrm flipV="1">
                <a:off x="4150" y="1298"/>
                <a:ext cx="272" cy="0"/>
              </a:xfrm>
              <a:prstGeom prst="line">
                <a:avLst/>
              </a:prstGeom>
              <a:noFill/>
              <a:ln w="28575">
                <a:solidFill>
                  <a:srgbClr val="FF0000"/>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2048" name="Group 96"/>
            <p:cNvGrpSpPr/>
            <p:nvPr/>
          </p:nvGrpSpPr>
          <p:grpSpPr bwMode="auto">
            <a:xfrm>
              <a:off x="3424" y="572"/>
              <a:ext cx="91" cy="91"/>
              <a:chOff x="3470" y="572"/>
              <a:chExt cx="91" cy="91"/>
            </a:xfrm>
          </p:grpSpPr>
          <p:sp>
            <p:nvSpPr>
              <p:cNvPr id="1022049" name="Line 97"/>
              <p:cNvSpPr>
                <a:spLocks noChangeShapeType="1"/>
              </p:cNvSpPr>
              <p:nvPr/>
            </p:nvSpPr>
            <p:spPr bwMode="auto">
              <a:xfrm>
                <a:off x="3470" y="572"/>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2050" name="Line 98"/>
              <p:cNvSpPr>
                <a:spLocks noChangeShapeType="1"/>
              </p:cNvSpPr>
              <p:nvPr/>
            </p:nvSpPr>
            <p:spPr bwMode="auto">
              <a:xfrm rot="5400000">
                <a:off x="3471" y="571"/>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022051" name="Group 99"/>
          <p:cNvGrpSpPr/>
          <p:nvPr/>
        </p:nvGrpSpPr>
        <p:grpSpPr bwMode="auto">
          <a:xfrm>
            <a:off x="6215360" y="1077184"/>
            <a:ext cx="803143" cy="244475"/>
            <a:chOff x="4105" y="1253"/>
            <a:chExt cx="317" cy="90"/>
          </a:xfrm>
        </p:grpSpPr>
        <p:sp>
          <p:nvSpPr>
            <p:cNvPr id="1022052" name="Rectangle 100"/>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53" name="Line 101"/>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1022054" name="Text Box 102"/>
          <p:cNvSpPr txBox="1">
            <a:spLocks noChangeArrowheads="1"/>
          </p:cNvSpPr>
          <p:nvPr/>
        </p:nvSpPr>
        <p:spPr bwMode="auto">
          <a:xfrm>
            <a:off x="7248445" y="940658"/>
            <a:ext cx="19912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rgbClr val="000099"/>
                </a:solidFill>
                <a:latin typeface="+mn-lt"/>
                <a:ea typeface="黑体" panose="02010609060101010101" pitchFamily="2" charset="-122"/>
              </a:rPr>
              <a:t>转发多播数据报</a:t>
            </a:r>
            <a:endParaRPr lang="zh-CN" altLang="en-US" sz="2000" b="1" dirty="0">
              <a:solidFill>
                <a:srgbClr val="000099"/>
              </a:solidFill>
              <a:latin typeface="+mn-lt"/>
              <a:ea typeface="黑体" panose="02010609060101010101" pitchFamily="2" charset="-122"/>
            </a:endParaRPr>
          </a:p>
        </p:txBody>
      </p:sp>
      <p:sp>
        <p:nvSpPr>
          <p:cNvPr id="1022055" name="Text Box 103"/>
          <p:cNvSpPr txBox="1">
            <a:spLocks noChangeArrowheads="1"/>
          </p:cNvSpPr>
          <p:nvPr/>
        </p:nvSpPr>
        <p:spPr bwMode="auto">
          <a:xfrm>
            <a:off x="7273033" y="1372706"/>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rgbClr val="000099"/>
                </a:solidFill>
                <a:latin typeface="+mn-lt"/>
                <a:ea typeface="黑体" panose="02010609060101010101" pitchFamily="2" charset="-122"/>
              </a:rPr>
              <a:t>收到后即丢弃</a:t>
            </a:r>
            <a:endParaRPr lang="zh-CN" altLang="en-US" sz="2000" b="1" dirty="0">
              <a:solidFill>
                <a:srgbClr val="000099"/>
              </a:solidFill>
              <a:latin typeface="+mn-lt"/>
              <a:ea typeface="黑体" panose="02010609060101010101" pitchFamily="2" charset="-122"/>
            </a:endParaRPr>
          </a:p>
        </p:txBody>
      </p:sp>
      <p:sp>
        <p:nvSpPr>
          <p:cNvPr id="1022067" name="Text Box 115"/>
          <p:cNvSpPr txBox="1">
            <a:spLocks noChangeArrowheads="1"/>
          </p:cNvSpPr>
          <p:nvPr/>
        </p:nvSpPr>
        <p:spPr bwMode="auto">
          <a:xfrm>
            <a:off x="439046" y="212447"/>
            <a:ext cx="3130909" cy="1200329"/>
          </a:xfrm>
          <a:prstGeom prst="rect">
            <a:avLst/>
          </a:prstGeom>
          <a:solidFill>
            <a:srgbClr val="FFFF66"/>
          </a:solidFill>
          <a:ln w="9525">
            <a:solidFill>
              <a:schemeClr val="folHlink"/>
            </a:solidFill>
            <a:miter lim="800000"/>
          </a:ln>
          <a:effectLst/>
        </p:spPr>
        <p:txBody>
          <a:bodyPr wrap="square">
            <a:spAutoFit/>
          </a:bodyPr>
          <a:lstStyle/>
          <a:p>
            <a:r>
              <a:rPr lang="zh-CN" altLang="en-US" sz="3600" b="1" dirty="0">
                <a:solidFill>
                  <a:srgbClr val="000099"/>
                </a:solidFill>
                <a:latin typeface="+mn-lt"/>
                <a:ea typeface="黑体" panose="02010609060101010101" pitchFamily="2" charset="-122"/>
              </a:rPr>
              <a:t>反向路径广播 </a:t>
            </a:r>
            <a:r>
              <a:rPr lang="en-US" altLang="zh-CN" sz="3600" b="1" dirty="0">
                <a:solidFill>
                  <a:srgbClr val="000099"/>
                </a:solidFill>
                <a:latin typeface="+mn-lt"/>
                <a:ea typeface="黑体" panose="02010609060101010101" pitchFamily="2" charset="-122"/>
              </a:rPr>
              <a:t>RPB </a:t>
            </a:r>
            <a:r>
              <a:rPr lang="zh-CN" altLang="en-US" sz="3600" b="1" dirty="0">
                <a:solidFill>
                  <a:srgbClr val="000099"/>
                </a:solidFill>
                <a:latin typeface="+mn-lt"/>
                <a:ea typeface="黑体" panose="02010609060101010101" pitchFamily="2" charset="-122"/>
              </a:rPr>
              <a:t>和剪除 </a:t>
            </a:r>
            <a:endParaRPr lang="zh-CN" altLang="en-US" sz="36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206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1022061"/>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1500"/>
                                  </p:stCondLst>
                                  <p:childTnLst>
                                    <p:set>
                                      <p:cBhvr>
                                        <p:cTn id="12" dur="1" fill="hold">
                                          <p:stCondLst>
                                            <p:cond delay="0"/>
                                          </p:stCondLst>
                                        </p:cTn>
                                        <p:tgtEl>
                                          <p:spTgt spid="1021987"/>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500"/>
                                  </p:stCondLst>
                                  <p:childTnLst>
                                    <p:set>
                                      <p:cBhvr>
                                        <p:cTn id="15" dur="1" fill="hold">
                                          <p:stCondLst>
                                            <p:cond delay="0"/>
                                          </p:stCondLst>
                                        </p:cTn>
                                        <p:tgtEl>
                                          <p:spTgt spid="1022062"/>
                                        </p:tgtEl>
                                        <p:attrNameLst>
                                          <p:attrName>style.visibility</p:attrName>
                                        </p:attrNameLst>
                                      </p:cBhvr>
                                      <p:to>
                                        <p:strVal val="visible"/>
                                      </p:to>
                                    </p:set>
                                  </p:childTnLst>
                                </p:cTn>
                              </p:par>
                            </p:childTnLst>
                          </p:cTn>
                        </p:par>
                        <p:par>
                          <p:cTn id="16" fill="hold">
                            <p:stCondLst>
                              <p:cond delay="4500"/>
                            </p:stCondLst>
                            <p:childTnLst>
                              <p:par>
                                <p:cTn id="17" presetID="1" presetClass="entr" presetSubtype="0" fill="hold" nodeType="afterEffect">
                                  <p:stCondLst>
                                    <p:cond delay="1500"/>
                                  </p:stCondLst>
                                  <p:childTnLst>
                                    <p:set>
                                      <p:cBhvr>
                                        <p:cTn id="18" dur="1" fill="hold">
                                          <p:stCondLst>
                                            <p:cond delay="0"/>
                                          </p:stCondLst>
                                        </p:cTn>
                                        <p:tgtEl>
                                          <p:spTgt spid="1021994"/>
                                        </p:tgtEl>
                                        <p:attrNameLst>
                                          <p:attrName>style.visibility</p:attrName>
                                        </p:attrNameLst>
                                      </p:cBhvr>
                                      <p:to>
                                        <p:strVal val="visible"/>
                                      </p:to>
                                    </p:set>
                                  </p:childTnLst>
                                </p:cTn>
                              </p:par>
                            </p:childTnLst>
                          </p:cTn>
                        </p:par>
                        <p:par>
                          <p:cTn id="19" fill="hold">
                            <p:stCondLst>
                              <p:cond delay="6000"/>
                            </p:stCondLst>
                            <p:childTnLst>
                              <p:par>
                                <p:cTn id="20" presetID="1" presetClass="entr" presetSubtype="0" fill="hold" nodeType="afterEffect">
                                  <p:stCondLst>
                                    <p:cond delay="1500"/>
                                  </p:stCondLst>
                                  <p:childTnLst>
                                    <p:set>
                                      <p:cBhvr>
                                        <p:cTn id="21" dur="1" fill="hold">
                                          <p:stCondLst>
                                            <p:cond delay="0"/>
                                          </p:stCondLst>
                                        </p:cTn>
                                        <p:tgtEl>
                                          <p:spTgt spid="1022063"/>
                                        </p:tgtEl>
                                        <p:attrNameLst>
                                          <p:attrName>style.visibility</p:attrName>
                                        </p:attrNameLst>
                                      </p:cBhvr>
                                      <p:to>
                                        <p:strVal val="visible"/>
                                      </p:to>
                                    </p:set>
                                  </p:childTnLst>
                                </p:cTn>
                              </p:par>
                            </p:childTnLst>
                          </p:cTn>
                        </p:par>
                        <p:par>
                          <p:cTn id="22" fill="hold">
                            <p:stCondLst>
                              <p:cond delay="7500"/>
                            </p:stCondLst>
                            <p:childTnLst>
                              <p:par>
                                <p:cTn id="23" presetID="1" presetClass="entr" presetSubtype="0" fill="hold" nodeType="afterEffect">
                                  <p:stCondLst>
                                    <p:cond delay="1500"/>
                                  </p:stCondLst>
                                  <p:childTnLst>
                                    <p:set>
                                      <p:cBhvr>
                                        <p:cTn id="24" dur="1" fill="hold">
                                          <p:stCondLst>
                                            <p:cond delay="0"/>
                                          </p:stCondLst>
                                        </p:cTn>
                                        <p:tgtEl>
                                          <p:spTgt spid="1022004"/>
                                        </p:tgtEl>
                                        <p:attrNameLst>
                                          <p:attrName>style.visibility</p:attrName>
                                        </p:attrNameLst>
                                      </p:cBhvr>
                                      <p:to>
                                        <p:strVal val="visible"/>
                                      </p:to>
                                    </p:set>
                                  </p:childTnLst>
                                </p:cTn>
                              </p:par>
                            </p:childTnLst>
                          </p:cTn>
                        </p:par>
                        <p:par>
                          <p:cTn id="25" fill="hold">
                            <p:stCondLst>
                              <p:cond delay="9000"/>
                            </p:stCondLst>
                            <p:childTnLst>
                              <p:par>
                                <p:cTn id="26" presetID="1" presetClass="entr" presetSubtype="0" fill="hold" nodeType="afterEffect">
                                  <p:stCondLst>
                                    <p:cond delay="1500"/>
                                  </p:stCondLst>
                                  <p:childTnLst>
                                    <p:set>
                                      <p:cBhvr>
                                        <p:cTn id="27" dur="1" fill="hold">
                                          <p:stCondLst>
                                            <p:cond delay="0"/>
                                          </p:stCondLst>
                                        </p:cTn>
                                        <p:tgtEl>
                                          <p:spTgt spid="1022065"/>
                                        </p:tgtEl>
                                        <p:attrNameLst>
                                          <p:attrName>style.visibility</p:attrName>
                                        </p:attrNameLst>
                                      </p:cBhvr>
                                      <p:to>
                                        <p:strVal val="visible"/>
                                      </p:to>
                                    </p:set>
                                  </p:childTnLst>
                                </p:cTn>
                              </p:par>
                            </p:childTnLst>
                          </p:cTn>
                        </p:par>
                        <p:par>
                          <p:cTn id="28" fill="hold">
                            <p:stCondLst>
                              <p:cond delay="10500"/>
                            </p:stCondLst>
                            <p:childTnLst>
                              <p:par>
                                <p:cTn id="29" presetID="1" presetClass="entr" presetSubtype="0" fill="hold" nodeType="afterEffect">
                                  <p:stCondLst>
                                    <p:cond delay="1000"/>
                                  </p:stCondLst>
                                  <p:childTnLst>
                                    <p:set>
                                      <p:cBhvr>
                                        <p:cTn id="30" dur="1" fill="hold">
                                          <p:stCondLst>
                                            <p:cond delay="0"/>
                                          </p:stCondLst>
                                        </p:cTn>
                                        <p:tgtEl>
                                          <p:spTgt spid="1022064"/>
                                        </p:tgtEl>
                                        <p:attrNameLst>
                                          <p:attrName>style.visibility</p:attrName>
                                        </p:attrNameLst>
                                      </p:cBhvr>
                                      <p:to>
                                        <p:strVal val="visible"/>
                                      </p:to>
                                    </p:set>
                                  </p:childTnLst>
                                </p:cTn>
                              </p:par>
                            </p:childTnLst>
                          </p:cTn>
                        </p:par>
                        <p:par>
                          <p:cTn id="31" fill="hold">
                            <p:stCondLst>
                              <p:cond delay="11500"/>
                            </p:stCondLst>
                            <p:childTnLst>
                              <p:par>
                                <p:cTn id="32" presetID="1" presetClass="entr" presetSubtype="0" fill="hold" nodeType="afterEffect">
                                  <p:stCondLst>
                                    <p:cond delay="1500"/>
                                  </p:stCondLst>
                                  <p:childTnLst>
                                    <p:set>
                                      <p:cBhvr>
                                        <p:cTn id="33" dur="1" fill="hold">
                                          <p:stCondLst>
                                            <p:cond delay="0"/>
                                          </p:stCondLst>
                                        </p:cTn>
                                        <p:tgtEl>
                                          <p:spTgt spid="1022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6" y="927100"/>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endParaRPr kumimoji="1" lang="en-US" altLang="zh-CN" sz="2000" b="1" dirty="0">
                <a:solidFill>
                  <a:srgbClr val="000099"/>
                </a:solidFill>
                <a:latin typeface="+mn-lt"/>
                <a:ea typeface="黑体" panose="02010609060101010101" pitchFamily="2" charset="-122"/>
              </a:endParaRP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endParaRPr kumimoji="1" lang="en-US" altLang="zh-CN" sz="2000" b="1" dirty="0">
                <a:solidFill>
                  <a:srgbClr val="000099"/>
                </a:solidFill>
                <a:latin typeface="+mn-lt"/>
                <a:ea typeface="黑体" panose="02010609060101010101" pitchFamily="2" charset="-122"/>
              </a:endParaRP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1" y="1370014"/>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endParaRPr kumimoji="1" lang="en-US" altLang="zh-CN" sz="2000" b="1">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endParaRPr kumimoji="1" lang="zh-CN" altLang="en-US" sz="2000" b="1">
                <a:solidFill>
                  <a:srgbClr val="000099"/>
                </a:solidFill>
                <a:latin typeface="+mn-lt"/>
                <a:ea typeface="黑体" panose="02010609060101010101" pitchFamily="2" charset="-122"/>
              </a:endParaRP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endParaRPr kumimoji="1" lang="en-US" altLang="zh-CN" sz="2000" b="1">
                <a:solidFill>
                  <a:srgbClr val="0000FF"/>
                </a:solidFill>
                <a:latin typeface="+mn-lt"/>
                <a:ea typeface="黑体" panose="02010609060101010101" pitchFamily="2" charset="-122"/>
              </a:endParaRPr>
            </a:p>
          </p:txBody>
        </p:sp>
        <p:sp>
          <p:nvSpPr>
            <p:cNvPr id="436242" name="Rectangle 18"/>
            <p:cNvSpPr>
              <a:spLocks noChangeArrowheads="1"/>
            </p:cNvSpPr>
            <p:nvPr/>
          </p:nvSpPr>
          <p:spPr bwMode="auto">
            <a:xfrm>
              <a:off x="416496" y="955675"/>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endParaRPr kumimoji="1" lang="zh-CN" altLang="en-US" sz="2000" b="1">
                <a:solidFill>
                  <a:srgbClr val="000099"/>
                </a:solidFill>
                <a:latin typeface="+mn-lt"/>
                <a:ea typeface="黑体" panose="02010609060101010101" pitchFamily="2" charset="-122"/>
              </a:endParaRP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endParaRPr kumimoji="1" lang="zh-CN" altLang="en-US" sz="2000" b="1">
                <a:solidFill>
                  <a:srgbClr val="000099"/>
                </a:solidFill>
                <a:latin typeface="+mn-lt"/>
                <a:ea typeface="黑体" panose="02010609060101010101" pitchFamily="2" charset="-122"/>
              </a:endParaRP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8" y="4869160"/>
            <a:ext cx="7410582" cy="705744"/>
          </a:xfrm>
          <a:prstGeom prst="wedgeRoundRectCallout">
            <a:avLst>
              <a:gd name="adj1" fmla="val 14552"/>
              <a:gd name="adj2" fmla="val -411322"/>
              <a:gd name="adj3" fmla="val 16667"/>
            </a:avLst>
          </a:prstGeom>
          <a:solidFill>
            <a:srgbClr val="66FF66"/>
          </a:solidFill>
          <a:ln w="9525">
            <a:solidFill>
              <a:schemeClr val="tx1"/>
            </a:solidFill>
            <a:miter lim="800000"/>
          </a:ln>
          <a:effectLst/>
        </p:spPr>
        <p:txBody>
          <a:bodyPr anchor="ctr"/>
          <a:lstStyle/>
          <a:p>
            <a:pPr algn="ctr"/>
            <a:r>
              <a:rPr lang="en-US" altLang="zh-CN" sz="2400" b="1" dirty="0">
                <a:solidFill>
                  <a:srgbClr val="000066"/>
                </a:solidFill>
                <a:latin typeface="+mn-lt"/>
                <a:ea typeface="黑体" panose="02010609060101010101" pitchFamily="2" charset="-122"/>
              </a:rPr>
              <a:t>B</a:t>
            </a:r>
            <a:r>
              <a:rPr lang="en-US" altLang="zh-CN" sz="2400" b="1" dirty="0" smtClean="0">
                <a:solidFill>
                  <a:srgbClr val="000066"/>
                </a:solidFill>
                <a:latin typeface="+mn-lt"/>
                <a:ea typeface="黑体" panose="02010609060101010101" pitchFamily="2" charset="-122"/>
              </a:rPr>
              <a:t> </a:t>
            </a:r>
            <a:r>
              <a:rPr lang="zh-CN" altLang="en-US" sz="2400" b="1" dirty="0">
                <a:solidFill>
                  <a:srgbClr val="000066"/>
                </a:solidFill>
                <a:latin typeface="+mn-lt"/>
                <a:ea typeface="黑体" panose="02010609060101010101" pitchFamily="2" charset="-122"/>
              </a:rPr>
              <a:t>类地址的主机号字段 </a:t>
            </a:r>
            <a:r>
              <a:rPr lang="en-US" altLang="zh-CN" sz="2400" b="1" dirty="0">
                <a:solidFill>
                  <a:srgbClr val="000066"/>
                </a:solidFill>
                <a:latin typeface="+mn-lt"/>
                <a:ea typeface="黑体" panose="02010609060101010101" pitchFamily="2" charset="-122"/>
              </a:rPr>
              <a:t>host-id </a:t>
            </a:r>
            <a:r>
              <a:rPr lang="zh-CN" altLang="en-US" sz="2400" b="1" dirty="0">
                <a:solidFill>
                  <a:srgbClr val="000066"/>
                </a:solidFill>
                <a:latin typeface="+mn-lt"/>
                <a:ea typeface="黑体" panose="02010609060101010101" pitchFamily="2" charset="-122"/>
              </a:rPr>
              <a:t>为 </a:t>
            </a:r>
            <a:r>
              <a:rPr lang="en-US" altLang="zh-CN" sz="2400" b="1" dirty="0" smtClean="0">
                <a:solidFill>
                  <a:srgbClr val="000066"/>
                </a:solidFill>
                <a:latin typeface="+mn-lt"/>
                <a:ea typeface="黑体" panose="02010609060101010101" pitchFamily="2" charset="-122"/>
              </a:rPr>
              <a:t>2 </a:t>
            </a:r>
            <a:r>
              <a:rPr lang="zh-CN" altLang="en-US" sz="2400" b="1" dirty="0" smtClean="0">
                <a:solidFill>
                  <a:srgbClr val="000066"/>
                </a:solidFill>
                <a:latin typeface="+mn-lt"/>
                <a:ea typeface="黑体" panose="02010609060101010101" pitchFamily="2" charset="-122"/>
              </a:rPr>
              <a:t>字节</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1" name="Rectangle 3"/>
          <p:cNvSpPr>
            <a:spLocks noGrp="1" noChangeArrowheads="1"/>
          </p:cNvSpPr>
          <p:nvPr>
            <p:ph type="title"/>
          </p:nvPr>
        </p:nvSpPr>
        <p:spPr/>
        <p:txBody>
          <a:bodyPr/>
          <a:lstStyle/>
          <a:p>
            <a:pPr algn="ctr"/>
            <a:r>
              <a:rPr lang="en-US" altLang="zh-CN" dirty="0"/>
              <a:t>(2) </a:t>
            </a:r>
            <a:r>
              <a:rPr lang="zh-CN" altLang="en-US" dirty="0"/>
              <a:t>隧道</a:t>
            </a:r>
            <a:r>
              <a:rPr lang="zh-CN" altLang="en-US" dirty="0" smtClean="0"/>
              <a:t>技术 </a:t>
            </a:r>
            <a:r>
              <a:rPr lang="en-US" altLang="zh-CN" dirty="0" smtClean="0"/>
              <a:t>(</a:t>
            </a:r>
            <a:r>
              <a:rPr lang="en-US" altLang="zh-CN" dirty="0"/>
              <a:t>tunneling) </a:t>
            </a:r>
            <a:endParaRPr lang="en-US" altLang="zh-CN" dirty="0"/>
          </a:p>
        </p:txBody>
      </p:sp>
      <p:grpSp>
        <p:nvGrpSpPr>
          <p:cNvPr id="5" name="组合 4"/>
          <p:cNvGrpSpPr/>
          <p:nvPr/>
        </p:nvGrpSpPr>
        <p:grpSpPr>
          <a:xfrm>
            <a:off x="306216" y="4293096"/>
            <a:ext cx="8391200" cy="2115870"/>
            <a:chOff x="257860" y="4685074"/>
            <a:chExt cx="8391200" cy="2115870"/>
          </a:xfrm>
        </p:grpSpPr>
        <p:sp>
          <p:nvSpPr>
            <p:cNvPr id="621628" name="AutoShape 60"/>
            <p:cNvSpPr>
              <a:spLocks noChangeArrowheads="1"/>
            </p:cNvSpPr>
            <p:nvPr/>
          </p:nvSpPr>
          <p:spPr bwMode="auto">
            <a:xfrm>
              <a:off x="257860" y="5937344"/>
              <a:ext cx="624284" cy="215900"/>
            </a:xfrm>
            <a:prstGeom prst="leftArrow">
              <a:avLst>
                <a:gd name="adj1" fmla="val 50000"/>
                <a:gd name="adj2" fmla="val 66728"/>
              </a:avLst>
            </a:prstGeom>
            <a:solidFill>
              <a:srgbClr val="C00000"/>
            </a:solidFill>
            <a:ln w="9525">
              <a:solidFill>
                <a:srgbClr val="C00000"/>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21575" name="Line 7"/>
            <p:cNvSpPr>
              <a:spLocks noChangeShapeType="1"/>
            </p:cNvSpPr>
            <p:nvPr/>
          </p:nvSpPr>
          <p:spPr bwMode="auto">
            <a:xfrm>
              <a:off x="1858985" y="4910499"/>
              <a:ext cx="339830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76" name="Line 8"/>
            <p:cNvSpPr>
              <a:spLocks noChangeShapeType="1"/>
            </p:cNvSpPr>
            <p:nvPr/>
          </p:nvSpPr>
          <p:spPr bwMode="auto">
            <a:xfrm>
              <a:off x="765198" y="6558057"/>
              <a:ext cx="441298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81" name="Rectangle 13"/>
            <p:cNvSpPr>
              <a:spLocks noChangeArrowheads="1"/>
            </p:cNvSpPr>
            <p:nvPr/>
          </p:nvSpPr>
          <p:spPr bwMode="auto">
            <a:xfrm>
              <a:off x="2574419" y="4730656"/>
              <a:ext cx="1828139" cy="307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82" name="Rectangle 14"/>
            <p:cNvSpPr>
              <a:spLocks noChangeArrowheads="1"/>
            </p:cNvSpPr>
            <p:nvPr/>
          </p:nvSpPr>
          <p:spPr bwMode="auto">
            <a:xfrm>
              <a:off x="2037843" y="6362794"/>
              <a:ext cx="2166938" cy="438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83" name="Text Box 15"/>
            <p:cNvSpPr txBox="1">
              <a:spLocks noChangeArrowheads="1"/>
            </p:cNvSpPr>
            <p:nvPr/>
          </p:nvSpPr>
          <p:spPr bwMode="auto">
            <a:xfrm>
              <a:off x="2739519" y="4685074"/>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多播数据报</a:t>
              </a:r>
              <a:endParaRPr kumimoji="1" lang="zh-CN" altLang="en-US" sz="2000" b="1">
                <a:solidFill>
                  <a:srgbClr val="000099"/>
                </a:solidFill>
                <a:latin typeface="+mn-lt"/>
                <a:ea typeface="黑体" panose="02010609060101010101" pitchFamily="2" charset="-122"/>
              </a:endParaRPr>
            </a:p>
          </p:txBody>
        </p:sp>
        <p:sp>
          <p:nvSpPr>
            <p:cNvPr id="621584" name="Text Box 16"/>
            <p:cNvSpPr txBox="1">
              <a:spLocks noChangeArrowheads="1"/>
            </p:cNvSpPr>
            <p:nvPr/>
          </p:nvSpPr>
          <p:spPr bwMode="auto">
            <a:xfrm>
              <a:off x="2095311" y="6331045"/>
              <a:ext cx="18535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000099"/>
                  </a:solidFill>
                  <a:latin typeface="+mn-lt"/>
                  <a:ea typeface="黑体" panose="02010609060101010101" pitchFamily="2" charset="-122"/>
                </a:rPr>
                <a:t>单播 </a:t>
              </a:r>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endParaRPr kumimoji="1" lang="zh-CN" altLang="en-US" sz="2000" b="1" dirty="0">
                <a:solidFill>
                  <a:srgbClr val="000099"/>
                </a:solidFill>
                <a:latin typeface="+mn-lt"/>
                <a:ea typeface="黑体" panose="02010609060101010101" pitchFamily="2" charset="-122"/>
              </a:endParaRPr>
            </a:p>
          </p:txBody>
        </p:sp>
        <p:sp>
          <p:nvSpPr>
            <p:cNvPr id="621585" name="Rectangle 17"/>
            <p:cNvSpPr>
              <a:spLocks noChangeArrowheads="1"/>
            </p:cNvSpPr>
            <p:nvPr/>
          </p:nvSpPr>
          <p:spPr bwMode="auto">
            <a:xfrm>
              <a:off x="1858985" y="5119594"/>
              <a:ext cx="3338116" cy="414000"/>
            </a:xfrm>
            <a:prstGeom prst="rect">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86" name="Text Box 18"/>
            <p:cNvSpPr txBox="1">
              <a:spLocks noChangeArrowheads="1"/>
            </p:cNvSpPr>
            <p:nvPr/>
          </p:nvSpPr>
          <p:spPr bwMode="auto">
            <a:xfrm>
              <a:off x="2022366" y="5138643"/>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首部</a:t>
              </a:r>
              <a:endParaRPr kumimoji="1" lang="zh-CN" altLang="en-US" sz="2000" b="1" dirty="0">
                <a:solidFill>
                  <a:srgbClr val="000099"/>
                </a:solidFill>
                <a:latin typeface="+mn-lt"/>
                <a:ea typeface="黑体" panose="02010609060101010101" pitchFamily="2" charset="-122"/>
              </a:endParaRPr>
            </a:p>
          </p:txBody>
        </p:sp>
        <p:sp>
          <p:nvSpPr>
            <p:cNvPr id="621587" name="Text Box 19"/>
            <p:cNvSpPr txBox="1">
              <a:spLocks noChangeArrowheads="1"/>
            </p:cNvSpPr>
            <p:nvPr/>
          </p:nvSpPr>
          <p:spPr bwMode="auto">
            <a:xfrm>
              <a:off x="3571898" y="5156106"/>
              <a:ext cx="8418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数  据</a:t>
              </a:r>
              <a:endParaRPr kumimoji="1" lang="zh-CN" altLang="en-US" sz="2000" b="1">
                <a:solidFill>
                  <a:srgbClr val="000099"/>
                </a:solidFill>
                <a:latin typeface="+mn-lt"/>
                <a:ea typeface="黑体" panose="02010609060101010101" pitchFamily="2" charset="-122"/>
              </a:endParaRPr>
            </a:p>
          </p:txBody>
        </p:sp>
        <p:sp>
          <p:nvSpPr>
            <p:cNvPr id="621588" name="Line 20"/>
            <p:cNvSpPr>
              <a:spLocks noChangeShapeType="1"/>
            </p:cNvSpPr>
            <p:nvPr/>
          </p:nvSpPr>
          <p:spPr bwMode="auto">
            <a:xfrm>
              <a:off x="2932135" y="5119593"/>
              <a:ext cx="0" cy="41400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89" name="Rectangle 21"/>
            <p:cNvSpPr>
              <a:spLocks noChangeArrowheads="1"/>
            </p:cNvSpPr>
            <p:nvPr/>
          </p:nvSpPr>
          <p:spPr bwMode="auto">
            <a:xfrm>
              <a:off x="785835" y="5827806"/>
              <a:ext cx="4411266" cy="414000"/>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90" name="Rectangle 22"/>
            <p:cNvSpPr>
              <a:spLocks noChangeArrowheads="1"/>
            </p:cNvSpPr>
            <p:nvPr/>
          </p:nvSpPr>
          <p:spPr bwMode="auto">
            <a:xfrm>
              <a:off x="809912" y="5839804"/>
              <a:ext cx="1047354" cy="3888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91" name="Rectangle 23"/>
            <p:cNvSpPr>
              <a:spLocks noChangeArrowheads="1"/>
            </p:cNvSpPr>
            <p:nvPr/>
          </p:nvSpPr>
          <p:spPr bwMode="auto">
            <a:xfrm>
              <a:off x="1857266" y="5848444"/>
              <a:ext cx="3314038" cy="3852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92" name="Line 24"/>
            <p:cNvSpPr>
              <a:spLocks noChangeShapeType="1"/>
            </p:cNvSpPr>
            <p:nvPr/>
          </p:nvSpPr>
          <p:spPr bwMode="auto">
            <a:xfrm>
              <a:off x="1858985" y="5827807"/>
              <a:ext cx="0" cy="41399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93" name="Text Box 25"/>
            <p:cNvSpPr txBox="1">
              <a:spLocks noChangeArrowheads="1"/>
            </p:cNvSpPr>
            <p:nvPr/>
          </p:nvSpPr>
          <p:spPr bwMode="auto">
            <a:xfrm>
              <a:off x="950935" y="5870670"/>
              <a:ext cx="697627"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首部</a:t>
              </a:r>
              <a:endParaRPr kumimoji="1" lang="zh-CN" altLang="en-US" sz="2000" b="1">
                <a:solidFill>
                  <a:srgbClr val="000099"/>
                </a:solidFill>
                <a:latin typeface="+mn-lt"/>
                <a:ea typeface="黑体" panose="02010609060101010101" pitchFamily="2" charset="-122"/>
              </a:endParaRPr>
            </a:p>
          </p:txBody>
        </p:sp>
        <p:sp>
          <p:nvSpPr>
            <p:cNvPr id="621594" name="Text Box 26"/>
            <p:cNvSpPr txBox="1">
              <a:spLocks noChangeArrowheads="1"/>
            </p:cNvSpPr>
            <p:nvPr/>
          </p:nvSpPr>
          <p:spPr bwMode="auto">
            <a:xfrm>
              <a:off x="2878822" y="5872258"/>
              <a:ext cx="1124026"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数      据</a:t>
              </a:r>
              <a:endParaRPr kumimoji="1" lang="zh-CN" altLang="en-US" sz="2000" b="1">
                <a:solidFill>
                  <a:srgbClr val="000099"/>
                </a:solidFill>
                <a:latin typeface="+mn-lt"/>
                <a:ea typeface="黑体" panose="02010609060101010101" pitchFamily="2" charset="-122"/>
              </a:endParaRPr>
            </a:p>
          </p:txBody>
        </p:sp>
        <p:sp>
          <p:nvSpPr>
            <p:cNvPr id="621595" name="AutoShape 27"/>
            <p:cNvSpPr>
              <a:spLocks noChangeArrowheads="1"/>
            </p:cNvSpPr>
            <p:nvPr/>
          </p:nvSpPr>
          <p:spPr bwMode="auto">
            <a:xfrm>
              <a:off x="3350047" y="5517232"/>
              <a:ext cx="221852" cy="487804"/>
            </a:xfrm>
            <a:prstGeom prst="downArrow">
              <a:avLst>
                <a:gd name="adj1" fmla="val 50000"/>
                <a:gd name="adj2" fmla="val 66667"/>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99"/>
                </a:solidFill>
                <a:latin typeface="+mn-lt"/>
                <a:ea typeface="黑体" panose="02010609060101010101" pitchFamily="2" charset="-122"/>
              </a:endParaRPr>
            </a:p>
          </p:txBody>
        </p:sp>
        <p:sp>
          <p:nvSpPr>
            <p:cNvPr id="621596" name="Line 28"/>
            <p:cNvSpPr>
              <a:spLocks noChangeShapeType="1"/>
            </p:cNvSpPr>
            <p:nvPr/>
          </p:nvSpPr>
          <p:spPr bwMode="auto">
            <a:xfrm>
              <a:off x="1858985" y="5517232"/>
              <a:ext cx="0" cy="485775"/>
            </a:xfrm>
            <a:prstGeom prst="line">
              <a:avLst/>
            </a:prstGeom>
            <a:noFill/>
            <a:ln w="1905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97" name="Line 29"/>
            <p:cNvSpPr>
              <a:spLocks noChangeShapeType="1"/>
            </p:cNvSpPr>
            <p:nvPr/>
          </p:nvSpPr>
          <p:spPr bwMode="auto">
            <a:xfrm>
              <a:off x="5197101" y="5517232"/>
              <a:ext cx="0" cy="485775"/>
            </a:xfrm>
            <a:prstGeom prst="line">
              <a:avLst/>
            </a:prstGeom>
            <a:noFill/>
            <a:ln w="1905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99" name="Text Box 31"/>
            <p:cNvSpPr txBox="1">
              <a:spLocks noChangeArrowheads="1"/>
            </p:cNvSpPr>
            <p:nvPr/>
          </p:nvSpPr>
          <p:spPr bwMode="auto">
            <a:xfrm>
              <a:off x="5246975" y="5117122"/>
              <a:ext cx="32768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网</a:t>
              </a:r>
              <a:r>
                <a:rPr kumimoji="1" lang="zh-CN" altLang="en-US" sz="1000" b="1" dirty="0">
                  <a:solidFill>
                    <a:srgbClr val="000099"/>
                  </a:solidFill>
                  <a:latin typeface="+mn-lt"/>
                  <a:ea typeface="黑体" panose="02010609060101010101" pitchFamily="2" charset="-122"/>
                </a:rPr>
                <a:t> </a:t>
              </a:r>
              <a:r>
                <a:rPr kumimoji="1" lang="en-US" altLang="zh-CN" sz="2000" b="1" dirty="0">
                  <a:solidFill>
                    <a:srgbClr val="000099"/>
                  </a:solidFill>
                  <a:latin typeface="+mn-lt"/>
                  <a:ea typeface="黑体" panose="02010609060101010101" pitchFamily="2" charset="-122"/>
                </a:rPr>
                <a:t>1</a:t>
              </a:r>
              <a:r>
                <a:rPr kumimoji="1" lang="en-US" altLang="zh-CN" sz="1400" b="1" dirty="0">
                  <a:solidFill>
                    <a:srgbClr val="000099"/>
                  </a:solidFill>
                  <a:latin typeface="+mn-lt"/>
                  <a:ea typeface="黑体" panose="02010609060101010101" pitchFamily="2" charset="-122"/>
                </a:rPr>
                <a:t> </a:t>
              </a:r>
              <a:r>
                <a:rPr kumimoji="1" lang="zh-CN" altLang="en-US" sz="2000" b="1" dirty="0">
                  <a:solidFill>
                    <a:srgbClr val="000099"/>
                  </a:solidFill>
                  <a:latin typeface="+mn-lt"/>
                  <a:ea typeface="黑体" panose="02010609060101010101" pitchFamily="2" charset="-122"/>
                </a:rPr>
                <a:t>和网 </a:t>
              </a:r>
              <a:r>
                <a:rPr kumimoji="1" lang="en-US" altLang="zh-CN" sz="2000" b="1" dirty="0">
                  <a:solidFill>
                    <a:srgbClr val="000099"/>
                  </a:solidFill>
                  <a:latin typeface="+mn-lt"/>
                  <a:ea typeface="黑体" panose="02010609060101010101" pitchFamily="2" charset="-122"/>
                </a:rPr>
                <a:t>2 </a:t>
              </a:r>
              <a:r>
                <a:rPr kumimoji="1" lang="zh-CN" altLang="en-US" sz="2000" b="1" dirty="0">
                  <a:solidFill>
                    <a:srgbClr val="000099"/>
                  </a:solidFill>
                  <a:latin typeface="+mn-lt"/>
                  <a:ea typeface="黑体" panose="02010609060101010101" pitchFamily="2" charset="-122"/>
                </a:rPr>
                <a:t>中的多播数据报</a:t>
              </a:r>
              <a:endParaRPr kumimoji="1" lang="zh-CN" altLang="en-US" sz="2000" b="1" dirty="0">
                <a:solidFill>
                  <a:srgbClr val="000099"/>
                </a:solidFill>
                <a:latin typeface="+mn-lt"/>
                <a:ea typeface="黑体" panose="02010609060101010101" pitchFamily="2" charset="-122"/>
              </a:endParaRPr>
            </a:p>
          </p:txBody>
        </p:sp>
        <p:sp>
          <p:nvSpPr>
            <p:cNvPr id="621600" name="Text Box 32"/>
            <p:cNvSpPr txBox="1">
              <a:spLocks noChangeArrowheads="1"/>
            </p:cNvSpPr>
            <p:nvPr/>
          </p:nvSpPr>
          <p:spPr bwMode="auto">
            <a:xfrm>
              <a:off x="5246975" y="5805264"/>
              <a:ext cx="34020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隧道中通行的单播 </a:t>
              </a:r>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endParaRPr kumimoji="1" lang="zh-CN" altLang="en-US" sz="2000" b="1" dirty="0">
                <a:solidFill>
                  <a:srgbClr val="000099"/>
                </a:solidFill>
                <a:latin typeface="+mn-lt"/>
                <a:ea typeface="黑体" panose="02010609060101010101" pitchFamily="2" charset="-122"/>
              </a:endParaRPr>
            </a:p>
          </p:txBody>
        </p:sp>
      </p:grpSp>
      <p:grpSp>
        <p:nvGrpSpPr>
          <p:cNvPr id="3" name="组合 2"/>
          <p:cNvGrpSpPr/>
          <p:nvPr/>
        </p:nvGrpSpPr>
        <p:grpSpPr>
          <a:xfrm>
            <a:off x="848544" y="1628800"/>
            <a:ext cx="8427803" cy="3000121"/>
            <a:chOff x="946991" y="2026236"/>
            <a:chExt cx="8427803" cy="3000121"/>
          </a:xfrm>
        </p:grpSpPr>
        <p:graphicFrame>
          <p:nvGraphicFramePr>
            <p:cNvPr id="621572" name="Object 4"/>
            <p:cNvGraphicFramePr>
              <a:graphicFrameLocks noChangeAspect="1"/>
            </p:cNvGraphicFramePr>
            <p:nvPr/>
          </p:nvGraphicFramePr>
          <p:xfrm>
            <a:off x="2576456" y="2667457"/>
            <a:ext cx="5009754" cy="2140666"/>
          </p:xfrm>
          <a:graphic>
            <a:graphicData uri="http://schemas.openxmlformats.org/presentationml/2006/ole">
              <mc:AlternateContent xmlns:mc="http://schemas.openxmlformats.org/markup-compatibility/2006">
                <mc:Choice xmlns:v="urn:schemas-microsoft-com:vml" Requires="v">
                  <p:oleObj spid="_x0000_s4097" name="VISIO" r:id="rId1" imgW="3514725" imgH="2009775" progId="">
                    <p:embed/>
                  </p:oleObj>
                </mc:Choice>
                <mc:Fallback>
                  <p:oleObj name="VISIO" r:id="rId1" imgW="3514725" imgH="2009775" progId="">
                    <p:embed/>
                    <p:pic>
                      <p:nvPicPr>
                        <p:cNvPr id="0" name="图片 4096"/>
                        <p:cNvPicPr>
                          <a:picLocks noChangeAspect="1"/>
                        </p:cNvPicPr>
                        <p:nvPr/>
                      </p:nvPicPr>
                      <p:blipFill>
                        <a:blip r:embed="rId2"/>
                        <a:stretch>
                          <a:fillRect/>
                        </a:stretch>
                      </p:blipFill>
                      <p:spPr>
                        <a:xfrm>
                          <a:off x="2576456" y="2667457"/>
                          <a:ext cx="5009754" cy="2140666"/>
                        </a:xfrm>
                        <a:prstGeom prst="rect">
                          <a:avLst/>
                        </a:prstGeom>
                        <a:noFill/>
                        <a:ln w="9525">
                          <a:noFill/>
                        </a:ln>
                      </p:spPr>
                    </p:pic>
                  </p:oleObj>
                </mc:Fallback>
              </mc:AlternateContent>
            </a:graphicData>
          </a:graphic>
        </p:graphicFrame>
        <p:sp>
          <p:nvSpPr>
            <p:cNvPr id="621573" name="Line 5"/>
            <p:cNvSpPr>
              <a:spLocks noChangeShapeType="1"/>
            </p:cNvSpPr>
            <p:nvPr/>
          </p:nvSpPr>
          <p:spPr bwMode="auto">
            <a:xfrm>
              <a:off x="8182977" y="2667455"/>
              <a:ext cx="0" cy="11684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pic>
          <p:nvPicPr>
            <p:cNvPr id="621574"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875" y="3737430"/>
              <a:ext cx="10731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21577" name="Line 9"/>
            <p:cNvSpPr>
              <a:spLocks noChangeShapeType="1"/>
            </p:cNvSpPr>
            <p:nvPr/>
          </p:nvSpPr>
          <p:spPr bwMode="auto">
            <a:xfrm>
              <a:off x="2012009" y="2667456"/>
              <a:ext cx="0" cy="126523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621578" name="Text Box 10"/>
            <p:cNvSpPr txBox="1">
              <a:spLocks noChangeArrowheads="1"/>
            </p:cNvSpPr>
            <p:nvPr/>
          </p:nvSpPr>
          <p:spPr bwMode="auto">
            <a:xfrm>
              <a:off x="4244257" y="2981235"/>
              <a:ext cx="1731564"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n-lt"/>
                  <a:ea typeface="黑体" panose="02010609060101010101" pitchFamily="2" charset="-122"/>
                </a:rPr>
                <a:t>不支持多播</a:t>
              </a:r>
              <a:endParaRPr kumimoji="1" lang="zh-CN" altLang="en-US" sz="2400" b="1" dirty="0">
                <a:solidFill>
                  <a:srgbClr val="000099"/>
                </a:solidFill>
                <a:latin typeface="+mn-lt"/>
                <a:ea typeface="黑体" panose="02010609060101010101" pitchFamily="2" charset="-122"/>
              </a:endParaRPr>
            </a:p>
            <a:p>
              <a:r>
                <a:rPr kumimoji="1" lang="zh-CN" altLang="en-US" sz="2400" b="1" dirty="0">
                  <a:solidFill>
                    <a:srgbClr val="000099"/>
                  </a:solidFill>
                  <a:latin typeface="+mn-lt"/>
                  <a:ea typeface="黑体" panose="02010609060101010101" pitchFamily="2" charset="-122"/>
                </a:rPr>
                <a:t>   的网络</a:t>
              </a:r>
              <a:endParaRPr kumimoji="1" lang="zh-CN" altLang="en-US" sz="2400" b="1" dirty="0">
                <a:solidFill>
                  <a:srgbClr val="000099"/>
                </a:solidFill>
                <a:latin typeface="+mn-lt"/>
                <a:ea typeface="黑体" panose="02010609060101010101" pitchFamily="2" charset="-122"/>
              </a:endParaRPr>
            </a:p>
          </p:txBody>
        </p:sp>
        <p:sp>
          <p:nvSpPr>
            <p:cNvPr id="621579" name="Rectangle 11"/>
            <p:cNvSpPr>
              <a:spLocks noChangeArrowheads="1"/>
            </p:cNvSpPr>
            <p:nvPr/>
          </p:nvSpPr>
          <p:spPr bwMode="auto">
            <a:xfrm>
              <a:off x="7441748" y="2370592"/>
              <a:ext cx="837538" cy="4254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621598" name="AutoShape 30"/>
            <p:cNvSpPr>
              <a:spLocks noChangeArrowheads="1"/>
            </p:cNvSpPr>
            <p:nvPr/>
          </p:nvSpPr>
          <p:spPr bwMode="auto">
            <a:xfrm rot="-5400000">
              <a:off x="4869711" y="1480068"/>
              <a:ext cx="423244" cy="5009754"/>
            </a:xfrm>
            <a:prstGeom prst="can">
              <a:avLst>
                <a:gd name="adj" fmla="val 58855"/>
              </a:avLst>
            </a:prstGeom>
            <a:gradFill rotWithShape="1">
              <a:gsLst>
                <a:gs pos="0">
                  <a:srgbClr val="0099FF"/>
                </a:gs>
                <a:gs pos="50000">
                  <a:srgbClr val="CCECFF"/>
                </a:gs>
                <a:gs pos="100000">
                  <a:srgbClr val="0099FF"/>
                </a:gs>
              </a:gsLst>
              <a:lin ang="0" scaled="1"/>
            </a:gradFill>
            <a:ln w="12700">
              <a:solidFill>
                <a:schemeClr val="tx1"/>
              </a:solidFill>
              <a:round/>
            </a:ln>
            <a:effec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621570" name="AutoShape 2"/>
            <p:cNvSpPr>
              <a:spLocks noChangeArrowheads="1"/>
            </p:cNvSpPr>
            <p:nvPr/>
          </p:nvSpPr>
          <p:spPr bwMode="auto">
            <a:xfrm>
              <a:off x="7486555" y="4565411"/>
              <a:ext cx="1060258" cy="460946"/>
            </a:xfrm>
            <a:prstGeom prst="wedgeRoundRectCallout">
              <a:avLst>
                <a:gd name="adj1" fmla="val -75263"/>
                <a:gd name="adj2" fmla="val -156036"/>
                <a:gd name="adj3" fmla="val 16667"/>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b="1" dirty="0" smtClean="0">
                  <a:solidFill>
                    <a:srgbClr val="000099"/>
                  </a:solidFill>
                  <a:latin typeface="+mn-lt"/>
                  <a:ea typeface="黑体" panose="02010609060101010101" pitchFamily="2" charset="-122"/>
                </a:rPr>
                <a:t>隧道</a:t>
              </a:r>
              <a:endParaRPr kumimoji="1" lang="zh-CN" altLang="zh-CN" sz="2400" b="1" dirty="0">
                <a:solidFill>
                  <a:srgbClr val="000099"/>
                </a:solidFill>
                <a:latin typeface="+mn-lt"/>
                <a:ea typeface="黑体" panose="02010609060101010101" pitchFamily="2" charset="-122"/>
              </a:endParaRPr>
            </a:p>
          </p:txBody>
        </p:sp>
        <p:pic>
          <p:nvPicPr>
            <p:cNvPr id="621601" name="Picture 3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4641" y="3737430"/>
              <a:ext cx="10731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21622" name="Text Box 54"/>
            <p:cNvSpPr txBox="1">
              <a:spLocks noChangeArrowheads="1"/>
            </p:cNvSpPr>
            <p:nvPr/>
          </p:nvSpPr>
          <p:spPr bwMode="auto">
            <a:xfrm>
              <a:off x="8286165" y="3311658"/>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anose="02010609060101010101" pitchFamily="2" charset="-122"/>
                </a:rPr>
                <a:t>R</a:t>
              </a:r>
              <a:r>
                <a:rPr kumimoji="1" lang="en-US" altLang="zh-CN" sz="2400" b="1" baseline="-25000" dirty="0">
                  <a:solidFill>
                    <a:srgbClr val="000099"/>
                  </a:solidFill>
                  <a:latin typeface="+mn-lt"/>
                  <a:ea typeface="黑体" panose="02010609060101010101" pitchFamily="2" charset="-122"/>
                </a:rPr>
                <a:t>2</a:t>
              </a:r>
              <a:endParaRPr kumimoji="1" lang="en-US" altLang="zh-CN" sz="2400" b="1" dirty="0">
                <a:solidFill>
                  <a:srgbClr val="000099"/>
                </a:solidFill>
                <a:latin typeface="+mn-lt"/>
                <a:ea typeface="黑体" panose="02010609060101010101" pitchFamily="2" charset="-122"/>
              </a:endParaRPr>
            </a:p>
          </p:txBody>
        </p:sp>
        <p:sp>
          <p:nvSpPr>
            <p:cNvPr id="621623" name="Text Box 55"/>
            <p:cNvSpPr txBox="1">
              <a:spLocks noChangeArrowheads="1"/>
            </p:cNvSpPr>
            <p:nvPr/>
          </p:nvSpPr>
          <p:spPr bwMode="auto">
            <a:xfrm>
              <a:off x="1418704" y="3300074"/>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anose="02010609060101010101" pitchFamily="2" charset="-122"/>
                </a:rPr>
                <a:t>R</a:t>
              </a:r>
              <a:r>
                <a:rPr kumimoji="1" lang="en-US" altLang="zh-CN" sz="2400" b="1" baseline="-25000" dirty="0">
                  <a:solidFill>
                    <a:srgbClr val="000099"/>
                  </a:solidFill>
                  <a:latin typeface="+mn-lt"/>
                  <a:ea typeface="黑体" panose="02010609060101010101" pitchFamily="2" charset="-122"/>
                </a:rPr>
                <a:t>1</a:t>
              </a:r>
              <a:endParaRPr kumimoji="1" lang="en-US" altLang="zh-CN" sz="2400" b="1" dirty="0">
                <a:solidFill>
                  <a:srgbClr val="000099"/>
                </a:solidFill>
                <a:latin typeface="+mn-lt"/>
                <a:ea typeface="黑体" panose="02010609060101010101" pitchFamily="2" charset="-122"/>
              </a:endParaRPr>
            </a:p>
          </p:txBody>
        </p:sp>
        <p:pic>
          <p:nvPicPr>
            <p:cNvPr id="621625" name="Picture 5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1232" y="2026236"/>
              <a:ext cx="2333562" cy="1186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1626" name="Freeform 58"/>
            <p:cNvSpPr/>
            <p:nvPr/>
          </p:nvSpPr>
          <p:spPr bwMode="auto">
            <a:xfrm>
              <a:off x="2149949" y="3026231"/>
              <a:ext cx="5857610" cy="960437"/>
            </a:xfrm>
            <a:custGeom>
              <a:avLst/>
              <a:gdLst>
                <a:gd name="T0" fmla="*/ 22 w 2358"/>
                <a:gd name="T1" fmla="*/ 42 h 492"/>
                <a:gd name="T2" fmla="*/ 52 w 2358"/>
                <a:gd name="T3" fmla="*/ 402 h 492"/>
                <a:gd name="T4" fmla="*/ 331 w 2358"/>
                <a:gd name="T5" fmla="*/ 492 h 492"/>
                <a:gd name="T6" fmla="*/ 2026 w 2358"/>
                <a:gd name="T7" fmla="*/ 492 h 492"/>
                <a:gd name="T8" fmla="*/ 2326 w 2358"/>
                <a:gd name="T9" fmla="*/ 366 h 492"/>
                <a:gd name="T10" fmla="*/ 2356 w 2358"/>
                <a:gd name="T11" fmla="*/ 0 h 492"/>
              </a:gdLst>
              <a:ahLst/>
              <a:cxnLst>
                <a:cxn ang="0">
                  <a:pos x="T0" y="T1"/>
                </a:cxn>
                <a:cxn ang="0">
                  <a:pos x="T2" y="T3"/>
                </a:cxn>
                <a:cxn ang="0">
                  <a:pos x="T4" y="T5"/>
                </a:cxn>
                <a:cxn ang="0">
                  <a:pos x="T6" y="T7"/>
                </a:cxn>
                <a:cxn ang="0">
                  <a:pos x="T8" y="T9"/>
                </a:cxn>
                <a:cxn ang="0">
                  <a:pos x="T10" y="T11"/>
                </a:cxn>
              </a:cxnLst>
              <a:rect l="0" t="0" r="r" b="b"/>
              <a:pathLst>
                <a:path w="2358" h="492">
                  <a:moveTo>
                    <a:pt x="22" y="42"/>
                  </a:moveTo>
                  <a:cubicBezTo>
                    <a:pt x="27" y="103"/>
                    <a:pt x="0" y="327"/>
                    <a:pt x="52" y="402"/>
                  </a:cubicBezTo>
                  <a:cubicBezTo>
                    <a:pt x="105" y="469"/>
                    <a:pt x="17" y="487"/>
                    <a:pt x="331" y="492"/>
                  </a:cubicBezTo>
                  <a:lnTo>
                    <a:pt x="2026" y="492"/>
                  </a:lnTo>
                  <a:cubicBezTo>
                    <a:pt x="2358" y="471"/>
                    <a:pt x="2271" y="448"/>
                    <a:pt x="2326" y="366"/>
                  </a:cubicBezTo>
                  <a:cubicBezTo>
                    <a:pt x="2358" y="284"/>
                    <a:pt x="2349" y="79"/>
                    <a:pt x="2356" y="0"/>
                  </a:cubicBezTo>
                </a:path>
              </a:pathLst>
            </a:custGeom>
            <a:noFill/>
            <a:ln w="76200" cap="flat" cmpd="sng">
              <a:solidFill>
                <a:srgbClr val="FF0000"/>
              </a:solidFill>
              <a:prstDash val="solid"/>
              <a:rou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621627" name="Text Box 59"/>
            <p:cNvSpPr txBox="1">
              <a:spLocks noChangeArrowheads="1"/>
            </p:cNvSpPr>
            <p:nvPr/>
          </p:nvSpPr>
          <p:spPr bwMode="auto">
            <a:xfrm>
              <a:off x="7328432" y="2289066"/>
              <a:ext cx="173316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99"/>
                  </a:solidFill>
                  <a:latin typeface="+mn-lt"/>
                  <a:ea typeface="黑体" panose="02010609060101010101" pitchFamily="2" charset="-122"/>
                </a:rPr>
                <a:t>网 </a:t>
              </a:r>
              <a:r>
                <a:rPr kumimoji="1" lang="en-US" altLang="zh-CN" sz="2000" b="1">
                  <a:solidFill>
                    <a:srgbClr val="000099"/>
                  </a:solidFill>
                  <a:latin typeface="+mn-lt"/>
                  <a:ea typeface="黑体" panose="02010609060101010101" pitchFamily="2" charset="-122"/>
                </a:rPr>
                <a:t>2</a:t>
              </a:r>
              <a:endParaRPr kumimoji="1" lang="en-US" altLang="zh-CN" sz="2000" b="1">
                <a:solidFill>
                  <a:srgbClr val="000099"/>
                </a:solidFill>
                <a:latin typeface="+mn-lt"/>
                <a:ea typeface="黑体" panose="02010609060101010101" pitchFamily="2" charset="-122"/>
              </a:endParaRPr>
            </a:p>
            <a:p>
              <a:pPr algn="ctr"/>
              <a:r>
                <a:rPr kumimoji="1" lang="zh-CN" altLang="en-US" sz="2000" b="1">
                  <a:solidFill>
                    <a:srgbClr val="000099"/>
                  </a:solidFill>
                  <a:latin typeface="+mn-lt"/>
                  <a:ea typeface="黑体" panose="02010609060101010101" pitchFamily="2" charset="-122"/>
                </a:rPr>
                <a:t>（支持多播）</a:t>
              </a:r>
              <a:endParaRPr kumimoji="1" lang="zh-CN" altLang="en-US" sz="2000" b="1">
                <a:solidFill>
                  <a:srgbClr val="000099"/>
                </a:solidFill>
                <a:latin typeface="+mn-lt"/>
                <a:ea typeface="黑体" panose="02010609060101010101" pitchFamily="2" charset="-122"/>
              </a:endParaRPr>
            </a:p>
          </p:txBody>
        </p:sp>
        <p:pic>
          <p:nvPicPr>
            <p:cNvPr id="63" name="Picture 5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6991" y="2026236"/>
              <a:ext cx="2333562" cy="1186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1624" name="Text Box 56"/>
            <p:cNvSpPr txBox="1">
              <a:spLocks noChangeArrowheads="1"/>
            </p:cNvSpPr>
            <p:nvPr/>
          </p:nvSpPr>
          <p:spPr bwMode="auto">
            <a:xfrm>
              <a:off x="1205974" y="2289066"/>
              <a:ext cx="173316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000099"/>
                  </a:solidFill>
                  <a:latin typeface="+mn-lt"/>
                  <a:ea typeface="黑体" panose="02010609060101010101" pitchFamily="2" charset="-122"/>
                </a:rPr>
                <a:t>网 </a:t>
              </a:r>
              <a:r>
                <a:rPr kumimoji="1" lang="en-US" altLang="zh-CN" sz="2000" b="1" dirty="0">
                  <a:solidFill>
                    <a:srgbClr val="000099"/>
                  </a:solidFill>
                  <a:latin typeface="+mn-lt"/>
                  <a:ea typeface="黑体" panose="02010609060101010101" pitchFamily="2" charset="-122"/>
                </a:rPr>
                <a:t>1</a:t>
              </a:r>
              <a:endParaRPr kumimoji="1" lang="en-US" altLang="zh-CN" sz="2000" b="1" dirty="0">
                <a:solidFill>
                  <a:srgbClr val="000099"/>
                </a:solidFill>
                <a:latin typeface="+mn-lt"/>
                <a:ea typeface="黑体" panose="02010609060101010101" pitchFamily="2" charset="-122"/>
              </a:endParaRPr>
            </a:p>
            <a:p>
              <a:pPr algn="ctr"/>
              <a:r>
                <a:rPr kumimoji="1" lang="zh-CN" altLang="en-US" sz="2000" b="1" dirty="0">
                  <a:solidFill>
                    <a:srgbClr val="000099"/>
                  </a:solidFill>
                  <a:latin typeface="+mn-lt"/>
                  <a:ea typeface="黑体" panose="02010609060101010101" pitchFamily="2" charset="-122"/>
                </a:rPr>
                <a:t>（支持多播）</a:t>
              </a:r>
              <a:endParaRPr kumimoji="1" lang="zh-CN" altLang="en-US" sz="2000" b="1" dirty="0">
                <a:solidFill>
                  <a:srgbClr val="000099"/>
                </a:solidFill>
                <a:latin typeface="+mn-lt"/>
                <a:ea typeface="黑体" panose="02010609060101010101" pitchFamily="2" charset="-122"/>
              </a:endParaRPr>
            </a:p>
          </p:txBody>
        </p:sp>
      </p:grpSp>
      <p:sp>
        <p:nvSpPr>
          <p:cNvPr id="4" name="矩形 3"/>
          <p:cNvSpPr/>
          <p:nvPr/>
        </p:nvSpPr>
        <p:spPr>
          <a:xfrm>
            <a:off x="2864768" y="1106741"/>
            <a:ext cx="4831444" cy="954107"/>
          </a:xfrm>
          <a:prstGeom prst="rect">
            <a:avLst/>
          </a:prstGeom>
          <a:solidFill>
            <a:srgbClr val="66FF66"/>
          </a:solidFill>
          <a:ln>
            <a:solidFill>
              <a:srgbClr val="000099"/>
            </a:solidFill>
          </a:ln>
        </p:spPr>
        <p:txBody>
          <a:bodyPr wrap="square">
            <a:spAutoFit/>
          </a:bodyPr>
          <a:lstStyle/>
          <a:p>
            <a:r>
              <a:rPr lang="zh-CN" altLang="zh-CN" sz="2800" b="1" dirty="0">
                <a:solidFill>
                  <a:srgbClr val="000099"/>
                </a:solidFill>
                <a:latin typeface="+mn-lt"/>
                <a:ea typeface="黑体" panose="02010609060101010101" pitchFamily="2" charset="-122"/>
              </a:rPr>
              <a:t>隧道技术适用于多播组的位置在地理上很分散的</a:t>
            </a:r>
            <a:r>
              <a:rPr lang="zh-CN" altLang="zh-CN" sz="2800" b="1" dirty="0" smtClean="0">
                <a:solidFill>
                  <a:srgbClr val="000099"/>
                </a:solidFill>
                <a:latin typeface="+mn-lt"/>
                <a:ea typeface="黑体" panose="02010609060101010101" pitchFamily="2" charset="-122"/>
              </a:rPr>
              <a:t>情况</a:t>
            </a:r>
            <a:r>
              <a:rPr lang="zh-CN" altLang="en-US" sz="2800" b="1" dirty="0" smtClean="0">
                <a:solidFill>
                  <a:srgbClr val="000099"/>
                </a:solidFill>
                <a:latin typeface="+mn-lt"/>
                <a:ea typeface="黑体" panose="02010609060101010101" pitchFamily="2" charset="-122"/>
              </a:rPr>
              <a:t>。</a:t>
            </a:r>
            <a:endParaRPr lang="zh-CN" altLang="en-US" sz="2800" b="1" dirty="0">
              <a:solidFill>
                <a:srgbClr val="000099"/>
              </a:solidFill>
              <a:latin typeface="+mn-lt"/>
              <a:ea typeface="黑体" panose="02010609060101010101" pitchFamily="2" charset="-122"/>
            </a:endParaRPr>
          </a:p>
        </p:txBody>
      </p:sp>
      <p:sp>
        <p:nvSpPr>
          <p:cNvPr id="6" name="矩形 5"/>
          <p:cNvSpPr/>
          <p:nvPr/>
        </p:nvSpPr>
        <p:spPr>
          <a:xfrm>
            <a:off x="3008784" y="6381328"/>
            <a:ext cx="4684296" cy="400110"/>
          </a:xfrm>
          <a:prstGeom prst="rect">
            <a:avLst/>
          </a:prstGeom>
        </p:spPr>
        <p:txBody>
          <a:bodyPr wrap="square">
            <a:spAutoFit/>
          </a:bodyPr>
          <a:lstStyle/>
          <a:p>
            <a:pPr algn="ctr"/>
            <a:r>
              <a:rPr lang="zh-CN" altLang="zh-CN" sz="2000" b="1" dirty="0" smtClean="0">
                <a:latin typeface="+mn-lt"/>
                <a:ea typeface="黑体" panose="02010609060101010101" pitchFamily="2" charset="-122"/>
              </a:rPr>
              <a:t>隧道</a:t>
            </a:r>
            <a:r>
              <a:rPr lang="zh-CN" altLang="zh-CN" sz="2000" b="1" dirty="0">
                <a:latin typeface="+mn-lt"/>
                <a:ea typeface="黑体" panose="02010609060101010101" pitchFamily="2" charset="-122"/>
              </a:rPr>
              <a:t>技术在多播中的应用</a:t>
            </a:r>
            <a:endParaRPr lang="zh-CN" altLang="en-US" sz="20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50" name="Rectangle 2"/>
          <p:cNvSpPr>
            <a:spLocks noGrp="1" noChangeArrowheads="1"/>
          </p:cNvSpPr>
          <p:nvPr>
            <p:ph type="title"/>
          </p:nvPr>
        </p:nvSpPr>
        <p:spPr/>
        <p:txBody>
          <a:bodyPr/>
          <a:lstStyle/>
          <a:p>
            <a:pPr algn="ctr"/>
            <a:r>
              <a:rPr lang="en-US" altLang="zh-CN" dirty="0"/>
              <a:t>(3) </a:t>
            </a:r>
            <a:r>
              <a:rPr lang="zh-CN" altLang="en-US" dirty="0"/>
              <a:t>基于核心的发现技术 </a:t>
            </a:r>
            <a:endParaRPr lang="zh-CN" altLang="en-US" dirty="0"/>
          </a:p>
        </p:txBody>
      </p:sp>
      <p:sp>
        <p:nvSpPr>
          <p:cNvPr id="1026051" name="Rectangle 3"/>
          <p:cNvSpPr>
            <a:spLocks noGrp="1" noChangeArrowheads="1"/>
          </p:cNvSpPr>
          <p:nvPr>
            <p:ph idx="1"/>
          </p:nvPr>
        </p:nvSpPr>
        <p:spPr/>
        <p:txBody>
          <a:bodyPr/>
          <a:lstStyle/>
          <a:p>
            <a:r>
              <a:rPr lang="zh-CN" altLang="en-US" dirty="0"/>
              <a:t>这种方法对于多播组的大小在较大范围内变化时都适合。</a:t>
            </a:r>
            <a:endParaRPr lang="zh-CN" altLang="en-US" dirty="0"/>
          </a:p>
          <a:p>
            <a:r>
              <a:rPr lang="zh-CN" altLang="en-US" dirty="0"/>
              <a:t>这种方法是对每一个多播组 </a:t>
            </a:r>
            <a:r>
              <a:rPr lang="en-US" altLang="zh-CN" dirty="0"/>
              <a:t>G </a:t>
            </a:r>
            <a:r>
              <a:rPr lang="zh-CN" altLang="en-US" dirty="0"/>
              <a:t>指定一个</a:t>
            </a:r>
            <a:r>
              <a:rPr lang="zh-CN" altLang="en-US" dirty="0">
                <a:solidFill>
                  <a:srgbClr val="FF0000"/>
                </a:solidFill>
              </a:rPr>
              <a:t>核心</a:t>
            </a:r>
            <a:r>
              <a:rPr lang="en-US" altLang="zh-CN" dirty="0"/>
              <a:t>(core</a:t>
            </a:r>
            <a:r>
              <a:rPr lang="en-US" altLang="zh-CN" dirty="0" smtClean="0"/>
              <a:t>) </a:t>
            </a:r>
            <a:r>
              <a:rPr lang="zh-CN" altLang="en-US" dirty="0" smtClean="0"/>
              <a:t>路由器</a:t>
            </a:r>
            <a:r>
              <a:rPr lang="zh-CN" altLang="en-US" dirty="0"/>
              <a:t>，给出它的 </a:t>
            </a:r>
            <a:r>
              <a:rPr lang="en-US" altLang="zh-CN" dirty="0">
                <a:solidFill>
                  <a:srgbClr val="FF0000"/>
                </a:solidFill>
              </a:rPr>
              <a:t>IP </a:t>
            </a:r>
            <a:r>
              <a:rPr lang="zh-CN" altLang="en-US" dirty="0">
                <a:solidFill>
                  <a:srgbClr val="FF0000"/>
                </a:solidFill>
              </a:rPr>
              <a:t>单播地址。</a:t>
            </a:r>
            <a:endParaRPr lang="zh-CN" altLang="en-US" dirty="0">
              <a:solidFill>
                <a:srgbClr val="FF0000"/>
              </a:solidFill>
            </a:endParaRPr>
          </a:p>
          <a:p>
            <a:r>
              <a:rPr lang="zh-CN" altLang="en-US" dirty="0"/>
              <a:t>核心路由器按照前面讲过的方法创建出对应于多播组 </a:t>
            </a:r>
            <a:r>
              <a:rPr lang="en-US" altLang="zh-CN" dirty="0"/>
              <a:t>G </a:t>
            </a:r>
            <a:r>
              <a:rPr lang="zh-CN" altLang="en-US" dirty="0"/>
              <a:t>的转发树。 </a:t>
            </a:r>
            <a:endParaRPr lang="zh-CN" altLang="en-US" dirty="0"/>
          </a:p>
        </p:txBody>
      </p:sp>
    </p:spTree>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Grp="1" noChangeArrowheads="1"/>
          </p:cNvSpPr>
          <p:nvPr>
            <p:ph type="title"/>
          </p:nvPr>
        </p:nvSpPr>
        <p:spPr/>
        <p:txBody>
          <a:bodyPr/>
          <a:lstStyle/>
          <a:p>
            <a:pPr algn="ctr"/>
            <a:r>
              <a:rPr lang="zh-CN" altLang="en-US"/>
              <a:t>几种多播路由选择协议 </a:t>
            </a:r>
            <a:endParaRPr lang="zh-CN" altLang="en-US"/>
          </a:p>
        </p:txBody>
      </p:sp>
      <p:sp>
        <p:nvSpPr>
          <p:cNvPr id="622595" name="Rectangle 3"/>
          <p:cNvSpPr>
            <a:spLocks noGrp="1" noChangeArrowheads="1"/>
          </p:cNvSpPr>
          <p:nvPr>
            <p:ph idx="1"/>
          </p:nvPr>
        </p:nvSpPr>
        <p:spPr/>
        <p:txBody>
          <a:bodyPr/>
          <a:lstStyle/>
          <a:p>
            <a:r>
              <a:rPr lang="zh-CN" altLang="en-US" sz="2800" dirty="0"/>
              <a:t>距离向量多播路由选择协议 </a:t>
            </a:r>
            <a:r>
              <a:rPr lang="en-US" altLang="zh-CN" sz="2800" dirty="0"/>
              <a:t>DVMRP (Distance Vector Multicast Routing Protocol)</a:t>
            </a:r>
            <a:endParaRPr lang="en-US" altLang="zh-CN" sz="2800" dirty="0"/>
          </a:p>
          <a:p>
            <a:r>
              <a:rPr lang="zh-CN" altLang="en-US" sz="2800" dirty="0"/>
              <a:t>基于核心的转发树 </a:t>
            </a:r>
            <a:r>
              <a:rPr lang="en-US" altLang="zh-CN" sz="2800" dirty="0"/>
              <a:t>CBT (Core Based Tree) </a:t>
            </a:r>
            <a:endParaRPr lang="en-US" altLang="zh-CN" sz="2800" dirty="0"/>
          </a:p>
          <a:p>
            <a:r>
              <a:rPr lang="zh-CN" altLang="en-US" sz="2800" dirty="0"/>
              <a:t>开放最短通路优先的多播扩展 </a:t>
            </a:r>
            <a:r>
              <a:rPr lang="en-US" altLang="zh-CN" sz="2800" dirty="0"/>
              <a:t>MOSPF (Multicast Extensions to OSPF) </a:t>
            </a:r>
            <a:endParaRPr lang="en-US" altLang="zh-CN" sz="2800" dirty="0"/>
          </a:p>
          <a:p>
            <a:r>
              <a:rPr lang="zh-CN" altLang="en-US" sz="2800" dirty="0"/>
              <a:t>协议无关多播</a:t>
            </a:r>
            <a:r>
              <a:rPr lang="en-US" altLang="zh-CN" sz="2800" dirty="0"/>
              <a:t>-</a:t>
            </a:r>
            <a:r>
              <a:rPr lang="zh-CN" altLang="en-US" sz="2800" dirty="0"/>
              <a:t>稀疏方式 </a:t>
            </a:r>
            <a:r>
              <a:rPr lang="en-US" altLang="zh-CN" sz="2800" dirty="0"/>
              <a:t>PIM-SM </a:t>
            </a:r>
            <a:r>
              <a:rPr lang="en-US" altLang="zh-CN" sz="2800" dirty="0" smtClean="0"/>
              <a:t>(</a:t>
            </a:r>
            <a:r>
              <a:rPr lang="en-US" altLang="zh-CN" sz="2800" dirty="0"/>
              <a:t>Protocol Independent Multicast-Sparse Mode) </a:t>
            </a:r>
            <a:endParaRPr lang="en-US" altLang="zh-CN" sz="2800" dirty="0"/>
          </a:p>
          <a:p>
            <a:r>
              <a:rPr lang="zh-CN" altLang="en-US" sz="2800" dirty="0"/>
              <a:t>协议无关多播</a:t>
            </a:r>
            <a:r>
              <a:rPr lang="en-US" altLang="zh-CN" sz="2800" dirty="0"/>
              <a:t>-</a:t>
            </a:r>
            <a:r>
              <a:rPr lang="zh-CN" altLang="en-US" sz="2800" dirty="0"/>
              <a:t>密集方式 </a:t>
            </a:r>
            <a:r>
              <a:rPr lang="en-US" altLang="zh-CN" sz="2800" dirty="0"/>
              <a:t>PIM-DM </a:t>
            </a:r>
            <a:r>
              <a:rPr lang="en-US" altLang="zh-CN" sz="2800" dirty="0" smtClean="0"/>
              <a:t>(</a:t>
            </a:r>
            <a:r>
              <a:rPr lang="en-US" altLang="zh-CN" sz="2800" dirty="0"/>
              <a:t>Protocol Independent Multicast-Dense Mode)  </a:t>
            </a:r>
            <a:endParaRPr lang="en-US" altLang="zh-CN" sz="2800" dirty="0"/>
          </a:p>
        </p:txBody>
      </p:sp>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pPr>
              <a:lnSpc>
                <a:spcPct val="100000"/>
              </a:lnSpc>
            </a:pPr>
            <a:r>
              <a:rPr lang="en-US" altLang="zh-CN" sz="3400" dirty="0"/>
              <a:t>4.8  </a:t>
            </a:r>
            <a:r>
              <a:rPr lang="zh-CN" altLang="zh-CN" sz="3400" dirty="0"/>
              <a:t>虚拟</a:t>
            </a:r>
            <a:r>
              <a:rPr lang="zh-CN" altLang="zh-CN" sz="3400" dirty="0" smtClean="0"/>
              <a:t>专用网</a:t>
            </a:r>
            <a:r>
              <a:rPr lang="en-US" altLang="zh-CN" sz="3400" dirty="0" smtClean="0"/>
              <a:t> VPN</a:t>
            </a:r>
            <a:r>
              <a:rPr lang="zh-CN" altLang="zh-CN" sz="3400" dirty="0"/>
              <a:t>和网络</a:t>
            </a:r>
            <a:r>
              <a:rPr lang="zh-CN" altLang="zh-CN" sz="3400" dirty="0" smtClean="0"/>
              <a:t>地址转换</a:t>
            </a:r>
            <a:r>
              <a:rPr lang="en-US" altLang="zh-CN" sz="3400" dirty="0" smtClean="0"/>
              <a:t> NAT</a:t>
            </a:r>
            <a:endParaRPr lang="zh-CN" altLang="zh-CN" sz="3400" dirty="0"/>
          </a:p>
        </p:txBody>
      </p:sp>
      <p:sp>
        <p:nvSpPr>
          <p:cNvPr id="931843" name="Rectangle 3"/>
          <p:cNvSpPr>
            <a:spLocks noGrp="1" noChangeArrowheads="1"/>
          </p:cNvSpPr>
          <p:nvPr>
            <p:ph idx="1"/>
          </p:nvPr>
        </p:nvSpPr>
        <p:spPr/>
        <p:txBody>
          <a:bodyPr/>
          <a:lstStyle/>
          <a:p>
            <a:r>
              <a:rPr lang="en-US" altLang="zh-CN" dirty="0"/>
              <a:t>4.8.1  </a:t>
            </a:r>
            <a:r>
              <a:rPr lang="zh-CN" altLang="zh-CN" dirty="0"/>
              <a:t>虚拟</a:t>
            </a:r>
            <a:r>
              <a:rPr lang="zh-CN" altLang="zh-CN" dirty="0" smtClean="0"/>
              <a:t>专用网</a:t>
            </a:r>
            <a:r>
              <a:rPr lang="en-US" altLang="zh-CN" dirty="0" smtClean="0"/>
              <a:t> VPN</a:t>
            </a:r>
            <a:endParaRPr lang="zh-CN" altLang="zh-CN" dirty="0"/>
          </a:p>
          <a:p>
            <a:r>
              <a:rPr lang="en-US" altLang="zh-CN" dirty="0" smtClean="0"/>
              <a:t>4.8.2  </a:t>
            </a:r>
            <a:r>
              <a:rPr lang="zh-CN" altLang="zh-CN" dirty="0"/>
              <a:t>网络</a:t>
            </a:r>
            <a:r>
              <a:rPr lang="zh-CN" altLang="zh-CN" dirty="0" smtClean="0"/>
              <a:t>地址转换</a:t>
            </a:r>
            <a:r>
              <a:rPr lang="en-US" altLang="zh-CN" dirty="0" smtClean="0"/>
              <a:t> NAT</a:t>
            </a:r>
            <a:endParaRPr lang="zh-CN" altLang="zh-CN" dirty="0"/>
          </a:p>
        </p:txBody>
      </p:sp>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4.8.1  </a:t>
            </a:r>
            <a:r>
              <a:rPr lang="zh-CN" altLang="zh-CN" dirty="0"/>
              <a:t>虚拟</a:t>
            </a:r>
            <a:r>
              <a:rPr lang="zh-CN" altLang="zh-CN" dirty="0" smtClean="0"/>
              <a:t>专用网</a:t>
            </a:r>
            <a:r>
              <a:rPr lang="en-US" altLang="zh-CN" dirty="0" smtClean="0"/>
              <a:t> VPN</a:t>
            </a:r>
            <a:endParaRPr lang="zh-CN" altLang="en-US" dirty="0"/>
          </a:p>
        </p:txBody>
      </p:sp>
      <p:sp>
        <p:nvSpPr>
          <p:cNvPr id="3" name="内容占位符 2"/>
          <p:cNvSpPr>
            <a:spLocks noGrp="1"/>
          </p:cNvSpPr>
          <p:nvPr>
            <p:ph idx="1"/>
          </p:nvPr>
        </p:nvSpPr>
        <p:spPr/>
        <p:txBody>
          <a:bodyPr/>
          <a:lstStyle/>
          <a:p>
            <a:r>
              <a:rPr lang="zh-CN" altLang="zh-CN" dirty="0" smtClean="0"/>
              <a:t>由于</a:t>
            </a:r>
            <a:r>
              <a:rPr lang="en-US" altLang="zh-CN" dirty="0" smtClean="0"/>
              <a:t> </a:t>
            </a:r>
            <a:r>
              <a:rPr lang="en-US" altLang="zh-CN" dirty="0" smtClean="0">
                <a:solidFill>
                  <a:srgbClr val="FF0000"/>
                </a:solidFill>
              </a:rPr>
              <a:t>IP </a:t>
            </a:r>
            <a:r>
              <a:rPr lang="zh-CN" altLang="zh-CN" dirty="0" smtClean="0">
                <a:solidFill>
                  <a:srgbClr val="FF0000"/>
                </a:solidFill>
              </a:rPr>
              <a:t>地址</a:t>
            </a:r>
            <a:r>
              <a:rPr lang="zh-CN" altLang="zh-CN" dirty="0">
                <a:solidFill>
                  <a:srgbClr val="FF0000"/>
                </a:solidFill>
              </a:rPr>
              <a:t>的紧缺，</a:t>
            </a:r>
            <a:r>
              <a:rPr lang="zh-CN" altLang="zh-CN" dirty="0"/>
              <a:t>一个机构能够申请到的</a:t>
            </a:r>
            <a:r>
              <a:rPr lang="en-US" altLang="zh-CN" dirty="0"/>
              <a:t>IP</a:t>
            </a:r>
            <a:r>
              <a:rPr lang="zh-CN" altLang="zh-CN" dirty="0"/>
              <a:t>地址数往往远小于本机构所拥有的主机数</a:t>
            </a:r>
            <a:r>
              <a:rPr lang="zh-CN" altLang="zh-CN" dirty="0" smtClean="0"/>
              <a:t>。</a:t>
            </a:r>
            <a:endParaRPr lang="en-US" altLang="zh-CN" dirty="0" smtClean="0"/>
          </a:p>
          <a:p>
            <a:r>
              <a:rPr lang="zh-CN" altLang="zh-CN" dirty="0" smtClean="0"/>
              <a:t>考虑</a:t>
            </a:r>
            <a:r>
              <a:rPr lang="zh-CN" altLang="zh-CN" dirty="0"/>
              <a:t>到</a:t>
            </a:r>
            <a:r>
              <a:rPr lang="zh-CN" altLang="zh-CN" dirty="0">
                <a:solidFill>
                  <a:srgbClr val="FF0000"/>
                </a:solidFill>
              </a:rPr>
              <a:t>互联网并不很安全，</a:t>
            </a:r>
            <a:r>
              <a:rPr lang="zh-CN" altLang="zh-CN" dirty="0"/>
              <a:t>一个机构内也并不需要把所有的主机接入到外部的互联网</a:t>
            </a:r>
            <a:r>
              <a:rPr lang="zh-CN" altLang="zh-CN" dirty="0" smtClean="0"/>
              <a:t>。</a:t>
            </a:r>
            <a:endParaRPr lang="en-US" altLang="zh-CN" dirty="0" smtClean="0"/>
          </a:p>
          <a:p>
            <a:r>
              <a:rPr lang="zh-CN" altLang="zh-CN" dirty="0"/>
              <a:t>假定在一个机构内部的计算机通信也是</a:t>
            </a:r>
            <a:r>
              <a:rPr lang="zh-CN" altLang="zh-CN" dirty="0" smtClean="0"/>
              <a:t>采用</a:t>
            </a:r>
            <a:r>
              <a:rPr lang="en-US" altLang="zh-CN" dirty="0" smtClean="0"/>
              <a:t> TCP/IP </a:t>
            </a:r>
            <a:r>
              <a:rPr lang="zh-CN" altLang="zh-CN" dirty="0" smtClean="0"/>
              <a:t>协议</a:t>
            </a:r>
            <a:r>
              <a:rPr lang="zh-CN" altLang="zh-CN" dirty="0"/>
              <a:t>，那么从原则上讲，对于这些仅在</a:t>
            </a:r>
            <a:r>
              <a:rPr lang="zh-CN" altLang="zh-CN" dirty="0">
                <a:solidFill>
                  <a:srgbClr val="FF0000"/>
                </a:solidFill>
              </a:rPr>
              <a:t>机构内部使用</a:t>
            </a:r>
            <a:r>
              <a:rPr lang="zh-CN" altLang="zh-CN" dirty="0"/>
              <a:t>的计算机就可以由本机构</a:t>
            </a:r>
            <a:r>
              <a:rPr lang="zh-CN" altLang="zh-CN" dirty="0">
                <a:solidFill>
                  <a:srgbClr val="FF0000"/>
                </a:solidFill>
              </a:rPr>
              <a:t>自行分配</a:t>
            </a:r>
            <a:r>
              <a:rPr lang="zh-CN" altLang="zh-CN" dirty="0" smtClean="0">
                <a:solidFill>
                  <a:srgbClr val="FF0000"/>
                </a:solidFill>
              </a:rPr>
              <a:t>其</a:t>
            </a:r>
            <a:r>
              <a:rPr lang="en-US" altLang="zh-CN" dirty="0" smtClean="0">
                <a:solidFill>
                  <a:srgbClr val="FF0000"/>
                </a:solidFill>
              </a:rPr>
              <a:t> IP </a:t>
            </a:r>
            <a:r>
              <a:rPr lang="zh-CN" altLang="zh-CN" dirty="0" smtClean="0">
                <a:solidFill>
                  <a:srgbClr val="FF0000"/>
                </a:solidFill>
              </a:rPr>
              <a:t>地址</a:t>
            </a:r>
            <a:r>
              <a:rPr lang="zh-CN" altLang="zh-CN" dirty="0">
                <a:solidFill>
                  <a:srgbClr val="FF0000"/>
                </a:solidFill>
              </a:rPr>
              <a:t>。</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本地地址与全球地址</a:t>
            </a:r>
            <a:endParaRPr lang="zh-CN" altLang="en-US" dirty="0"/>
          </a:p>
        </p:txBody>
      </p:sp>
      <p:sp>
        <p:nvSpPr>
          <p:cNvPr id="3" name="内容占位符 2"/>
          <p:cNvSpPr>
            <a:spLocks noGrp="1"/>
          </p:cNvSpPr>
          <p:nvPr>
            <p:ph idx="1"/>
          </p:nvPr>
        </p:nvSpPr>
        <p:spPr/>
        <p:txBody>
          <a:bodyPr/>
          <a:lstStyle/>
          <a:p>
            <a:r>
              <a:rPr lang="zh-CN" altLang="en-US" dirty="0">
                <a:solidFill>
                  <a:srgbClr val="FF0000"/>
                </a:solidFill>
              </a:rPr>
              <a:t>本地地址</a:t>
            </a:r>
            <a:r>
              <a:rPr lang="en-US" altLang="zh-CN" dirty="0"/>
              <a:t>——</a:t>
            </a:r>
            <a:r>
              <a:rPr lang="zh-CN" altLang="en-US" dirty="0"/>
              <a:t>仅在机构内部使用的 </a:t>
            </a:r>
            <a:r>
              <a:rPr lang="en-US" altLang="zh-CN" dirty="0"/>
              <a:t>IP </a:t>
            </a:r>
            <a:r>
              <a:rPr lang="zh-CN" altLang="en-US" dirty="0"/>
              <a:t>地址，可以由本机构自行分配，而不需要</a:t>
            </a:r>
            <a:r>
              <a:rPr lang="zh-CN" altLang="en-US" dirty="0" smtClean="0"/>
              <a:t>向互联网的</a:t>
            </a:r>
            <a:r>
              <a:rPr lang="zh-CN" altLang="en-US" dirty="0"/>
              <a:t>管理机构申请。</a:t>
            </a:r>
            <a:endParaRPr lang="zh-CN" altLang="en-US" dirty="0"/>
          </a:p>
          <a:p>
            <a:r>
              <a:rPr lang="zh-CN" altLang="en-US" dirty="0">
                <a:solidFill>
                  <a:srgbClr val="FF0000"/>
                </a:solidFill>
              </a:rPr>
              <a:t>全球地址</a:t>
            </a:r>
            <a:r>
              <a:rPr lang="en-US" altLang="zh-CN" dirty="0"/>
              <a:t>——</a:t>
            </a:r>
            <a:r>
              <a:rPr lang="zh-CN" altLang="en-US" dirty="0"/>
              <a:t>全球唯一</a:t>
            </a:r>
            <a:r>
              <a:rPr lang="zh-CN" altLang="en-US" dirty="0" smtClean="0"/>
              <a:t>的 </a:t>
            </a:r>
            <a:r>
              <a:rPr lang="en-US" altLang="zh-CN" dirty="0" smtClean="0"/>
              <a:t>IP </a:t>
            </a:r>
            <a:r>
              <a:rPr lang="zh-CN" altLang="en-US" dirty="0" smtClean="0"/>
              <a:t>地址</a:t>
            </a:r>
            <a:r>
              <a:rPr lang="zh-CN" altLang="en-US" dirty="0"/>
              <a:t>，必须</a:t>
            </a:r>
            <a:r>
              <a:rPr lang="zh-CN" altLang="en-US" dirty="0" smtClean="0"/>
              <a:t>向</a:t>
            </a:r>
            <a:r>
              <a:rPr lang="zh-CN" altLang="en-US" dirty="0"/>
              <a:t>互联网</a:t>
            </a:r>
            <a:r>
              <a:rPr lang="zh-CN" altLang="en-US" dirty="0" smtClean="0"/>
              <a:t>的</a:t>
            </a:r>
            <a:r>
              <a:rPr lang="zh-CN" altLang="en-US" dirty="0"/>
              <a:t>管理机构申请。 </a:t>
            </a:r>
            <a:endParaRPr lang="en-US" altLang="zh-CN" dirty="0" smtClean="0"/>
          </a:p>
          <a:p>
            <a:r>
              <a:rPr lang="zh-CN" altLang="en-US" dirty="0" smtClean="0">
                <a:solidFill>
                  <a:srgbClr val="FF0000"/>
                </a:solidFill>
              </a:rPr>
              <a:t>问题：</a:t>
            </a:r>
            <a:r>
              <a:rPr lang="zh-CN" altLang="zh-CN" dirty="0"/>
              <a:t>在内部使用的本地地址就有可能和互联网中</a:t>
            </a:r>
            <a:r>
              <a:rPr lang="zh-CN" altLang="zh-CN" dirty="0" smtClean="0"/>
              <a:t>某个</a:t>
            </a:r>
            <a:r>
              <a:rPr lang="en-US" altLang="zh-CN" dirty="0" smtClean="0"/>
              <a:t> IP </a:t>
            </a:r>
            <a:r>
              <a:rPr lang="zh-CN" altLang="zh-CN" dirty="0" smtClean="0"/>
              <a:t>地址</a:t>
            </a:r>
            <a:r>
              <a:rPr lang="zh-CN" altLang="zh-CN" dirty="0"/>
              <a:t>重合，这样就会出现地址的二义性问题。</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本地地址与全球地址</a:t>
            </a:r>
            <a:endParaRPr lang="zh-CN" altLang="en-US" dirty="0"/>
          </a:p>
        </p:txBody>
      </p:sp>
      <p:sp>
        <p:nvSpPr>
          <p:cNvPr id="3" name="内容占位符 2"/>
          <p:cNvSpPr>
            <a:spLocks noGrp="1"/>
          </p:cNvSpPr>
          <p:nvPr>
            <p:ph idx="1"/>
          </p:nvPr>
        </p:nvSpPr>
        <p:spPr/>
        <p:txBody>
          <a:bodyPr/>
          <a:lstStyle/>
          <a:p>
            <a:pPr>
              <a:spcBef>
                <a:spcPts val="1200"/>
              </a:spcBef>
            </a:pPr>
            <a:r>
              <a:rPr lang="zh-CN" altLang="en-US" dirty="0" smtClean="0">
                <a:solidFill>
                  <a:srgbClr val="FF0000"/>
                </a:solidFill>
              </a:rPr>
              <a:t>问题：</a:t>
            </a:r>
            <a:r>
              <a:rPr lang="zh-CN" altLang="zh-CN" dirty="0"/>
              <a:t>在内部使用的本地地址就有可能和互联网中</a:t>
            </a:r>
            <a:r>
              <a:rPr lang="zh-CN" altLang="zh-CN" dirty="0" smtClean="0"/>
              <a:t>某个</a:t>
            </a:r>
            <a:r>
              <a:rPr lang="en-US" altLang="zh-CN" dirty="0" smtClean="0"/>
              <a:t> IP </a:t>
            </a:r>
            <a:r>
              <a:rPr lang="zh-CN" altLang="zh-CN" dirty="0" smtClean="0"/>
              <a:t>地址</a:t>
            </a:r>
            <a:r>
              <a:rPr lang="zh-CN" altLang="zh-CN" dirty="0"/>
              <a:t>重合，这样就会出现地址的</a:t>
            </a:r>
            <a:r>
              <a:rPr lang="zh-CN" altLang="zh-CN" dirty="0">
                <a:solidFill>
                  <a:srgbClr val="FF0000"/>
                </a:solidFill>
              </a:rPr>
              <a:t>二义性</a:t>
            </a:r>
            <a:r>
              <a:rPr lang="zh-CN" altLang="zh-CN" dirty="0"/>
              <a:t>问题</a:t>
            </a:r>
            <a:r>
              <a:rPr lang="zh-CN" altLang="zh-CN" dirty="0" smtClean="0"/>
              <a:t>。</a:t>
            </a:r>
            <a:endParaRPr lang="en-US" altLang="zh-CN" dirty="0" smtClean="0"/>
          </a:p>
          <a:p>
            <a:pPr>
              <a:spcBef>
                <a:spcPts val="1200"/>
              </a:spcBef>
            </a:pPr>
            <a:r>
              <a:rPr lang="zh-CN" altLang="en-US" dirty="0" smtClean="0">
                <a:solidFill>
                  <a:srgbClr val="0000FF"/>
                </a:solidFill>
              </a:rPr>
              <a:t>解决：</a:t>
            </a:r>
            <a:r>
              <a:rPr lang="en-US" altLang="zh-CN" dirty="0" smtClean="0"/>
              <a:t>RFC 1918 </a:t>
            </a:r>
            <a:r>
              <a:rPr lang="zh-CN" altLang="zh-CN" dirty="0" smtClean="0"/>
              <a:t>指明</a:t>
            </a:r>
            <a:r>
              <a:rPr lang="zh-CN" altLang="zh-CN" dirty="0"/>
              <a:t>了一些</a:t>
            </a:r>
            <a:r>
              <a:rPr lang="zh-CN" altLang="zh-CN" dirty="0">
                <a:solidFill>
                  <a:srgbClr val="FF0000"/>
                </a:solidFill>
              </a:rPr>
              <a:t>专用</a:t>
            </a:r>
            <a:r>
              <a:rPr lang="zh-CN" altLang="zh-CN" dirty="0" smtClean="0">
                <a:solidFill>
                  <a:srgbClr val="FF0000"/>
                </a:solidFill>
              </a:rPr>
              <a:t>地址</a:t>
            </a:r>
            <a:r>
              <a:rPr lang="en-US" altLang="zh-CN" dirty="0" smtClean="0">
                <a:solidFill>
                  <a:srgbClr val="FF0000"/>
                </a:solidFill>
              </a:rPr>
              <a:t> </a:t>
            </a:r>
            <a:r>
              <a:rPr lang="en-US" altLang="zh-CN" dirty="0" smtClean="0"/>
              <a:t>(</a:t>
            </a:r>
            <a:r>
              <a:rPr lang="en-US" altLang="zh-CN" dirty="0"/>
              <a:t>private address)</a:t>
            </a:r>
            <a:r>
              <a:rPr lang="zh-CN" altLang="zh-CN" dirty="0" smtClean="0"/>
              <a:t>。</a:t>
            </a:r>
            <a:r>
              <a:rPr lang="zh-CN" altLang="zh-CN" dirty="0" smtClean="0">
                <a:solidFill>
                  <a:srgbClr val="0000FF"/>
                </a:solidFill>
              </a:rPr>
              <a:t>专用</a:t>
            </a:r>
            <a:r>
              <a:rPr lang="zh-CN" altLang="zh-CN" dirty="0">
                <a:solidFill>
                  <a:srgbClr val="0000FF"/>
                </a:solidFill>
              </a:rPr>
              <a:t>地址只能用作本地地址</a:t>
            </a:r>
            <a:r>
              <a:rPr lang="zh-CN" altLang="zh-CN" dirty="0"/>
              <a:t>而不能用作全球地址。</a:t>
            </a:r>
            <a:r>
              <a:rPr lang="zh-CN" altLang="zh-CN" dirty="0">
                <a:solidFill>
                  <a:srgbClr val="FF0000"/>
                </a:solidFill>
              </a:rPr>
              <a:t>在互联网中的所有路由器，对目的地址是专用地址的数据报一律不进行转发。</a:t>
            </a:r>
            <a:endParaRPr lang="zh-CN" altLang="en-US" dirty="0">
              <a:solidFill>
                <a:srgbClr val="FF0000"/>
              </a:solidFill>
            </a:endParaRPr>
          </a:p>
          <a:p>
            <a:pPr>
              <a:spcBef>
                <a:spcPts val="1200"/>
              </a:spcBef>
            </a:pPr>
            <a:endParaRPr lang="zh-CN" altLang="en-US" dirty="0"/>
          </a:p>
        </p:txBody>
      </p:sp>
    </p:spTree>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ChangeArrowheads="1"/>
          </p:cNvSpPr>
          <p:nvPr>
            <p:ph type="title"/>
          </p:nvPr>
        </p:nvSpPr>
        <p:spPr/>
        <p:txBody>
          <a:bodyPr/>
          <a:lstStyle/>
          <a:p>
            <a:pPr algn="ctr"/>
            <a:r>
              <a:rPr lang="en-US" altLang="zh-CN" dirty="0"/>
              <a:t>RFC 1918 </a:t>
            </a:r>
            <a:r>
              <a:rPr lang="zh-CN" altLang="en-US" dirty="0"/>
              <a:t>指明的</a:t>
            </a:r>
            <a:r>
              <a:rPr lang="zh-CN" altLang="en-US" dirty="0" smtClean="0"/>
              <a:t>专用 </a:t>
            </a:r>
            <a:r>
              <a:rPr lang="en-US" altLang="zh-CN" dirty="0" smtClean="0"/>
              <a:t>IP </a:t>
            </a:r>
            <a:r>
              <a:rPr lang="zh-CN" altLang="en-US" dirty="0" smtClean="0"/>
              <a:t>地址</a:t>
            </a:r>
            <a:endParaRPr lang="en-US" altLang="zh-CN" dirty="0"/>
          </a:p>
        </p:txBody>
      </p:sp>
      <p:sp>
        <p:nvSpPr>
          <p:cNvPr id="3" name="矩形 2"/>
          <p:cNvSpPr/>
          <p:nvPr/>
        </p:nvSpPr>
        <p:spPr>
          <a:xfrm>
            <a:off x="632520" y="1196752"/>
            <a:ext cx="4088555" cy="584775"/>
          </a:xfrm>
          <a:prstGeom prst="rect">
            <a:avLst/>
          </a:prstGeom>
        </p:spPr>
        <p:txBody>
          <a:bodyPr wrap="none">
            <a:spAutoFit/>
          </a:bodyPr>
          <a:lstStyle/>
          <a:p>
            <a:pPr marL="360680" indent="-360680">
              <a:buNone/>
            </a:pPr>
            <a:r>
              <a:rPr lang="zh-CN" altLang="zh-CN" sz="3200" b="1" dirty="0">
                <a:solidFill>
                  <a:srgbClr val="0000FF"/>
                </a:solidFill>
                <a:latin typeface="+mn-lt"/>
                <a:ea typeface="黑体" panose="02010609060101010101" pitchFamily="2" charset="-122"/>
              </a:rPr>
              <a:t>三个</a:t>
            </a:r>
            <a:r>
              <a:rPr lang="zh-CN" altLang="zh-CN" sz="3200" b="1" dirty="0" smtClean="0">
                <a:solidFill>
                  <a:srgbClr val="0000FF"/>
                </a:solidFill>
                <a:latin typeface="+mn-lt"/>
                <a:ea typeface="黑体" panose="02010609060101010101" pitchFamily="2" charset="-122"/>
              </a:rPr>
              <a:t>专用</a:t>
            </a:r>
            <a:r>
              <a:rPr lang="en-US" altLang="zh-CN" sz="3200" b="1" dirty="0" smtClean="0">
                <a:solidFill>
                  <a:srgbClr val="0000FF"/>
                </a:solidFill>
                <a:latin typeface="+mn-lt"/>
                <a:ea typeface="黑体" panose="02010609060101010101" pitchFamily="2" charset="-122"/>
              </a:rPr>
              <a:t> IP </a:t>
            </a:r>
            <a:r>
              <a:rPr lang="zh-CN" altLang="zh-CN" sz="3200" b="1" dirty="0" smtClean="0">
                <a:solidFill>
                  <a:srgbClr val="0000FF"/>
                </a:solidFill>
                <a:latin typeface="+mn-lt"/>
                <a:ea typeface="黑体" panose="02010609060101010101" pitchFamily="2" charset="-122"/>
              </a:rPr>
              <a:t>地址</a:t>
            </a:r>
            <a:r>
              <a:rPr lang="zh-CN" altLang="zh-CN" sz="3200" b="1" dirty="0">
                <a:solidFill>
                  <a:srgbClr val="0000FF"/>
                </a:solidFill>
                <a:latin typeface="+mn-lt"/>
                <a:ea typeface="黑体" panose="02010609060101010101" pitchFamily="2" charset="-122"/>
              </a:rPr>
              <a:t>块</a:t>
            </a:r>
            <a:r>
              <a:rPr lang="zh-CN" altLang="en-US" sz="3200" b="1" dirty="0">
                <a:solidFill>
                  <a:srgbClr val="0000FF"/>
                </a:solidFill>
                <a:latin typeface="+mn-lt"/>
                <a:ea typeface="黑体" panose="02010609060101010101" pitchFamily="2" charset="-122"/>
              </a:rPr>
              <a:t>：</a:t>
            </a:r>
            <a:endParaRPr lang="en-US" altLang="zh-CN" sz="3200" b="1" dirty="0">
              <a:solidFill>
                <a:srgbClr val="0000FF"/>
              </a:solidFill>
              <a:latin typeface="+mn-lt"/>
              <a:ea typeface="黑体" panose="02010609060101010101" pitchFamily="2" charset="-122"/>
            </a:endParaRPr>
          </a:p>
        </p:txBody>
      </p:sp>
      <p:sp>
        <p:nvSpPr>
          <p:cNvPr id="4" name="矩形 3"/>
          <p:cNvSpPr/>
          <p:nvPr/>
        </p:nvSpPr>
        <p:spPr>
          <a:xfrm>
            <a:off x="560512" y="1844824"/>
            <a:ext cx="9000000" cy="584775"/>
          </a:xfrm>
          <a:prstGeom prst="rect">
            <a:avLst/>
          </a:prstGeom>
          <a:solidFill>
            <a:srgbClr val="FFFF66"/>
          </a:solidFill>
        </p:spPr>
        <p:txBody>
          <a:bodyPr wrap="square">
            <a:spAutoFit/>
          </a:bodyPr>
          <a:lstStyle/>
          <a:p>
            <a:r>
              <a:rPr lang="en-US" altLang="zh-CN" sz="3200" b="1" dirty="0">
                <a:latin typeface="+mn-lt"/>
                <a:ea typeface="黑体" panose="02010609060101010101" pitchFamily="2" charset="-122"/>
              </a:rPr>
              <a:t>(1) 10.0.0.0 </a:t>
            </a:r>
            <a:r>
              <a:rPr lang="zh-CN" altLang="en-US" sz="3200" b="1" dirty="0">
                <a:latin typeface="+mn-lt"/>
                <a:ea typeface="黑体" panose="02010609060101010101" pitchFamily="2" charset="-122"/>
              </a:rPr>
              <a:t>到 </a:t>
            </a:r>
            <a:r>
              <a:rPr lang="en-US" altLang="zh-CN" sz="3200" b="1" dirty="0">
                <a:latin typeface="+mn-lt"/>
                <a:ea typeface="黑体" panose="02010609060101010101" pitchFamily="2" charset="-122"/>
              </a:rPr>
              <a:t>10.255.255.255</a:t>
            </a:r>
            <a:endParaRPr lang="en-US" altLang="zh-CN" sz="3200" b="1" dirty="0">
              <a:latin typeface="+mn-lt"/>
              <a:ea typeface="黑体" panose="02010609060101010101" pitchFamily="2" charset="-122"/>
            </a:endParaRPr>
          </a:p>
        </p:txBody>
      </p:sp>
      <p:sp>
        <p:nvSpPr>
          <p:cNvPr id="6" name="矩形 5"/>
          <p:cNvSpPr/>
          <p:nvPr/>
        </p:nvSpPr>
        <p:spPr>
          <a:xfrm>
            <a:off x="560512" y="3143290"/>
            <a:ext cx="9000000" cy="584775"/>
          </a:xfrm>
          <a:prstGeom prst="rect">
            <a:avLst/>
          </a:prstGeom>
          <a:solidFill>
            <a:srgbClr val="FFFF66"/>
          </a:solidFill>
        </p:spPr>
        <p:txBody>
          <a:bodyPr wrap="square">
            <a:spAutoFit/>
          </a:bodyPr>
          <a:lstStyle/>
          <a:p>
            <a:r>
              <a:rPr lang="en-US" altLang="zh-CN" sz="3200" b="1" dirty="0">
                <a:latin typeface="+mn-lt"/>
                <a:ea typeface="黑体" panose="02010609060101010101" pitchFamily="2" charset="-122"/>
              </a:rPr>
              <a:t>(2) 172.16.0.0 </a:t>
            </a:r>
            <a:r>
              <a:rPr lang="zh-CN" altLang="en-US" sz="3200" b="1" dirty="0">
                <a:latin typeface="+mn-lt"/>
                <a:ea typeface="黑体" panose="02010609060101010101" pitchFamily="2" charset="-122"/>
              </a:rPr>
              <a:t>到 </a:t>
            </a:r>
            <a:r>
              <a:rPr lang="en-US" altLang="zh-CN" sz="3200" b="1" dirty="0">
                <a:latin typeface="+mn-lt"/>
                <a:ea typeface="黑体" panose="02010609060101010101" pitchFamily="2" charset="-122"/>
              </a:rPr>
              <a:t>172.31.255.255</a:t>
            </a:r>
            <a:endParaRPr lang="en-US" altLang="zh-CN" sz="3200" b="1" dirty="0">
              <a:latin typeface="+mn-lt"/>
              <a:ea typeface="黑体" panose="02010609060101010101" pitchFamily="2" charset="-122"/>
            </a:endParaRPr>
          </a:p>
        </p:txBody>
      </p:sp>
      <p:sp>
        <p:nvSpPr>
          <p:cNvPr id="7" name="矩形 6"/>
          <p:cNvSpPr/>
          <p:nvPr/>
        </p:nvSpPr>
        <p:spPr>
          <a:xfrm>
            <a:off x="560512" y="4405754"/>
            <a:ext cx="9000000" cy="584775"/>
          </a:xfrm>
          <a:prstGeom prst="rect">
            <a:avLst/>
          </a:prstGeom>
          <a:solidFill>
            <a:srgbClr val="FFFF66"/>
          </a:solidFill>
        </p:spPr>
        <p:txBody>
          <a:bodyPr wrap="square">
            <a:spAutoFit/>
          </a:bodyPr>
          <a:lstStyle/>
          <a:p>
            <a:r>
              <a:rPr lang="en-US" altLang="zh-CN" sz="3200" b="1" dirty="0">
                <a:latin typeface="+mn-lt"/>
                <a:ea typeface="黑体" panose="02010609060101010101" pitchFamily="2" charset="-122"/>
              </a:rPr>
              <a:t>(3) 192.168.0.0 </a:t>
            </a:r>
            <a:r>
              <a:rPr lang="zh-CN" altLang="en-US" sz="3200" b="1" dirty="0">
                <a:latin typeface="+mn-lt"/>
                <a:ea typeface="黑体" panose="02010609060101010101" pitchFamily="2" charset="-122"/>
              </a:rPr>
              <a:t>到 </a:t>
            </a:r>
            <a:r>
              <a:rPr lang="en-US" altLang="zh-CN" sz="3200" b="1" dirty="0">
                <a:latin typeface="+mn-lt"/>
                <a:ea typeface="黑体" panose="02010609060101010101" pitchFamily="2" charset="-122"/>
              </a:rPr>
              <a:t>192.168.255.255</a:t>
            </a:r>
            <a:endParaRPr lang="en-US" altLang="zh-CN" sz="3200" b="1" dirty="0">
              <a:latin typeface="+mn-lt"/>
              <a:ea typeface="黑体" panose="02010609060101010101" pitchFamily="2" charset="-122"/>
            </a:endParaRPr>
          </a:p>
        </p:txBody>
      </p:sp>
      <p:sp>
        <p:nvSpPr>
          <p:cNvPr id="8" name="矩形 7"/>
          <p:cNvSpPr/>
          <p:nvPr/>
        </p:nvSpPr>
        <p:spPr>
          <a:xfrm>
            <a:off x="1712640" y="2442374"/>
            <a:ext cx="6971780" cy="523220"/>
          </a:xfrm>
          <a:prstGeom prst="rect">
            <a:avLst/>
          </a:prstGeom>
        </p:spPr>
        <p:txBody>
          <a:bodyPr wrap="none">
            <a:spAutoFit/>
          </a:bodyPr>
          <a:lstStyle/>
          <a:p>
            <a:r>
              <a:rPr lang="en-US" altLang="zh-CN" sz="2800" b="1" dirty="0" smtClean="0">
                <a:latin typeface="+mn-lt"/>
                <a:ea typeface="黑体" panose="02010609060101010101" pitchFamily="2" charset="-122"/>
              </a:rPr>
              <a:t>A</a:t>
            </a:r>
            <a:r>
              <a:rPr lang="zh-CN" altLang="en-US" sz="2800" b="1" dirty="0" smtClean="0">
                <a:latin typeface="+mn-lt"/>
                <a:ea typeface="黑体" panose="02010609060101010101" pitchFamily="2" charset="-122"/>
              </a:rPr>
              <a:t>类，</a:t>
            </a:r>
            <a:r>
              <a:rPr lang="zh-CN" altLang="zh-CN" sz="2800" b="1" dirty="0" smtClean="0">
                <a:latin typeface="+mn-lt"/>
                <a:ea typeface="黑体" panose="02010609060101010101" pitchFamily="2" charset="-122"/>
              </a:rPr>
              <a:t>或</a:t>
            </a:r>
            <a:r>
              <a:rPr lang="zh-CN" altLang="zh-CN" sz="2800" b="1" dirty="0">
                <a:latin typeface="+mn-lt"/>
                <a:ea typeface="黑体" panose="02010609060101010101" pitchFamily="2" charset="-122"/>
              </a:rPr>
              <a:t>记为</a:t>
            </a:r>
            <a:r>
              <a:rPr lang="en-US" altLang="zh-CN" sz="2800" b="1" dirty="0">
                <a:latin typeface="+mn-lt"/>
                <a:ea typeface="黑体" panose="02010609060101010101" pitchFamily="2" charset="-122"/>
              </a:rPr>
              <a:t>10.0.0.0/8</a:t>
            </a:r>
            <a:r>
              <a:rPr lang="zh-CN" altLang="zh-CN" sz="2800" b="1" dirty="0">
                <a:latin typeface="+mn-lt"/>
                <a:ea typeface="黑体" panose="02010609060101010101" pitchFamily="2" charset="-122"/>
              </a:rPr>
              <a:t>，它又</a:t>
            </a:r>
            <a:r>
              <a:rPr lang="zh-CN" altLang="zh-CN" sz="2800" b="1" dirty="0" smtClean="0">
                <a:latin typeface="+mn-lt"/>
                <a:ea typeface="黑体" panose="02010609060101010101" pitchFamily="2" charset="-122"/>
              </a:rPr>
              <a:t>称为</a:t>
            </a:r>
            <a:r>
              <a:rPr lang="en-US" altLang="zh-CN" sz="2800" b="1" dirty="0" smtClean="0">
                <a:latin typeface="+mn-lt"/>
                <a:ea typeface="黑体" panose="02010609060101010101" pitchFamily="2" charset="-122"/>
              </a:rPr>
              <a:t> 24 </a:t>
            </a:r>
            <a:r>
              <a:rPr lang="zh-CN" altLang="zh-CN" sz="2800" b="1" dirty="0" smtClean="0">
                <a:latin typeface="+mn-lt"/>
                <a:ea typeface="黑体" panose="02010609060101010101" pitchFamily="2" charset="-122"/>
              </a:rPr>
              <a:t>位块</a:t>
            </a:r>
            <a:endParaRPr lang="zh-CN" altLang="en-US" sz="2800" b="1" dirty="0">
              <a:latin typeface="+mn-lt"/>
              <a:ea typeface="黑体" panose="02010609060101010101" pitchFamily="2" charset="-122"/>
            </a:endParaRPr>
          </a:p>
        </p:txBody>
      </p:sp>
      <p:sp>
        <p:nvSpPr>
          <p:cNvPr id="9" name="矩形 8"/>
          <p:cNvSpPr/>
          <p:nvPr/>
        </p:nvSpPr>
        <p:spPr>
          <a:xfrm>
            <a:off x="1712640" y="3738518"/>
            <a:ext cx="7572907" cy="523220"/>
          </a:xfrm>
          <a:prstGeom prst="rect">
            <a:avLst/>
          </a:prstGeom>
        </p:spPr>
        <p:txBody>
          <a:bodyPr wrap="none">
            <a:spAutoFit/>
          </a:bodyPr>
          <a:lstStyle/>
          <a:p>
            <a:r>
              <a:rPr lang="en-US" altLang="zh-CN" sz="2800" b="1" dirty="0" smtClean="0">
                <a:latin typeface="+mn-lt"/>
                <a:ea typeface="黑体" panose="02010609060101010101" pitchFamily="2" charset="-122"/>
              </a:rPr>
              <a:t>B</a:t>
            </a:r>
            <a:r>
              <a:rPr lang="zh-CN" altLang="en-US" sz="2800" b="1" dirty="0" smtClean="0">
                <a:latin typeface="+mn-lt"/>
                <a:ea typeface="黑体" panose="02010609060101010101" pitchFamily="2" charset="-122"/>
              </a:rPr>
              <a:t>类，</a:t>
            </a:r>
            <a:r>
              <a:rPr lang="zh-CN" altLang="zh-CN" sz="2800" b="1" dirty="0" smtClean="0">
                <a:latin typeface="+mn-lt"/>
                <a:ea typeface="黑体" panose="02010609060101010101" pitchFamily="2" charset="-122"/>
              </a:rPr>
              <a:t>或</a:t>
            </a:r>
            <a:r>
              <a:rPr lang="zh-CN" altLang="zh-CN" sz="2800" b="1" dirty="0">
                <a:latin typeface="+mn-lt"/>
                <a:ea typeface="黑体" panose="02010609060101010101" pitchFamily="2" charset="-122"/>
              </a:rPr>
              <a:t>记为</a:t>
            </a:r>
            <a:r>
              <a:rPr lang="en-US" altLang="zh-CN" sz="2800" b="1" dirty="0">
                <a:latin typeface="+mn-lt"/>
                <a:ea typeface="黑体" panose="02010609060101010101" pitchFamily="2" charset="-122"/>
              </a:rPr>
              <a:t>172.16.0.0/12</a:t>
            </a:r>
            <a:r>
              <a:rPr lang="zh-CN" altLang="zh-CN" sz="2800" b="1" dirty="0">
                <a:latin typeface="+mn-lt"/>
                <a:ea typeface="黑体" panose="02010609060101010101" pitchFamily="2" charset="-122"/>
              </a:rPr>
              <a:t>，它又</a:t>
            </a:r>
            <a:r>
              <a:rPr lang="zh-CN" altLang="zh-CN" sz="2800" b="1" dirty="0" smtClean="0">
                <a:latin typeface="+mn-lt"/>
                <a:ea typeface="黑体" panose="02010609060101010101" pitchFamily="2" charset="-122"/>
              </a:rPr>
              <a:t>称为</a:t>
            </a:r>
            <a:r>
              <a:rPr lang="en-US" altLang="zh-CN" sz="2800" b="1" dirty="0" smtClean="0">
                <a:latin typeface="+mn-lt"/>
                <a:ea typeface="黑体" panose="02010609060101010101" pitchFamily="2" charset="-122"/>
              </a:rPr>
              <a:t> 20 </a:t>
            </a:r>
            <a:r>
              <a:rPr lang="zh-CN" altLang="zh-CN" sz="2800" b="1" dirty="0" smtClean="0">
                <a:latin typeface="+mn-lt"/>
                <a:ea typeface="黑体" panose="02010609060101010101" pitchFamily="2" charset="-122"/>
              </a:rPr>
              <a:t>位块</a:t>
            </a:r>
            <a:endParaRPr lang="zh-CN" altLang="en-US" sz="2800" b="1" dirty="0">
              <a:latin typeface="+mn-lt"/>
              <a:ea typeface="黑体" panose="02010609060101010101" pitchFamily="2" charset="-122"/>
            </a:endParaRPr>
          </a:p>
        </p:txBody>
      </p:sp>
      <p:sp>
        <p:nvSpPr>
          <p:cNvPr id="10" name="矩形 9"/>
          <p:cNvSpPr/>
          <p:nvPr/>
        </p:nvSpPr>
        <p:spPr>
          <a:xfrm>
            <a:off x="1738288" y="4981818"/>
            <a:ext cx="7773282" cy="523220"/>
          </a:xfrm>
          <a:prstGeom prst="rect">
            <a:avLst/>
          </a:prstGeom>
        </p:spPr>
        <p:txBody>
          <a:bodyPr wrap="none">
            <a:spAutoFit/>
          </a:bodyPr>
          <a:lstStyle/>
          <a:p>
            <a:r>
              <a:rPr lang="en-US" altLang="zh-CN" sz="2800" b="1" dirty="0" smtClean="0">
                <a:latin typeface="+mn-lt"/>
                <a:ea typeface="黑体" panose="02010609060101010101" pitchFamily="2" charset="-122"/>
              </a:rPr>
              <a:t>C</a:t>
            </a:r>
            <a:r>
              <a:rPr lang="zh-CN" altLang="en-US" sz="2800" b="1" dirty="0" smtClean="0">
                <a:latin typeface="+mn-lt"/>
                <a:ea typeface="黑体" panose="02010609060101010101" pitchFamily="2" charset="-122"/>
              </a:rPr>
              <a:t>类，</a:t>
            </a:r>
            <a:r>
              <a:rPr lang="zh-CN" altLang="zh-CN" sz="2800" b="1" dirty="0" smtClean="0">
                <a:latin typeface="+mn-lt"/>
                <a:ea typeface="黑体" panose="02010609060101010101" pitchFamily="2" charset="-122"/>
              </a:rPr>
              <a:t>或</a:t>
            </a:r>
            <a:r>
              <a:rPr lang="zh-CN" altLang="zh-CN" sz="2800" b="1" dirty="0">
                <a:latin typeface="+mn-lt"/>
                <a:ea typeface="黑体" panose="02010609060101010101" pitchFamily="2" charset="-122"/>
              </a:rPr>
              <a:t>记为</a:t>
            </a:r>
            <a:r>
              <a:rPr lang="en-US" altLang="zh-CN" sz="2800" b="1" dirty="0">
                <a:latin typeface="+mn-lt"/>
                <a:ea typeface="黑体" panose="02010609060101010101" pitchFamily="2" charset="-122"/>
              </a:rPr>
              <a:t>192.168.0.0/16</a:t>
            </a:r>
            <a:r>
              <a:rPr lang="zh-CN" altLang="zh-CN" sz="2800" b="1" dirty="0">
                <a:latin typeface="+mn-lt"/>
                <a:ea typeface="黑体" panose="02010609060101010101" pitchFamily="2" charset="-122"/>
              </a:rPr>
              <a:t>，它又</a:t>
            </a:r>
            <a:r>
              <a:rPr lang="zh-CN" altLang="zh-CN" sz="2800" b="1" dirty="0" smtClean="0">
                <a:latin typeface="+mn-lt"/>
                <a:ea typeface="黑体" panose="02010609060101010101" pitchFamily="2" charset="-122"/>
              </a:rPr>
              <a:t>称为</a:t>
            </a:r>
            <a:r>
              <a:rPr lang="en-US" altLang="zh-CN" sz="2800" b="1" dirty="0" smtClean="0">
                <a:latin typeface="+mn-lt"/>
                <a:ea typeface="黑体" panose="02010609060101010101" pitchFamily="2" charset="-122"/>
              </a:rPr>
              <a:t> 16 </a:t>
            </a:r>
            <a:r>
              <a:rPr lang="zh-CN" altLang="zh-CN" sz="2800" b="1" dirty="0" smtClean="0">
                <a:latin typeface="+mn-lt"/>
                <a:ea typeface="黑体" panose="02010609060101010101" pitchFamily="2" charset="-122"/>
              </a:rPr>
              <a:t>位块</a:t>
            </a:r>
            <a:endParaRPr lang="zh-CN" altLang="en-US" sz="28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ChangeArrowheads="1"/>
          </p:cNvSpPr>
          <p:nvPr>
            <p:ph type="title"/>
          </p:nvPr>
        </p:nvSpPr>
        <p:spPr/>
        <p:txBody>
          <a:bodyPr/>
          <a:lstStyle/>
          <a:p>
            <a:pPr algn="ctr"/>
            <a:r>
              <a:rPr lang="zh-CN" altLang="en-US" dirty="0" smtClean="0"/>
              <a:t>专用网</a:t>
            </a:r>
            <a:endParaRPr lang="en-US" altLang="zh-CN" dirty="0"/>
          </a:p>
        </p:txBody>
      </p:sp>
      <p:sp>
        <p:nvSpPr>
          <p:cNvPr id="2" name="内容占位符 1"/>
          <p:cNvSpPr>
            <a:spLocks noGrp="1"/>
          </p:cNvSpPr>
          <p:nvPr>
            <p:ph idx="1"/>
          </p:nvPr>
        </p:nvSpPr>
        <p:spPr/>
        <p:txBody>
          <a:bodyPr/>
          <a:lstStyle/>
          <a:p>
            <a:r>
              <a:rPr lang="zh-CN" altLang="zh-CN" dirty="0"/>
              <a:t>采用这样的</a:t>
            </a:r>
            <a:r>
              <a:rPr lang="zh-CN" altLang="zh-CN" dirty="0" smtClean="0"/>
              <a:t>专用</a:t>
            </a:r>
            <a:r>
              <a:rPr lang="en-US" altLang="zh-CN" dirty="0" smtClean="0"/>
              <a:t> IP </a:t>
            </a:r>
            <a:r>
              <a:rPr lang="zh-CN" altLang="zh-CN" dirty="0" smtClean="0"/>
              <a:t>地址</a:t>
            </a:r>
            <a:r>
              <a:rPr lang="zh-CN" altLang="zh-CN" dirty="0"/>
              <a:t>的互连网络称为</a:t>
            </a:r>
            <a:r>
              <a:rPr lang="zh-CN" altLang="zh-CN" dirty="0">
                <a:solidFill>
                  <a:srgbClr val="FF0000"/>
                </a:solidFill>
              </a:rPr>
              <a:t>专用互联网</a:t>
            </a:r>
            <a:r>
              <a:rPr lang="zh-CN" altLang="zh-CN" dirty="0"/>
              <a:t>或</a:t>
            </a:r>
            <a:r>
              <a:rPr lang="zh-CN" altLang="zh-CN" dirty="0">
                <a:solidFill>
                  <a:srgbClr val="FF0000"/>
                </a:solidFill>
              </a:rPr>
              <a:t>本地互联网，</a:t>
            </a:r>
            <a:r>
              <a:rPr lang="zh-CN" altLang="zh-CN" dirty="0"/>
              <a:t>或更简单些，</a:t>
            </a:r>
            <a:r>
              <a:rPr lang="zh-CN" altLang="zh-CN" dirty="0" smtClean="0"/>
              <a:t>就</a:t>
            </a:r>
            <a:r>
              <a:rPr lang="zh-CN" altLang="en-US" dirty="0" smtClean="0"/>
              <a:t>叫做</a:t>
            </a:r>
            <a:r>
              <a:rPr lang="zh-CN" altLang="zh-CN" dirty="0" smtClean="0">
                <a:solidFill>
                  <a:srgbClr val="FF0000"/>
                </a:solidFill>
              </a:rPr>
              <a:t>专用网</a:t>
            </a:r>
            <a:r>
              <a:rPr lang="zh-CN" altLang="zh-CN" dirty="0">
                <a:solidFill>
                  <a:srgbClr val="FF0000"/>
                </a:solidFill>
              </a:rPr>
              <a:t>。</a:t>
            </a:r>
            <a:endParaRPr lang="en-US" altLang="zh-CN" dirty="0">
              <a:solidFill>
                <a:srgbClr val="FF0000"/>
              </a:solidFill>
            </a:endParaRPr>
          </a:p>
          <a:p>
            <a:r>
              <a:rPr lang="zh-CN" altLang="zh-CN" dirty="0" smtClean="0"/>
              <a:t>因为</a:t>
            </a:r>
            <a:r>
              <a:rPr lang="zh-CN" altLang="zh-CN" dirty="0"/>
              <a:t>这些专用地址仅在本机构内部使用。专用</a:t>
            </a:r>
            <a:r>
              <a:rPr lang="en-US" altLang="zh-CN" dirty="0"/>
              <a:t>IP</a:t>
            </a:r>
            <a:r>
              <a:rPr lang="zh-CN" altLang="zh-CN" dirty="0"/>
              <a:t>地址</a:t>
            </a:r>
            <a:r>
              <a:rPr lang="zh-CN" altLang="zh-CN" dirty="0" smtClean="0"/>
              <a:t>也</a:t>
            </a:r>
            <a:r>
              <a:rPr lang="zh-CN" altLang="en-US" dirty="0" smtClean="0"/>
              <a:t>叫做</a:t>
            </a:r>
            <a:r>
              <a:rPr lang="zh-CN" altLang="zh-CN" dirty="0" smtClean="0">
                <a:solidFill>
                  <a:srgbClr val="FF0000"/>
                </a:solidFill>
              </a:rPr>
              <a:t>可</a:t>
            </a:r>
            <a:r>
              <a:rPr lang="zh-CN" altLang="zh-CN" dirty="0">
                <a:solidFill>
                  <a:srgbClr val="FF0000"/>
                </a:solidFill>
              </a:rPr>
              <a:t>重用</a:t>
            </a:r>
            <a:r>
              <a:rPr lang="zh-CN" altLang="zh-CN" dirty="0" smtClean="0">
                <a:solidFill>
                  <a:srgbClr val="FF0000"/>
                </a:solidFill>
              </a:rPr>
              <a:t>地址</a:t>
            </a:r>
            <a:r>
              <a:rPr lang="en-US" altLang="zh-CN" dirty="0" smtClean="0">
                <a:solidFill>
                  <a:srgbClr val="FF0000"/>
                </a:solidFill>
              </a:rPr>
              <a:t> </a:t>
            </a:r>
            <a:r>
              <a:rPr lang="en-US" altLang="zh-CN" dirty="0" smtClean="0"/>
              <a:t>(</a:t>
            </a:r>
            <a:r>
              <a:rPr lang="en-US" altLang="zh-CN" dirty="0"/>
              <a:t>reusable address)</a:t>
            </a:r>
            <a:r>
              <a:rPr lang="zh-CN" altLang="zh-CN" dirty="0"/>
              <a:t>。</a:t>
            </a:r>
            <a:endParaRPr lang="zh-CN" altLang="en-US" dirty="0"/>
          </a:p>
        </p:txBody>
      </p:sp>
    </p:spTree>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ChangeArrowheads="1"/>
          </p:cNvSpPr>
          <p:nvPr>
            <p:ph type="title"/>
          </p:nvPr>
        </p:nvSpPr>
        <p:spPr/>
        <p:txBody>
          <a:bodyPr/>
          <a:lstStyle/>
          <a:p>
            <a:pPr algn="ctr"/>
            <a:r>
              <a:rPr lang="zh-CN" altLang="en-US" dirty="0" smtClean="0"/>
              <a:t>虚拟专用网 </a:t>
            </a:r>
            <a:r>
              <a:rPr lang="en-US" altLang="zh-CN" dirty="0" smtClean="0"/>
              <a:t>VPN</a:t>
            </a:r>
            <a:endParaRPr lang="en-US" altLang="zh-CN" dirty="0"/>
          </a:p>
        </p:txBody>
      </p:sp>
      <p:sp>
        <p:nvSpPr>
          <p:cNvPr id="2" name="内容占位符 1"/>
          <p:cNvSpPr>
            <a:spLocks noGrp="1"/>
          </p:cNvSpPr>
          <p:nvPr>
            <p:ph idx="1"/>
          </p:nvPr>
        </p:nvSpPr>
        <p:spPr/>
        <p:txBody>
          <a:bodyPr/>
          <a:lstStyle/>
          <a:p>
            <a:r>
              <a:rPr lang="zh-CN" altLang="zh-CN" dirty="0"/>
              <a:t>利用公用的互联网作为本机构各专用网之间的通信载体，这样的专用网又称为</a:t>
            </a:r>
            <a:r>
              <a:rPr lang="zh-CN" altLang="zh-CN" dirty="0">
                <a:solidFill>
                  <a:srgbClr val="FF0000"/>
                </a:solidFill>
              </a:rPr>
              <a:t>虚拟专用网</a:t>
            </a:r>
            <a:r>
              <a:rPr lang="en-US" altLang="zh-CN" dirty="0"/>
              <a:t>VPN (Virtual Private Network)</a:t>
            </a:r>
            <a:r>
              <a:rPr lang="zh-CN" altLang="zh-CN" dirty="0" smtClean="0"/>
              <a:t>。</a:t>
            </a:r>
            <a:endParaRPr lang="en-US" altLang="zh-CN" dirty="0" smtClean="0"/>
          </a:p>
          <a:p>
            <a:r>
              <a:rPr lang="zh-CN" altLang="zh-CN" dirty="0"/>
              <a:t>“</a:t>
            </a:r>
            <a:r>
              <a:rPr lang="zh-CN" altLang="zh-CN" dirty="0">
                <a:solidFill>
                  <a:srgbClr val="FF0000"/>
                </a:solidFill>
              </a:rPr>
              <a:t>专用网</a:t>
            </a:r>
            <a:r>
              <a:rPr lang="zh-CN" altLang="zh-CN" dirty="0"/>
              <a:t>”是因为这种网络是为本机构的主机用于</a:t>
            </a:r>
            <a:r>
              <a:rPr lang="zh-CN" altLang="zh-CN" dirty="0">
                <a:solidFill>
                  <a:srgbClr val="0000FF"/>
                </a:solidFill>
              </a:rPr>
              <a:t>机构内部的通信，</a:t>
            </a:r>
            <a:r>
              <a:rPr lang="zh-CN" altLang="zh-CN" dirty="0"/>
              <a:t>而不是用于和网络外非本机构的主机通信</a:t>
            </a:r>
            <a:r>
              <a:rPr lang="zh-CN" altLang="zh-CN" dirty="0" smtClean="0"/>
              <a:t>。</a:t>
            </a:r>
            <a:endParaRPr lang="en-US" altLang="zh-CN" dirty="0" smtClean="0"/>
          </a:p>
          <a:p>
            <a:r>
              <a:rPr lang="zh-CN" altLang="zh-CN" dirty="0"/>
              <a:t>“</a:t>
            </a:r>
            <a:r>
              <a:rPr lang="zh-CN" altLang="zh-CN" dirty="0">
                <a:solidFill>
                  <a:srgbClr val="FF0000"/>
                </a:solidFill>
              </a:rPr>
              <a:t>虚拟</a:t>
            </a:r>
            <a:r>
              <a:rPr lang="zh-CN" altLang="zh-CN" dirty="0"/>
              <a:t>”表示“好像是”，但实际上并不是，因为现在并</a:t>
            </a:r>
            <a:r>
              <a:rPr lang="zh-CN" altLang="zh-CN" dirty="0">
                <a:solidFill>
                  <a:srgbClr val="0000FF"/>
                </a:solidFill>
              </a:rPr>
              <a:t>没有真正使用通信专线，</a:t>
            </a:r>
            <a:r>
              <a:rPr lang="zh-CN" altLang="zh-CN" dirty="0"/>
              <a:t>而</a:t>
            </a:r>
            <a:r>
              <a:rPr lang="en-US" altLang="zh-CN" dirty="0"/>
              <a:t>VPN</a:t>
            </a:r>
            <a:r>
              <a:rPr lang="zh-CN" altLang="zh-CN" dirty="0"/>
              <a:t>只是在效果上和真正的专用网一样。</a:t>
            </a:r>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6" y="927100"/>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endParaRPr kumimoji="1" lang="en-US" altLang="zh-CN" sz="2000" b="1" dirty="0">
                <a:solidFill>
                  <a:srgbClr val="000099"/>
                </a:solidFill>
                <a:latin typeface="+mn-lt"/>
                <a:ea typeface="黑体" panose="02010609060101010101" pitchFamily="2" charset="-122"/>
              </a:endParaRP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endParaRPr kumimoji="1" lang="en-US" altLang="zh-CN" sz="2000" b="1" dirty="0">
                <a:solidFill>
                  <a:srgbClr val="000099"/>
                </a:solidFill>
                <a:latin typeface="+mn-lt"/>
                <a:ea typeface="黑体" panose="02010609060101010101" pitchFamily="2" charset="-122"/>
              </a:endParaRP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1" y="1370014"/>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endParaRPr kumimoji="1" lang="en-US" altLang="zh-CN" sz="2000" b="1">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endParaRPr kumimoji="1" lang="zh-CN" altLang="en-US" sz="2000" b="1">
                <a:solidFill>
                  <a:srgbClr val="000099"/>
                </a:solidFill>
                <a:latin typeface="+mn-lt"/>
                <a:ea typeface="黑体" panose="02010609060101010101" pitchFamily="2" charset="-122"/>
              </a:endParaRP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endParaRPr kumimoji="1" lang="en-US" altLang="zh-CN" sz="2000" b="1">
                <a:solidFill>
                  <a:srgbClr val="0000FF"/>
                </a:solidFill>
                <a:latin typeface="+mn-lt"/>
                <a:ea typeface="黑体" panose="02010609060101010101" pitchFamily="2" charset="-122"/>
              </a:endParaRPr>
            </a:p>
          </p:txBody>
        </p:sp>
        <p:sp>
          <p:nvSpPr>
            <p:cNvPr id="436242" name="Rectangle 18"/>
            <p:cNvSpPr>
              <a:spLocks noChangeArrowheads="1"/>
            </p:cNvSpPr>
            <p:nvPr/>
          </p:nvSpPr>
          <p:spPr bwMode="auto">
            <a:xfrm>
              <a:off x="416496" y="955675"/>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endParaRPr kumimoji="1" lang="zh-CN" altLang="en-US" sz="2000" b="1">
                <a:solidFill>
                  <a:srgbClr val="000099"/>
                </a:solidFill>
                <a:latin typeface="+mn-lt"/>
                <a:ea typeface="黑体" panose="02010609060101010101" pitchFamily="2" charset="-122"/>
              </a:endParaRP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endParaRPr kumimoji="1" lang="zh-CN" altLang="en-US" sz="2000" b="1">
                <a:solidFill>
                  <a:srgbClr val="000099"/>
                </a:solidFill>
                <a:latin typeface="+mn-lt"/>
                <a:ea typeface="黑体" panose="02010609060101010101" pitchFamily="2" charset="-122"/>
              </a:endParaRP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8" y="4869160"/>
            <a:ext cx="7410582" cy="705744"/>
          </a:xfrm>
          <a:prstGeom prst="wedgeRoundRectCallout">
            <a:avLst>
              <a:gd name="adj1" fmla="val 36803"/>
              <a:gd name="adj2" fmla="val -230780"/>
              <a:gd name="adj3" fmla="val 16667"/>
            </a:avLst>
          </a:prstGeom>
          <a:solidFill>
            <a:srgbClr val="66FF66"/>
          </a:solidFill>
          <a:ln w="9525">
            <a:solidFill>
              <a:schemeClr val="tx1"/>
            </a:solidFill>
            <a:miter lim="800000"/>
          </a:ln>
          <a:effectLst/>
        </p:spPr>
        <p:txBody>
          <a:bodyPr anchor="ctr"/>
          <a:lstStyle/>
          <a:p>
            <a:pPr algn="ctr"/>
            <a:r>
              <a:rPr lang="en-US" altLang="zh-CN" sz="2400" b="1" dirty="0" smtClean="0">
                <a:solidFill>
                  <a:srgbClr val="000066"/>
                </a:solidFill>
                <a:latin typeface="+mn-lt"/>
                <a:ea typeface="黑体" panose="02010609060101010101" pitchFamily="2" charset="-122"/>
              </a:rPr>
              <a:t>C </a:t>
            </a:r>
            <a:r>
              <a:rPr lang="zh-CN" altLang="en-US" sz="2400" b="1" dirty="0">
                <a:solidFill>
                  <a:srgbClr val="000066"/>
                </a:solidFill>
                <a:latin typeface="+mn-lt"/>
                <a:ea typeface="黑体" panose="02010609060101010101" pitchFamily="2" charset="-122"/>
              </a:rPr>
              <a:t>类地址的主机号字段 </a:t>
            </a:r>
            <a:r>
              <a:rPr lang="en-US" altLang="zh-CN" sz="2400" b="1" dirty="0">
                <a:solidFill>
                  <a:srgbClr val="000066"/>
                </a:solidFill>
                <a:latin typeface="+mn-lt"/>
                <a:ea typeface="黑体" panose="02010609060101010101" pitchFamily="2" charset="-122"/>
              </a:rPr>
              <a:t>host-id </a:t>
            </a:r>
            <a:r>
              <a:rPr lang="zh-CN" altLang="en-US" sz="2400" b="1" dirty="0">
                <a:solidFill>
                  <a:srgbClr val="000066"/>
                </a:solidFill>
                <a:latin typeface="+mn-lt"/>
                <a:ea typeface="黑体" panose="02010609060101010101" pitchFamily="2" charset="-122"/>
              </a:rPr>
              <a:t>为 </a:t>
            </a:r>
            <a:r>
              <a:rPr lang="en-US" altLang="zh-CN" sz="2400" b="1" dirty="0" smtClean="0">
                <a:solidFill>
                  <a:srgbClr val="000066"/>
                </a:solidFill>
                <a:latin typeface="+mn-lt"/>
                <a:ea typeface="黑体" panose="02010609060101010101" pitchFamily="2" charset="-122"/>
              </a:rPr>
              <a:t>1 </a:t>
            </a:r>
            <a:r>
              <a:rPr lang="zh-CN" altLang="en-US" sz="2400" b="1" dirty="0" smtClean="0">
                <a:solidFill>
                  <a:srgbClr val="000066"/>
                </a:solidFill>
                <a:latin typeface="+mn-lt"/>
                <a:ea typeface="黑体" panose="02010609060101010101" pitchFamily="2" charset="-122"/>
              </a:rPr>
              <a:t>字节</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ChangeArrowheads="1"/>
          </p:cNvSpPr>
          <p:nvPr>
            <p:ph type="title"/>
          </p:nvPr>
        </p:nvSpPr>
        <p:spPr/>
        <p:txBody>
          <a:bodyPr/>
          <a:lstStyle/>
          <a:p>
            <a:pPr algn="ctr"/>
            <a:r>
              <a:rPr lang="zh-CN" altLang="en-US" dirty="0" smtClean="0"/>
              <a:t>虚拟专用网 </a:t>
            </a:r>
            <a:r>
              <a:rPr lang="en-US" altLang="zh-CN" dirty="0" smtClean="0"/>
              <a:t>VPN </a:t>
            </a:r>
            <a:r>
              <a:rPr lang="zh-CN" altLang="en-US" dirty="0" smtClean="0"/>
              <a:t>构建</a:t>
            </a:r>
            <a:endParaRPr lang="en-US" altLang="zh-CN" dirty="0"/>
          </a:p>
        </p:txBody>
      </p:sp>
      <p:sp>
        <p:nvSpPr>
          <p:cNvPr id="2" name="内容占位符 1"/>
          <p:cNvSpPr>
            <a:spLocks noGrp="1"/>
          </p:cNvSpPr>
          <p:nvPr>
            <p:ph idx="1"/>
          </p:nvPr>
        </p:nvSpPr>
        <p:spPr/>
        <p:txBody>
          <a:bodyPr/>
          <a:lstStyle/>
          <a:p>
            <a:r>
              <a:rPr lang="zh-CN" altLang="zh-CN" dirty="0"/>
              <a:t>如果专用网不同网点之间的通信必须经过公用的互联网，但又有保密的要求，那么所有通过互联网传送的</a:t>
            </a:r>
            <a:r>
              <a:rPr lang="zh-CN" altLang="zh-CN" dirty="0">
                <a:solidFill>
                  <a:srgbClr val="FF0000"/>
                </a:solidFill>
              </a:rPr>
              <a:t>数据都必须</a:t>
            </a:r>
            <a:r>
              <a:rPr lang="zh-CN" altLang="zh-CN" dirty="0" smtClean="0">
                <a:solidFill>
                  <a:srgbClr val="FF0000"/>
                </a:solidFill>
              </a:rPr>
              <a:t>加密</a:t>
            </a:r>
            <a:r>
              <a:rPr lang="zh-CN" altLang="en-US" dirty="0">
                <a:solidFill>
                  <a:srgbClr val="FF0000"/>
                </a:solidFill>
              </a:rPr>
              <a:t>。</a:t>
            </a:r>
            <a:endParaRPr lang="en-US" altLang="zh-CN" dirty="0">
              <a:solidFill>
                <a:srgbClr val="FF0000"/>
              </a:solidFill>
            </a:endParaRPr>
          </a:p>
          <a:p>
            <a:r>
              <a:rPr lang="zh-CN" altLang="zh-CN" dirty="0" smtClean="0"/>
              <a:t>一</a:t>
            </a:r>
            <a:r>
              <a:rPr lang="zh-CN" altLang="zh-CN" dirty="0"/>
              <a:t>个机构要构建自己</a:t>
            </a:r>
            <a:r>
              <a:rPr lang="zh-CN" altLang="zh-CN" dirty="0" smtClean="0"/>
              <a:t>的</a:t>
            </a:r>
            <a:r>
              <a:rPr lang="en-US" altLang="zh-CN" dirty="0" smtClean="0"/>
              <a:t> VPN </a:t>
            </a:r>
            <a:r>
              <a:rPr lang="zh-CN" altLang="zh-CN" dirty="0" smtClean="0"/>
              <a:t>就</a:t>
            </a:r>
            <a:r>
              <a:rPr lang="zh-CN" altLang="zh-CN" dirty="0"/>
              <a:t>必须为它的每一个场所购买专门的硬件和软件，并进行配置，使每一个场所</a:t>
            </a:r>
            <a:r>
              <a:rPr lang="zh-CN" altLang="zh-CN" dirty="0" smtClean="0"/>
              <a:t>的</a:t>
            </a:r>
            <a:r>
              <a:rPr lang="en-US" altLang="zh-CN" dirty="0" smtClean="0"/>
              <a:t> VPN </a:t>
            </a:r>
            <a:r>
              <a:rPr lang="zh-CN" altLang="zh-CN" dirty="0" smtClean="0"/>
              <a:t>系统</a:t>
            </a:r>
            <a:r>
              <a:rPr lang="zh-CN" altLang="zh-CN" dirty="0"/>
              <a:t>都知道其他场所的地址</a:t>
            </a:r>
            <a:r>
              <a:rPr lang="zh-CN" altLang="zh-CN" dirty="0" smtClean="0"/>
              <a:t>。</a:t>
            </a:r>
            <a:endParaRPr lang="zh-CN" altLang="zh-CN" dirty="0"/>
          </a:p>
          <a:p>
            <a:endParaRPr lang="zh-CN" altLang="en-US" dirty="0"/>
          </a:p>
        </p:txBody>
      </p:sp>
    </p:spTree>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75" name="Rectangle 11"/>
          <p:cNvSpPr>
            <a:spLocks noGrp="1" noChangeArrowheads="1"/>
          </p:cNvSpPr>
          <p:nvPr>
            <p:ph type="title"/>
          </p:nvPr>
        </p:nvSpPr>
        <p:spPr/>
        <p:txBody>
          <a:bodyPr/>
          <a:lstStyle/>
          <a:p>
            <a:pPr algn="ctr"/>
            <a:r>
              <a:rPr lang="zh-CN" altLang="en-US" dirty="0"/>
              <a:t>用隧道技术实现虚拟专用网 </a:t>
            </a:r>
            <a:endParaRPr lang="zh-CN" altLang="en-US" dirty="0"/>
          </a:p>
        </p:txBody>
      </p:sp>
      <p:grpSp>
        <p:nvGrpSpPr>
          <p:cNvPr id="625666" name="Group 2"/>
          <p:cNvGrpSpPr/>
          <p:nvPr/>
        </p:nvGrpSpPr>
        <p:grpSpPr bwMode="auto">
          <a:xfrm>
            <a:off x="341263" y="2065040"/>
            <a:ext cx="1666478" cy="1789113"/>
            <a:chOff x="87" y="1384"/>
            <a:chExt cx="969" cy="1127"/>
          </a:xfrm>
        </p:grpSpPr>
        <p:sp>
          <p:nvSpPr>
            <p:cNvPr id="625667" name="Line 3"/>
            <p:cNvSpPr>
              <a:spLocks noChangeShapeType="1"/>
            </p:cNvSpPr>
            <p:nvPr/>
          </p:nvSpPr>
          <p:spPr bwMode="auto">
            <a:xfrm flipV="1">
              <a:off x="816" y="2248"/>
              <a:ext cx="240" cy="19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5668" name="Line 4"/>
            <p:cNvSpPr>
              <a:spLocks noChangeShapeType="1"/>
            </p:cNvSpPr>
            <p:nvPr/>
          </p:nvSpPr>
          <p:spPr bwMode="auto">
            <a:xfrm>
              <a:off x="624" y="1576"/>
              <a:ext cx="240" cy="144"/>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5669" name="Line 5"/>
            <p:cNvSpPr>
              <a:spLocks noChangeShapeType="1"/>
            </p:cNvSpPr>
            <p:nvPr/>
          </p:nvSpPr>
          <p:spPr bwMode="auto">
            <a:xfrm flipV="1">
              <a:off x="432" y="1967"/>
              <a:ext cx="288" cy="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25670" name="Picture 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6" y="1823"/>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5671" name="Text Box 7"/>
            <p:cNvSpPr txBox="1">
              <a:spLocks noChangeArrowheads="1"/>
            </p:cNvSpPr>
            <p:nvPr/>
          </p:nvSpPr>
          <p:spPr bwMode="auto">
            <a:xfrm>
              <a:off x="113" y="1797"/>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X</a:t>
              </a:r>
              <a:endParaRPr kumimoji="1" lang="en-US" altLang="zh-CN" sz="2000" b="1">
                <a:solidFill>
                  <a:srgbClr val="000099"/>
                </a:solidFill>
                <a:latin typeface="+mn-lt"/>
                <a:ea typeface="黑体" panose="02010609060101010101" pitchFamily="2" charset="-122"/>
              </a:endParaRPr>
            </a:p>
          </p:txBody>
        </p:sp>
        <p:sp>
          <p:nvSpPr>
            <p:cNvPr id="625672" name="Text Box 8"/>
            <p:cNvSpPr txBox="1">
              <a:spLocks noChangeArrowheads="1"/>
            </p:cNvSpPr>
            <p:nvPr/>
          </p:nvSpPr>
          <p:spPr bwMode="auto">
            <a:xfrm>
              <a:off x="87" y="2031"/>
              <a:ext cx="64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10.1.0.1</a:t>
              </a:r>
              <a:endParaRPr kumimoji="1" lang="en-US" altLang="zh-CN" sz="2000" b="1">
                <a:solidFill>
                  <a:srgbClr val="000099"/>
                </a:solidFill>
                <a:latin typeface="+mn-lt"/>
                <a:ea typeface="黑体" panose="02010609060101010101" pitchFamily="2" charset="-122"/>
              </a:endParaRPr>
            </a:p>
          </p:txBody>
        </p:sp>
        <p:pic>
          <p:nvPicPr>
            <p:cNvPr id="625673" name="Picture 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0" y="1384"/>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674" name="Picture 1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2" y="2296"/>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25676" name="Group 12"/>
          <p:cNvGrpSpPr/>
          <p:nvPr/>
        </p:nvGrpSpPr>
        <p:grpSpPr bwMode="auto">
          <a:xfrm>
            <a:off x="1245873" y="2252364"/>
            <a:ext cx="1637242" cy="1225550"/>
            <a:chOff x="385" y="2795"/>
            <a:chExt cx="1769" cy="816"/>
          </a:xfrm>
        </p:grpSpPr>
        <p:sp>
          <p:nvSpPr>
            <p:cNvPr id="625677" name="Oval 13"/>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78" name="Oval 14"/>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79" name="Oval 15"/>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0" name="Oval 16"/>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1" name="Oval 17"/>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2" name="Oval 18"/>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3" name="Oval 19"/>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4" name="Oval 20"/>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5" name="Oval 21"/>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6" name="Oval 22"/>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7" name="Oval 23"/>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8" name="Oval 24"/>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9" name="Oval 25"/>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0" name="Oval 26"/>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1" name="Oval 27"/>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2" name="Oval 28"/>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3" name="Freeform 29"/>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625694" name="Group 30"/>
          <p:cNvGrpSpPr/>
          <p:nvPr/>
        </p:nvGrpSpPr>
        <p:grpSpPr bwMode="auto">
          <a:xfrm>
            <a:off x="6938383" y="2182514"/>
            <a:ext cx="1637242" cy="1225550"/>
            <a:chOff x="385" y="2795"/>
            <a:chExt cx="1769" cy="816"/>
          </a:xfrm>
        </p:grpSpPr>
        <p:sp>
          <p:nvSpPr>
            <p:cNvPr id="625695" name="Oval 31"/>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6" name="Oval 32"/>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7" name="Oval 33"/>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8" name="Oval 34"/>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9" name="Oval 35"/>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0" name="Oval 36"/>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1" name="Oval 37"/>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2" name="Oval 38"/>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3" name="Oval 39"/>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4" name="Oval 40"/>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5" name="Oval 41"/>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6" name="Oval 42"/>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7" name="Oval 43"/>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8" name="Oval 44"/>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9" name="Oval 45"/>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10" name="Oval 46"/>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11" name="Freeform 47"/>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aphicFrame>
        <p:nvGraphicFramePr>
          <p:cNvPr id="625712" name="Object 48"/>
          <p:cNvGraphicFramePr>
            <a:graphicFrameLocks noChangeAspect="1"/>
          </p:cNvGraphicFramePr>
          <p:nvPr/>
        </p:nvGraphicFramePr>
        <p:xfrm>
          <a:off x="3576190" y="2090439"/>
          <a:ext cx="2971800" cy="1703388"/>
        </p:xfrm>
        <a:graphic>
          <a:graphicData uri="http://schemas.openxmlformats.org/presentationml/2006/ole">
            <mc:AlternateContent xmlns:mc="http://schemas.openxmlformats.org/markup-compatibility/2006">
              <mc:Choice xmlns:v="urn:schemas-microsoft-com:vml" Requires="v">
                <p:oleObj spid="_x0000_s5121" name="VISIO" r:id="rId2" imgW="3514725" imgH="2009775" progId="">
                  <p:embed/>
                </p:oleObj>
              </mc:Choice>
              <mc:Fallback>
                <p:oleObj name="VISIO" r:id="rId2" imgW="3514725" imgH="2009775" progId="">
                  <p:embed/>
                  <p:pic>
                    <p:nvPicPr>
                      <p:cNvPr id="0" name="图片 5120"/>
                      <p:cNvPicPr>
                        <a:picLocks noChangeAspect="1"/>
                      </p:cNvPicPr>
                      <p:nvPr/>
                    </p:nvPicPr>
                    <p:blipFill>
                      <a:blip r:embed="rId3"/>
                      <a:stretch>
                        <a:fillRect/>
                      </a:stretch>
                    </p:blipFill>
                    <p:spPr>
                      <a:xfrm>
                        <a:off x="3576190" y="2090439"/>
                        <a:ext cx="2971800" cy="1703388"/>
                      </a:xfrm>
                      <a:prstGeom prst="rect">
                        <a:avLst/>
                      </a:prstGeom>
                      <a:noFill/>
                      <a:ln w="9525">
                        <a:noFill/>
                      </a:ln>
                    </p:spPr>
                  </p:pic>
                </p:oleObj>
              </mc:Fallback>
            </mc:AlternateContent>
          </a:graphicData>
        </a:graphic>
      </p:graphicFrame>
      <p:pic>
        <p:nvPicPr>
          <p:cNvPr id="625713" name="Picture 4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37419" y="2625428"/>
            <a:ext cx="564092" cy="25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25714" name="Picture 5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8014" y="2627015"/>
            <a:ext cx="564092" cy="25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25715" name="Text Box 51"/>
          <p:cNvSpPr txBox="1">
            <a:spLocks noChangeArrowheads="1"/>
          </p:cNvSpPr>
          <p:nvPr/>
        </p:nvSpPr>
        <p:spPr bwMode="auto">
          <a:xfrm>
            <a:off x="1568624" y="2564904"/>
            <a:ext cx="94782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FF"/>
                </a:solidFill>
                <a:latin typeface="+mn-lt"/>
                <a:ea typeface="黑体" panose="02010609060101010101" pitchFamily="2" charset="-122"/>
              </a:rPr>
              <a:t>部门 </a:t>
            </a:r>
            <a:r>
              <a:rPr kumimoji="1" lang="en-US" altLang="zh-CN" sz="2000" b="1" dirty="0" smtClean="0">
                <a:solidFill>
                  <a:srgbClr val="0000FF"/>
                </a:solidFill>
                <a:latin typeface="+mn-lt"/>
                <a:ea typeface="黑体" panose="02010609060101010101" pitchFamily="2" charset="-122"/>
              </a:rPr>
              <a:t>A</a:t>
            </a:r>
            <a:endParaRPr kumimoji="1" lang="en-US" altLang="zh-CN" sz="2000" b="1" dirty="0" smtClean="0">
              <a:solidFill>
                <a:srgbClr val="0000FF"/>
              </a:solidFill>
              <a:latin typeface="+mn-lt"/>
              <a:ea typeface="黑体" panose="02010609060101010101" pitchFamily="2" charset="-122"/>
            </a:endParaRPr>
          </a:p>
          <a:p>
            <a:pPr algn="ctr"/>
            <a:r>
              <a:rPr kumimoji="1" lang="zh-CN" altLang="en-US" sz="2000" b="1" dirty="0">
                <a:solidFill>
                  <a:srgbClr val="0000FF"/>
                </a:solidFill>
                <a:latin typeface="+mn-lt"/>
                <a:ea typeface="黑体" panose="02010609060101010101" pitchFamily="2" charset="-122"/>
              </a:rPr>
              <a:t>网络</a:t>
            </a:r>
            <a:endParaRPr kumimoji="1" lang="en-US" altLang="zh-CN" sz="2000" b="1" dirty="0">
              <a:solidFill>
                <a:srgbClr val="0000FF"/>
              </a:solidFill>
              <a:latin typeface="+mn-lt"/>
              <a:ea typeface="黑体" panose="02010609060101010101" pitchFamily="2" charset="-122"/>
            </a:endParaRPr>
          </a:p>
        </p:txBody>
      </p:sp>
      <p:sp>
        <p:nvSpPr>
          <p:cNvPr id="625716" name="AutoShape 52"/>
          <p:cNvSpPr>
            <a:spLocks noChangeArrowheads="1"/>
          </p:cNvSpPr>
          <p:nvPr/>
        </p:nvSpPr>
        <p:spPr bwMode="auto">
          <a:xfrm rot="-5400000">
            <a:off x="4737446" y="1394321"/>
            <a:ext cx="360363" cy="2724150"/>
          </a:xfrm>
          <a:prstGeom prst="can">
            <a:avLst>
              <a:gd name="adj" fmla="val 25521"/>
            </a:avLst>
          </a:prstGeom>
          <a:gradFill rotWithShape="1">
            <a:gsLst>
              <a:gs pos="0">
                <a:srgbClr val="33CCFF">
                  <a:gamma/>
                  <a:shade val="46275"/>
                  <a:invGamma/>
                </a:srgbClr>
              </a:gs>
              <a:gs pos="50000">
                <a:srgbClr val="33CCFF"/>
              </a:gs>
              <a:gs pos="100000">
                <a:srgbClr val="33CCFF">
                  <a:gamma/>
                  <a:shade val="46275"/>
                  <a:invGamma/>
                </a:srgbClr>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5717" name="Text Box 53"/>
          <p:cNvSpPr txBox="1">
            <a:spLocks noChangeArrowheads="1"/>
          </p:cNvSpPr>
          <p:nvPr/>
        </p:nvSpPr>
        <p:spPr bwMode="auto">
          <a:xfrm>
            <a:off x="4520952" y="2996952"/>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smtClean="0">
                <a:solidFill>
                  <a:srgbClr val="000099"/>
                </a:solidFill>
                <a:latin typeface="+mn-lt"/>
                <a:ea typeface="黑体" panose="02010609060101010101" pitchFamily="2" charset="-122"/>
              </a:rPr>
              <a:t>互联网</a:t>
            </a:r>
            <a:endParaRPr kumimoji="1" lang="zh-CN" altLang="en-US" sz="2400" b="1" dirty="0">
              <a:solidFill>
                <a:srgbClr val="000099"/>
              </a:solidFill>
              <a:latin typeface="+mn-lt"/>
              <a:ea typeface="黑体" panose="02010609060101010101" pitchFamily="2" charset="-122"/>
            </a:endParaRPr>
          </a:p>
        </p:txBody>
      </p:sp>
      <p:sp>
        <p:nvSpPr>
          <p:cNvPr id="625718" name="Text Box 54"/>
          <p:cNvSpPr txBox="1">
            <a:spLocks noChangeArrowheads="1"/>
          </p:cNvSpPr>
          <p:nvPr/>
        </p:nvSpPr>
        <p:spPr bwMode="auto">
          <a:xfrm>
            <a:off x="7329264" y="2492896"/>
            <a:ext cx="95731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FF"/>
                </a:solidFill>
                <a:latin typeface="+mn-lt"/>
                <a:ea typeface="黑体" panose="02010609060101010101" pitchFamily="2" charset="-122"/>
              </a:rPr>
              <a:t>部门 </a:t>
            </a:r>
            <a:r>
              <a:rPr kumimoji="1" lang="en-US" altLang="zh-CN" sz="2000" b="1" dirty="0" smtClean="0">
                <a:solidFill>
                  <a:srgbClr val="0000FF"/>
                </a:solidFill>
                <a:latin typeface="+mn-lt"/>
                <a:ea typeface="黑体" panose="02010609060101010101" pitchFamily="2" charset="-122"/>
              </a:rPr>
              <a:t>B</a:t>
            </a:r>
            <a:endParaRPr kumimoji="1" lang="en-US" altLang="zh-CN" sz="2000" b="1" dirty="0" smtClean="0">
              <a:solidFill>
                <a:srgbClr val="0000FF"/>
              </a:solidFill>
              <a:latin typeface="+mn-lt"/>
              <a:ea typeface="黑体" panose="02010609060101010101" pitchFamily="2" charset="-122"/>
            </a:endParaRPr>
          </a:p>
          <a:p>
            <a:pPr algn="ctr"/>
            <a:r>
              <a:rPr kumimoji="1" lang="zh-CN" altLang="en-US" sz="2000" b="1" dirty="0">
                <a:solidFill>
                  <a:srgbClr val="0000FF"/>
                </a:solidFill>
                <a:latin typeface="+mn-lt"/>
                <a:ea typeface="黑体" panose="02010609060101010101" pitchFamily="2" charset="-122"/>
              </a:rPr>
              <a:t>网络</a:t>
            </a:r>
            <a:endParaRPr kumimoji="1" lang="en-US" altLang="zh-CN" sz="2000" b="1" dirty="0">
              <a:solidFill>
                <a:srgbClr val="0000FF"/>
              </a:solidFill>
              <a:latin typeface="+mn-lt"/>
              <a:ea typeface="黑体" panose="02010609060101010101" pitchFamily="2" charset="-122"/>
            </a:endParaRPr>
          </a:p>
        </p:txBody>
      </p:sp>
      <p:sp>
        <p:nvSpPr>
          <p:cNvPr id="625719" name="Text Box 55"/>
          <p:cNvSpPr txBox="1">
            <a:spLocks noChangeArrowheads="1"/>
          </p:cNvSpPr>
          <p:nvPr/>
        </p:nvSpPr>
        <p:spPr bwMode="auto">
          <a:xfrm>
            <a:off x="2868933" y="2930227"/>
            <a:ext cx="465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625720" name="Text Box 56"/>
          <p:cNvSpPr txBox="1">
            <a:spLocks noChangeArrowheads="1"/>
          </p:cNvSpPr>
          <p:nvPr/>
        </p:nvSpPr>
        <p:spPr bwMode="auto">
          <a:xfrm>
            <a:off x="6643875" y="2858790"/>
            <a:ext cx="465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2</a:t>
            </a:r>
            <a:endParaRPr kumimoji="1" lang="en-US" altLang="zh-CN" sz="2000" b="1">
              <a:solidFill>
                <a:srgbClr val="000099"/>
              </a:solidFill>
              <a:latin typeface="+mn-lt"/>
              <a:ea typeface="黑体" panose="02010609060101010101" pitchFamily="2" charset="-122"/>
            </a:endParaRPr>
          </a:p>
        </p:txBody>
      </p:sp>
      <p:sp>
        <p:nvSpPr>
          <p:cNvPr id="625721" name="Text Box 57"/>
          <p:cNvSpPr txBox="1">
            <a:spLocks noChangeArrowheads="1"/>
          </p:cNvSpPr>
          <p:nvPr/>
        </p:nvSpPr>
        <p:spPr bwMode="auto">
          <a:xfrm>
            <a:off x="4664000" y="2534419"/>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chemeClr val="bg1"/>
                </a:solidFill>
                <a:latin typeface="+mn-lt"/>
                <a:ea typeface="黑体" panose="02010609060101010101" pitchFamily="2" charset="-122"/>
              </a:rPr>
              <a:t>隧道</a:t>
            </a:r>
            <a:endParaRPr kumimoji="1" lang="zh-CN" altLang="en-US" sz="2000" b="1" dirty="0">
              <a:solidFill>
                <a:schemeClr val="bg1"/>
              </a:solidFill>
              <a:latin typeface="+mn-lt"/>
              <a:ea typeface="黑体" panose="02010609060101010101" pitchFamily="2" charset="-122"/>
            </a:endParaRPr>
          </a:p>
        </p:txBody>
      </p:sp>
      <p:sp>
        <p:nvSpPr>
          <p:cNvPr id="625722" name="Line 58"/>
          <p:cNvSpPr>
            <a:spLocks noChangeShapeType="1"/>
          </p:cNvSpPr>
          <p:nvPr/>
        </p:nvSpPr>
        <p:spPr bwMode="auto">
          <a:xfrm>
            <a:off x="3225353" y="2750839"/>
            <a:ext cx="412750"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5723" name="Line 59"/>
          <p:cNvSpPr>
            <a:spLocks noChangeShapeType="1"/>
          </p:cNvSpPr>
          <p:nvPr/>
        </p:nvSpPr>
        <p:spPr bwMode="auto">
          <a:xfrm>
            <a:off x="6279703" y="2750839"/>
            <a:ext cx="412750"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625724" name="Group 60"/>
          <p:cNvGrpSpPr/>
          <p:nvPr/>
        </p:nvGrpSpPr>
        <p:grpSpPr bwMode="auto">
          <a:xfrm>
            <a:off x="2616548" y="2107903"/>
            <a:ext cx="4588405" cy="642937"/>
            <a:chOff x="1410" y="1411"/>
            <a:chExt cx="2668" cy="405"/>
          </a:xfrm>
        </p:grpSpPr>
        <p:sp>
          <p:nvSpPr>
            <p:cNvPr id="625725" name="Text Box 61"/>
            <p:cNvSpPr txBox="1">
              <a:spLocks noChangeArrowheads="1"/>
            </p:cNvSpPr>
            <p:nvPr/>
          </p:nvSpPr>
          <p:spPr bwMode="auto">
            <a:xfrm>
              <a:off x="1410" y="1411"/>
              <a:ext cx="72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125.1.2.3</a:t>
              </a:r>
              <a:endParaRPr kumimoji="1" lang="en-US" altLang="zh-CN" sz="2000" b="1">
                <a:solidFill>
                  <a:srgbClr val="000099"/>
                </a:solidFill>
                <a:latin typeface="+mn-lt"/>
                <a:ea typeface="黑体" panose="02010609060101010101" pitchFamily="2" charset="-122"/>
              </a:endParaRPr>
            </a:p>
          </p:txBody>
        </p:sp>
        <p:sp>
          <p:nvSpPr>
            <p:cNvPr id="625726" name="Line 62"/>
            <p:cNvSpPr>
              <a:spLocks noChangeShapeType="1"/>
            </p:cNvSpPr>
            <p:nvPr/>
          </p:nvSpPr>
          <p:spPr bwMode="auto">
            <a:xfrm>
              <a:off x="1837" y="1616"/>
              <a:ext cx="23" cy="20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5727" name="Text Box 63"/>
            <p:cNvSpPr txBox="1">
              <a:spLocks noChangeArrowheads="1"/>
            </p:cNvSpPr>
            <p:nvPr/>
          </p:nvSpPr>
          <p:spPr bwMode="auto">
            <a:xfrm>
              <a:off x="3350" y="1430"/>
              <a:ext cx="72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194.4.5.6</a:t>
              </a:r>
              <a:endParaRPr kumimoji="1" lang="en-US" altLang="zh-CN" sz="2000" b="1">
                <a:solidFill>
                  <a:srgbClr val="000099"/>
                </a:solidFill>
                <a:latin typeface="+mn-lt"/>
                <a:ea typeface="黑体" panose="02010609060101010101" pitchFamily="2" charset="-122"/>
              </a:endParaRPr>
            </a:p>
          </p:txBody>
        </p:sp>
        <p:sp>
          <p:nvSpPr>
            <p:cNvPr id="625728" name="Line 64"/>
            <p:cNvSpPr>
              <a:spLocks noChangeShapeType="1"/>
            </p:cNvSpPr>
            <p:nvPr/>
          </p:nvSpPr>
          <p:spPr bwMode="auto">
            <a:xfrm flipH="1">
              <a:off x="3636" y="1616"/>
              <a:ext cx="60" cy="20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625729" name="Group 65"/>
          <p:cNvGrpSpPr/>
          <p:nvPr/>
        </p:nvGrpSpPr>
        <p:grpSpPr bwMode="auto">
          <a:xfrm>
            <a:off x="8198990" y="1988840"/>
            <a:ext cx="1506538" cy="1712913"/>
            <a:chOff x="4656" y="1336"/>
            <a:chExt cx="876" cy="1079"/>
          </a:xfrm>
        </p:grpSpPr>
        <p:sp>
          <p:nvSpPr>
            <p:cNvPr id="625730" name="Line 66"/>
            <p:cNvSpPr>
              <a:spLocks noChangeShapeType="1"/>
            </p:cNvSpPr>
            <p:nvPr/>
          </p:nvSpPr>
          <p:spPr bwMode="auto">
            <a:xfrm flipH="1" flipV="1">
              <a:off x="4800" y="1912"/>
              <a:ext cx="348" cy="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5731" name="Line 67"/>
            <p:cNvSpPr>
              <a:spLocks noChangeShapeType="1"/>
            </p:cNvSpPr>
            <p:nvPr/>
          </p:nvSpPr>
          <p:spPr bwMode="auto">
            <a:xfrm flipH="1" flipV="1">
              <a:off x="4656" y="2152"/>
              <a:ext cx="336" cy="19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5732" name="Line 68"/>
            <p:cNvSpPr>
              <a:spLocks noChangeShapeType="1"/>
            </p:cNvSpPr>
            <p:nvPr/>
          </p:nvSpPr>
          <p:spPr bwMode="auto">
            <a:xfrm flipH="1">
              <a:off x="4800" y="1528"/>
              <a:ext cx="240" cy="96"/>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25733" name="Picture 6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88" y="1768"/>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5734" name="Text Box 70"/>
            <p:cNvSpPr txBox="1">
              <a:spLocks noChangeArrowheads="1"/>
            </p:cNvSpPr>
            <p:nvPr/>
          </p:nvSpPr>
          <p:spPr bwMode="auto">
            <a:xfrm>
              <a:off x="5284" y="1729"/>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Y</a:t>
              </a:r>
              <a:endParaRPr kumimoji="1" lang="en-US" altLang="zh-CN" sz="2000" b="1">
                <a:solidFill>
                  <a:srgbClr val="000099"/>
                </a:solidFill>
                <a:latin typeface="+mn-lt"/>
                <a:ea typeface="黑体" panose="02010609060101010101" pitchFamily="2" charset="-122"/>
              </a:endParaRPr>
            </a:p>
          </p:txBody>
        </p:sp>
        <p:sp>
          <p:nvSpPr>
            <p:cNvPr id="625735" name="Text Box 71"/>
            <p:cNvSpPr txBox="1">
              <a:spLocks noChangeArrowheads="1"/>
            </p:cNvSpPr>
            <p:nvPr/>
          </p:nvSpPr>
          <p:spPr bwMode="auto">
            <a:xfrm>
              <a:off x="4887" y="1955"/>
              <a:ext cx="64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10.2.0.3</a:t>
              </a:r>
              <a:endParaRPr kumimoji="1" lang="en-US" altLang="zh-CN" sz="2000" b="1">
                <a:solidFill>
                  <a:srgbClr val="000099"/>
                </a:solidFill>
                <a:latin typeface="+mn-lt"/>
                <a:ea typeface="黑体" panose="02010609060101010101" pitchFamily="2" charset="-122"/>
              </a:endParaRPr>
            </a:p>
          </p:txBody>
        </p:sp>
        <p:pic>
          <p:nvPicPr>
            <p:cNvPr id="625736" name="Picture 7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92" y="1336"/>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737" name="Picture 7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44" y="2200"/>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5738" name="Text Box 74"/>
          <p:cNvSpPr txBox="1">
            <a:spLocks noChangeArrowheads="1"/>
          </p:cNvSpPr>
          <p:nvPr/>
        </p:nvSpPr>
        <p:spPr bwMode="auto">
          <a:xfrm>
            <a:off x="4088904" y="3714452"/>
            <a:ext cx="20409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b="1" dirty="0">
                <a:solidFill>
                  <a:srgbClr val="C00000"/>
                </a:solidFill>
                <a:latin typeface="+mn-lt"/>
                <a:ea typeface="黑体" panose="02010609060101010101" pitchFamily="2" charset="-122"/>
              </a:rPr>
              <a:t>使用隧道技术</a:t>
            </a:r>
            <a:endParaRPr kumimoji="1" lang="zh-CN" altLang="en-US" sz="2400" b="1" dirty="0">
              <a:solidFill>
                <a:srgbClr val="C00000"/>
              </a:solidFill>
              <a:latin typeface="+mn-lt"/>
              <a:ea typeface="黑体" panose="02010609060101010101" pitchFamily="2" charset="-122"/>
            </a:endParaRPr>
          </a:p>
        </p:txBody>
      </p:sp>
      <p:sp>
        <p:nvSpPr>
          <p:cNvPr id="625739" name="Text Box 75"/>
          <p:cNvSpPr txBox="1">
            <a:spLocks noChangeArrowheads="1"/>
          </p:cNvSpPr>
          <p:nvPr/>
        </p:nvSpPr>
        <p:spPr bwMode="auto">
          <a:xfrm>
            <a:off x="1064568" y="1365697"/>
            <a:ext cx="1415772" cy="461665"/>
          </a:xfrm>
          <a:prstGeom prst="rect">
            <a:avLst/>
          </a:prstGeom>
          <a:solidFill>
            <a:srgbClr val="FFFF99"/>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b="1">
                <a:solidFill>
                  <a:srgbClr val="000099"/>
                </a:solidFill>
                <a:latin typeface="+mn-lt"/>
                <a:ea typeface="黑体" panose="02010609060101010101" pitchFamily="2" charset="-122"/>
              </a:rPr>
              <a:t>本地地址</a:t>
            </a:r>
            <a:endParaRPr kumimoji="1" lang="zh-CN" altLang="en-US" sz="2400" b="1">
              <a:solidFill>
                <a:srgbClr val="000099"/>
              </a:solidFill>
              <a:latin typeface="+mn-lt"/>
              <a:ea typeface="黑体" panose="02010609060101010101" pitchFamily="2" charset="-122"/>
            </a:endParaRPr>
          </a:p>
        </p:txBody>
      </p:sp>
      <p:sp>
        <p:nvSpPr>
          <p:cNvPr id="625740" name="Text Box 76"/>
          <p:cNvSpPr txBox="1">
            <a:spLocks noChangeArrowheads="1"/>
          </p:cNvSpPr>
          <p:nvPr/>
        </p:nvSpPr>
        <p:spPr bwMode="auto">
          <a:xfrm>
            <a:off x="7095877" y="1383159"/>
            <a:ext cx="1415772" cy="461665"/>
          </a:xfrm>
          <a:prstGeom prst="rect">
            <a:avLst/>
          </a:prstGeom>
          <a:solidFill>
            <a:srgbClr val="FFFF99"/>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b="1">
                <a:solidFill>
                  <a:srgbClr val="000099"/>
                </a:solidFill>
                <a:latin typeface="+mn-lt"/>
                <a:ea typeface="黑体" panose="02010609060101010101" pitchFamily="2" charset="-122"/>
              </a:rPr>
              <a:t>本地地址</a:t>
            </a:r>
            <a:endParaRPr kumimoji="1" lang="zh-CN" altLang="en-US" sz="2400" b="1">
              <a:solidFill>
                <a:srgbClr val="000099"/>
              </a:solidFill>
              <a:latin typeface="+mn-lt"/>
              <a:ea typeface="黑体" panose="02010609060101010101" pitchFamily="2" charset="-122"/>
            </a:endParaRPr>
          </a:p>
        </p:txBody>
      </p:sp>
      <p:sp>
        <p:nvSpPr>
          <p:cNvPr id="625741" name="Text Box 77"/>
          <p:cNvSpPr txBox="1">
            <a:spLocks noChangeArrowheads="1"/>
          </p:cNvSpPr>
          <p:nvPr/>
        </p:nvSpPr>
        <p:spPr bwMode="auto">
          <a:xfrm>
            <a:off x="4304928" y="1383159"/>
            <a:ext cx="1415772" cy="461665"/>
          </a:xfrm>
          <a:prstGeom prst="rect">
            <a:avLst/>
          </a:prstGeom>
          <a:solidFill>
            <a:srgbClr val="FF99FF"/>
          </a:solidFill>
          <a:ln w="9525">
            <a:solidFill>
              <a:srgbClr val="333399"/>
            </a:solidFill>
            <a:miter lim="800000"/>
          </a:ln>
          <a:effectLst/>
        </p:spPr>
        <p:txBody>
          <a:bodyPr wrap="none">
            <a:spAutoFit/>
          </a:bodyPr>
          <a:lstStyle/>
          <a:p>
            <a:pPr algn="ctr" eaLnBrk="0" hangingPunct="0"/>
            <a:r>
              <a:rPr kumimoji="1" lang="zh-CN" altLang="en-US" sz="2400" b="1" dirty="0">
                <a:solidFill>
                  <a:srgbClr val="000099"/>
                </a:solidFill>
                <a:latin typeface="+mn-lt"/>
                <a:ea typeface="黑体" panose="02010609060101010101" pitchFamily="2" charset="-122"/>
              </a:rPr>
              <a:t>全球地址</a:t>
            </a:r>
            <a:endParaRPr kumimoji="1" lang="zh-CN" altLang="en-US" sz="2400" b="1" dirty="0">
              <a:solidFill>
                <a:srgbClr val="000099"/>
              </a:solidFill>
              <a:latin typeface="+mn-lt"/>
              <a:ea typeface="黑体" panose="02010609060101010101" pitchFamily="2" charset="-122"/>
            </a:endParaRPr>
          </a:p>
        </p:txBody>
      </p:sp>
      <p:sp>
        <p:nvSpPr>
          <p:cNvPr id="625742" name="AutoShape 78"/>
          <p:cNvSpPr>
            <a:spLocks noChangeArrowheads="1"/>
          </p:cNvSpPr>
          <p:nvPr/>
        </p:nvSpPr>
        <p:spPr bwMode="auto">
          <a:xfrm>
            <a:off x="1166763" y="4449465"/>
            <a:ext cx="3821377" cy="856396"/>
          </a:xfrm>
          <a:prstGeom prst="wedgeRoundRectCallout">
            <a:avLst>
              <a:gd name="adj1" fmla="val -24394"/>
              <a:gd name="adj2" fmla="val -166065"/>
              <a:gd name="adj3" fmla="val 16667"/>
            </a:avLst>
          </a:prstGeom>
          <a:solidFill>
            <a:srgbClr val="FFFF66"/>
          </a:solidFill>
          <a:ln w="9525">
            <a:solidFill>
              <a:schemeClr val="tx1"/>
            </a:solidFill>
            <a:miter lim="800000"/>
          </a:ln>
          <a:effectLst/>
        </p:spPr>
        <p:txBody>
          <a:bodyPr/>
          <a:lstStyle/>
          <a:p>
            <a:pPr algn="ctr"/>
            <a:endParaRPr lang="zh-CN" altLang="zh-CN" sz="2400" b="1">
              <a:solidFill>
                <a:srgbClr val="000099"/>
              </a:solidFill>
              <a:latin typeface="+mn-lt"/>
              <a:ea typeface="黑体" panose="02010609060101010101" pitchFamily="2" charset="-122"/>
            </a:endParaRPr>
          </a:p>
        </p:txBody>
      </p:sp>
      <p:sp>
        <p:nvSpPr>
          <p:cNvPr id="625745" name="Text Box 81"/>
          <p:cNvSpPr txBox="1">
            <a:spLocks noChangeArrowheads="1"/>
          </p:cNvSpPr>
          <p:nvPr/>
        </p:nvSpPr>
        <p:spPr bwMode="auto">
          <a:xfrm>
            <a:off x="1625071" y="4474864"/>
            <a:ext cx="288412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rgbClr val="000099"/>
                </a:solidFill>
                <a:latin typeface="+mn-lt"/>
                <a:ea typeface="黑体" panose="02010609060101010101" pitchFamily="2" charset="-122"/>
              </a:rPr>
              <a:t>网络地址 </a:t>
            </a:r>
            <a:r>
              <a:rPr lang="en-US" altLang="zh-CN" sz="2400" b="1" dirty="0">
                <a:solidFill>
                  <a:srgbClr val="000099"/>
                </a:solidFill>
                <a:latin typeface="+mn-lt"/>
                <a:ea typeface="黑体" panose="02010609060101010101" pitchFamily="2" charset="-122"/>
              </a:rPr>
              <a:t>= 10.1.0.0</a:t>
            </a:r>
            <a:endParaRPr lang="en-US" altLang="zh-CN" sz="2400" b="1" dirty="0">
              <a:solidFill>
                <a:srgbClr val="000099"/>
              </a:solidFill>
              <a:latin typeface="+mn-lt"/>
              <a:ea typeface="黑体" panose="02010609060101010101" pitchFamily="2" charset="-122"/>
            </a:endParaRPr>
          </a:p>
          <a:p>
            <a:pPr algn="ctr"/>
            <a:r>
              <a:rPr lang="zh-CN" altLang="en-US" sz="2400" b="1" dirty="0">
                <a:solidFill>
                  <a:srgbClr val="000099"/>
                </a:solidFill>
                <a:latin typeface="+mn-lt"/>
                <a:ea typeface="黑体" panose="02010609060101010101" pitchFamily="2" charset="-122"/>
              </a:rPr>
              <a:t>（本地地址）</a:t>
            </a:r>
            <a:endParaRPr lang="zh-CN" altLang="en-US" sz="2400" b="1" dirty="0">
              <a:solidFill>
                <a:srgbClr val="000099"/>
              </a:solidFill>
              <a:latin typeface="+mn-lt"/>
              <a:ea typeface="黑体" panose="02010609060101010101" pitchFamily="2" charset="-122"/>
            </a:endParaRPr>
          </a:p>
        </p:txBody>
      </p:sp>
      <p:sp>
        <p:nvSpPr>
          <p:cNvPr id="625747" name="AutoShape 83"/>
          <p:cNvSpPr>
            <a:spLocks noChangeArrowheads="1"/>
          </p:cNvSpPr>
          <p:nvPr/>
        </p:nvSpPr>
        <p:spPr bwMode="auto">
          <a:xfrm>
            <a:off x="5768926" y="4449465"/>
            <a:ext cx="3821377" cy="856396"/>
          </a:xfrm>
          <a:prstGeom prst="wedgeRoundRectCallout">
            <a:avLst>
              <a:gd name="adj1" fmla="val -2116"/>
              <a:gd name="adj2" fmla="val -191574"/>
              <a:gd name="adj3" fmla="val 16667"/>
            </a:avLst>
          </a:prstGeom>
          <a:solidFill>
            <a:srgbClr val="99FF66"/>
          </a:solidFill>
          <a:ln w="9525">
            <a:solidFill>
              <a:schemeClr val="tx1"/>
            </a:solidFill>
            <a:miter lim="800000"/>
          </a:ln>
          <a:effectLst/>
        </p:spPr>
        <p:txBody>
          <a:bodyPr/>
          <a:lstStyle/>
          <a:p>
            <a:pPr algn="ctr"/>
            <a:endParaRPr lang="zh-CN" altLang="zh-CN" sz="2400" b="1">
              <a:solidFill>
                <a:srgbClr val="000099"/>
              </a:solidFill>
              <a:latin typeface="+mn-lt"/>
              <a:ea typeface="黑体" panose="02010609060101010101" pitchFamily="2" charset="-122"/>
            </a:endParaRPr>
          </a:p>
        </p:txBody>
      </p:sp>
      <p:sp>
        <p:nvSpPr>
          <p:cNvPr id="625746" name="Text Box 82"/>
          <p:cNvSpPr txBox="1">
            <a:spLocks noChangeArrowheads="1"/>
          </p:cNvSpPr>
          <p:nvPr/>
        </p:nvSpPr>
        <p:spPr bwMode="auto">
          <a:xfrm>
            <a:off x="6227234" y="4470102"/>
            <a:ext cx="288412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a:solidFill>
                  <a:srgbClr val="000099"/>
                </a:solidFill>
                <a:latin typeface="+mn-lt"/>
                <a:ea typeface="黑体" panose="02010609060101010101" pitchFamily="2" charset="-122"/>
              </a:rPr>
              <a:t>网络地址 </a:t>
            </a:r>
            <a:r>
              <a:rPr lang="en-US" altLang="zh-CN" sz="2400" b="1">
                <a:solidFill>
                  <a:srgbClr val="000099"/>
                </a:solidFill>
                <a:latin typeface="+mn-lt"/>
                <a:ea typeface="黑体" panose="02010609060101010101" pitchFamily="2" charset="-122"/>
              </a:rPr>
              <a:t>= 10.2.0.0</a:t>
            </a:r>
            <a:endParaRPr lang="en-US" altLang="zh-CN" sz="2400" b="1">
              <a:solidFill>
                <a:srgbClr val="000099"/>
              </a:solidFill>
              <a:latin typeface="+mn-lt"/>
              <a:ea typeface="黑体" panose="02010609060101010101" pitchFamily="2" charset="-122"/>
            </a:endParaRPr>
          </a:p>
          <a:p>
            <a:pPr algn="ctr"/>
            <a:r>
              <a:rPr lang="zh-CN" altLang="en-US" sz="2400" b="1">
                <a:solidFill>
                  <a:srgbClr val="000099"/>
                </a:solidFill>
                <a:latin typeface="+mn-lt"/>
                <a:ea typeface="黑体" panose="02010609060101010101" pitchFamily="2" charset="-122"/>
              </a:rPr>
              <a:t>（本地地址）</a:t>
            </a:r>
            <a:endParaRPr lang="zh-CN" altLang="en-US" sz="2400" b="1">
              <a:solidFill>
                <a:srgbClr val="000099"/>
              </a:solidFill>
              <a:latin typeface="+mn-lt"/>
              <a:ea typeface="黑体" panose="02010609060101010101" pitchFamily="2" charset="-122"/>
            </a:endParaRPr>
          </a:p>
        </p:txBody>
      </p:sp>
      <p:sp>
        <p:nvSpPr>
          <p:cNvPr id="84" name="矩形 83"/>
          <p:cNvSpPr/>
          <p:nvPr/>
        </p:nvSpPr>
        <p:spPr>
          <a:xfrm>
            <a:off x="2558173" y="5722976"/>
            <a:ext cx="5590032"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隧道技术</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573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500"/>
                                  </p:stCondLst>
                                  <p:childTnLst>
                                    <p:anim calcmode="discrete" valueType="str">
                                      <p:cBhvr>
                                        <p:cTn id="9" dur="1000" fill="hold"/>
                                        <p:tgtEl>
                                          <p:spTgt spid="625666"/>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ntr" presetSubtype="0" fill="hold" grpId="0" nodeType="afterEffect">
                                  <p:stCondLst>
                                    <p:cond delay="500"/>
                                  </p:stCondLst>
                                  <p:childTnLst>
                                    <p:set>
                                      <p:cBhvr>
                                        <p:cTn id="12" dur="1" fill="hold">
                                          <p:stCondLst>
                                            <p:cond delay="0"/>
                                          </p:stCondLst>
                                        </p:cTn>
                                        <p:tgtEl>
                                          <p:spTgt spid="625740"/>
                                        </p:tgtEl>
                                        <p:attrNameLst>
                                          <p:attrName>style.visibility</p:attrName>
                                        </p:attrNameLst>
                                      </p:cBhvr>
                                      <p:to>
                                        <p:strVal val="visible"/>
                                      </p:to>
                                    </p:set>
                                  </p:childTnLst>
                                </p:cTn>
                              </p:par>
                            </p:childTnLst>
                          </p:cTn>
                        </p:par>
                        <p:par>
                          <p:cTn id="13" fill="hold">
                            <p:stCondLst>
                              <p:cond delay="2000"/>
                            </p:stCondLst>
                            <p:childTnLst>
                              <p:par>
                                <p:cTn id="14" presetID="35" presetClass="emph" presetSubtype="0" repeatCount="3000" fill="hold" nodeType="afterEffect">
                                  <p:stCondLst>
                                    <p:cond delay="500"/>
                                  </p:stCondLst>
                                  <p:childTnLst>
                                    <p:anim calcmode="discrete" valueType="str">
                                      <p:cBhvr>
                                        <p:cTn id="15" dur="1000" fill="hold"/>
                                        <p:tgtEl>
                                          <p:spTgt spid="625729"/>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25741"/>
                                        </p:tgtEl>
                                        <p:attrNameLst>
                                          <p:attrName>style.visibility</p:attrName>
                                        </p:attrNameLst>
                                      </p:cBhvr>
                                      <p:to>
                                        <p:strVal val="visible"/>
                                      </p:to>
                                    </p:set>
                                  </p:childTnLst>
                                </p:cTn>
                              </p:par>
                            </p:childTnLst>
                          </p:cTn>
                        </p:par>
                        <p:par>
                          <p:cTn id="20" fill="hold">
                            <p:stCondLst>
                              <p:cond delay="0"/>
                            </p:stCondLst>
                            <p:childTnLst>
                              <p:par>
                                <p:cTn id="21" presetID="35" presetClass="emph" presetSubtype="0" repeatCount="3000" fill="hold" nodeType="afterEffect">
                                  <p:stCondLst>
                                    <p:cond delay="500"/>
                                  </p:stCondLst>
                                  <p:childTnLst>
                                    <p:anim calcmode="discrete" valueType="str">
                                      <p:cBhvr>
                                        <p:cTn id="22" dur="1000" fill="hold"/>
                                        <p:tgtEl>
                                          <p:spTgt spid="62572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739" grpId="0" animBg="1"/>
      <p:bldP spid="625740" grpId="0" animBg="1"/>
      <p:bldP spid="625741"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6690" name="Group 2"/>
          <p:cNvGrpSpPr/>
          <p:nvPr/>
        </p:nvGrpSpPr>
        <p:grpSpPr bwMode="auto">
          <a:xfrm>
            <a:off x="351358" y="1551856"/>
            <a:ext cx="1666478" cy="1789113"/>
            <a:chOff x="87" y="1384"/>
            <a:chExt cx="969" cy="1127"/>
          </a:xfrm>
        </p:grpSpPr>
        <p:sp>
          <p:nvSpPr>
            <p:cNvPr id="626691" name="Line 3"/>
            <p:cNvSpPr>
              <a:spLocks noChangeShapeType="1"/>
            </p:cNvSpPr>
            <p:nvPr/>
          </p:nvSpPr>
          <p:spPr bwMode="auto">
            <a:xfrm flipV="1">
              <a:off x="816" y="2248"/>
              <a:ext cx="240" cy="19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692" name="Line 4"/>
            <p:cNvSpPr>
              <a:spLocks noChangeShapeType="1"/>
            </p:cNvSpPr>
            <p:nvPr/>
          </p:nvSpPr>
          <p:spPr bwMode="auto">
            <a:xfrm>
              <a:off x="624" y="1576"/>
              <a:ext cx="240" cy="144"/>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693" name="Line 5"/>
            <p:cNvSpPr>
              <a:spLocks noChangeShapeType="1"/>
            </p:cNvSpPr>
            <p:nvPr/>
          </p:nvSpPr>
          <p:spPr bwMode="auto">
            <a:xfrm flipV="1">
              <a:off x="432" y="1967"/>
              <a:ext cx="288" cy="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26694" name="Picture 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6" y="1823"/>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6695" name="Text Box 7"/>
            <p:cNvSpPr txBox="1">
              <a:spLocks noChangeArrowheads="1"/>
            </p:cNvSpPr>
            <p:nvPr/>
          </p:nvSpPr>
          <p:spPr bwMode="auto">
            <a:xfrm>
              <a:off x="113" y="1797"/>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X</a:t>
              </a:r>
              <a:endParaRPr kumimoji="1" lang="en-US" altLang="zh-CN" sz="2000" b="1">
                <a:solidFill>
                  <a:srgbClr val="000099"/>
                </a:solidFill>
                <a:latin typeface="+mn-lt"/>
                <a:ea typeface="黑体" panose="02010609060101010101" pitchFamily="2" charset="-122"/>
              </a:endParaRPr>
            </a:p>
          </p:txBody>
        </p:sp>
        <p:sp>
          <p:nvSpPr>
            <p:cNvPr id="626696" name="Text Box 8"/>
            <p:cNvSpPr txBox="1">
              <a:spLocks noChangeArrowheads="1"/>
            </p:cNvSpPr>
            <p:nvPr/>
          </p:nvSpPr>
          <p:spPr bwMode="auto">
            <a:xfrm>
              <a:off x="87" y="2031"/>
              <a:ext cx="64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10.1.0.1</a:t>
              </a:r>
              <a:endParaRPr kumimoji="1" lang="en-US" altLang="zh-CN" sz="2000" b="1">
                <a:solidFill>
                  <a:srgbClr val="000099"/>
                </a:solidFill>
                <a:latin typeface="+mn-lt"/>
                <a:ea typeface="黑体" panose="02010609060101010101" pitchFamily="2" charset="-122"/>
              </a:endParaRPr>
            </a:p>
          </p:txBody>
        </p:sp>
        <p:pic>
          <p:nvPicPr>
            <p:cNvPr id="626697" name="Picture 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0" y="1384"/>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6698" name="Picture 1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2" y="2296"/>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26700" name="Group 12"/>
          <p:cNvGrpSpPr/>
          <p:nvPr/>
        </p:nvGrpSpPr>
        <p:grpSpPr bwMode="auto">
          <a:xfrm>
            <a:off x="1255968" y="1739180"/>
            <a:ext cx="1637242" cy="1225550"/>
            <a:chOff x="385" y="2795"/>
            <a:chExt cx="1769" cy="816"/>
          </a:xfrm>
        </p:grpSpPr>
        <p:sp>
          <p:nvSpPr>
            <p:cNvPr id="626701" name="Oval 13"/>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2" name="Oval 14"/>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3" name="Oval 15"/>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4" name="Oval 16"/>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5" name="Oval 17"/>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6" name="Oval 18"/>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7" name="Oval 19"/>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8" name="Oval 20"/>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9" name="Oval 21"/>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0" name="Oval 22"/>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1" name="Oval 23"/>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2" name="Oval 24"/>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3" name="Oval 25"/>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4" name="Oval 26"/>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5" name="Oval 27"/>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6" name="Oval 28"/>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7" name="Freeform 29"/>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626718" name="Group 30"/>
          <p:cNvGrpSpPr/>
          <p:nvPr/>
        </p:nvGrpSpPr>
        <p:grpSpPr bwMode="auto">
          <a:xfrm>
            <a:off x="6948478" y="1669330"/>
            <a:ext cx="1637242" cy="1225550"/>
            <a:chOff x="385" y="2795"/>
            <a:chExt cx="1769" cy="816"/>
          </a:xfrm>
        </p:grpSpPr>
        <p:sp>
          <p:nvSpPr>
            <p:cNvPr id="626719" name="Oval 31"/>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0" name="Oval 32"/>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1" name="Oval 33"/>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2" name="Oval 34"/>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3" name="Oval 35"/>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4" name="Oval 36"/>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5" name="Oval 37"/>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6" name="Oval 38"/>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7" name="Oval 39"/>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8" name="Oval 40"/>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9" name="Oval 41"/>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30" name="Oval 42"/>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31" name="Oval 43"/>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32" name="Oval 44"/>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33" name="Oval 45"/>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34" name="Oval 46"/>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35" name="Freeform 47"/>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aphicFrame>
        <p:nvGraphicFramePr>
          <p:cNvPr id="626736" name="Object 48"/>
          <p:cNvGraphicFramePr>
            <a:graphicFrameLocks noChangeAspect="1"/>
          </p:cNvGraphicFramePr>
          <p:nvPr/>
        </p:nvGraphicFramePr>
        <p:xfrm>
          <a:off x="3586285" y="1577255"/>
          <a:ext cx="2971800" cy="1703388"/>
        </p:xfrm>
        <a:graphic>
          <a:graphicData uri="http://schemas.openxmlformats.org/presentationml/2006/ole">
            <mc:AlternateContent xmlns:mc="http://schemas.openxmlformats.org/markup-compatibility/2006">
              <mc:Choice xmlns:v="urn:schemas-microsoft-com:vml" Requires="v">
                <p:oleObj spid="_x0000_s6145" name="VISIO" r:id="rId2" imgW="3514725" imgH="2009775" progId="">
                  <p:embed/>
                </p:oleObj>
              </mc:Choice>
              <mc:Fallback>
                <p:oleObj name="VISIO" r:id="rId2" imgW="3514725" imgH="2009775" progId="">
                  <p:embed/>
                  <p:pic>
                    <p:nvPicPr>
                      <p:cNvPr id="0" name="图片 6144"/>
                      <p:cNvPicPr>
                        <a:picLocks noChangeAspect="1"/>
                      </p:cNvPicPr>
                      <p:nvPr/>
                    </p:nvPicPr>
                    <p:blipFill>
                      <a:blip r:embed="rId3"/>
                      <a:stretch>
                        <a:fillRect/>
                      </a:stretch>
                    </p:blipFill>
                    <p:spPr>
                      <a:xfrm>
                        <a:off x="3586285" y="1577255"/>
                        <a:ext cx="2971800" cy="1703388"/>
                      </a:xfrm>
                      <a:prstGeom prst="rect">
                        <a:avLst/>
                      </a:prstGeom>
                      <a:noFill/>
                      <a:ln w="9525">
                        <a:noFill/>
                      </a:ln>
                    </p:spPr>
                  </p:pic>
                </p:oleObj>
              </mc:Fallback>
            </mc:AlternateContent>
          </a:graphicData>
        </a:graphic>
      </p:graphicFrame>
      <p:pic>
        <p:nvPicPr>
          <p:cNvPr id="626737" name="Picture 4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47514" y="2112244"/>
            <a:ext cx="564092" cy="25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26738" name="Picture 5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8109" y="2113831"/>
            <a:ext cx="564092" cy="25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26739" name="Text Box 51"/>
          <p:cNvSpPr txBox="1">
            <a:spLocks noChangeArrowheads="1"/>
          </p:cNvSpPr>
          <p:nvPr/>
        </p:nvSpPr>
        <p:spPr bwMode="auto">
          <a:xfrm>
            <a:off x="1628912" y="1988840"/>
            <a:ext cx="94782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000099"/>
                </a:solidFill>
                <a:latin typeface="+mn-lt"/>
                <a:ea typeface="黑体" panose="02010609060101010101" pitchFamily="2" charset="-122"/>
              </a:rPr>
              <a:t>部门 </a:t>
            </a:r>
            <a:r>
              <a:rPr kumimoji="1" lang="en-US" altLang="zh-CN" sz="2000" b="1" dirty="0" smtClean="0">
                <a:solidFill>
                  <a:srgbClr val="000099"/>
                </a:solidFill>
                <a:latin typeface="+mn-lt"/>
                <a:ea typeface="黑体" panose="02010609060101010101" pitchFamily="2" charset="-122"/>
              </a:rPr>
              <a:t>A</a:t>
            </a:r>
            <a:endParaRPr kumimoji="1" lang="en-US" altLang="zh-CN" sz="2000" b="1" dirty="0" smtClean="0">
              <a:solidFill>
                <a:srgbClr val="000099"/>
              </a:solidFill>
              <a:latin typeface="+mn-lt"/>
              <a:ea typeface="黑体" panose="02010609060101010101" pitchFamily="2" charset="-122"/>
            </a:endParaRPr>
          </a:p>
          <a:p>
            <a:pPr algn="ctr"/>
            <a:r>
              <a:rPr kumimoji="1" lang="zh-CN" altLang="en-US" sz="2000" b="1" dirty="0">
                <a:solidFill>
                  <a:srgbClr val="000099"/>
                </a:solidFill>
                <a:latin typeface="+mn-lt"/>
                <a:ea typeface="黑体" panose="02010609060101010101" pitchFamily="2" charset="-122"/>
              </a:rPr>
              <a:t>网络</a:t>
            </a:r>
            <a:endParaRPr kumimoji="1" lang="en-US" altLang="zh-CN" sz="2000" b="1" dirty="0">
              <a:solidFill>
                <a:srgbClr val="000099"/>
              </a:solidFill>
              <a:latin typeface="+mn-lt"/>
              <a:ea typeface="黑体" panose="02010609060101010101" pitchFamily="2" charset="-122"/>
            </a:endParaRPr>
          </a:p>
        </p:txBody>
      </p:sp>
      <p:sp>
        <p:nvSpPr>
          <p:cNvPr id="626740" name="AutoShape 52"/>
          <p:cNvSpPr>
            <a:spLocks noChangeArrowheads="1"/>
          </p:cNvSpPr>
          <p:nvPr/>
        </p:nvSpPr>
        <p:spPr bwMode="auto">
          <a:xfrm rot="-5400000">
            <a:off x="4747541" y="881137"/>
            <a:ext cx="360363" cy="2724150"/>
          </a:xfrm>
          <a:prstGeom prst="can">
            <a:avLst>
              <a:gd name="adj" fmla="val 25521"/>
            </a:avLst>
          </a:prstGeom>
          <a:gradFill rotWithShape="1">
            <a:gsLst>
              <a:gs pos="0">
                <a:srgbClr val="33CCFF">
                  <a:gamma/>
                  <a:shade val="46275"/>
                  <a:invGamma/>
                </a:srgbClr>
              </a:gs>
              <a:gs pos="50000">
                <a:srgbClr val="33CCFF"/>
              </a:gs>
              <a:gs pos="100000">
                <a:srgbClr val="33CCFF">
                  <a:gamma/>
                  <a:shade val="46275"/>
                  <a:invGamma/>
                </a:srgbClr>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6741" name="Text Box 53"/>
          <p:cNvSpPr txBox="1">
            <a:spLocks noChangeArrowheads="1"/>
          </p:cNvSpPr>
          <p:nvPr/>
        </p:nvSpPr>
        <p:spPr bwMode="auto">
          <a:xfrm>
            <a:off x="4592960" y="2566269"/>
            <a:ext cx="9589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smtClean="0">
                <a:solidFill>
                  <a:srgbClr val="000099"/>
                </a:solidFill>
                <a:latin typeface="+mn-lt"/>
                <a:ea typeface="黑体" panose="02010609060101010101" pitchFamily="2" charset="-122"/>
              </a:rPr>
              <a:t>互联网</a:t>
            </a:r>
            <a:endParaRPr kumimoji="1" lang="zh-CN" altLang="en-US" sz="2000" b="1" dirty="0">
              <a:solidFill>
                <a:srgbClr val="000099"/>
              </a:solidFill>
              <a:latin typeface="+mn-lt"/>
              <a:ea typeface="黑体" panose="02010609060101010101" pitchFamily="2" charset="-122"/>
            </a:endParaRPr>
          </a:p>
        </p:txBody>
      </p:sp>
      <p:sp>
        <p:nvSpPr>
          <p:cNvPr id="626742" name="Text Box 54"/>
          <p:cNvSpPr txBox="1">
            <a:spLocks noChangeArrowheads="1"/>
          </p:cNvSpPr>
          <p:nvPr/>
        </p:nvSpPr>
        <p:spPr bwMode="auto">
          <a:xfrm>
            <a:off x="7236047" y="1916832"/>
            <a:ext cx="95731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000099"/>
                </a:solidFill>
                <a:latin typeface="+mn-lt"/>
                <a:ea typeface="黑体" panose="02010609060101010101" pitchFamily="2" charset="-122"/>
              </a:rPr>
              <a:t>部门 </a:t>
            </a:r>
            <a:r>
              <a:rPr kumimoji="1" lang="en-US" altLang="zh-CN" sz="2000" b="1" dirty="0" smtClean="0">
                <a:solidFill>
                  <a:srgbClr val="000099"/>
                </a:solidFill>
                <a:latin typeface="+mn-lt"/>
                <a:ea typeface="黑体" panose="02010609060101010101" pitchFamily="2" charset="-122"/>
              </a:rPr>
              <a:t>B</a:t>
            </a:r>
            <a:endParaRPr kumimoji="1" lang="en-US" altLang="zh-CN" sz="2000" b="1" dirty="0" smtClean="0">
              <a:solidFill>
                <a:srgbClr val="000099"/>
              </a:solidFill>
              <a:latin typeface="+mn-lt"/>
              <a:ea typeface="黑体" panose="02010609060101010101" pitchFamily="2" charset="-122"/>
            </a:endParaRPr>
          </a:p>
          <a:p>
            <a:pPr algn="ctr"/>
            <a:r>
              <a:rPr kumimoji="1" lang="zh-CN" altLang="en-US" sz="2000" b="1" dirty="0">
                <a:solidFill>
                  <a:srgbClr val="000099"/>
                </a:solidFill>
                <a:latin typeface="+mn-lt"/>
                <a:ea typeface="黑体" panose="02010609060101010101" pitchFamily="2" charset="-122"/>
              </a:rPr>
              <a:t>网络</a:t>
            </a:r>
            <a:endParaRPr kumimoji="1" lang="en-US" altLang="zh-CN" sz="2000" b="1" dirty="0">
              <a:solidFill>
                <a:srgbClr val="000099"/>
              </a:solidFill>
              <a:latin typeface="+mn-lt"/>
              <a:ea typeface="黑体" panose="02010609060101010101" pitchFamily="2" charset="-122"/>
            </a:endParaRPr>
          </a:p>
        </p:txBody>
      </p:sp>
      <p:sp>
        <p:nvSpPr>
          <p:cNvPr id="626743" name="Text Box 55"/>
          <p:cNvSpPr txBox="1">
            <a:spLocks noChangeArrowheads="1"/>
          </p:cNvSpPr>
          <p:nvPr/>
        </p:nvSpPr>
        <p:spPr bwMode="auto">
          <a:xfrm>
            <a:off x="2879028" y="2417043"/>
            <a:ext cx="465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626744" name="Text Box 56"/>
          <p:cNvSpPr txBox="1">
            <a:spLocks noChangeArrowheads="1"/>
          </p:cNvSpPr>
          <p:nvPr/>
        </p:nvSpPr>
        <p:spPr bwMode="auto">
          <a:xfrm>
            <a:off x="6653970" y="2345606"/>
            <a:ext cx="465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2</a:t>
            </a:r>
            <a:endParaRPr kumimoji="1" lang="en-US" altLang="zh-CN" sz="2000" b="1">
              <a:solidFill>
                <a:srgbClr val="000099"/>
              </a:solidFill>
              <a:latin typeface="+mn-lt"/>
              <a:ea typeface="黑体" panose="02010609060101010101" pitchFamily="2" charset="-122"/>
            </a:endParaRPr>
          </a:p>
        </p:txBody>
      </p:sp>
      <p:sp>
        <p:nvSpPr>
          <p:cNvPr id="626745" name="Text Box 57"/>
          <p:cNvSpPr txBox="1">
            <a:spLocks noChangeArrowheads="1"/>
          </p:cNvSpPr>
          <p:nvPr/>
        </p:nvSpPr>
        <p:spPr bwMode="auto">
          <a:xfrm>
            <a:off x="4693413" y="2020863"/>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chemeClr val="bg1"/>
                </a:solidFill>
                <a:latin typeface="+mn-lt"/>
                <a:ea typeface="黑体" panose="02010609060101010101" pitchFamily="2" charset="-122"/>
              </a:rPr>
              <a:t>隧道</a:t>
            </a:r>
            <a:endParaRPr kumimoji="1" lang="zh-CN" altLang="en-US" sz="2000" b="1" dirty="0">
              <a:solidFill>
                <a:schemeClr val="bg1"/>
              </a:solidFill>
              <a:latin typeface="+mn-lt"/>
              <a:ea typeface="黑体" panose="02010609060101010101" pitchFamily="2" charset="-122"/>
            </a:endParaRPr>
          </a:p>
        </p:txBody>
      </p:sp>
      <p:sp>
        <p:nvSpPr>
          <p:cNvPr id="626746" name="Line 58"/>
          <p:cNvSpPr>
            <a:spLocks noChangeShapeType="1"/>
          </p:cNvSpPr>
          <p:nvPr/>
        </p:nvSpPr>
        <p:spPr bwMode="auto">
          <a:xfrm>
            <a:off x="3235448" y="2237655"/>
            <a:ext cx="412750"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47" name="Line 59"/>
          <p:cNvSpPr>
            <a:spLocks noChangeShapeType="1"/>
          </p:cNvSpPr>
          <p:nvPr/>
        </p:nvSpPr>
        <p:spPr bwMode="auto">
          <a:xfrm>
            <a:off x="6289798" y="2237655"/>
            <a:ext cx="412750"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626748" name="Group 60"/>
          <p:cNvGrpSpPr/>
          <p:nvPr/>
        </p:nvGrpSpPr>
        <p:grpSpPr bwMode="auto">
          <a:xfrm>
            <a:off x="2626643" y="1594719"/>
            <a:ext cx="4588405" cy="642937"/>
            <a:chOff x="1410" y="1411"/>
            <a:chExt cx="2668" cy="405"/>
          </a:xfrm>
        </p:grpSpPr>
        <p:sp>
          <p:nvSpPr>
            <p:cNvPr id="626749" name="Text Box 61"/>
            <p:cNvSpPr txBox="1">
              <a:spLocks noChangeArrowheads="1"/>
            </p:cNvSpPr>
            <p:nvPr/>
          </p:nvSpPr>
          <p:spPr bwMode="auto">
            <a:xfrm>
              <a:off x="1410" y="1411"/>
              <a:ext cx="72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125.1.2.3</a:t>
              </a:r>
              <a:endParaRPr kumimoji="1" lang="en-US" altLang="zh-CN" sz="2000" b="1">
                <a:solidFill>
                  <a:srgbClr val="000099"/>
                </a:solidFill>
                <a:latin typeface="+mn-lt"/>
                <a:ea typeface="黑体" panose="02010609060101010101" pitchFamily="2" charset="-122"/>
              </a:endParaRPr>
            </a:p>
          </p:txBody>
        </p:sp>
        <p:sp>
          <p:nvSpPr>
            <p:cNvPr id="626750" name="Line 62"/>
            <p:cNvSpPr>
              <a:spLocks noChangeShapeType="1"/>
            </p:cNvSpPr>
            <p:nvPr/>
          </p:nvSpPr>
          <p:spPr bwMode="auto">
            <a:xfrm>
              <a:off x="1837" y="1616"/>
              <a:ext cx="23" cy="20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51" name="Text Box 63"/>
            <p:cNvSpPr txBox="1">
              <a:spLocks noChangeArrowheads="1"/>
            </p:cNvSpPr>
            <p:nvPr/>
          </p:nvSpPr>
          <p:spPr bwMode="auto">
            <a:xfrm>
              <a:off x="3350" y="1430"/>
              <a:ext cx="72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194.4.5.6</a:t>
              </a:r>
              <a:endParaRPr kumimoji="1" lang="en-US" altLang="zh-CN" sz="2000" b="1">
                <a:solidFill>
                  <a:srgbClr val="000099"/>
                </a:solidFill>
                <a:latin typeface="+mn-lt"/>
                <a:ea typeface="黑体" panose="02010609060101010101" pitchFamily="2" charset="-122"/>
              </a:endParaRPr>
            </a:p>
          </p:txBody>
        </p:sp>
        <p:sp>
          <p:nvSpPr>
            <p:cNvPr id="626752" name="Line 64"/>
            <p:cNvSpPr>
              <a:spLocks noChangeShapeType="1"/>
            </p:cNvSpPr>
            <p:nvPr/>
          </p:nvSpPr>
          <p:spPr bwMode="auto">
            <a:xfrm flipH="1">
              <a:off x="3636" y="1616"/>
              <a:ext cx="60" cy="20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626753" name="Group 65"/>
          <p:cNvGrpSpPr/>
          <p:nvPr/>
        </p:nvGrpSpPr>
        <p:grpSpPr bwMode="auto">
          <a:xfrm>
            <a:off x="8209085" y="1475656"/>
            <a:ext cx="1506538" cy="1712913"/>
            <a:chOff x="4656" y="1336"/>
            <a:chExt cx="876" cy="1079"/>
          </a:xfrm>
        </p:grpSpPr>
        <p:sp>
          <p:nvSpPr>
            <p:cNvPr id="626754" name="Line 66"/>
            <p:cNvSpPr>
              <a:spLocks noChangeShapeType="1"/>
            </p:cNvSpPr>
            <p:nvPr/>
          </p:nvSpPr>
          <p:spPr bwMode="auto">
            <a:xfrm flipH="1" flipV="1">
              <a:off x="4800" y="1912"/>
              <a:ext cx="348" cy="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55" name="Line 67"/>
            <p:cNvSpPr>
              <a:spLocks noChangeShapeType="1"/>
            </p:cNvSpPr>
            <p:nvPr/>
          </p:nvSpPr>
          <p:spPr bwMode="auto">
            <a:xfrm flipH="1" flipV="1">
              <a:off x="4656" y="2152"/>
              <a:ext cx="336" cy="19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56" name="Line 68"/>
            <p:cNvSpPr>
              <a:spLocks noChangeShapeType="1"/>
            </p:cNvSpPr>
            <p:nvPr/>
          </p:nvSpPr>
          <p:spPr bwMode="auto">
            <a:xfrm flipH="1">
              <a:off x="4800" y="1528"/>
              <a:ext cx="240" cy="96"/>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26757" name="Picture 6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88" y="1768"/>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6758" name="Text Box 70"/>
            <p:cNvSpPr txBox="1">
              <a:spLocks noChangeArrowheads="1"/>
            </p:cNvSpPr>
            <p:nvPr/>
          </p:nvSpPr>
          <p:spPr bwMode="auto">
            <a:xfrm>
              <a:off x="5284" y="1729"/>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Y</a:t>
              </a:r>
              <a:endParaRPr kumimoji="1" lang="en-US" altLang="zh-CN" sz="2000" b="1">
                <a:solidFill>
                  <a:srgbClr val="000099"/>
                </a:solidFill>
                <a:latin typeface="+mn-lt"/>
                <a:ea typeface="黑体" panose="02010609060101010101" pitchFamily="2" charset="-122"/>
              </a:endParaRPr>
            </a:p>
          </p:txBody>
        </p:sp>
        <p:sp>
          <p:nvSpPr>
            <p:cNvPr id="626759" name="Text Box 71"/>
            <p:cNvSpPr txBox="1">
              <a:spLocks noChangeArrowheads="1"/>
            </p:cNvSpPr>
            <p:nvPr/>
          </p:nvSpPr>
          <p:spPr bwMode="auto">
            <a:xfrm>
              <a:off x="4887" y="1955"/>
              <a:ext cx="64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10.2.0.3</a:t>
              </a:r>
              <a:endParaRPr kumimoji="1" lang="en-US" altLang="zh-CN" sz="2000" b="1">
                <a:solidFill>
                  <a:srgbClr val="000099"/>
                </a:solidFill>
                <a:latin typeface="+mn-lt"/>
                <a:ea typeface="黑体" panose="02010609060101010101" pitchFamily="2" charset="-122"/>
              </a:endParaRPr>
            </a:p>
          </p:txBody>
        </p:sp>
        <p:pic>
          <p:nvPicPr>
            <p:cNvPr id="626760" name="Picture 7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92" y="1336"/>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6761" name="Picture 7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44" y="2200"/>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6762" name="Text Box 74"/>
          <p:cNvSpPr txBox="1">
            <a:spLocks noChangeArrowheads="1"/>
          </p:cNvSpPr>
          <p:nvPr/>
        </p:nvSpPr>
        <p:spPr bwMode="auto">
          <a:xfrm>
            <a:off x="4136193" y="3183359"/>
            <a:ext cx="20409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b="1" dirty="0">
                <a:solidFill>
                  <a:srgbClr val="C00000"/>
                </a:solidFill>
                <a:latin typeface="+mn-lt"/>
                <a:ea typeface="黑体" panose="02010609060101010101" pitchFamily="2" charset="-122"/>
              </a:rPr>
              <a:t>使用隧道技术</a:t>
            </a:r>
            <a:endParaRPr kumimoji="1" lang="zh-CN" altLang="en-US" sz="2400" b="1" dirty="0">
              <a:solidFill>
                <a:srgbClr val="C00000"/>
              </a:solidFill>
              <a:latin typeface="+mn-lt"/>
              <a:ea typeface="黑体" panose="02010609060101010101" pitchFamily="2" charset="-122"/>
            </a:endParaRPr>
          </a:p>
        </p:txBody>
      </p:sp>
      <p:sp>
        <p:nvSpPr>
          <p:cNvPr id="626763" name="AutoShape 75"/>
          <p:cNvSpPr>
            <a:spLocks noChangeArrowheads="1"/>
          </p:cNvSpPr>
          <p:nvPr/>
        </p:nvSpPr>
        <p:spPr bwMode="auto">
          <a:xfrm>
            <a:off x="6246803" y="1107355"/>
            <a:ext cx="495300" cy="152400"/>
          </a:xfrm>
          <a:prstGeom prst="rightArrow">
            <a:avLst>
              <a:gd name="adj1" fmla="val 50000"/>
              <a:gd name="adj2" fmla="val 75000"/>
            </a:avLst>
          </a:prstGeom>
          <a:solidFill>
            <a:schemeClr va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6764" name="Rectangle 76"/>
          <p:cNvSpPr>
            <a:spLocks noChangeArrowheads="1"/>
          </p:cNvSpPr>
          <p:nvPr/>
        </p:nvSpPr>
        <p:spPr bwMode="auto">
          <a:xfrm>
            <a:off x="1020356" y="332656"/>
            <a:ext cx="3666596" cy="434975"/>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dirty="0">
                <a:solidFill>
                  <a:srgbClr val="C00000"/>
                </a:solidFill>
                <a:latin typeface="+mn-lt"/>
                <a:ea typeface="黑体" panose="02010609060101010101" pitchFamily="2" charset="-122"/>
              </a:rPr>
              <a:t>加密的从</a:t>
            </a:r>
            <a:r>
              <a:rPr kumimoji="1" lang="zh-CN" altLang="en-US" sz="1200" b="1" dirty="0">
                <a:solidFill>
                  <a:srgbClr val="C00000"/>
                </a:solidFill>
                <a:latin typeface="+mn-lt"/>
                <a:ea typeface="黑体" panose="02010609060101010101" pitchFamily="2" charset="-122"/>
              </a:rPr>
              <a:t> </a:t>
            </a:r>
            <a:r>
              <a:rPr kumimoji="1" lang="en-US" altLang="zh-CN" sz="2000" b="1" dirty="0">
                <a:solidFill>
                  <a:srgbClr val="C00000"/>
                </a:solidFill>
                <a:latin typeface="+mn-lt"/>
                <a:ea typeface="黑体" panose="02010609060101010101" pitchFamily="2" charset="-122"/>
              </a:rPr>
              <a:t>X</a:t>
            </a:r>
            <a:r>
              <a:rPr kumimoji="1" lang="en-US" altLang="zh-CN" sz="1000" b="1" dirty="0">
                <a:solidFill>
                  <a:srgbClr val="C00000"/>
                </a:solidFill>
                <a:latin typeface="+mn-lt"/>
                <a:ea typeface="黑体" panose="02010609060101010101" pitchFamily="2" charset="-122"/>
              </a:rPr>
              <a:t> </a:t>
            </a:r>
            <a:r>
              <a:rPr kumimoji="1" lang="zh-CN" altLang="en-US" sz="2000" b="1" dirty="0">
                <a:solidFill>
                  <a:srgbClr val="C00000"/>
                </a:solidFill>
                <a:latin typeface="+mn-lt"/>
                <a:ea typeface="黑体" panose="02010609060101010101" pitchFamily="2" charset="-122"/>
              </a:rPr>
              <a:t>到</a:t>
            </a:r>
            <a:r>
              <a:rPr kumimoji="1" lang="zh-CN" altLang="en-US" sz="1000" b="1" dirty="0">
                <a:solidFill>
                  <a:srgbClr val="C00000"/>
                </a:solidFill>
                <a:latin typeface="+mn-lt"/>
                <a:ea typeface="黑体" panose="02010609060101010101" pitchFamily="2" charset="-122"/>
              </a:rPr>
              <a:t> </a:t>
            </a:r>
            <a:r>
              <a:rPr kumimoji="1" lang="en-US" altLang="zh-CN" sz="2000" b="1" dirty="0">
                <a:solidFill>
                  <a:srgbClr val="C00000"/>
                </a:solidFill>
                <a:latin typeface="+mn-lt"/>
                <a:ea typeface="黑体" panose="02010609060101010101" pitchFamily="2" charset="-122"/>
              </a:rPr>
              <a:t>Y</a:t>
            </a:r>
            <a:r>
              <a:rPr kumimoji="1" lang="en-US" altLang="zh-CN" sz="900" b="1" dirty="0">
                <a:solidFill>
                  <a:srgbClr val="C00000"/>
                </a:solidFill>
                <a:latin typeface="+mn-lt"/>
                <a:ea typeface="黑体" panose="02010609060101010101" pitchFamily="2" charset="-122"/>
              </a:rPr>
              <a:t> </a:t>
            </a:r>
            <a:r>
              <a:rPr kumimoji="1" lang="zh-CN" altLang="en-US" sz="2000" b="1" dirty="0">
                <a:solidFill>
                  <a:srgbClr val="C00000"/>
                </a:solidFill>
                <a:latin typeface="+mn-lt"/>
                <a:ea typeface="黑体" panose="02010609060101010101" pitchFamily="2" charset="-122"/>
              </a:rPr>
              <a:t>的内部数据报</a:t>
            </a:r>
            <a:endParaRPr kumimoji="1" lang="zh-CN" altLang="en-US" sz="2000" b="1" dirty="0">
              <a:solidFill>
                <a:srgbClr val="C00000"/>
              </a:solidFill>
              <a:latin typeface="+mn-lt"/>
              <a:ea typeface="黑体" panose="02010609060101010101" pitchFamily="2" charset="-122"/>
            </a:endParaRPr>
          </a:p>
        </p:txBody>
      </p:sp>
      <p:sp>
        <p:nvSpPr>
          <p:cNvPr id="626765" name="Rectangle 77"/>
          <p:cNvSpPr>
            <a:spLocks noChangeArrowheads="1"/>
          </p:cNvSpPr>
          <p:nvPr/>
        </p:nvSpPr>
        <p:spPr bwMode="auto">
          <a:xfrm>
            <a:off x="1020356" y="983530"/>
            <a:ext cx="3709591" cy="396875"/>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99"/>
                </a:solidFill>
                <a:latin typeface="+mn-lt"/>
                <a:ea typeface="黑体" panose="02010609060101010101" pitchFamily="2" charset="-122"/>
              </a:rPr>
              <a:t>外部数据报的数据部分</a:t>
            </a:r>
            <a:endParaRPr kumimoji="1" lang="zh-CN" altLang="en-US" sz="2000" b="1">
              <a:solidFill>
                <a:srgbClr val="000099"/>
              </a:solidFill>
              <a:latin typeface="+mn-lt"/>
              <a:ea typeface="黑体" panose="02010609060101010101" pitchFamily="2" charset="-122"/>
            </a:endParaRPr>
          </a:p>
        </p:txBody>
      </p:sp>
      <p:sp>
        <p:nvSpPr>
          <p:cNvPr id="626766" name="AutoShape 78"/>
          <p:cNvSpPr>
            <a:spLocks noChangeArrowheads="1"/>
          </p:cNvSpPr>
          <p:nvPr/>
        </p:nvSpPr>
        <p:spPr bwMode="auto">
          <a:xfrm>
            <a:off x="3751385" y="637455"/>
            <a:ext cx="165100" cy="457200"/>
          </a:xfrm>
          <a:prstGeom prst="downArrow">
            <a:avLst>
              <a:gd name="adj1" fmla="val 50000"/>
              <a:gd name="adj2" fmla="val 75000"/>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99"/>
              </a:solidFill>
              <a:latin typeface="+mn-lt"/>
              <a:ea typeface="黑体" panose="02010609060101010101" pitchFamily="2" charset="-122"/>
            </a:endParaRPr>
          </a:p>
        </p:txBody>
      </p:sp>
      <p:sp>
        <p:nvSpPr>
          <p:cNvPr id="626767" name="Text Box 79"/>
          <p:cNvSpPr txBox="1">
            <a:spLocks noChangeArrowheads="1"/>
          </p:cNvSpPr>
          <p:nvPr/>
        </p:nvSpPr>
        <p:spPr bwMode="auto">
          <a:xfrm>
            <a:off x="6105128" y="188640"/>
            <a:ext cx="2643672" cy="646331"/>
          </a:xfrm>
          <a:prstGeom prst="rect">
            <a:avLst/>
          </a:prstGeom>
          <a:noFill/>
          <a:ln w="9525">
            <a:solidFill>
              <a:srgbClr val="333399"/>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lnSpc>
                <a:spcPct val="90000"/>
              </a:lnSpc>
            </a:pPr>
            <a:r>
              <a:rPr kumimoji="1" lang="zh-CN" altLang="en-US" sz="2000" b="1">
                <a:solidFill>
                  <a:srgbClr val="000099"/>
                </a:solidFill>
                <a:latin typeface="+mn-lt"/>
                <a:ea typeface="黑体" panose="02010609060101010101" pitchFamily="2" charset="-122"/>
              </a:rPr>
              <a:t>源地址：</a:t>
            </a:r>
            <a:r>
              <a:rPr kumimoji="1" lang="en-US" altLang="zh-CN" sz="2000" b="1">
                <a:solidFill>
                  <a:srgbClr val="000099"/>
                </a:solidFill>
                <a:latin typeface="+mn-lt"/>
                <a:ea typeface="黑体" panose="02010609060101010101" pitchFamily="2" charset="-122"/>
              </a:rPr>
              <a:t>125.1.2.3</a:t>
            </a:r>
            <a:endParaRPr kumimoji="1" lang="en-US" altLang="zh-CN" sz="2000" b="1">
              <a:solidFill>
                <a:srgbClr val="000099"/>
              </a:solidFill>
              <a:latin typeface="+mn-lt"/>
              <a:ea typeface="黑体" panose="02010609060101010101" pitchFamily="2" charset="-122"/>
            </a:endParaRPr>
          </a:p>
          <a:p>
            <a:pPr algn="r">
              <a:lnSpc>
                <a:spcPct val="90000"/>
              </a:lnSpc>
            </a:pPr>
            <a:r>
              <a:rPr kumimoji="1" lang="zh-CN" altLang="en-US" sz="2000" b="1">
                <a:solidFill>
                  <a:srgbClr val="000099"/>
                </a:solidFill>
                <a:latin typeface="+mn-lt"/>
                <a:ea typeface="黑体" panose="02010609060101010101" pitchFamily="2" charset="-122"/>
              </a:rPr>
              <a:t>目的地址：</a:t>
            </a:r>
            <a:r>
              <a:rPr kumimoji="1" lang="en-US" altLang="zh-CN" sz="2000" b="1">
                <a:solidFill>
                  <a:srgbClr val="000099"/>
                </a:solidFill>
                <a:latin typeface="+mn-lt"/>
                <a:ea typeface="黑体" panose="02010609060101010101" pitchFamily="2" charset="-122"/>
              </a:rPr>
              <a:t>194.4.5.6</a:t>
            </a:r>
            <a:endParaRPr kumimoji="1" lang="en-US" altLang="zh-CN" sz="2000" b="1">
              <a:solidFill>
                <a:srgbClr val="000099"/>
              </a:solidFill>
              <a:latin typeface="+mn-lt"/>
              <a:ea typeface="黑体" panose="02010609060101010101" pitchFamily="2" charset="-122"/>
            </a:endParaRPr>
          </a:p>
        </p:txBody>
      </p:sp>
      <p:sp>
        <p:nvSpPr>
          <p:cNvPr id="626768" name="Freeform 80"/>
          <p:cNvSpPr/>
          <p:nvPr/>
        </p:nvSpPr>
        <p:spPr bwMode="auto">
          <a:xfrm>
            <a:off x="4054068" y="1488355"/>
            <a:ext cx="502179" cy="762000"/>
          </a:xfrm>
          <a:custGeom>
            <a:avLst/>
            <a:gdLst>
              <a:gd name="T0" fmla="*/ 0 w 292"/>
              <a:gd name="T1" fmla="*/ 0 h 584"/>
              <a:gd name="T2" fmla="*/ 4 w 292"/>
              <a:gd name="T3" fmla="*/ 126 h 584"/>
              <a:gd name="T4" fmla="*/ 22 w 292"/>
              <a:gd name="T5" fmla="*/ 282 h 584"/>
              <a:gd name="T6" fmla="*/ 46 w 292"/>
              <a:gd name="T7" fmla="*/ 390 h 584"/>
              <a:gd name="T8" fmla="*/ 96 w 292"/>
              <a:gd name="T9" fmla="*/ 488 h 584"/>
              <a:gd name="T10" fmla="*/ 184 w 292"/>
              <a:gd name="T11" fmla="*/ 560 h 584"/>
              <a:gd name="T12" fmla="*/ 292 w 292"/>
              <a:gd name="T13" fmla="*/ 584 h 584"/>
            </a:gdLst>
            <a:ahLst/>
            <a:cxnLst>
              <a:cxn ang="0">
                <a:pos x="T0" y="T1"/>
              </a:cxn>
              <a:cxn ang="0">
                <a:pos x="T2" y="T3"/>
              </a:cxn>
              <a:cxn ang="0">
                <a:pos x="T4" y="T5"/>
              </a:cxn>
              <a:cxn ang="0">
                <a:pos x="T6" y="T7"/>
              </a:cxn>
              <a:cxn ang="0">
                <a:pos x="T8" y="T9"/>
              </a:cxn>
              <a:cxn ang="0">
                <a:pos x="T10" y="T11"/>
              </a:cxn>
              <a:cxn ang="0">
                <a:pos x="T12" y="T13"/>
              </a:cxn>
            </a:cxnLst>
            <a:rect l="0" t="0" r="r" b="b"/>
            <a:pathLst>
              <a:path w="292" h="584">
                <a:moveTo>
                  <a:pt x="0" y="0"/>
                </a:moveTo>
                <a:cubicBezTo>
                  <a:pt x="1" y="21"/>
                  <a:pt x="0" y="79"/>
                  <a:pt x="4" y="126"/>
                </a:cubicBezTo>
                <a:cubicBezTo>
                  <a:pt x="8" y="173"/>
                  <a:pt x="15" y="238"/>
                  <a:pt x="22" y="282"/>
                </a:cubicBezTo>
                <a:cubicBezTo>
                  <a:pt x="29" y="326"/>
                  <a:pt x="34" y="356"/>
                  <a:pt x="46" y="390"/>
                </a:cubicBezTo>
                <a:cubicBezTo>
                  <a:pt x="58" y="424"/>
                  <a:pt x="73" y="460"/>
                  <a:pt x="96" y="488"/>
                </a:cubicBezTo>
                <a:cubicBezTo>
                  <a:pt x="119" y="516"/>
                  <a:pt x="151" y="544"/>
                  <a:pt x="184" y="560"/>
                </a:cubicBezTo>
                <a:cubicBezTo>
                  <a:pt x="217" y="576"/>
                  <a:pt x="270" y="579"/>
                  <a:pt x="292" y="584"/>
                </a:cubicBezTo>
              </a:path>
            </a:pathLst>
          </a:custGeom>
          <a:noFill/>
          <a:ln w="76200" cmpd="sng">
            <a:solidFill>
              <a:srgbClr val="FF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69" name="Rectangle 81"/>
          <p:cNvSpPr>
            <a:spLocks noChangeArrowheads="1"/>
          </p:cNvSpPr>
          <p:nvPr/>
        </p:nvSpPr>
        <p:spPr bwMode="auto">
          <a:xfrm>
            <a:off x="4686952" y="983530"/>
            <a:ext cx="1559852" cy="396875"/>
          </a:xfrm>
          <a:prstGeom prst="rect">
            <a:avLst/>
          </a:prstGeom>
          <a:solidFill>
            <a:srgbClr val="FFCCFF"/>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99"/>
                </a:solidFill>
                <a:latin typeface="+mn-lt"/>
                <a:ea typeface="黑体" panose="02010609060101010101" pitchFamily="2" charset="-122"/>
              </a:rPr>
              <a:t>数据报首部</a:t>
            </a:r>
            <a:endParaRPr kumimoji="1" lang="zh-CN" altLang="en-US" sz="2000" b="1">
              <a:solidFill>
                <a:srgbClr val="000099"/>
              </a:solidFill>
              <a:latin typeface="+mn-lt"/>
              <a:ea typeface="黑体" panose="02010609060101010101" pitchFamily="2" charset="-122"/>
            </a:endParaRPr>
          </a:p>
        </p:txBody>
      </p:sp>
      <p:sp>
        <p:nvSpPr>
          <p:cNvPr id="626770" name="Line 82"/>
          <p:cNvSpPr>
            <a:spLocks noChangeShapeType="1"/>
          </p:cNvSpPr>
          <p:nvPr/>
        </p:nvSpPr>
        <p:spPr bwMode="auto">
          <a:xfrm flipH="1">
            <a:off x="5637345" y="767630"/>
            <a:ext cx="467783" cy="287338"/>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71" name="Line 83"/>
          <p:cNvSpPr>
            <a:spLocks noChangeShapeType="1"/>
          </p:cNvSpPr>
          <p:nvPr/>
        </p:nvSpPr>
        <p:spPr bwMode="auto">
          <a:xfrm>
            <a:off x="1020357" y="1488355"/>
            <a:ext cx="5226447"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626772" name="Group 84"/>
          <p:cNvGrpSpPr/>
          <p:nvPr/>
        </p:nvGrpSpPr>
        <p:grpSpPr bwMode="auto">
          <a:xfrm>
            <a:off x="351358" y="3812430"/>
            <a:ext cx="9426178" cy="2057400"/>
            <a:chOff x="87" y="2872"/>
            <a:chExt cx="5481" cy="1296"/>
          </a:xfrm>
        </p:grpSpPr>
        <p:sp>
          <p:nvSpPr>
            <p:cNvPr id="626773" name="AutoShape 85"/>
            <p:cNvSpPr>
              <a:spLocks noChangeArrowheads="1"/>
            </p:cNvSpPr>
            <p:nvPr/>
          </p:nvSpPr>
          <p:spPr bwMode="auto">
            <a:xfrm>
              <a:off x="96" y="2872"/>
              <a:ext cx="5472" cy="1296"/>
            </a:xfrm>
            <a:prstGeom prst="roundRect">
              <a:avLst>
                <a:gd name="adj" fmla="val 16667"/>
              </a:avLst>
            </a:prstGeom>
            <a:solidFill>
              <a:srgbClr val="FF99FF"/>
            </a:solidFill>
            <a:ln w="9525" cap="rnd">
              <a:solidFill>
                <a:schemeClr val="tx1"/>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6774" name="Line 86"/>
            <p:cNvSpPr>
              <a:spLocks noChangeShapeType="1"/>
            </p:cNvSpPr>
            <p:nvPr/>
          </p:nvSpPr>
          <p:spPr bwMode="auto">
            <a:xfrm>
              <a:off x="1764" y="3400"/>
              <a:ext cx="2076" cy="0"/>
            </a:xfrm>
            <a:prstGeom prst="line">
              <a:avLst/>
            </a:prstGeom>
            <a:noFill/>
            <a:ln w="571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75" name="Line 87"/>
            <p:cNvSpPr>
              <a:spLocks noChangeShapeType="1"/>
            </p:cNvSpPr>
            <p:nvPr/>
          </p:nvSpPr>
          <p:spPr bwMode="auto">
            <a:xfrm flipV="1">
              <a:off x="816" y="3832"/>
              <a:ext cx="240" cy="19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76" name="Line 88"/>
            <p:cNvSpPr>
              <a:spLocks noChangeShapeType="1"/>
            </p:cNvSpPr>
            <p:nvPr/>
          </p:nvSpPr>
          <p:spPr bwMode="auto">
            <a:xfrm>
              <a:off x="624" y="3160"/>
              <a:ext cx="240" cy="14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77" name="Line 89"/>
            <p:cNvSpPr>
              <a:spLocks noChangeShapeType="1"/>
            </p:cNvSpPr>
            <p:nvPr/>
          </p:nvSpPr>
          <p:spPr bwMode="auto">
            <a:xfrm flipV="1">
              <a:off x="432" y="3551"/>
              <a:ext cx="28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626778" name="Group 90"/>
            <p:cNvGrpSpPr/>
            <p:nvPr/>
          </p:nvGrpSpPr>
          <p:grpSpPr bwMode="auto">
            <a:xfrm>
              <a:off x="657" y="3091"/>
              <a:ext cx="952" cy="772"/>
              <a:chOff x="385" y="2795"/>
              <a:chExt cx="1769" cy="816"/>
            </a:xfrm>
          </p:grpSpPr>
          <p:sp>
            <p:nvSpPr>
              <p:cNvPr id="626779" name="Oval 91"/>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0" name="Oval 92"/>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1" name="Oval 93"/>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2" name="Oval 94"/>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3" name="Oval 95"/>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4" name="Oval 96"/>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5" name="Oval 97"/>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6" name="Oval 98"/>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7" name="Oval 99"/>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8" name="Oval 100"/>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9" name="Oval 101"/>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90" name="Oval 102"/>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91" name="Oval 103"/>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92" name="Oval 104"/>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93" name="Oval 105"/>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94" name="Oval 106"/>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95" name="Freeform 107"/>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626796" name="Line 108"/>
            <p:cNvSpPr>
              <a:spLocks noChangeShapeType="1"/>
            </p:cNvSpPr>
            <p:nvPr/>
          </p:nvSpPr>
          <p:spPr bwMode="auto">
            <a:xfrm flipH="1">
              <a:off x="4800" y="3112"/>
              <a:ext cx="240" cy="9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97" name="Line 109"/>
            <p:cNvSpPr>
              <a:spLocks noChangeShapeType="1"/>
            </p:cNvSpPr>
            <p:nvPr/>
          </p:nvSpPr>
          <p:spPr bwMode="auto">
            <a:xfrm flipH="1" flipV="1">
              <a:off x="4656" y="3736"/>
              <a:ext cx="336" cy="19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98" name="Line 110"/>
            <p:cNvSpPr>
              <a:spLocks noChangeShapeType="1"/>
            </p:cNvSpPr>
            <p:nvPr/>
          </p:nvSpPr>
          <p:spPr bwMode="auto">
            <a:xfrm flipH="1" flipV="1">
              <a:off x="4800" y="3496"/>
              <a:ext cx="34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626799" name="Group 111"/>
            <p:cNvGrpSpPr/>
            <p:nvPr/>
          </p:nvGrpSpPr>
          <p:grpSpPr bwMode="auto">
            <a:xfrm>
              <a:off x="3969" y="3046"/>
              <a:ext cx="952" cy="772"/>
              <a:chOff x="385" y="2795"/>
              <a:chExt cx="1769" cy="816"/>
            </a:xfrm>
          </p:grpSpPr>
          <p:sp>
            <p:nvSpPr>
              <p:cNvPr id="626800" name="Oval 112"/>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1" name="Oval 113"/>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2" name="Oval 114"/>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3" name="Oval 115"/>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4" name="Oval 116"/>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5" name="Oval 117"/>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6" name="Oval 118"/>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7" name="Oval 119"/>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8" name="Oval 120"/>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9" name="Oval 121"/>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10" name="Oval 122"/>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11" name="Oval 123"/>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12" name="Oval 124"/>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13" name="Oval 125"/>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14" name="Oval 126"/>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15" name="Oval 127"/>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16" name="Freeform 128"/>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pic>
          <p:nvPicPr>
            <p:cNvPr id="626817" name="Picture 12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8" y="3321"/>
              <a:ext cx="328" cy="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26818" name="Picture 13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69" y="3322"/>
              <a:ext cx="328" cy="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26819" name="Picture 13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6" y="3407"/>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6820" name="Text Box 132"/>
            <p:cNvSpPr txBox="1">
              <a:spLocks noChangeArrowheads="1"/>
            </p:cNvSpPr>
            <p:nvPr/>
          </p:nvSpPr>
          <p:spPr bwMode="auto">
            <a:xfrm>
              <a:off x="864" y="3247"/>
              <a:ext cx="551"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部门 </a:t>
              </a:r>
              <a:r>
                <a:rPr kumimoji="1" lang="en-US" altLang="zh-CN" sz="2000" b="1" dirty="0" smtClean="0">
                  <a:solidFill>
                    <a:srgbClr val="000099"/>
                  </a:solidFill>
                  <a:latin typeface="+mn-lt"/>
                  <a:ea typeface="黑体" panose="02010609060101010101" pitchFamily="2" charset="-122"/>
                </a:rPr>
                <a:t>A</a:t>
              </a:r>
              <a:endParaRPr kumimoji="1" lang="en-US" altLang="zh-CN" sz="2000" b="1" dirty="0" smtClean="0">
                <a:solidFill>
                  <a:srgbClr val="000099"/>
                </a:solidFill>
                <a:latin typeface="+mn-lt"/>
                <a:ea typeface="黑体" panose="02010609060101010101" pitchFamily="2" charset="-122"/>
              </a:endParaRPr>
            </a:p>
            <a:p>
              <a:r>
                <a:rPr kumimoji="1" lang="zh-CN" altLang="en-US" sz="2000" b="1" dirty="0">
                  <a:solidFill>
                    <a:srgbClr val="000099"/>
                  </a:solidFill>
                  <a:latin typeface="+mn-lt"/>
                  <a:ea typeface="黑体" panose="02010609060101010101" pitchFamily="2" charset="-122"/>
                </a:rPr>
                <a:t>网络</a:t>
              </a:r>
              <a:endParaRPr kumimoji="1" lang="en-US" altLang="zh-CN" sz="2000" b="1" dirty="0">
                <a:solidFill>
                  <a:srgbClr val="000099"/>
                </a:solidFill>
                <a:latin typeface="+mn-lt"/>
                <a:ea typeface="黑体" panose="02010609060101010101" pitchFamily="2" charset="-122"/>
              </a:endParaRPr>
            </a:p>
          </p:txBody>
        </p:sp>
        <p:pic>
          <p:nvPicPr>
            <p:cNvPr id="626821" name="Picture 13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88" y="3352"/>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6822" name="Text Box 134"/>
            <p:cNvSpPr txBox="1">
              <a:spLocks noChangeArrowheads="1"/>
            </p:cNvSpPr>
            <p:nvPr/>
          </p:nvSpPr>
          <p:spPr bwMode="auto">
            <a:xfrm>
              <a:off x="4174" y="3201"/>
              <a:ext cx="557"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部门 </a:t>
              </a:r>
              <a:r>
                <a:rPr kumimoji="1" lang="en-US" altLang="zh-CN" sz="2000" b="1" dirty="0" smtClean="0">
                  <a:solidFill>
                    <a:srgbClr val="000099"/>
                  </a:solidFill>
                  <a:latin typeface="+mn-lt"/>
                  <a:ea typeface="黑体" panose="02010609060101010101" pitchFamily="2" charset="-122"/>
                </a:rPr>
                <a:t>B</a:t>
              </a:r>
              <a:endParaRPr kumimoji="1" lang="en-US" altLang="zh-CN" sz="2000" b="1" dirty="0" smtClean="0">
                <a:solidFill>
                  <a:srgbClr val="000099"/>
                </a:solidFill>
                <a:latin typeface="+mn-lt"/>
                <a:ea typeface="黑体" panose="02010609060101010101" pitchFamily="2" charset="-122"/>
              </a:endParaRPr>
            </a:p>
            <a:p>
              <a:r>
                <a:rPr kumimoji="1" lang="zh-CN" altLang="en-US" sz="2000" b="1" dirty="0">
                  <a:solidFill>
                    <a:srgbClr val="000099"/>
                  </a:solidFill>
                  <a:latin typeface="+mn-lt"/>
                  <a:ea typeface="黑体" panose="02010609060101010101" pitchFamily="2" charset="-122"/>
                </a:rPr>
                <a:t>网络</a:t>
              </a:r>
              <a:endParaRPr kumimoji="1" lang="en-US" altLang="zh-CN" sz="2000" b="1" dirty="0">
                <a:solidFill>
                  <a:srgbClr val="000099"/>
                </a:solidFill>
                <a:latin typeface="+mn-lt"/>
                <a:ea typeface="黑体" panose="02010609060101010101" pitchFamily="2" charset="-122"/>
              </a:endParaRPr>
            </a:p>
          </p:txBody>
        </p:sp>
        <p:sp>
          <p:nvSpPr>
            <p:cNvPr id="626823" name="Text Box 135"/>
            <p:cNvSpPr txBox="1">
              <a:spLocks noChangeArrowheads="1"/>
            </p:cNvSpPr>
            <p:nvPr/>
          </p:nvSpPr>
          <p:spPr bwMode="auto">
            <a:xfrm>
              <a:off x="309" y="3176"/>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X</a:t>
              </a:r>
              <a:endParaRPr kumimoji="1" lang="en-US" altLang="zh-CN" sz="2000" b="1">
                <a:solidFill>
                  <a:srgbClr val="000099"/>
                </a:solidFill>
                <a:latin typeface="+mn-lt"/>
                <a:ea typeface="黑体" panose="02010609060101010101" pitchFamily="2" charset="-122"/>
              </a:endParaRPr>
            </a:p>
          </p:txBody>
        </p:sp>
        <p:sp>
          <p:nvSpPr>
            <p:cNvPr id="626824" name="Text Box 136"/>
            <p:cNvSpPr txBox="1">
              <a:spLocks noChangeArrowheads="1"/>
            </p:cNvSpPr>
            <p:nvPr/>
          </p:nvSpPr>
          <p:spPr bwMode="auto">
            <a:xfrm>
              <a:off x="5072" y="3128"/>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Y</a:t>
              </a:r>
              <a:endParaRPr kumimoji="1" lang="en-US" altLang="zh-CN" sz="2000" b="1">
                <a:solidFill>
                  <a:srgbClr val="000099"/>
                </a:solidFill>
                <a:latin typeface="+mn-lt"/>
                <a:ea typeface="黑体" panose="02010609060101010101" pitchFamily="2" charset="-122"/>
              </a:endParaRPr>
            </a:p>
          </p:txBody>
        </p:sp>
        <p:sp>
          <p:nvSpPr>
            <p:cNvPr id="626825" name="Text Box 137"/>
            <p:cNvSpPr txBox="1">
              <a:spLocks noChangeArrowheads="1"/>
            </p:cNvSpPr>
            <p:nvPr/>
          </p:nvSpPr>
          <p:spPr bwMode="auto">
            <a:xfrm>
              <a:off x="1523" y="3132"/>
              <a:ext cx="27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626826" name="Text Box 138"/>
            <p:cNvSpPr txBox="1">
              <a:spLocks noChangeArrowheads="1"/>
            </p:cNvSpPr>
            <p:nvPr/>
          </p:nvSpPr>
          <p:spPr bwMode="auto">
            <a:xfrm>
              <a:off x="3815" y="3084"/>
              <a:ext cx="27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2</a:t>
              </a:r>
              <a:endParaRPr kumimoji="1" lang="en-US" altLang="zh-CN" sz="2000" b="1">
                <a:solidFill>
                  <a:srgbClr val="000099"/>
                </a:solidFill>
                <a:latin typeface="+mn-lt"/>
                <a:ea typeface="黑体" panose="02010609060101010101" pitchFamily="2" charset="-122"/>
              </a:endParaRPr>
            </a:p>
          </p:txBody>
        </p:sp>
        <p:sp>
          <p:nvSpPr>
            <p:cNvPr id="626827" name="Text Box 139"/>
            <p:cNvSpPr txBox="1">
              <a:spLocks noChangeArrowheads="1"/>
            </p:cNvSpPr>
            <p:nvPr/>
          </p:nvSpPr>
          <p:spPr bwMode="auto">
            <a:xfrm>
              <a:off x="1410" y="2888"/>
              <a:ext cx="72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125.1.2.3</a:t>
              </a:r>
              <a:endParaRPr kumimoji="1" lang="en-US" altLang="zh-CN" sz="2000" b="1">
                <a:solidFill>
                  <a:srgbClr val="000099"/>
                </a:solidFill>
                <a:latin typeface="+mn-lt"/>
                <a:ea typeface="黑体" panose="02010609060101010101" pitchFamily="2" charset="-122"/>
              </a:endParaRPr>
            </a:p>
          </p:txBody>
        </p:sp>
        <p:sp>
          <p:nvSpPr>
            <p:cNvPr id="626828" name="Line 140"/>
            <p:cNvSpPr>
              <a:spLocks noChangeShapeType="1"/>
            </p:cNvSpPr>
            <p:nvPr/>
          </p:nvSpPr>
          <p:spPr bwMode="auto">
            <a:xfrm>
              <a:off x="1812" y="3112"/>
              <a:ext cx="48" cy="288"/>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829" name="Text Box 141"/>
            <p:cNvSpPr txBox="1">
              <a:spLocks noChangeArrowheads="1"/>
            </p:cNvSpPr>
            <p:nvPr/>
          </p:nvSpPr>
          <p:spPr bwMode="auto">
            <a:xfrm>
              <a:off x="3186" y="2892"/>
              <a:ext cx="72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194.4.5.6</a:t>
              </a:r>
              <a:endParaRPr kumimoji="1" lang="en-US" altLang="zh-CN" sz="2000" b="1">
                <a:solidFill>
                  <a:srgbClr val="000099"/>
                </a:solidFill>
                <a:latin typeface="+mn-lt"/>
                <a:ea typeface="黑体" panose="02010609060101010101" pitchFamily="2" charset="-122"/>
              </a:endParaRPr>
            </a:p>
          </p:txBody>
        </p:sp>
        <p:sp>
          <p:nvSpPr>
            <p:cNvPr id="626830" name="Line 142"/>
            <p:cNvSpPr>
              <a:spLocks noChangeShapeType="1"/>
            </p:cNvSpPr>
            <p:nvPr/>
          </p:nvSpPr>
          <p:spPr bwMode="auto">
            <a:xfrm>
              <a:off x="3588" y="3112"/>
              <a:ext cx="48" cy="288"/>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831" name="Text Box 143"/>
            <p:cNvSpPr txBox="1">
              <a:spLocks noChangeArrowheads="1"/>
            </p:cNvSpPr>
            <p:nvPr/>
          </p:nvSpPr>
          <p:spPr bwMode="auto">
            <a:xfrm>
              <a:off x="87" y="3615"/>
              <a:ext cx="64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10.1.0.1</a:t>
              </a:r>
              <a:endParaRPr kumimoji="1" lang="en-US" altLang="zh-CN" sz="2000" b="1">
                <a:solidFill>
                  <a:srgbClr val="000099"/>
                </a:solidFill>
                <a:latin typeface="+mn-lt"/>
                <a:ea typeface="黑体" panose="02010609060101010101" pitchFamily="2" charset="-122"/>
              </a:endParaRPr>
            </a:p>
          </p:txBody>
        </p:sp>
        <p:sp>
          <p:nvSpPr>
            <p:cNvPr id="626832" name="Text Box 144"/>
            <p:cNvSpPr txBox="1">
              <a:spLocks noChangeArrowheads="1"/>
            </p:cNvSpPr>
            <p:nvPr/>
          </p:nvSpPr>
          <p:spPr bwMode="auto">
            <a:xfrm>
              <a:off x="4887" y="3512"/>
              <a:ext cx="64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10.2.0.3</a:t>
              </a:r>
              <a:endParaRPr kumimoji="1" lang="en-US" altLang="zh-CN" sz="2000" b="1">
                <a:solidFill>
                  <a:srgbClr val="000099"/>
                </a:solidFill>
                <a:latin typeface="+mn-lt"/>
                <a:ea typeface="黑体" panose="02010609060101010101" pitchFamily="2" charset="-122"/>
              </a:endParaRPr>
            </a:p>
          </p:txBody>
        </p:sp>
        <p:pic>
          <p:nvPicPr>
            <p:cNvPr id="626833" name="Picture 14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0" y="2968"/>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6834" name="Picture 14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2" y="3880"/>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6835" name="Picture 14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92" y="2920"/>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6836" name="Picture 14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44" y="3784"/>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6837" name="Text Box 149"/>
            <p:cNvSpPr txBox="1">
              <a:spLocks noChangeArrowheads="1"/>
            </p:cNvSpPr>
            <p:nvPr/>
          </p:nvSpPr>
          <p:spPr bwMode="auto">
            <a:xfrm>
              <a:off x="2113" y="3848"/>
              <a:ext cx="14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b="1" dirty="0">
                  <a:solidFill>
                    <a:srgbClr val="000099"/>
                  </a:solidFill>
                  <a:latin typeface="+mn-lt"/>
                  <a:ea typeface="黑体" panose="02010609060101010101" pitchFamily="2" charset="-122"/>
                </a:rPr>
                <a:t>虚拟专用网 </a:t>
              </a:r>
              <a:r>
                <a:rPr kumimoji="1" lang="en-US" altLang="zh-CN" sz="2400" b="1" dirty="0">
                  <a:solidFill>
                    <a:srgbClr val="000099"/>
                  </a:solidFill>
                  <a:latin typeface="+mn-lt"/>
                  <a:ea typeface="黑体" panose="02010609060101010101" pitchFamily="2" charset="-122"/>
                </a:rPr>
                <a:t>VPN</a:t>
              </a:r>
              <a:endParaRPr kumimoji="1" lang="en-US" altLang="zh-CN" sz="2400" b="1" dirty="0">
                <a:solidFill>
                  <a:srgbClr val="000099"/>
                </a:solidFill>
                <a:latin typeface="+mn-lt"/>
                <a:ea typeface="黑体" panose="02010609060101010101" pitchFamily="2" charset="-122"/>
              </a:endParaRPr>
            </a:p>
          </p:txBody>
        </p:sp>
      </p:grpSp>
      <p:sp>
        <p:nvSpPr>
          <p:cNvPr id="2" name="矩形 1"/>
          <p:cNvSpPr/>
          <p:nvPr/>
        </p:nvSpPr>
        <p:spPr>
          <a:xfrm>
            <a:off x="2558173" y="6063679"/>
            <a:ext cx="5590032"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用</a:t>
            </a:r>
            <a:r>
              <a:rPr lang="zh-CN" altLang="zh-CN" sz="2400" b="1" dirty="0">
                <a:latin typeface="+mn-lt"/>
                <a:ea typeface="黑体" panose="02010609060101010101" pitchFamily="2" charset="-122"/>
              </a:rPr>
              <a:t>隧道技术实现虚拟专用网</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1000" fill="hold"/>
                                        <p:tgtEl>
                                          <p:spTgt spid="626690"/>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35" presetClass="emph" presetSubtype="0" repeatCount="3000" fill="hold" nodeType="afterEffect">
                                  <p:stCondLst>
                                    <p:cond delay="500"/>
                                  </p:stCondLst>
                                  <p:childTnLst>
                                    <p:anim calcmode="discrete" valueType="str">
                                      <p:cBhvr>
                                        <p:cTn id="9" dur="1000" fill="hold"/>
                                        <p:tgtEl>
                                          <p:spTgt spid="626753"/>
                                        </p:tgtEl>
                                        <p:attrNameLst>
                                          <p:attrName>style.visibility</p:attrName>
                                        </p:attrNameLst>
                                      </p:cBhvr>
                                      <p:tavLst>
                                        <p:tav tm="0">
                                          <p:val>
                                            <p:strVal val="hidden"/>
                                          </p:val>
                                        </p:tav>
                                        <p:tav tm="50000">
                                          <p:val>
                                            <p:strVal val="visible"/>
                                          </p:val>
                                        </p:tav>
                                      </p:tavLst>
                                    </p:anim>
                                  </p:childTnLst>
                                </p:cTn>
                              </p:par>
                            </p:childTnLst>
                          </p:cTn>
                        </p:par>
                        <p:par>
                          <p:cTn id="10" fill="hold">
                            <p:stCondLst>
                              <p:cond delay="3000"/>
                            </p:stCondLst>
                            <p:childTnLst>
                              <p:par>
                                <p:cTn id="11" presetID="35" presetClass="emph" presetSubtype="0" repeatCount="3000" fill="hold" nodeType="afterEffect">
                                  <p:stCondLst>
                                    <p:cond delay="500"/>
                                  </p:stCondLst>
                                  <p:childTnLst>
                                    <p:anim calcmode="discrete" valueType="str">
                                      <p:cBhvr>
                                        <p:cTn id="12" dur="1000" fill="hold"/>
                                        <p:tgtEl>
                                          <p:spTgt spid="62674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Rectangle 2"/>
          <p:cNvSpPr>
            <a:spLocks noGrp="1" noChangeArrowheads="1"/>
          </p:cNvSpPr>
          <p:nvPr>
            <p:ph type="title"/>
          </p:nvPr>
        </p:nvSpPr>
        <p:spPr/>
        <p:txBody>
          <a:bodyPr/>
          <a:lstStyle/>
          <a:p>
            <a:pPr algn="ctr"/>
            <a:r>
              <a:rPr lang="zh-CN" altLang="en-US" sz="3600" dirty="0"/>
              <a:t>内联网 </a:t>
            </a:r>
            <a:r>
              <a:rPr lang="en-US" altLang="zh-CN" sz="3600" dirty="0"/>
              <a:t>intranet </a:t>
            </a:r>
            <a:r>
              <a:rPr lang="zh-CN" altLang="en-US" sz="3600" dirty="0"/>
              <a:t>和外联网 </a:t>
            </a:r>
            <a:r>
              <a:rPr lang="en-US" altLang="zh-CN" sz="3600" dirty="0" smtClean="0"/>
              <a:t>extranet</a:t>
            </a:r>
            <a:endParaRPr lang="zh-CN" altLang="en-US" sz="3600" dirty="0"/>
          </a:p>
        </p:txBody>
      </p:sp>
      <p:sp>
        <p:nvSpPr>
          <p:cNvPr id="627715" name="Rectangle 3"/>
          <p:cNvSpPr>
            <a:spLocks noGrp="1" noChangeArrowheads="1"/>
          </p:cNvSpPr>
          <p:nvPr>
            <p:ph idx="1"/>
          </p:nvPr>
        </p:nvSpPr>
        <p:spPr/>
        <p:txBody>
          <a:bodyPr/>
          <a:lstStyle/>
          <a:p>
            <a:r>
              <a:rPr lang="zh-CN" altLang="en-US" sz="2800" dirty="0" smtClean="0"/>
              <a:t>它们都是</a:t>
            </a:r>
            <a:r>
              <a:rPr lang="zh-CN" altLang="en-US" sz="2800" dirty="0"/>
              <a:t>基于 </a:t>
            </a:r>
            <a:r>
              <a:rPr lang="en-US" altLang="zh-CN" sz="2800" dirty="0"/>
              <a:t>TCP/IP </a:t>
            </a:r>
            <a:r>
              <a:rPr lang="zh-CN" altLang="en-US" sz="2800" dirty="0" smtClean="0"/>
              <a:t>协议的。</a:t>
            </a:r>
            <a:endParaRPr lang="en-US" altLang="zh-CN" sz="2800" dirty="0" smtClean="0"/>
          </a:p>
          <a:p>
            <a:r>
              <a:rPr lang="zh-CN" altLang="en-US" sz="2800" dirty="0" smtClean="0"/>
              <a:t>由</a:t>
            </a:r>
            <a:r>
              <a:rPr lang="zh-CN" altLang="en-US" sz="2800" dirty="0"/>
              <a:t>部门 </a:t>
            </a:r>
            <a:r>
              <a:rPr lang="en-US" altLang="zh-CN" sz="2800" dirty="0"/>
              <a:t>A </a:t>
            </a:r>
            <a:r>
              <a:rPr lang="zh-CN" altLang="en-US" sz="2800" dirty="0"/>
              <a:t>和 </a:t>
            </a:r>
            <a:r>
              <a:rPr lang="en-US" altLang="zh-CN" sz="2800" dirty="0"/>
              <a:t>B </a:t>
            </a:r>
            <a:r>
              <a:rPr lang="zh-CN" altLang="en-US" sz="2800" dirty="0"/>
              <a:t>的内部网络所构成的虚拟专用网 </a:t>
            </a:r>
            <a:r>
              <a:rPr lang="en-US" altLang="zh-CN" sz="2800" dirty="0"/>
              <a:t>VPN </a:t>
            </a:r>
            <a:r>
              <a:rPr lang="zh-CN" altLang="en-US" sz="2800" dirty="0"/>
              <a:t>又称为</a:t>
            </a:r>
            <a:r>
              <a:rPr lang="zh-CN" altLang="en-US" sz="2800" dirty="0">
                <a:solidFill>
                  <a:srgbClr val="FF0000"/>
                </a:solidFill>
              </a:rPr>
              <a:t>内</a:t>
            </a:r>
            <a:r>
              <a:rPr lang="zh-CN" altLang="en-US" sz="2800" dirty="0" smtClean="0">
                <a:solidFill>
                  <a:srgbClr val="FF0000"/>
                </a:solidFill>
              </a:rPr>
              <a:t>联网 </a:t>
            </a:r>
            <a:r>
              <a:rPr lang="en-US" altLang="zh-CN" sz="2800" dirty="0" smtClean="0"/>
              <a:t>(</a:t>
            </a:r>
            <a:r>
              <a:rPr lang="en-US" altLang="zh-CN" sz="2800" dirty="0"/>
              <a:t>intranet)</a:t>
            </a:r>
            <a:r>
              <a:rPr lang="zh-CN" altLang="en-US" sz="2800" dirty="0"/>
              <a:t>，表示部门 </a:t>
            </a:r>
            <a:r>
              <a:rPr lang="en-US" altLang="zh-CN" sz="2800" dirty="0"/>
              <a:t>A </a:t>
            </a:r>
            <a:r>
              <a:rPr lang="zh-CN" altLang="en-US" sz="2800" dirty="0"/>
              <a:t>和 </a:t>
            </a:r>
            <a:r>
              <a:rPr lang="en-US" altLang="zh-CN" sz="2800" dirty="0"/>
              <a:t>B </a:t>
            </a:r>
            <a:r>
              <a:rPr lang="zh-CN" altLang="en-US" sz="2800" dirty="0"/>
              <a:t>都是在</a:t>
            </a:r>
            <a:r>
              <a:rPr lang="zh-CN" altLang="en-US" sz="2800" dirty="0">
                <a:solidFill>
                  <a:srgbClr val="FF0000"/>
                </a:solidFill>
              </a:rPr>
              <a:t>同一个机构的内部。</a:t>
            </a:r>
            <a:endParaRPr lang="zh-CN" altLang="en-US" sz="2800" dirty="0">
              <a:solidFill>
                <a:srgbClr val="FF0000"/>
              </a:solidFill>
            </a:endParaRPr>
          </a:p>
          <a:p>
            <a:r>
              <a:rPr lang="zh-CN" altLang="en-US" sz="2800" dirty="0"/>
              <a:t>一个机构和某些</a:t>
            </a:r>
            <a:r>
              <a:rPr lang="zh-CN" altLang="en-US" sz="2800" dirty="0">
                <a:solidFill>
                  <a:srgbClr val="0000FF"/>
                </a:solidFill>
              </a:rPr>
              <a:t>外部机构</a:t>
            </a:r>
            <a:r>
              <a:rPr lang="zh-CN" altLang="en-US" sz="2800" dirty="0"/>
              <a:t>共同建立的虚拟专用网 </a:t>
            </a:r>
            <a:r>
              <a:rPr lang="en-US" altLang="zh-CN" sz="2800" dirty="0"/>
              <a:t>VPN </a:t>
            </a:r>
            <a:r>
              <a:rPr lang="zh-CN" altLang="en-US" sz="2800" dirty="0"/>
              <a:t>又称为</a:t>
            </a:r>
            <a:r>
              <a:rPr lang="zh-CN" altLang="en-US" sz="2800" dirty="0">
                <a:solidFill>
                  <a:srgbClr val="FF0000"/>
                </a:solidFill>
              </a:rPr>
              <a:t>外</a:t>
            </a:r>
            <a:r>
              <a:rPr lang="zh-CN" altLang="en-US" sz="2800" dirty="0" smtClean="0">
                <a:solidFill>
                  <a:srgbClr val="FF0000"/>
                </a:solidFill>
              </a:rPr>
              <a:t>联网 </a:t>
            </a:r>
            <a:r>
              <a:rPr lang="en-US" altLang="zh-CN" sz="2800" dirty="0" smtClean="0"/>
              <a:t>(</a:t>
            </a:r>
            <a:r>
              <a:rPr lang="en-US" altLang="zh-CN" sz="2800" dirty="0"/>
              <a:t>extranet)</a:t>
            </a:r>
            <a:r>
              <a:rPr lang="zh-CN" altLang="en-US" sz="2800" dirty="0"/>
              <a:t>。</a:t>
            </a:r>
            <a:r>
              <a:rPr lang="zh-CN" altLang="en-US" dirty="0"/>
              <a:t> </a:t>
            </a:r>
            <a:r>
              <a:rPr lang="zh-CN" altLang="en-US" sz="2800" dirty="0"/>
              <a:t> </a:t>
            </a:r>
            <a:endParaRPr lang="zh-CN" altLang="en-US" sz="2800" dirty="0"/>
          </a:p>
        </p:txBody>
      </p:sp>
      <p:grpSp>
        <p:nvGrpSpPr>
          <p:cNvPr id="72" name="Group 84"/>
          <p:cNvGrpSpPr/>
          <p:nvPr/>
        </p:nvGrpSpPr>
        <p:grpSpPr bwMode="auto">
          <a:xfrm>
            <a:off x="351358" y="4323928"/>
            <a:ext cx="9426178" cy="2057400"/>
            <a:chOff x="87" y="2872"/>
            <a:chExt cx="5481" cy="1296"/>
          </a:xfrm>
        </p:grpSpPr>
        <p:sp>
          <p:nvSpPr>
            <p:cNvPr id="73" name="AutoShape 85"/>
            <p:cNvSpPr>
              <a:spLocks noChangeArrowheads="1"/>
            </p:cNvSpPr>
            <p:nvPr/>
          </p:nvSpPr>
          <p:spPr bwMode="auto">
            <a:xfrm>
              <a:off x="96" y="2872"/>
              <a:ext cx="5472" cy="1296"/>
            </a:xfrm>
            <a:prstGeom prst="roundRect">
              <a:avLst>
                <a:gd name="adj" fmla="val 16667"/>
              </a:avLst>
            </a:prstGeom>
            <a:solidFill>
              <a:srgbClr val="FF99FF"/>
            </a:solidFill>
            <a:ln w="9525" cap="rnd">
              <a:solidFill>
                <a:schemeClr val="tx1"/>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4" name="Line 86"/>
            <p:cNvSpPr>
              <a:spLocks noChangeShapeType="1"/>
            </p:cNvSpPr>
            <p:nvPr/>
          </p:nvSpPr>
          <p:spPr bwMode="auto">
            <a:xfrm>
              <a:off x="1764" y="3400"/>
              <a:ext cx="2076" cy="0"/>
            </a:xfrm>
            <a:prstGeom prst="line">
              <a:avLst/>
            </a:prstGeom>
            <a:noFill/>
            <a:ln w="571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5" name="Line 87"/>
            <p:cNvSpPr>
              <a:spLocks noChangeShapeType="1"/>
            </p:cNvSpPr>
            <p:nvPr/>
          </p:nvSpPr>
          <p:spPr bwMode="auto">
            <a:xfrm flipV="1">
              <a:off x="816" y="3832"/>
              <a:ext cx="240" cy="19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6" name="Line 88"/>
            <p:cNvSpPr>
              <a:spLocks noChangeShapeType="1"/>
            </p:cNvSpPr>
            <p:nvPr/>
          </p:nvSpPr>
          <p:spPr bwMode="auto">
            <a:xfrm>
              <a:off x="624" y="3160"/>
              <a:ext cx="240" cy="14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7" name="Line 89"/>
            <p:cNvSpPr>
              <a:spLocks noChangeShapeType="1"/>
            </p:cNvSpPr>
            <p:nvPr/>
          </p:nvSpPr>
          <p:spPr bwMode="auto">
            <a:xfrm flipV="1">
              <a:off x="432" y="3551"/>
              <a:ext cx="28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78" name="Group 90"/>
            <p:cNvGrpSpPr/>
            <p:nvPr/>
          </p:nvGrpSpPr>
          <p:grpSpPr bwMode="auto">
            <a:xfrm>
              <a:off x="657" y="3091"/>
              <a:ext cx="952" cy="772"/>
              <a:chOff x="385" y="2795"/>
              <a:chExt cx="1769" cy="816"/>
            </a:xfrm>
          </p:grpSpPr>
          <p:sp>
            <p:nvSpPr>
              <p:cNvPr id="121" name="Oval 91"/>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2" name="Oval 92"/>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3" name="Oval 93"/>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4" name="Oval 94"/>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5" name="Oval 95"/>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6" name="Oval 96"/>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7" name="Oval 97"/>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8" name="Oval 98"/>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9" name="Oval 99"/>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0" name="Oval 100"/>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1" name="Oval 101"/>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2" name="Oval 102"/>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3" name="Oval 103"/>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4" name="Oval 104"/>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5" name="Oval 105"/>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6" name="Oval 106"/>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7" name="Freeform 107"/>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79" name="Line 108"/>
            <p:cNvSpPr>
              <a:spLocks noChangeShapeType="1"/>
            </p:cNvSpPr>
            <p:nvPr/>
          </p:nvSpPr>
          <p:spPr bwMode="auto">
            <a:xfrm flipH="1">
              <a:off x="4800" y="3112"/>
              <a:ext cx="240" cy="9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80" name="Line 109"/>
            <p:cNvSpPr>
              <a:spLocks noChangeShapeType="1"/>
            </p:cNvSpPr>
            <p:nvPr/>
          </p:nvSpPr>
          <p:spPr bwMode="auto">
            <a:xfrm flipH="1" flipV="1">
              <a:off x="4656" y="3736"/>
              <a:ext cx="336" cy="19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81" name="Line 110"/>
            <p:cNvSpPr>
              <a:spLocks noChangeShapeType="1"/>
            </p:cNvSpPr>
            <p:nvPr/>
          </p:nvSpPr>
          <p:spPr bwMode="auto">
            <a:xfrm flipH="1" flipV="1">
              <a:off x="4800" y="3496"/>
              <a:ext cx="34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82" name="Group 111"/>
            <p:cNvGrpSpPr/>
            <p:nvPr/>
          </p:nvGrpSpPr>
          <p:grpSpPr bwMode="auto">
            <a:xfrm>
              <a:off x="3969" y="3046"/>
              <a:ext cx="952" cy="772"/>
              <a:chOff x="385" y="2795"/>
              <a:chExt cx="1769" cy="816"/>
            </a:xfrm>
          </p:grpSpPr>
          <p:sp>
            <p:nvSpPr>
              <p:cNvPr id="104" name="Oval 112"/>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5" name="Oval 113"/>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6" name="Oval 114"/>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7" name="Oval 115"/>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8" name="Oval 116"/>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9" name="Oval 117"/>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0" name="Oval 118"/>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1" name="Oval 119"/>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2" name="Oval 120"/>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3" name="Oval 121"/>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4" name="Oval 122"/>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5" name="Oval 123"/>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6" name="Oval 124"/>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7" name="Oval 125"/>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 name="Oval 126"/>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 name="Oval 127"/>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0" name="Freeform 128"/>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pic>
          <p:nvPicPr>
            <p:cNvPr id="83" name="Picture 12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48" y="3321"/>
              <a:ext cx="328" cy="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4" name="Picture 13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69" y="3322"/>
              <a:ext cx="328" cy="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5" name="Picture 1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 y="3407"/>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Text Box 132"/>
            <p:cNvSpPr txBox="1">
              <a:spLocks noChangeArrowheads="1"/>
            </p:cNvSpPr>
            <p:nvPr/>
          </p:nvSpPr>
          <p:spPr bwMode="auto">
            <a:xfrm>
              <a:off x="864" y="3247"/>
              <a:ext cx="551"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部门 </a:t>
              </a:r>
              <a:r>
                <a:rPr kumimoji="1" lang="en-US" altLang="zh-CN" sz="2000" b="1" dirty="0" smtClean="0">
                  <a:solidFill>
                    <a:srgbClr val="000099"/>
                  </a:solidFill>
                  <a:latin typeface="+mn-lt"/>
                  <a:ea typeface="黑体" panose="02010609060101010101" pitchFamily="2" charset="-122"/>
                </a:rPr>
                <a:t>A</a:t>
              </a:r>
              <a:endParaRPr kumimoji="1" lang="en-US" altLang="zh-CN" sz="2000" b="1" dirty="0" smtClean="0">
                <a:solidFill>
                  <a:srgbClr val="000099"/>
                </a:solidFill>
                <a:latin typeface="+mn-lt"/>
                <a:ea typeface="黑体" panose="02010609060101010101" pitchFamily="2" charset="-122"/>
              </a:endParaRPr>
            </a:p>
            <a:p>
              <a:r>
                <a:rPr kumimoji="1" lang="zh-CN" altLang="en-US" sz="2000" b="1" dirty="0">
                  <a:solidFill>
                    <a:srgbClr val="000099"/>
                  </a:solidFill>
                  <a:latin typeface="+mn-lt"/>
                  <a:ea typeface="黑体" panose="02010609060101010101" pitchFamily="2" charset="-122"/>
                </a:rPr>
                <a:t>网络</a:t>
              </a:r>
              <a:endParaRPr kumimoji="1" lang="en-US" altLang="zh-CN" sz="2000" b="1" dirty="0">
                <a:solidFill>
                  <a:srgbClr val="000099"/>
                </a:solidFill>
                <a:latin typeface="+mn-lt"/>
                <a:ea typeface="黑体" panose="02010609060101010101" pitchFamily="2" charset="-122"/>
              </a:endParaRPr>
            </a:p>
          </p:txBody>
        </p:sp>
        <p:pic>
          <p:nvPicPr>
            <p:cNvPr id="87" name="Picture 1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8" y="3352"/>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Text Box 134"/>
            <p:cNvSpPr txBox="1">
              <a:spLocks noChangeArrowheads="1"/>
            </p:cNvSpPr>
            <p:nvPr/>
          </p:nvSpPr>
          <p:spPr bwMode="auto">
            <a:xfrm>
              <a:off x="4174" y="3201"/>
              <a:ext cx="557"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部门 </a:t>
              </a:r>
              <a:r>
                <a:rPr kumimoji="1" lang="en-US" altLang="zh-CN" sz="2000" b="1" dirty="0" smtClean="0">
                  <a:solidFill>
                    <a:srgbClr val="000099"/>
                  </a:solidFill>
                  <a:latin typeface="+mn-lt"/>
                  <a:ea typeface="黑体" panose="02010609060101010101" pitchFamily="2" charset="-122"/>
                </a:rPr>
                <a:t>B</a:t>
              </a:r>
              <a:endParaRPr kumimoji="1" lang="en-US" altLang="zh-CN" sz="2000" b="1" dirty="0" smtClean="0">
                <a:solidFill>
                  <a:srgbClr val="000099"/>
                </a:solidFill>
                <a:latin typeface="+mn-lt"/>
                <a:ea typeface="黑体" panose="02010609060101010101" pitchFamily="2" charset="-122"/>
              </a:endParaRPr>
            </a:p>
            <a:p>
              <a:r>
                <a:rPr kumimoji="1" lang="zh-CN" altLang="en-US" sz="2000" b="1" dirty="0">
                  <a:solidFill>
                    <a:srgbClr val="000099"/>
                  </a:solidFill>
                  <a:latin typeface="+mn-lt"/>
                  <a:ea typeface="黑体" panose="02010609060101010101" pitchFamily="2" charset="-122"/>
                </a:rPr>
                <a:t>网络</a:t>
              </a:r>
              <a:endParaRPr kumimoji="1" lang="en-US" altLang="zh-CN" sz="2000" b="1" dirty="0">
                <a:solidFill>
                  <a:srgbClr val="000099"/>
                </a:solidFill>
                <a:latin typeface="+mn-lt"/>
                <a:ea typeface="黑体" panose="02010609060101010101" pitchFamily="2" charset="-122"/>
              </a:endParaRPr>
            </a:p>
          </p:txBody>
        </p:sp>
        <p:sp>
          <p:nvSpPr>
            <p:cNvPr id="89" name="Text Box 135"/>
            <p:cNvSpPr txBox="1">
              <a:spLocks noChangeArrowheads="1"/>
            </p:cNvSpPr>
            <p:nvPr/>
          </p:nvSpPr>
          <p:spPr bwMode="auto">
            <a:xfrm>
              <a:off x="309" y="3176"/>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X</a:t>
              </a:r>
              <a:endParaRPr kumimoji="1" lang="en-US" altLang="zh-CN" sz="2000" b="1">
                <a:solidFill>
                  <a:srgbClr val="000099"/>
                </a:solidFill>
                <a:latin typeface="+mn-lt"/>
                <a:ea typeface="黑体" panose="02010609060101010101" pitchFamily="2" charset="-122"/>
              </a:endParaRPr>
            </a:p>
          </p:txBody>
        </p:sp>
        <p:sp>
          <p:nvSpPr>
            <p:cNvPr id="90" name="Text Box 136"/>
            <p:cNvSpPr txBox="1">
              <a:spLocks noChangeArrowheads="1"/>
            </p:cNvSpPr>
            <p:nvPr/>
          </p:nvSpPr>
          <p:spPr bwMode="auto">
            <a:xfrm>
              <a:off x="5072" y="3128"/>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Y</a:t>
              </a:r>
              <a:endParaRPr kumimoji="1" lang="en-US" altLang="zh-CN" sz="2000" b="1">
                <a:solidFill>
                  <a:srgbClr val="000099"/>
                </a:solidFill>
                <a:latin typeface="+mn-lt"/>
                <a:ea typeface="黑体" panose="02010609060101010101" pitchFamily="2" charset="-122"/>
              </a:endParaRPr>
            </a:p>
          </p:txBody>
        </p:sp>
        <p:sp>
          <p:nvSpPr>
            <p:cNvPr id="91" name="Text Box 137"/>
            <p:cNvSpPr txBox="1">
              <a:spLocks noChangeArrowheads="1"/>
            </p:cNvSpPr>
            <p:nvPr/>
          </p:nvSpPr>
          <p:spPr bwMode="auto">
            <a:xfrm>
              <a:off x="1523" y="3132"/>
              <a:ext cx="27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92" name="Text Box 138"/>
            <p:cNvSpPr txBox="1">
              <a:spLocks noChangeArrowheads="1"/>
            </p:cNvSpPr>
            <p:nvPr/>
          </p:nvSpPr>
          <p:spPr bwMode="auto">
            <a:xfrm>
              <a:off x="3815" y="3084"/>
              <a:ext cx="27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2</a:t>
              </a:r>
              <a:endParaRPr kumimoji="1" lang="en-US" altLang="zh-CN" sz="2000" b="1">
                <a:solidFill>
                  <a:srgbClr val="000099"/>
                </a:solidFill>
                <a:latin typeface="+mn-lt"/>
                <a:ea typeface="黑体" panose="02010609060101010101" pitchFamily="2" charset="-122"/>
              </a:endParaRPr>
            </a:p>
          </p:txBody>
        </p:sp>
        <p:sp>
          <p:nvSpPr>
            <p:cNvPr id="93" name="Text Box 139"/>
            <p:cNvSpPr txBox="1">
              <a:spLocks noChangeArrowheads="1"/>
            </p:cNvSpPr>
            <p:nvPr/>
          </p:nvSpPr>
          <p:spPr bwMode="auto">
            <a:xfrm>
              <a:off x="1410" y="2888"/>
              <a:ext cx="72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125.1.2.3</a:t>
              </a:r>
              <a:endParaRPr kumimoji="1" lang="en-US" altLang="zh-CN" sz="2000" b="1">
                <a:solidFill>
                  <a:srgbClr val="000099"/>
                </a:solidFill>
                <a:latin typeface="+mn-lt"/>
                <a:ea typeface="黑体" panose="02010609060101010101" pitchFamily="2" charset="-122"/>
              </a:endParaRPr>
            </a:p>
          </p:txBody>
        </p:sp>
        <p:sp>
          <p:nvSpPr>
            <p:cNvPr id="94" name="Line 140"/>
            <p:cNvSpPr>
              <a:spLocks noChangeShapeType="1"/>
            </p:cNvSpPr>
            <p:nvPr/>
          </p:nvSpPr>
          <p:spPr bwMode="auto">
            <a:xfrm>
              <a:off x="1812" y="3112"/>
              <a:ext cx="48" cy="288"/>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5" name="Text Box 141"/>
            <p:cNvSpPr txBox="1">
              <a:spLocks noChangeArrowheads="1"/>
            </p:cNvSpPr>
            <p:nvPr/>
          </p:nvSpPr>
          <p:spPr bwMode="auto">
            <a:xfrm>
              <a:off x="3186" y="2892"/>
              <a:ext cx="72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194.4.5.6</a:t>
              </a:r>
              <a:endParaRPr kumimoji="1" lang="en-US" altLang="zh-CN" sz="2000" b="1">
                <a:solidFill>
                  <a:srgbClr val="000099"/>
                </a:solidFill>
                <a:latin typeface="+mn-lt"/>
                <a:ea typeface="黑体" panose="02010609060101010101" pitchFamily="2" charset="-122"/>
              </a:endParaRPr>
            </a:p>
          </p:txBody>
        </p:sp>
        <p:sp>
          <p:nvSpPr>
            <p:cNvPr id="96" name="Line 142"/>
            <p:cNvSpPr>
              <a:spLocks noChangeShapeType="1"/>
            </p:cNvSpPr>
            <p:nvPr/>
          </p:nvSpPr>
          <p:spPr bwMode="auto">
            <a:xfrm>
              <a:off x="3588" y="3112"/>
              <a:ext cx="48" cy="288"/>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7" name="Text Box 143"/>
            <p:cNvSpPr txBox="1">
              <a:spLocks noChangeArrowheads="1"/>
            </p:cNvSpPr>
            <p:nvPr/>
          </p:nvSpPr>
          <p:spPr bwMode="auto">
            <a:xfrm>
              <a:off x="87" y="3615"/>
              <a:ext cx="64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10.1.0.1</a:t>
              </a:r>
              <a:endParaRPr kumimoji="1" lang="en-US" altLang="zh-CN" sz="2000" b="1">
                <a:solidFill>
                  <a:srgbClr val="000099"/>
                </a:solidFill>
                <a:latin typeface="+mn-lt"/>
                <a:ea typeface="黑体" panose="02010609060101010101" pitchFamily="2" charset="-122"/>
              </a:endParaRPr>
            </a:p>
          </p:txBody>
        </p:sp>
        <p:sp>
          <p:nvSpPr>
            <p:cNvPr id="98" name="Text Box 144"/>
            <p:cNvSpPr txBox="1">
              <a:spLocks noChangeArrowheads="1"/>
            </p:cNvSpPr>
            <p:nvPr/>
          </p:nvSpPr>
          <p:spPr bwMode="auto">
            <a:xfrm>
              <a:off x="4887" y="3512"/>
              <a:ext cx="64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10.2.0.3</a:t>
              </a:r>
              <a:endParaRPr kumimoji="1" lang="en-US" altLang="zh-CN" sz="2000" b="1">
                <a:solidFill>
                  <a:srgbClr val="000099"/>
                </a:solidFill>
                <a:latin typeface="+mn-lt"/>
                <a:ea typeface="黑体" panose="02010609060101010101" pitchFamily="2" charset="-122"/>
              </a:endParaRPr>
            </a:p>
          </p:txBody>
        </p:sp>
        <p:pic>
          <p:nvPicPr>
            <p:cNvPr id="99" name="Picture 14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 y="2968"/>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14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 y="3880"/>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1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92" y="2920"/>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4" y="3784"/>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 Box 149"/>
            <p:cNvSpPr txBox="1">
              <a:spLocks noChangeArrowheads="1"/>
            </p:cNvSpPr>
            <p:nvPr/>
          </p:nvSpPr>
          <p:spPr bwMode="auto">
            <a:xfrm>
              <a:off x="1757" y="3848"/>
              <a:ext cx="213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b="1" dirty="0">
                  <a:solidFill>
                    <a:srgbClr val="000099"/>
                  </a:solidFill>
                  <a:latin typeface="+mn-lt"/>
                  <a:ea typeface="黑体" panose="02010609060101010101" pitchFamily="2" charset="-122"/>
                </a:rPr>
                <a:t>内</a:t>
              </a:r>
              <a:r>
                <a:rPr kumimoji="1" lang="zh-CN" altLang="en-US" sz="2400" b="1" dirty="0" smtClean="0">
                  <a:solidFill>
                    <a:srgbClr val="000099"/>
                  </a:solidFill>
                  <a:latin typeface="+mn-lt"/>
                  <a:ea typeface="黑体" panose="02010609060101010101" pitchFamily="2" charset="-122"/>
                </a:rPr>
                <a:t>联网 </a:t>
              </a:r>
              <a:r>
                <a:rPr kumimoji="1" lang="en-US" altLang="zh-CN" sz="2400" b="1" dirty="0" smtClean="0">
                  <a:solidFill>
                    <a:srgbClr val="000099"/>
                  </a:solidFill>
                  <a:latin typeface="+mn-lt"/>
                  <a:ea typeface="黑体" panose="02010609060101010101" pitchFamily="2" charset="-122"/>
                </a:rPr>
                <a:t>(</a:t>
              </a:r>
              <a:r>
                <a:rPr kumimoji="1" lang="zh-CN" altLang="en-US" sz="2400" b="1" dirty="0" smtClean="0">
                  <a:solidFill>
                    <a:srgbClr val="000099"/>
                  </a:solidFill>
                  <a:latin typeface="+mn-lt"/>
                  <a:ea typeface="黑体" panose="02010609060101010101" pitchFamily="2" charset="-122"/>
                </a:rPr>
                <a:t>虚拟</a:t>
              </a:r>
              <a:r>
                <a:rPr kumimoji="1" lang="zh-CN" altLang="en-US" sz="2400" b="1" dirty="0">
                  <a:solidFill>
                    <a:srgbClr val="000099"/>
                  </a:solidFill>
                  <a:latin typeface="+mn-lt"/>
                  <a:ea typeface="黑体" panose="02010609060101010101" pitchFamily="2" charset="-122"/>
                </a:rPr>
                <a:t>专用网 </a:t>
              </a:r>
              <a:r>
                <a:rPr kumimoji="1" lang="en-US" altLang="zh-CN" sz="2400" b="1" dirty="0" smtClean="0">
                  <a:solidFill>
                    <a:srgbClr val="000099"/>
                  </a:solidFill>
                  <a:latin typeface="+mn-lt"/>
                  <a:ea typeface="黑体" panose="02010609060101010101" pitchFamily="2" charset="-122"/>
                </a:rPr>
                <a:t>VPN)</a:t>
              </a:r>
              <a:endParaRPr kumimoji="1" lang="en-US" altLang="zh-CN" sz="2400" b="1" dirty="0">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098" name="Rectangle 2"/>
          <p:cNvSpPr>
            <a:spLocks noGrp="1" noChangeArrowheads="1"/>
          </p:cNvSpPr>
          <p:nvPr>
            <p:ph type="title"/>
          </p:nvPr>
        </p:nvSpPr>
        <p:spPr/>
        <p:txBody>
          <a:bodyPr/>
          <a:lstStyle/>
          <a:p>
            <a:pPr algn="ctr"/>
            <a:r>
              <a:rPr lang="zh-CN" altLang="en-US" dirty="0"/>
              <a:t>远程</a:t>
            </a:r>
            <a:r>
              <a:rPr lang="zh-CN" altLang="en-US" dirty="0" smtClean="0"/>
              <a:t>接入 </a:t>
            </a:r>
            <a:r>
              <a:rPr lang="en-US" altLang="zh-CN" dirty="0" smtClean="0"/>
              <a:t>VPN</a:t>
            </a:r>
            <a:endParaRPr lang="en-US" altLang="zh-CN" dirty="0"/>
          </a:p>
        </p:txBody>
      </p:sp>
      <p:sp>
        <p:nvSpPr>
          <p:cNvPr id="1028099" name="Rectangle 3"/>
          <p:cNvSpPr>
            <a:spLocks noGrp="1" noChangeArrowheads="1"/>
          </p:cNvSpPr>
          <p:nvPr>
            <p:ph idx="1"/>
          </p:nvPr>
        </p:nvSpPr>
        <p:spPr/>
        <p:txBody>
          <a:bodyPr/>
          <a:lstStyle/>
          <a:p>
            <a:r>
              <a:rPr lang="zh-CN" altLang="en-US" dirty="0" smtClean="0">
                <a:solidFill>
                  <a:srgbClr val="FF0000"/>
                </a:solidFill>
              </a:rPr>
              <a:t>远程</a:t>
            </a:r>
            <a:r>
              <a:rPr lang="zh-CN" altLang="en-US" dirty="0">
                <a:solidFill>
                  <a:srgbClr val="FF0000"/>
                </a:solidFill>
              </a:rPr>
              <a:t>接入 </a:t>
            </a:r>
            <a:r>
              <a:rPr lang="en-US" altLang="zh-CN" dirty="0" smtClean="0">
                <a:solidFill>
                  <a:srgbClr val="FF0000"/>
                </a:solidFill>
              </a:rPr>
              <a:t>VPN </a:t>
            </a:r>
            <a:r>
              <a:rPr lang="en-US" altLang="zh-CN" dirty="0" smtClean="0"/>
              <a:t>(remote </a:t>
            </a:r>
            <a:r>
              <a:rPr lang="en-US" altLang="zh-CN" dirty="0"/>
              <a:t>access VPN</a:t>
            </a:r>
            <a:r>
              <a:rPr lang="en-US" altLang="zh-CN" dirty="0" smtClean="0"/>
              <a:t>)</a:t>
            </a:r>
            <a:r>
              <a:rPr lang="zh-CN" altLang="en-US" dirty="0"/>
              <a:t>可以</a:t>
            </a:r>
            <a:r>
              <a:rPr lang="zh-CN" altLang="en-US" dirty="0" smtClean="0"/>
              <a:t>满足外部流动员工访问公司网络的需求</a:t>
            </a:r>
            <a:r>
              <a:rPr lang="zh-CN" altLang="en-US" dirty="0"/>
              <a:t>。</a:t>
            </a:r>
            <a:endParaRPr lang="zh-CN" altLang="en-US" dirty="0"/>
          </a:p>
          <a:p>
            <a:r>
              <a:rPr lang="zh-CN" altLang="en-US" dirty="0"/>
              <a:t>在外地工作的员工拨号</a:t>
            </a:r>
            <a:r>
              <a:rPr lang="zh-CN" altLang="en-US" dirty="0" smtClean="0"/>
              <a:t>接入互联网，</a:t>
            </a:r>
            <a:r>
              <a:rPr lang="zh-CN" altLang="en-US" dirty="0"/>
              <a:t>而驻留在员工 </a:t>
            </a:r>
            <a:r>
              <a:rPr lang="en-US" altLang="zh-CN" dirty="0"/>
              <a:t>PC </a:t>
            </a:r>
            <a:r>
              <a:rPr lang="zh-CN" altLang="en-US" dirty="0"/>
              <a:t>机中的 </a:t>
            </a:r>
            <a:r>
              <a:rPr lang="en-US" altLang="zh-CN" dirty="0"/>
              <a:t>VPN </a:t>
            </a:r>
            <a:r>
              <a:rPr lang="zh-CN" altLang="en-US" dirty="0"/>
              <a:t>软件可在员工的 </a:t>
            </a:r>
            <a:r>
              <a:rPr lang="en-US" altLang="zh-CN" dirty="0"/>
              <a:t>PC </a:t>
            </a:r>
            <a:r>
              <a:rPr lang="zh-CN" altLang="en-US" dirty="0"/>
              <a:t>机和公司的主机之间建立 </a:t>
            </a:r>
            <a:r>
              <a:rPr lang="en-US" altLang="zh-CN" dirty="0"/>
              <a:t>VPN </a:t>
            </a:r>
            <a:r>
              <a:rPr lang="zh-CN" altLang="en-US" dirty="0"/>
              <a:t>隧道，因而外地员工与公司通信的内容是保密的，员工们感到好像就是使用公司内部的本地网络。 </a:t>
            </a:r>
            <a:endParaRPr lang="zh-CN" altLang="en-US" dirty="0"/>
          </a:p>
        </p:txBody>
      </p:sp>
    </p:spTree>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p:cNvSpPr>
            <a:spLocks noGrp="1" noChangeArrowheads="1"/>
          </p:cNvSpPr>
          <p:nvPr>
            <p:ph type="title"/>
          </p:nvPr>
        </p:nvSpPr>
        <p:spPr/>
        <p:txBody>
          <a:bodyPr/>
          <a:lstStyle/>
          <a:p>
            <a:r>
              <a:rPr lang="en-US" altLang="zh-CN" dirty="0" smtClean="0"/>
              <a:t>4.8.2   </a:t>
            </a:r>
            <a:r>
              <a:rPr lang="zh-CN" altLang="en-US" dirty="0"/>
              <a:t>网络地址转换 </a:t>
            </a:r>
            <a:r>
              <a:rPr lang="en-US" altLang="zh-CN" dirty="0" smtClean="0"/>
              <a:t>NAT</a:t>
            </a:r>
            <a:endParaRPr lang="en-US" altLang="zh-CN" sz="3600" dirty="0"/>
          </a:p>
        </p:txBody>
      </p:sp>
      <p:sp>
        <p:nvSpPr>
          <p:cNvPr id="628739" name="Rectangle 3"/>
          <p:cNvSpPr>
            <a:spLocks noGrp="1" noChangeArrowheads="1"/>
          </p:cNvSpPr>
          <p:nvPr>
            <p:ph idx="1"/>
          </p:nvPr>
        </p:nvSpPr>
        <p:spPr/>
        <p:txBody>
          <a:bodyPr/>
          <a:lstStyle/>
          <a:p>
            <a:r>
              <a:rPr lang="zh-CN" altLang="en-US" dirty="0" smtClean="0">
                <a:solidFill>
                  <a:srgbClr val="FF0000"/>
                </a:solidFill>
              </a:rPr>
              <a:t>问题：</a:t>
            </a:r>
            <a:r>
              <a:rPr lang="zh-CN" altLang="zh-CN" dirty="0" smtClean="0"/>
              <a:t>在专用网</a:t>
            </a:r>
            <a:r>
              <a:rPr lang="zh-CN" altLang="en-US" dirty="0" smtClean="0"/>
              <a:t>上使用</a:t>
            </a:r>
            <a:r>
              <a:rPr lang="zh-CN" altLang="zh-CN" dirty="0" smtClean="0"/>
              <a:t>专用地址</a:t>
            </a:r>
            <a:r>
              <a:rPr lang="zh-CN" altLang="en-US" dirty="0" smtClean="0"/>
              <a:t>的主机如何与</a:t>
            </a:r>
            <a:r>
              <a:rPr lang="zh-CN" altLang="zh-CN" dirty="0" smtClean="0"/>
              <a:t>互联网</a:t>
            </a:r>
            <a:r>
              <a:rPr lang="zh-CN" altLang="zh-CN" dirty="0"/>
              <a:t>上的主机通信（并不需要加密</a:t>
            </a:r>
            <a:r>
              <a:rPr lang="zh-CN" altLang="zh-CN" dirty="0" smtClean="0"/>
              <a:t>）</a:t>
            </a:r>
            <a:r>
              <a:rPr lang="zh-CN" altLang="en-US" dirty="0" smtClean="0"/>
              <a:t>？</a:t>
            </a:r>
            <a:endParaRPr lang="en-US" altLang="zh-CN" dirty="0" smtClean="0"/>
          </a:p>
          <a:p>
            <a:r>
              <a:rPr lang="zh-CN" altLang="en-US" dirty="0" smtClean="0">
                <a:solidFill>
                  <a:srgbClr val="0000FF"/>
                </a:solidFill>
              </a:rPr>
              <a:t>解决：</a:t>
            </a:r>
            <a:endParaRPr lang="en-US" altLang="zh-CN" dirty="0" smtClean="0">
              <a:solidFill>
                <a:srgbClr val="0000FF"/>
              </a:solidFill>
            </a:endParaRPr>
          </a:p>
          <a:p>
            <a:pPr lvl="1"/>
            <a:r>
              <a:rPr lang="en-US" altLang="zh-CN" dirty="0" smtClean="0"/>
              <a:t>(1) </a:t>
            </a:r>
            <a:r>
              <a:rPr lang="zh-CN" altLang="zh-CN" dirty="0" smtClean="0"/>
              <a:t>再</a:t>
            </a:r>
            <a:r>
              <a:rPr lang="zh-CN" altLang="zh-CN" dirty="0"/>
              <a:t>申请一些</a:t>
            </a:r>
            <a:r>
              <a:rPr lang="zh-CN" altLang="zh-CN" dirty="0" smtClean="0"/>
              <a:t>全球</a:t>
            </a:r>
            <a:r>
              <a:rPr lang="en-US" altLang="zh-CN" dirty="0" smtClean="0"/>
              <a:t> IP </a:t>
            </a:r>
            <a:r>
              <a:rPr lang="zh-CN" altLang="zh-CN" dirty="0" smtClean="0"/>
              <a:t>地址</a:t>
            </a:r>
            <a:r>
              <a:rPr lang="zh-CN" altLang="zh-CN" dirty="0"/>
              <a:t>。但这在很多情况下是不容易</a:t>
            </a:r>
            <a:r>
              <a:rPr lang="zh-CN" altLang="zh-CN" dirty="0" smtClean="0"/>
              <a:t>做到</a:t>
            </a:r>
            <a:r>
              <a:rPr lang="zh-CN" altLang="en-US" dirty="0" smtClean="0"/>
              <a:t>的。</a:t>
            </a:r>
            <a:endParaRPr lang="en-US" altLang="zh-CN" dirty="0" smtClean="0"/>
          </a:p>
          <a:p>
            <a:pPr lvl="1"/>
            <a:r>
              <a:rPr lang="en-US" altLang="zh-CN" dirty="0" smtClean="0"/>
              <a:t>(2)</a:t>
            </a:r>
            <a:r>
              <a:rPr lang="zh-CN" altLang="zh-CN" dirty="0"/>
              <a:t>采用网络</a:t>
            </a:r>
            <a:r>
              <a:rPr lang="zh-CN" altLang="zh-CN" dirty="0" smtClean="0"/>
              <a:t>地址转换</a:t>
            </a:r>
            <a:r>
              <a:rPr lang="en-US" altLang="zh-CN" dirty="0" smtClean="0"/>
              <a:t> NAT</a:t>
            </a:r>
            <a:r>
              <a:rPr lang="zh-CN" altLang="en-US" dirty="0" smtClean="0"/>
              <a:t>。这是</a:t>
            </a:r>
            <a:r>
              <a:rPr lang="zh-CN" altLang="zh-CN" dirty="0" smtClean="0"/>
              <a:t>目前</a:t>
            </a:r>
            <a:r>
              <a:rPr lang="zh-CN" altLang="zh-CN" dirty="0"/>
              <a:t>使用得最多的</a:t>
            </a:r>
            <a:r>
              <a:rPr lang="zh-CN" altLang="zh-CN" dirty="0" smtClean="0"/>
              <a:t>方法</a:t>
            </a:r>
            <a:r>
              <a:rPr lang="zh-CN" altLang="en-US" dirty="0" smtClean="0"/>
              <a:t>。</a:t>
            </a:r>
            <a:endParaRPr lang="zh-CN" altLang="zh-CN" dirty="0"/>
          </a:p>
          <a:p>
            <a:endParaRPr lang="en-US" altLang="zh-CN" dirty="0" smtClean="0"/>
          </a:p>
        </p:txBody>
      </p:sp>
    </p:spTree>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p:cNvSpPr>
            <a:spLocks noGrp="1" noChangeArrowheads="1"/>
          </p:cNvSpPr>
          <p:nvPr>
            <p:ph type="title"/>
          </p:nvPr>
        </p:nvSpPr>
        <p:spPr/>
        <p:txBody>
          <a:bodyPr/>
          <a:lstStyle/>
          <a:p>
            <a:pPr algn="ctr"/>
            <a:r>
              <a:rPr lang="zh-CN" altLang="en-US" dirty="0" smtClean="0"/>
              <a:t>网络</a:t>
            </a:r>
            <a:r>
              <a:rPr lang="zh-CN" altLang="en-US" dirty="0"/>
              <a:t>地址转换 </a:t>
            </a:r>
            <a:r>
              <a:rPr lang="en-US" altLang="zh-CN" dirty="0" smtClean="0"/>
              <a:t>NAT</a:t>
            </a:r>
            <a:endParaRPr lang="en-US" altLang="zh-CN" sz="3600" dirty="0"/>
          </a:p>
        </p:txBody>
      </p:sp>
      <p:sp>
        <p:nvSpPr>
          <p:cNvPr id="628739" name="Rectangle 3"/>
          <p:cNvSpPr>
            <a:spLocks noGrp="1" noChangeArrowheads="1"/>
          </p:cNvSpPr>
          <p:nvPr>
            <p:ph idx="1"/>
          </p:nvPr>
        </p:nvSpPr>
        <p:spPr/>
        <p:txBody>
          <a:bodyPr/>
          <a:lstStyle/>
          <a:p>
            <a:r>
              <a:rPr lang="zh-CN" altLang="en-US" dirty="0"/>
              <a:t>网络地址转换 </a:t>
            </a:r>
            <a:r>
              <a:rPr lang="en-US" altLang="zh-CN" dirty="0" smtClean="0"/>
              <a:t>NAT</a:t>
            </a:r>
            <a:r>
              <a:rPr lang="en-US" altLang="zh-CN" dirty="0"/>
              <a:t> (Network Address Translation)</a:t>
            </a:r>
            <a:r>
              <a:rPr lang="en-US" altLang="zh-CN" dirty="0" smtClean="0"/>
              <a:t>  </a:t>
            </a:r>
            <a:r>
              <a:rPr lang="zh-CN" altLang="en-US" dirty="0"/>
              <a:t>方法于</a:t>
            </a:r>
            <a:r>
              <a:rPr lang="en-US" altLang="zh-CN" dirty="0"/>
              <a:t>1994</a:t>
            </a:r>
            <a:r>
              <a:rPr lang="zh-CN" altLang="en-US" dirty="0"/>
              <a:t>年提出。</a:t>
            </a:r>
            <a:endParaRPr lang="zh-CN" altLang="en-US" dirty="0"/>
          </a:p>
          <a:p>
            <a:r>
              <a:rPr lang="zh-CN" altLang="en-US" dirty="0"/>
              <a:t>需要在专用网连接</a:t>
            </a:r>
            <a:r>
              <a:rPr lang="zh-CN" altLang="en-US" dirty="0" smtClean="0"/>
              <a:t>到</a:t>
            </a:r>
            <a:r>
              <a:rPr lang="zh-CN" altLang="en-US" dirty="0"/>
              <a:t>互联</a:t>
            </a:r>
            <a:r>
              <a:rPr lang="zh-CN" altLang="en-US" dirty="0" smtClean="0"/>
              <a:t>网</a:t>
            </a:r>
            <a:r>
              <a:rPr lang="zh-CN" altLang="en-US" dirty="0"/>
              <a:t>的路由器上安装 </a:t>
            </a:r>
            <a:r>
              <a:rPr lang="en-US" altLang="zh-CN" dirty="0"/>
              <a:t>NAT </a:t>
            </a:r>
            <a:r>
              <a:rPr lang="zh-CN" altLang="en-US" dirty="0"/>
              <a:t>软件。装有 </a:t>
            </a:r>
            <a:r>
              <a:rPr lang="en-US" altLang="zh-CN" dirty="0"/>
              <a:t>NAT </a:t>
            </a:r>
            <a:r>
              <a:rPr lang="zh-CN" altLang="en-US" dirty="0"/>
              <a:t>软件的</a:t>
            </a:r>
            <a:r>
              <a:rPr lang="zh-CN" altLang="en-US" dirty="0" smtClean="0"/>
              <a:t>路由器叫做 </a:t>
            </a:r>
            <a:r>
              <a:rPr lang="en-US" altLang="zh-CN" dirty="0">
                <a:solidFill>
                  <a:srgbClr val="FF0000"/>
                </a:solidFill>
              </a:rPr>
              <a:t>NAT</a:t>
            </a:r>
            <a:r>
              <a:rPr lang="zh-CN" altLang="en-US" dirty="0">
                <a:solidFill>
                  <a:srgbClr val="FF0000"/>
                </a:solidFill>
              </a:rPr>
              <a:t>路由器，</a:t>
            </a:r>
            <a:r>
              <a:rPr lang="zh-CN" altLang="en-US" dirty="0">
                <a:solidFill>
                  <a:srgbClr val="0000FF"/>
                </a:solidFill>
              </a:rPr>
              <a:t>它至少有一个有效的外部</a:t>
            </a:r>
            <a:r>
              <a:rPr lang="zh-CN" altLang="en-US" dirty="0" smtClean="0">
                <a:solidFill>
                  <a:srgbClr val="0000FF"/>
                </a:solidFill>
              </a:rPr>
              <a:t>全球</a:t>
            </a:r>
            <a:r>
              <a:rPr lang="en-US" altLang="zh-CN" dirty="0" smtClean="0">
                <a:solidFill>
                  <a:srgbClr val="0000FF"/>
                </a:solidFill>
              </a:rPr>
              <a:t>IP</a:t>
            </a:r>
            <a:r>
              <a:rPr lang="zh-CN" altLang="en-US" dirty="0" smtClean="0">
                <a:solidFill>
                  <a:srgbClr val="0000FF"/>
                </a:solidFill>
              </a:rPr>
              <a:t>地址</a:t>
            </a:r>
            <a:r>
              <a:rPr lang="zh-CN" altLang="en-US" dirty="0">
                <a:solidFill>
                  <a:srgbClr val="0000FF"/>
                </a:solidFill>
              </a:rPr>
              <a:t>。</a:t>
            </a:r>
            <a:endParaRPr lang="zh-CN" altLang="en-US" dirty="0">
              <a:solidFill>
                <a:srgbClr val="0000FF"/>
              </a:solidFill>
            </a:endParaRPr>
          </a:p>
          <a:p>
            <a:r>
              <a:rPr lang="zh-CN" altLang="en-US" dirty="0"/>
              <a:t>所有使用本地地址的主机在和外界通信</a:t>
            </a:r>
            <a:r>
              <a:rPr lang="zh-CN" altLang="en-US" dirty="0" smtClean="0"/>
              <a:t>时，都</a:t>
            </a:r>
            <a:r>
              <a:rPr lang="zh-CN" altLang="en-US" dirty="0"/>
              <a:t>要在 </a:t>
            </a:r>
            <a:r>
              <a:rPr lang="en-US" altLang="zh-CN" dirty="0"/>
              <a:t>NAT </a:t>
            </a:r>
            <a:r>
              <a:rPr lang="zh-CN" altLang="en-US" dirty="0"/>
              <a:t>路由器</a:t>
            </a:r>
            <a:r>
              <a:rPr lang="zh-CN" altLang="en-US" dirty="0">
                <a:solidFill>
                  <a:srgbClr val="FF0000"/>
                </a:solidFill>
              </a:rPr>
              <a:t>上将其本地地址转换</a:t>
            </a:r>
            <a:r>
              <a:rPr lang="zh-CN" altLang="en-US" dirty="0" smtClean="0">
                <a:solidFill>
                  <a:srgbClr val="FF0000"/>
                </a:solidFill>
              </a:rPr>
              <a:t>成</a:t>
            </a:r>
            <a:r>
              <a:rPr lang="zh-CN" altLang="zh-CN" dirty="0" smtClean="0">
                <a:solidFill>
                  <a:srgbClr val="FF0000"/>
                </a:solidFill>
              </a:rPr>
              <a:t>全球</a:t>
            </a:r>
            <a:r>
              <a:rPr lang="en-US" altLang="zh-CN" dirty="0" smtClean="0">
                <a:solidFill>
                  <a:srgbClr val="FF0000"/>
                </a:solidFill>
              </a:rPr>
              <a:t> IP </a:t>
            </a:r>
            <a:r>
              <a:rPr lang="zh-CN" altLang="zh-CN" dirty="0" smtClean="0">
                <a:solidFill>
                  <a:srgbClr val="FF0000"/>
                </a:solidFill>
              </a:rPr>
              <a:t>地址</a:t>
            </a:r>
            <a:r>
              <a:rPr lang="zh-CN" altLang="en-US" dirty="0">
                <a:solidFill>
                  <a:srgbClr val="FF0000"/>
                </a:solidFill>
              </a:rPr>
              <a:t>，</a:t>
            </a:r>
            <a:r>
              <a:rPr lang="zh-CN" altLang="en-US" dirty="0" smtClean="0"/>
              <a:t>才能和互联网连接</a:t>
            </a:r>
            <a:r>
              <a:rPr lang="zh-CN" altLang="en-US" dirty="0"/>
              <a:t>。</a:t>
            </a:r>
            <a:r>
              <a:rPr lang="zh-CN" altLang="en-US" sz="3600" dirty="0"/>
              <a:t> </a:t>
            </a:r>
            <a:r>
              <a:rPr lang="zh-CN" altLang="en-US"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87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87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noChangeArrowheads="1"/>
          </p:cNvSpPr>
          <p:nvPr>
            <p:ph type="title"/>
          </p:nvPr>
        </p:nvSpPr>
        <p:spPr/>
        <p:txBody>
          <a:bodyPr/>
          <a:lstStyle/>
          <a:p>
            <a:pPr algn="ctr"/>
            <a:r>
              <a:rPr lang="zh-CN" altLang="en-US"/>
              <a:t>网络地址转换的过程</a:t>
            </a:r>
            <a:endParaRPr lang="zh-CN" altLang="en-US" sz="3600"/>
          </a:p>
        </p:txBody>
      </p:sp>
      <p:sp>
        <p:nvSpPr>
          <p:cNvPr id="6" name="Line 74"/>
          <p:cNvSpPr>
            <a:spLocks noChangeShapeType="1"/>
          </p:cNvSpPr>
          <p:nvPr/>
        </p:nvSpPr>
        <p:spPr bwMode="auto">
          <a:xfrm>
            <a:off x="8827252" y="3582234"/>
            <a:ext cx="638905" cy="17290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ea"/>
            </a:endParaRPr>
          </a:p>
        </p:txBody>
      </p:sp>
      <p:sp>
        <p:nvSpPr>
          <p:cNvPr id="7" name="Line 73"/>
          <p:cNvSpPr>
            <a:spLocks noChangeShapeType="1"/>
          </p:cNvSpPr>
          <p:nvPr/>
        </p:nvSpPr>
        <p:spPr bwMode="auto">
          <a:xfrm>
            <a:off x="8429477" y="4184546"/>
            <a:ext cx="637145" cy="43130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ea"/>
            </a:endParaRPr>
          </a:p>
        </p:txBody>
      </p:sp>
      <p:sp>
        <p:nvSpPr>
          <p:cNvPr id="8" name="Line 72"/>
          <p:cNvSpPr>
            <a:spLocks noChangeShapeType="1"/>
          </p:cNvSpPr>
          <p:nvPr/>
        </p:nvSpPr>
        <p:spPr bwMode="auto">
          <a:xfrm flipV="1">
            <a:off x="8508680" y="2807018"/>
            <a:ext cx="557941" cy="34390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ea"/>
            </a:endParaRPr>
          </a:p>
        </p:txBody>
      </p:sp>
      <p:grpSp>
        <p:nvGrpSpPr>
          <p:cNvPr id="9" name="Group 61"/>
          <p:cNvGrpSpPr/>
          <p:nvPr/>
        </p:nvGrpSpPr>
        <p:grpSpPr bwMode="auto">
          <a:xfrm flipH="1">
            <a:off x="1721858" y="3755137"/>
            <a:ext cx="1038440" cy="258405"/>
            <a:chOff x="521" y="2478"/>
            <a:chExt cx="1044" cy="136"/>
          </a:xfrm>
        </p:grpSpPr>
        <p:sp>
          <p:nvSpPr>
            <p:cNvPr id="10" name="AutoShape 62"/>
            <p:cNvSpPr>
              <a:spLocks noChangeArrowheads="1"/>
            </p:cNvSpPr>
            <p:nvPr/>
          </p:nvSpPr>
          <p:spPr bwMode="auto">
            <a:xfrm>
              <a:off x="1383" y="2505"/>
              <a:ext cx="182" cy="91"/>
            </a:xfrm>
            <a:prstGeom prst="rightArrow">
              <a:avLst>
                <a:gd name="adj1" fmla="val 49454"/>
                <a:gd name="adj2" fmla="val 72528"/>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11" name="Rectangle 63"/>
            <p:cNvSpPr>
              <a:spLocks noChangeArrowheads="1"/>
            </p:cNvSpPr>
            <p:nvPr/>
          </p:nvSpPr>
          <p:spPr bwMode="auto">
            <a:xfrm>
              <a:off x="521" y="2478"/>
              <a:ext cx="635" cy="13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12" name="Rectangle 64"/>
            <p:cNvSpPr>
              <a:spLocks noChangeArrowheads="1"/>
            </p:cNvSpPr>
            <p:nvPr/>
          </p:nvSpPr>
          <p:spPr bwMode="auto">
            <a:xfrm>
              <a:off x="1156" y="2478"/>
              <a:ext cx="227" cy="136"/>
            </a:xfrm>
            <a:prstGeom prst="rect">
              <a:avLst/>
            </a:prstGeom>
            <a:solidFill>
              <a:srgbClr val="66FF66"/>
            </a:solidFill>
            <a:ln w="9525">
              <a:solidFill>
                <a:schemeClr val="tx1"/>
              </a:solidFill>
              <a:miter lim="800000"/>
            </a:ln>
          </p:spPr>
          <p:txBody>
            <a:bodyPr wrap="none" anchor="ctr"/>
            <a:lstStyle/>
            <a:p>
              <a:endParaRPr lang="zh-CN" altLang="en-US" sz="2000" b="1">
                <a:solidFill>
                  <a:srgbClr val="000099"/>
                </a:solidFill>
                <a:latin typeface="+mn-ea"/>
              </a:endParaRPr>
            </a:p>
          </p:txBody>
        </p:sp>
      </p:grpSp>
      <p:sp>
        <p:nvSpPr>
          <p:cNvPr id="13" name="Rectangle 43"/>
          <p:cNvSpPr>
            <a:spLocks noChangeArrowheads="1"/>
          </p:cNvSpPr>
          <p:nvPr/>
        </p:nvSpPr>
        <p:spPr bwMode="auto">
          <a:xfrm>
            <a:off x="875265" y="2117304"/>
            <a:ext cx="2684104" cy="2154644"/>
          </a:xfrm>
          <a:prstGeom prst="rect">
            <a:avLst/>
          </a:prstGeom>
          <a:noFill/>
          <a:ln w="28575">
            <a:solidFill>
              <a:schemeClr val="tx1"/>
            </a:solidFill>
            <a:prstDash val="dash"/>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14" name="Line 37"/>
          <p:cNvSpPr>
            <a:spLocks noChangeShapeType="1"/>
          </p:cNvSpPr>
          <p:nvPr/>
        </p:nvSpPr>
        <p:spPr bwMode="auto">
          <a:xfrm>
            <a:off x="1003750" y="3667736"/>
            <a:ext cx="303435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ea"/>
            </a:endParaRPr>
          </a:p>
        </p:txBody>
      </p:sp>
      <p:sp>
        <p:nvSpPr>
          <p:cNvPr id="15" name="Line 34"/>
          <p:cNvSpPr>
            <a:spLocks noChangeShapeType="1"/>
          </p:cNvSpPr>
          <p:nvPr/>
        </p:nvSpPr>
        <p:spPr bwMode="auto">
          <a:xfrm>
            <a:off x="4117310" y="3667736"/>
            <a:ext cx="215608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ea"/>
            </a:endParaRPr>
          </a:p>
        </p:txBody>
      </p:sp>
      <p:graphicFrame>
        <p:nvGraphicFramePr>
          <p:cNvPr id="16" name="Object 4"/>
          <p:cNvGraphicFramePr>
            <a:graphicFrameLocks noChangeAspect="1"/>
          </p:cNvGraphicFramePr>
          <p:nvPr/>
        </p:nvGraphicFramePr>
        <p:xfrm>
          <a:off x="6113227" y="2548613"/>
          <a:ext cx="3041397" cy="2038741"/>
        </p:xfrm>
        <a:graphic>
          <a:graphicData uri="http://schemas.openxmlformats.org/presentationml/2006/ole">
            <mc:AlternateContent xmlns:mc="http://schemas.openxmlformats.org/markup-compatibility/2006">
              <mc:Choice xmlns:v="urn:schemas-microsoft-com:vml" Requires="v">
                <p:oleObj spid="_x0000_s7169" name="VISIO" r:id="rId1" imgW="3514725" imgH="2009775" progId="">
                  <p:embed/>
                </p:oleObj>
              </mc:Choice>
              <mc:Fallback>
                <p:oleObj name="VISIO" r:id="rId1" imgW="3514725" imgH="2009775" progId="">
                  <p:embed/>
                  <p:pic>
                    <p:nvPicPr>
                      <p:cNvPr id="0" name="图片 7168"/>
                      <p:cNvPicPr>
                        <a:picLocks noChangeAspect="1"/>
                      </p:cNvPicPr>
                      <p:nvPr/>
                    </p:nvPicPr>
                    <p:blipFill>
                      <a:blip r:embed="rId2"/>
                      <a:stretch>
                        <a:fillRect/>
                      </a:stretch>
                    </p:blipFill>
                    <p:spPr>
                      <a:xfrm>
                        <a:off x="6113227" y="2548613"/>
                        <a:ext cx="3041397" cy="2038741"/>
                      </a:xfrm>
                      <a:prstGeom prst="rect">
                        <a:avLst/>
                      </a:prstGeom>
                      <a:noFill/>
                      <a:ln w="9525">
                        <a:noFill/>
                      </a:ln>
                    </p:spPr>
                  </p:pic>
                </p:oleObj>
              </mc:Fallback>
            </mc:AlternateContent>
          </a:graphicData>
        </a:graphic>
      </p:graphicFrame>
      <p:pic>
        <p:nvPicPr>
          <p:cNvPr id="17"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7941" y="3540434"/>
            <a:ext cx="577302" cy="30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8" name="Text Box 7"/>
          <p:cNvSpPr txBox="1">
            <a:spLocks noChangeArrowheads="1"/>
          </p:cNvSpPr>
          <p:nvPr/>
        </p:nvSpPr>
        <p:spPr bwMode="auto">
          <a:xfrm>
            <a:off x="3634043" y="2892520"/>
            <a:ext cx="95891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en-US" altLang="zh-CN" sz="2000" b="1" dirty="0">
                <a:solidFill>
                  <a:srgbClr val="FF0000"/>
                </a:solidFill>
                <a:latin typeface="+mn-ea"/>
                <a:ea typeface="+mn-ea"/>
              </a:rPr>
              <a:t>NAT</a:t>
            </a:r>
            <a:endParaRPr kumimoji="1" lang="en-US" altLang="zh-CN" sz="2000" b="1" dirty="0">
              <a:solidFill>
                <a:srgbClr val="FF0000"/>
              </a:solidFill>
              <a:latin typeface="+mn-ea"/>
              <a:ea typeface="+mn-ea"/>
            </a:endParaRPr>
          </a:p>
          <a:p>
            <a:pPr algn="ctr" eaLnBrk="1" hangingPunct="1">
              <a:lnSpc>
                <a:spcPct val="90000"/>
              </a:lnSpc>
            </a:pPr>
            <a:r>
              <a:rPr kumimoji="1" lang="zh-CN" altLang="en-US" sz="2000" b="1" dirty="0">
                <a:solidFill>
                  <a:srgbClr val="FF0000"/>
                </a:solidFill>
                <a:latin typeface="+mn-ea"/>
                <a:ea typeface="+mn-ea"/>
              </a:rPr>
              <a:t>路由器</a:t>
            </a:r>
            <a:endParaRPr kumimoji="1" lang="zh-CN" altLang="en-US" sz="2000" b="1" dirty="0">
              <a:solidFill>
                <a:srgbClr val="FF0000"/>
              </a:solidFill>
              <a:latin typeface="+mn-ea"/>
              <a:ea typeface="+mn-ea"/>
            </a:endParaRPr>
          </a:p>
        </p:txBody>
      </p:sp>
      <p:pic>
        <p:nvPicPr>
          <p:cNvPr id="19" name="Picture 3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5255" y="2548613"/>
            <a:ext cx="373134" cy="40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8049" y="4271948"/>
            <a:ext cx="373134" cy="408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3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14791" y="3496732"/>
            <a:ext cx="373134" cy="408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35"/>
          <p:cNvSpPr txBox="1">
            <a:spLocks noChangeArrowheads="1"/>
          </p:cNvSpPr>
          <p:nvPr/>
        </p:nvSpPr>
        <p:spPr bwMode="auto">
          <a:xfrm>
            <a:off x="1064568" y="1676282"/>
            <a:ext cx="23823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sz="2000" b="1" dirty="0">
                <a:solidFill>
                  <a:srgbClr val="0000FF"/>
                </a:solidFill>
                <a:latin typeface="+mn-ea"/>
                <a:ea typeface="+mn-ea"/>
              </a:rPr>
              <a:t>专用网 </a:t>
            </a:r>
            <a:r>
              <a:rPr kumimoji="1" lang="en-US" altLang="zh-CN" sz="2000" b="1" dirty="0">
                <a:solidFill>
                  <a:srgbClr val="0000FF"/>
                </a:solidFill>
                <a:latin typeface="+mn-ea"/>
                <a:ea typeface="+mn-ea"/>
              </a:rPr>
              <a:t>192.168.0.0</a:t>
            </a:r>
            <a:endParaRPr kumimoji="1" lang="en-US" altLang="zh-CN" sz="2000" b="1" dirty="0">
              <a:solidFill>
                <a:srgbClr val="0000FF"/>
              </a:solidFill>
              <a:latin typeface="+mn-ea"/>
              <a:ea typeface="+mn-ea"/>
            </a:endParaRPr>
          </a:p>
        </p:txBody>
      </p:sp>
      <p:sp>
        <p:nvSpPr>
          <p:cNvPr id="23" name="Text Box 36"/>
          <p:cNvSpPr txBox="1">
            <a:spLocks noChangeArrowheads="1"/>
          </p:cNvSpPr>
          <p:nvPr/>
        </p:nvSpPr>
        <p:spPr bwMode="auto">
          <a:xfrm>
            <a:off x="7002760" y="2846818"/>
            <a:ext cx="9589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sz="2000" b="1" dirty="0">
                <a:solidFill>
                  <a:srgbClr val="000099"/>
                </a:solidFill>
                <a:latin typeface="+mn-ea"/>
                <a:ea typeface="+mn-ea"/>
              </a:rPr>
              <a:t>互联网</a:t>
            </a:r>
            <a:endParaRPr kumimoji="1" lang="zh-CN" altLang="en-US" sz="2000" b="1" dirty="0">
              <a:solidFill>
                <a:srgbClr val="000099"/>
              </a:solidFill>
              <a:latin typeface="+mn-ea"/>
              <a:ea typeface="+mn-ea"/>
            </a:endParaRPr>
          </a:p>
        </p:txBody>
      </p:sp>
      <p:sp>
        <p:nvSpPr>
          <p:cNvPr id="24" name="Line 38"/>
          <p:cNvSpPr>
            <a:spLocks noChangeShapeType="1"/>
          </p:cNvSpPr>
          <p:nvPr/>
        </p:nvSpPr>
        <p:spPr bwMode="auto">
          <a:xfrm rot="5400000">
            <a:off x="1156692" y="3381781"/>
            <a:ext cx="6023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ea"/>
            </a:endParaRPr>
          </a:p>
        </p:txBody>
      </p:sp>
      <p:pic>
        <p:nvPicPr>
          <p:cNvPr id="25" name="Picture 2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9520" y="2953321"/>
            <a:ext cx="373134" cy="408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42"/>
          <p:cNvGrpSpPr/>
          <p:nvPr/>
        </p:nvGrpSpPr>
        <p:grpSpPr bwMode="auto">
          <a:xfrm>
            <a:off x="2281560" y="3323829"/>
            <a:ext cx="1038440" cy="258405"/>
            <a:chOff x="521" y="2478"/>
            <a:chExt cx="1044" cy="136"/>
          </a:xfrm>
        </p:grpSpPr>
        <p:sp>
          <p:nvSpPr>
            <p:cNvPr id="27" name="AutoShape 41"/>
            <p:cNvSpPr>
              <a:spLocks noChangeArrowheads="1"/>
            </p:cNvSpPr>
            <p:nvPr/>
          </p:nvSpPr>
          <p:spPr bwMode="auto">
            <a:xfrm>
              <a:off x="1383" y="2505"/>
              <a:ext cx="182" cy="91"/>
            </a:xfrm>
            <a:prstGeom prst="rightArrow">
              <a:avLst>
                <a:gd name="adj1" fmla="val 49454"/>
                <a:gd name="adj2" fmla="val 72528"/>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28" name="Rectangle 39"/>
            <p:cNvSpPr>
              <a:spLocks noChangeArrowheads="1"/>
            </p:cNvSpPr>
            <p:nvPr/>
          </p:nvSpPr>
          <p:spPr bwMode="auto">
            <a:xfrm>
              <a:off x="521" y="2478"/>
              <a:ext cx="635" cy="13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29" name="Rectangle 40"/>
            <p:cNvSpPr>
              <a:spLocks noChangeArrowheads="1"/>
            </p:cNvSpPr>
            <p:nvPr/>
          </p:nvSpPr>
          <p:spPr bwMode="auto">
            <a:xfrm>
              <a:off x="1156" y="2478"/>
              <a:ext cx="227" cy="136"/>
            </a:xfrm>
            <a:prstGeom prst="rect">
              <a:avLst/>
            </a:prstGeom>
            <a:solidFill>
              <a:srgbClr val="66FF66"/>
            </a:solidFill>
            <a:ln w="9525">
              <a:solidFill>
                <a:schemeClr val="tx1"/>
              </a:solidFill>
              <a:miter lim="800000"/>
            </a:ln>
          </p:spPr>
          <p:txBody>
            <a:bodyPr wrap="none" anchor="ctr"/>
            <a:lstStyle/>
            <a:p>
              <a:endParaRPr lang="zh-CN" altLang="en-US" sz="2000" b="1">
                <a:solidFill>
                  <a:srgbClr val="000099"/>
                </a:solidFill>
                <a:latin typeface="+mn-ea"/>
              </a:endParaRPr>
            </a:p>
          </p:txBody>
        </p:sp>
      </p:grpSp>
      <p:sp>
        <p:nvSpPr>
          <p:cNvPr id="30" name="Text Box 44"/>
          <p:cNvSpPr txBox="1">
            <a:spLocks noChangeArrowheads="1"/>
          </p:cNvSpPr>
          <p:nvPr/>
        </p:nvSpPr>
        <p:spPr bwMode="auto">
          <a:xfrm>
            <a:off x="2144688" y="2168605"/>
            <a:ext cx="140294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b="1" dirty="0">
                <a:solidFill>
                  <a:srgbClr val="990000"/>
                </a:solidFill>
                <a:latin typeface="+mn-ea"/>
                <a:ea typeface="+mn-ea"/>
              </a:rPr>
              <a:t>源 </a:t>
            </a:r>
            <a:r>
              <a:rPr kumimoji="1" lang="en-US" altLang="zh-CN" b="1" dirty="0">
                <a:solidFill>
                  <a:srgbClr val="990000"/>
                </a:solidFill>
                <a:latin typeface="+mn-ea"/>
                <a:ea typeface="+mn-ea"/>
              </a:rPr>
              <a:t>IP </a:t>
            </a:r>
            <a:r>
              <a:rPr kumimoji="1" lang="zh-CN" altLang="en-US" b="1" dirty="0">
                <a:solidFill>
                  <a:srgbClr val="990000"/>
                </a:solidFill>
                <a:latin typeface="+mn-ea"/>
                <a:ea typeface="+mn-ea"/>
              </a:rPr>
              <a:t>地址</a:t>
            </a:r>
            <a:endParaRPr kumimoji="1" lang="zh-CN" altLang="en-US" b="1" dirty="0">
              <a:solidFill>
                <a:srgbClr val="990000"/>
              </a:solidFill>
              <a:latin typeface="+mn-ea"/>
              <a:ea typeface="+mn-ea"/>
            </a:endParaRPr>
          </a:p>
          <a:p>
            <a:pPr algn="ctr" eaLnBrk="1" hangingPunct="1">
              <a:lnSpc>
                <a:spcPct val="90000"/>
              </a:lnSpc>
            </a:pPr>
            <a:r>
              <a:rPr kumimoji="1" lang="en-US" altLang="zh-CN" b="1" dirty="0">
                <a:solidFill>
                  <a:srgbClr val="990000"/>
                </a:solidFill>
                <a:latin typeface="+mn-ea"/>
                <a:ea typeface="+mn-ea"/>
              </a:rPr>
              <a:t>192.168.0.3</a:t>
            </a:r>
            <a:endParaRPr kumimoji="1" lang="en-US" altLang="zh-CN" b="1" dirty="0">
              <a:solidFill>
                <a:srgbClr val="990000"/>
              </a:solidFill>
              <a:latin typeface="+mn-ea"/>
              <a:ea typeface="+mn-ea"/>
            </a:endParaRPr>
          </a:p>
        </p:txBody>
      </p:sp>
      <p:sp>
        <p:nvSpPr>
          <p:cNvPr id="31" name="Text Box 45"/>
          <p:cNvSpPr txBox="1">
            <a:spLocks noChangeArrowheads="1"/>
          </p:cNvSpPr>
          <p:nvPr/>
        </p:nvSpPr>
        <p:spPr bwMode="auto">
          <a:xfrm>
            <a:off x="740533" y="2389010"/>
            <a:ext cx="140294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b="1" dirty="0">
                <a:solidFill>
                  <a:srgbClr val="0000FF"/>
                </a:solidFill>
                <a:latin typeface="+mn-ea"/>
                <a:ea typeface="+mn-ea"/>
              </a:rPr>
              <a:t>主机 </a:t>
            </a:r>
            <a:r>
              <a:rPr kumimoji="1" lang="en-US" altLang="zh-CN" b="1" dirty="0">
                <a:solidFill>
                  <a:srgbClr val="0000FF"/>
                </a:solidFill>
                <a:latin typeface="+mn-ea"/>
                <a:ea typeface="+mn-ea"/>
              </a:rPr>
              <a:t>A</a:t>
            </a:r>
            <a:endParaRPr kumimoji="1" lang="en-US" altLang="zh-CN" b="1" dirty="0">
              <a:solidFill>
                <a:srgbClr val="0000FF"/>
              </a:solidFill>
              <a:latin typeface="+mn-ea"/>
              <a:ea typeface="+mn-ea"/>
            </a:endParaRPr>
          </a:p>
          <a:p>
            <a:pPr algn="ctr" eaLnBrk="1" hangingPunct="1">
              <a:lnSpc>
                <a:spcPct val="90000"/>
              </a:lnSpc>
            </a:pPr>
            <a:r>
              <a:rPr kumimoji="1" lang="en-US" altLang="zh-CN" b="1" dirty="0">
                <a:solidFill>
                  <a:srgbClr val="0000FF"/>
                </a:solidFill>
                <a:latin typeface="+mn-ea"/>
                <a:ea typeface="+mn-ea"/>
              </a:rPr>
              <a:t>192.168.0.3</a:t>
            </a:r>
            <a:endParaRPr kumimoji="1" lang="en-US" altLang="zh-CN" b="1" dirty="0">
              <a:solidFill>
                <a:srgbClr val="0000FF"/>
              </a:solidFill>
              <a:latin typeface="+mn-ea"/>
              <a:ea typeface="+mn-ea"/>
            </a:endParaRPr>
          </a:p>
        </p:txBody>
      </p:sp>
      <p:grpSp>
        <p:nvGrpSpPr>
          <p:cNvPr id="32" name="Group 46"/>
          <p:cNvGrpSpPr/>
          <p:nvPr/>
        </p:nvGrpSpPr>
        <p:grpSpPr bwMode="auto">
          <a:xfrm>
            <a:off x="4756215" y="3323829"/>
            <a:ext cx="1038440" cy="258405"/>
            <a:chOff x="521" y="2478"/>
            <a:chExt cx="1044" cy="136"/>
          </a:xfrm>
        </p:grpSpPr>
        <p:sp>
          <p:nvSpPr>
            <p:cNvPr id="33" name="AutoShape 47"/>
            <p:cNvSpPr>
              <a:spLocks noChangeArrowheads="1"/>
            </p:cNvSpPr>
            <p:nvPr/>
          </p:nvSpPr>
          <p:spPr bwMode="auto">
            <a:xfrm>
              <a:off x="1383" y="2505"/>
              <a:ext cx="182" cy="91"/>
            </a:xfrm>
            <a:prstGeom prst="rightArrow">
              <a:avLst>
                <a:gd name="adj1" fmla="val 49454"/>
                <a:gd name="adj2" fmla="val 72528"/>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34" name="Rectangle 48"/>
            <p:cNvSpPr>
              <a:spLocks noChangeArrowheads="1"/>
            </p:cNvSpPr>
            <p:nvPr/>
          </p:nvSpPr>
          <p:spPr bwMode="auto">
            <a:xfrm>
              <a:off x="521" y="2478"/>
              <a:ext cx="635" cy="13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35" name="Rectangle 49"/>
            <p:cNvSpPr>
              <a:spLocks noChangeArrowheads="1"/>
            </p:cNvSpPr>
            <p:nvPr/>
          </p:nvSpPr>
          <p:spPr bwMode="auto">
            <a:xfrm>
              <a:off x="1156" y="2478"/>
              <a:ext cx="227" cy="136"/>
            </a:xfrm>
            <a:prstGeom prst="rect">
              <a:avLst/>
            </a:prstGeom>
            <a:solidFill>
              <a:srgbClr val="FF66FF"/>
            </a:solidFill>
            <a:ln w="9525">
              <a:solidFill>
                <a:schemeClr val="tx1"/>
              </a:solidFill>
              <a:miter lim="800000"/>
            </a:ln>
          </p:spPr>
          <p:txBody>
            <a:bodyPr wrap="none" anchor="ctr"/>
            <a:lstStyle/>
            <a:p>
              <a:endParaRPr lang="zh-CN" altLang="en-US" sz="2000" b="1">
                <a:solidFill>
                  <a:srgbClr val="000099"/>
                </a:solidFill>
                <a:latin typeface="+mn-ea"/>
              </a:endParaRPr>
            </a:p>
          </p:txBody>
        </p:sp>
      </p:grpSp>
      <p:sp>
        <p:nvSpPr>
          <p:cNvPr id="36" name="Text Box 50"/>
          <p:cNvSpPr txBox="1">
            <a:spLocks noChangeArrowheads="1"/>
          </p:cNvSpPr>
          <p:nvPr/>
        </p:nvSpPr>
        <p:spPr bwMode="auto">
          <a:xfrm>
            <a:off x="5190460" y="2339609"/>
            <a:ext cx="127470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b="1" dirty="0">
                <a:solidFill>
                  <a:srgbClr val="990099"/>
                </a:solidFill>
                <a:latin typeface="+mn-lt"/>
                <a:ea typeface="黑体" panose="02010609060101010101" pitchFamily="2" charset="-122"/>
              </a:rPr>
              <a:t>源 </a:t>
            </a:r>
            <a:r>
              <a:rPr kumimoji="1" lang="en-US" altLang="zh-CN" b="1" dirty="0">
                <a:solidFill>
                  <a:srgbClr val="990099"/>
                </a:solidFill>
                <a:latin typeface="+mn-lt"/>
                <a:ea typeface="黑体" panose="02010609060101010101" pitchFamily="2" charset="-122"/>
              </a:rPr>
              <a:t>IP </a:t>
            </a:r>
            <a:r>
              <a:rPr kumimoji="1" lang="zh-CN" altLang="en-US" b="1" dirty="0">
                <a:solidFill>
                  <a:srgbClr val="990099"/>
                </a:solidFill>
                <a:latin typeface="+mn-lt"/>
                <a:ea typeface="黑体" panose="02010609060101010101" pitchFamily="2" charset="-122"/>
              </a:rPr>
              <a:t>地址</a:t>
            </a:r>
            <a:endParaRPr kumimoji="1" lang="zh-CN" altLang="en-US" b="1" dirty="0">
              <a:solidFill>
                <a:srgbClr val="990099"/>
              </a:solidFill>
              <a:latin typeface="+mn-lt"/>
              <a:ea typeface="黑体" panose="02010609060101010101" pitchFamily="2" charset="-122"/>
            </a:endParaRPr>
          </a:p>
          <a:p>
            <a:pPr algn="ctr" eaLnBrk="1" hangingPunct="1">
              <a:lnSpc>
                <a:spcPct val="90000"/>
              </a:lnSpc>
            </a:pPr>
            <a:r>
              <a:rPr kumimoji="1" lang="en-US" altLang="zh-CN" b="1" dirty="0">
                <a:solidFill>
                  <a:srgbClr val="990099"/>
                </a:solidFill>
                <a:latin typeface="+mn-lt"/>
                <a:ea typeface="黑体" panose="02010609060101010101" pitchFamily="2" charset="-122"/>
              </a:rPr>
              <a:t>172.38.1.5</a:t>
            </a:r>
            <a:endParaRPr kumimoji="1" lang="en-US" altLang="zh-CN" b="1" dirty="0">
              <a:solidFill>
                <a:srgbClr val="990099"/>
              </a:solidFill>
              <a:latin typeface="+mn-lt"/>
              <a:ea typeface="黑体" panose="02010609060101010101" pitchFamily="2" charset="-122"/>
            </a:endParaRPr>
          </a:p>
        </p:txBody>
      </p:sp>
      <p:sp>
        <p:nvSpPr>
          <p:cNvPr id="37" name="Line 51"/>
          <p:cNvSpPr>
            <a:spLocks noChangeShapeType="1"/>
          </p:cNvSpPr>
          <p:nvPr/>
        </p:nvSpPr>
        <p:spPr bwMode="auto">
          <a:xfrm>
            <a:off x="2999668" y="2719617"/>
            <a:ext cx="0" cy="77711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ea"/>
            </a:endParaRPr>
          </a:p>
        </p:txBody>
      </p:sp>
      <p:sp>
        <p:nvSpPr>
          <p:cNvPr id="38" name="Text Box 52"/>
          <p:cNvSpPr txBox="1">
            <a:spLocks noChangeArrowheads="1"/>
          </p:cNvSpPr>
          <p:nvPr/>
        </p:nvSpPr>
        <p:spPr bwMode="auto">
          <a:xfrm>
            <a:off x="8487349" y="1957700"/>
            <a:ext cx="127470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b="1" dirty="0">
                <a:solidFill>
                  <a:srgbClr val="000099"/>
                </a:solidFill>
                <a:latin typeface="+mn-ea"/>
                <a:ea typeface="+mn-ea"/>
              </a:rPr>
              <a:t>主机 </a:t>
            </a:r>
            <a:r>
              <a:rPr kumimoji="1" lang="en-US" altLang="zh-CN" b="1" dirty="0">
                <a:solidFill>
                  <a:srgbClr val="000099"/>
                </a:solidFill>
                <a:latin typeface="+mn-ea"/>
                <a:ea typeface="+mn-ea"/>
              </a:rPr>
              <a:t>B</a:t>
            </a:r>
            <a:endParaRPr kumimoji="1" lang="en-US" altLang="zh-CN" b="1" dirty="0">
              <a:solidFill>
                <a:srgbClr val="000099"/>
              </a:solidFill>
              <a:latin typeface="+mn-ea"/>
              <a:ea typeface="+mn-ea"/>
            </a:endParaRPr>
          </a:p>
          <a:p>
            <a:pPr algn="ctr" eaLnBrk="1" hangingPunct="1">
              <a:lnSpc>
                <a:spcPct val="90000"/>
              </a:lnSpc>
            </a:pPr>
            <a:r>
              <a:rPr kumimoji="1" lang="en-US" altLang="zh-CN" b="1" dirty="0">
                <a:solidFill>
                  <a:srgbClr val="000099"/>
                </a:solidFill>
                <a:latin typeface="+mn-ea"/>
                <a:ea typeface="+mn-ea"/>
              </a:rPr>
              <a:t>213.18.2.4</a:t>
            </a:r>
            <a:endParaRPr kumimoji="1" lang="en-US" altLang="zh-CN" b="1" dirty="0">
              <a:solidFill>
                <a:srgbClr val="000099"/>
              </a:solidFill>
              <a:latin typeface="+mn-ea"/>
              <a:ea typeface="+mn-ea"/>
            </a:endParaRPr>
          </a:p>
        </p:txBody>
      </p:sp>
      <p:sp>
        <p:nvSpPr>
          <p:cNvPr id="39" name="Line 53"/>
          <p:cNvSpPr>
            <a:spLocks noChangeShapeType="1"/>
          </p:cNvSpPr>
          <p:nvPr/>
        </p:nvSpPr>
        <p:spPr bwMode="auto">
          <a:xfrm flipH="1">
            <a:off x="5474323" y="2892520"/>
            <a:ext cx="239369" cy="60421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ea"/>
            </a:endParaRPr>
          </a:p>
        </p:txBody>
      </p:sp>
      <p:sp>
        <p:nvSpPr>
          <p:cNvPr id="40" name="Freeform 54"/>
          <p:cNvSpPr/>
          <p:nvPr/>
        </p:nvSpPr>
        <p:spPr bwMode="auto">
          <a:xfrm>
            <a:off x="5953062" y="2719617"/>
            <a:ext cx="2955154" cy="784716"/>
          </a:xfrm>
          <a:custGeom>
            <a:avLst/>
            <a:gdLst>
              <a:gd name="T0" fmla="*/ 0 w 1679"/>
              <a:gd name="T1" fmla="*/ 409 h 413"/>
              <a:gd name="T2" fmla="*/ 475 w 1679"/>
              <a:gd name="T3" fmla="*/ 401 h 413"/>
              <a:gd name="T4" fmla="*/ 843 w 1679"/>
              <a:gd name="T5" fmla="*/ 337 h 413"/>
              <a:gd name="T6" fmla="*/ 1147 w 1679"/>
              <a:gd name="T7" fmla="*/ 241 h 413"/>
              <a:gd name="T8" fmla="*/ 1387 w 1679"/>
              <a:gd name="T9" fmla="*/ 145 h 413"/>
              <a:gd name="T10" fmla="*/ 1679 w 1679"/>
              <a:gd name="T11" fmla="*/ 0 h 413"/>
              <a:gd name="T12" fmla="*/ 0 60000 65536"/>
              <a:gd name="T13" fmla="*/ 0 60000 65536"/>
              <a:gd name="T14" fmla="*/ 0 60000 65536"/>
              <a:gd name="T15" fmla="*/ 0 60000 65536"/>
              <a:gd name="T16" fmla="*/ 0 60000 65536"/>
              <a:gd name="T17" fmla="*/ 0 60000 65536"/>
              <a:gd name="T18" fmla="*/ 0 w 1679"/>
              <a:gd name="T19" fmla="*/ 0 h 413"/>
              <a:gd name="T20" fmla="*/ 1679 w 1679"/>
              <a:gd name="T21" fmla="*/ 413 h 413"/>
            </a:gdLst>
            <a:ahLst/>
            <a:cxnLst>
              <a:cxn ang="T12">
                <a:pos x="T0" y="T1"/>
              </a:cxn>
              <a:cxn ang="T13">
                <a:pos x="T2" y="T3"/>
              </a:cxn>
              <a:cxn ang="T14">
                <a:pos x="T4" y="T5"/>
              </a:cxn>
              <a:cxn ang="T15">
                <a:pos x="T6" y="T7"/>
              </a:cxn>
              <a:cxn ang="T16">
                <a:pos x="T8" y="T9"/>
              </a:cxn>
              <a:cxn ang="T17">
                <a:pos x="T10" y="T11"/>
              </a:cxn>
            </a:cxnLst>
            <a:rect l="T18" t="T19" r="T20" b="T21"/>
            <a:pathLst>
              <a:path w="1679" h="413">
                <a:moveTo>
                  <a:pt x="0" y="409"/>
                </a:moveTo>
                <a:cubicBezTo>
                  <a:pt x="79" y="408"/>
                  <a:pt x="335" y="413"/>
                  <a:pt x="475" y="401"/>
                </a:cubicBezTo>
                <a:cubicBezTo>
                  <a:pt x="615" y="389"/>
                  <a:pt x="731" y="364"/>
                  <a:pt x="843" y="337"/>
                </a:cubicBezTo>
                <a:cubicBezTo>
                  <a:pt x="955" y="310"/>
                  <a:pt x="1056" y="273"/>
                  <a:pt x="1147" y="241"/>
                </a:cubicBezTo>
                <a:cubicBezTo>
                  <a:pt x="1238" y="209"/>
                  <a:pt x="1298" y="185"/>
                  <a:pt x="1387" y="145"/>
                </a:cubicBezTo>
                <a:cubicBezTo>
                  <a:pt x="1476" y="105"/>
                  <a:pt x="1618" y="30"/>
                  <a:pt x="1679" y="0"/>
                </a:cubicBezTo>
              </a:path>
            </a:pathLst>
          </a:custGeom>
          <a:noFill/>
          <a:ln w="38100" cmpd="sng">
            <a:solidFill>
              <a:srgbClr val="CC00CC"/>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2000" b="1">
              <a:solidFill>
                <a:srgbClr val="000099"/>
              </a:solidFill>
              <a:latin typeface="+mn-ea"/>
            </a:endParaRPr>
          </a:p>
        </p:txBody>
      </p:sp>
      <p:sp>
        <p:nvSpPr>
          <p:cNvPr id="41" name="Text Box 59"/>
          <p:cNvSpPr txBox="1">
            <a:spLocks noChangeArrowheads="1"/>
          </p:cNvSpPr>
          <p:nvPr/>
        </p:nvSpPr>
        <p:spPr bwMode="auto">
          <a:xfrm>
            <a:off x="1224182" y="4494253"/>
            <a:ext cx="1456489"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b="1" dirty="0">
                <a:solidFill>
                  <a:srgbClr val="990000"/>
                </a:solidFill>
                <a:latin typeface="+mn-ea"/>
                <a:ea typeface="+mn-ea"/>
              </a:rPr>
              <a:t>目的 </a:t>
            </a:r>
            <a:r>
              <a:rPr kumimoji="1" lang="en-US" altLang="zh-CN" b="1" dirty="0">
                <a:solidFill>
                  <a:srgbClr val="990000"/>
                </a:solidFill>
                <a:latin typeface="+mn-ea"/>
                <a:ea typeface="+mn-ea"/>
              </a:rPr>
              <a:t>IP </a:t>
            </a:r>
            <a:r>
              <a:rPr kumimoji="1" lang="zh-CN" altLang="en-US" b="1" dirty="0">
                <a:solidFill>
                  <a:srgbClr val="990000"/>
                </a:solidFill>
                <a:latin typeface="+mn-ea"/>
                <a:ea typeface="+mn-ea"/>
              </a:rPr>
              <a:t>地址</a:t>
            </a:r>
            <a:endParaRPr kumimoji="1" lang="zh-CN" altLang="en-US" b="1" dirty="0">
              <a:solidFill>
                <a:srgbClr val="990000"/>
              </a:solidFill>
              <a:latin typeface="+mn-ea"/>
              <a:ea typeface="+mn-ea"/>
            </a:endParaRPr>
          </a:p>
          <a:p>
            <a:pPr algn="ctr" eaLnBrk="1" hangingPunct="1">
              <a:lnSpc>
                <a:spcPct val="90000"/>
              </a:lnSpc>
            </a:pPr>
            <a:r>
              <a:rPr kumimoji="1" lang="en-US" altLang="zh-CN" b="1" dirty="0">
                <a:solidFill>
                  <a:srgbClr val="990000"/>
                </a:solidFill>
                <a:latin typeface="+mn-ea"/>
                <a:ea typeface="+mn-ea"/>
              </a:rPr>
              <a:t>192.168.0.3</a:t>
            </a:r>
            <a:endParaRPr kumimoji="1" lang="en-US" altLang="zh-CN" b="1" dirty="0">
              <a:solidFill>
                <a:srgbClr val="990000"/>
              </a:solidFill>
              <a:latin typeface="+mn-ea"/>
              <a:ea typeface="+mn-ea"/>
            </a:endParaRPr>
          </a:p>
        </p:txBody>
      </p:sp>
      <p:sp>
        <p:nvSpPr>
          <p:cNvPr id="42" name="Line 60"/>
          <p:cNvSpPr>
            <a:spLocks noChangeShapeType="1"/>
          </p:cNvSpPr>
          <p:nvPr/>
        </p:nvSpPr>
        <p:spPr bwMode="auto">
          <a:xfrm flipH="1">
            <a:off x="2042189" y="3840640"/>
            <a:ext cx="0" cy="65361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ea"/>
            </a:endParaRPr>
          </a:p>
        </p:txBody>
      </p:sp>
      <p:grpSp>
        <p:nvGrpSpPr>
          <p:cNvPr id="43" name="Group 65"/>
          <p:cNvGrpSpPr/>
          <p:nvPr/>
        </p:nvGrpSpPr>
        <p:grpSpPr bwMode="auto">
          <a:xfrm flipH="1">
            <a:off x="4995585" y="3755137"/>
            <a:ext cx="1038440" cy="258405"/>
            <a:chOff x="521" y="2478"/>
            <a:chExt cx="1044" cy="136"/>
          </a:xfrm>
        </p:grpSpPr>
        <p:sp>
          <p:nvSpPr>
            <p:cNvPr id="44" name="AutoShape 66"/>
            <p:cNvSpPr>
              <a:spLocks noChangeArrowheads="1"/>
            </p:cNvSpPr>
            <p:nvPr/>
          </p:nvSpPr>
          <p:spPr bwMode="auto">
            <a:xfrm>
              <a:off x="1383" y="2505"/>
              <a:ext cx="182" cy="91"/>
            </a:xfrm>
            <a:prstGeom prst="rightArrow">
              <a:avLst>
                <a:gd name="adj1" fmla="val 49454"/>
                <a:gd name="adj2" fmla="val 72528"/>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45" name="Rectangle 67"/>
            <p:cNvSpPr>
              <a:spLocks noChangeArrowheads="1"/>
            </p:cNvSpPr>
            <p:nvPr/>
          </p:nvSpPr>
          <p:spPr bwMode="auto">
            <a:xfrm>
              <a:off x="521" y="2478"/>
              <a:ext cx="635" cy="13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46" name="Rectangle 68"/>
            <p:cNvSpPr>
              <a:spLocks noChangeArrowheads="1"/>
            </p:cNvSpPr>
            <p:nvPr/>
          </p:nvSpPr>
          <p:spPr bwMode="auto">
            <a:xfrm>
              <a:off x="1156" y="2478"/>
              <a:ext cx="227" cy="136"/>
            </a:xfrm>
            <a:prstGeom prst="rect">
              <a:avLst/>
            </a:prstGeom>
            <a:solidFill>
              <a:srgbClr val="FF66FF"/>
            </a:solidFill>
            <a:ln w="9525">
              <a:solidFill>
                <a:schemeClr val="tx1"/>
              </a:solidFill>
              <a:miter lim="800000"/>
            </a:ln>
          </p:spPr>
          <p:txBody>
            <a:bodyPr wrap="none" anchor="ctr"/>
            <a:lstStyle/>
            <a:p>
              <a:endParaRPr lang="zh-CN" altLang="en-US" sz="2000" b="1">
                <a:solidFill>
                  <a:srgbClr val="000099"/>
                </a:solidFill>
                <a:latin typeface="+mn-ea"/>
              </a:endParaRPr>
            </a:p>
          </p:txBody>
        </p:sp>
      </p:grpSp>
      <p:sp>
        <p:nvSpPr>
          <p:cNvPr id="47" name="Text Box 69"/>
          <p:cNvSpPr txBox="1">
            <a:spLocks noChangeArrowheads="1"/>
          </p:cNvSpPr>
          <p:nvPr/>
        </p:nvSpPr>
        <p:spPr bwMode="auto">
          <a:xfrm>
            <a:off x="5080688" y="4494253"/>
            <a:ext cx="145648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b="1" dirty="0">
                <a:solidFill>
                  <a:srgbClr val="990099"/>
                </a:solidFill>
                <a:latin typeface="+mn-lt"/>
                <a:ea typeface="黑体" panose="02010609060101010101" pitchFamily="2" charset="-122"/>
              </a:rPr>
              <a:t>目的 </a:t>
            </a:r>
            <a:r>
              <a:rPr kumimoji="1" lang="en-US" altLang="zh-CN" b="1" dirty="0">
                <a:solidFill>
                  <a:srgbClr val="990099"/>
                </a:solidFill>
                <a:latin typeface="+mn-lt"/>
                <a:ea typeface="黑体" panose="02010609060101010101" pitchFamily="2" charset="-122"/>
              </a:rPr>
              <a:t>IP </a:t>
            </a:r>
            <a:r>
              <a:rPr kumimoji="1" lang="zh-CN" altLang="en-US" b="1" dirty="0">
                <a:solidFill>
                  <a:srgbClr val="990099"/>
                </a:solidFill>
                <a:latin typeface="+mn-lt"/>
                <a:ea typeface="黑体" panose="02010609060101010101" pitchFamily="2" charset="-122"/>
              </a:rPr>
              <a:t>地址</a:t>
            </a:r>
            <a:endParaRPr kumimoji="1" lang="zh-CN" altLang="en-US" b="1" dirty="0">
              <a:solidFill>
                <a:srgbClr val="990099"/>
              </a:solidFill>
              <a:latin typeface="+mn-lt"/>
              <a:ea typeface="黑体" panose="02010609060101010101" pitchFamily="2" charset="-122"/>
            </a:endParaRPr>
          </a:p>
          <a:p>
            <a:pPr algn="ctr" eaLnBrk="1" hangingPunct="1">
              <a:lnSpc>
                <a:spcPct val="90000"/>
              </a:lnSpc>
            </a:pPr>
            <a:r>
              <a:rPr kumimoji="1" lang="en-US" altLang="zh-CN" b="1" dirty="0">
                <a:solidFill>
                  <a:srgbClr val="990099"/>
                </a:solidFill>
                <a:latin typeface="+mn-lt"/>
                <a:ea typeface="黑体" panose="02010609060101010101" pitchFamily="2" charset="-122"/>
              </a:rPr>
              <a:t>172.38.1.5</a:t>
            </a:r>
            <a:endParaRPr kumimoji="1" lang="en-US" altLang="zh-CN" b="1" dirty="0">
              <a:solidFill>
                <a:srgbClr val="990099"/>
              </a:solidFill>
              <a:latin typeface="+mn-lt"/>
              <a:ea typeface="黑体" panose="02010609060101010101" pitchFamily="2" charset="-122"/>
            </a:endParaRPr>
          </a:p>
        </p:txBody>
      </p:sp>
      <p:sp>
        <p:nvSpPr>
          <p:cNvPr id="48" name="Line 70"/>
          <p:cNvSpPr>
            <a:spLocks noChangeShapeType="1"/>
          </p:cNvSpPr>
          <p:nvPr/>
        </p:nvSpPr>
        <p:spPr bwMode="auto">
          <a:xfrm>
            <a:off x="5314156" y="3938896"/>
            <a:ext cx="480499" cy="55535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ea"/>
            </a:endParaRPr>
          </a:p>
        </p:txBody>
      </p:sp>
      <p:sp>
        <p:nvSpPr>
          <p:cNvPr id="49" name="Freeform 71"/>
          <p:cNvSpPr/>
          <p:nvPr/>
        </p:nvSpPr>
        <p:spPr bwMode="auto">
          <a:xfrm>
            <a:off x="6113227" y="3025522"/>
            <a:ext cx="2970995" cy="811317"/>
          </a:xfrm>
          <a:custGeom>
            <a:avLst/>
            <a:gdLst>
              <a:gd name="T0" fmla="*/ 0 w 1688"/>
              <a:gd name="T1" fmla="*/ 425 h 427"/>
              <a:gd name="T2" fmla="*/ 456 w 1688"/>
              <a:gd name="T3" fmla="*/ 416 h 427"/>
              <a:gd name="T4" fmla="*/ 816 w 1688"/>
              <a:gd name="T5" fmla="*/ 360 h 427"/>
              <a:gd name="T6" fmla="*/ 1080 w 1688"/>
              <a:gd name="T7" fmla="*/ 288 h 427"/>
              <a:gd name="T8" fmla="*/ 1336 w 1688"/>
              <a:gd name="T9" fmla="*/ 192 h 427"/>
              <a:gd name="T10" fmla="*/ 1688 w 1688"/>
              <a:gd name="T11" fmla="*/ 0 h 427"/>
              <a:gd name="T12" fmla="*/ 0 60000 65536"/>
              <a:gd name="T13" fmla="*/ 0 60000 65536"/>
              <a:gd name="T14" fmla="*/ 0 60000 65536"/>
              <a:gd name="T15" fmla="*/ 0 60000 65536"/>
              <a:gd name="T16" fmla="*/ 0 60000 65536"/>
              <a:gd name="T17" fmla="*/ 0 60000 65536"/>
              <a:gd name="T18" fmla="*/ 0 w 1688"/>
              <a:gd name="T19" fmla="*/ 0 h 427"/>
              <a:gd name="T20" fmla="*/ 1688 w 1688"/>
              <a:gd name="T21" fmla="*/ 427 h 427"/>
            </a:gdLst>
            <a:ahLst/>
            <a:cxnLst>
              <a:cxn ang="T12">
                <a:pos x="T0" y="T1"/>
              </a:cxn>
              <a:cxn ang="T13">
                <a:pos x="T2" y="T3"/>
              </a:cxn>
              <a:cxn ang="T14">
                <a:pos x="T4" y="T5"/>
              </a:cxn>
              <a:cxn ang="T15">
                <a:pos x="T6" y="T7"/>
              </a:cxn>
              <a:cxn ang="T16">
                <a:pos x="T8" y="T9"/>
              </a:cxn>
              <a:cxn ang="T17">
                <a:pos x="T10" y="T11"/>
              </a:cxn>
            </a:cxnLst>
            <a:rect l="T18" t="T19" r="T20" b="T21"/>
            <a:pathLst>
              <a:path w="1688" h="427">
                <a:moveTo>
                  <a:pt x="0" y="425"/>
                </a:moveTo>
                <a:cubicBezTo>
                  <a:pt x="76" y="424"/>
                  <a:pt x="320" y="427"/>
                  <a:pt x="456" y="416"/>
                </a:cubicBezTo>
                <a:cubicBezTo>
                  <a:pt x="592" y="405"/>
                  <a:pt x="712" y="381"/>
                  <a:pt x="816" y="360"/>
                </a:cubicBezTo>
                <a:cubicBezTo>
                  <a:pt x="920" y="339"/>
                  <a:pt x="993" y="316"/>
                  <a:pt x="1080" y="288"/>
                </a:cubicBezTo>
                <a:cubicBezTo>
                  <a:pt x="1167" y="260"/>
                  <a:pt x="1235" y="240"/>
                  <a:pt x="1336" y="192"/>
                </a:cubicBezTo>
                <a:cubicBezTo>
                  <a:pt x="1437" y="144"/>
                  <a:pt x="1615" y="40"/>
                  <a:pt x="1688" y="0"/>
                </a:cubicBezTo>
              </a:path>
            </a:pathLst>
          </a:custGeom>
          <a:noFill/>
          <a:ln w="38100" cmpd="sng">
            <a:solidFill>
              <a:srgbClr val="CC00CC"/>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000" b="1">
              <a:solidFill>
                <a:srgbClr val="000099"/>
              </a:solidFill>
              <a:latin typeface="+mn-ea"/>
            </a:endParaRPr>
          </a:p>
        </p:txBody>
      </p:sp>
      <p:sp>
        <p:nvSpPr>
          <p:cNvPr id="50" name="AutoShape 75"/>
          <p:cNvSpPr>
            <a:spLocks noChangeArrowheads="1"/>
          </p:cNvSpPr>
          <p:nvPr/>
        </p:nvSpPr>
        <p:spPr bwMode="auto">
          <a:xfrm>
            <a:off x="4677012" y="1244234"/>
            <a:ext cx="1860164" cy="748228"/>
          </a:xfrm>
          <a:prstGeom prst="wedgeRoundRectCallout">
            <a:avLst>
              <a:gd name="adj1" fmla="val -61990"/>
              <a:gd name="adj2" fmla="val 265089"/>
              <a:gd name="adj3" fmla="val 16667"/>
            </a:avLst>
          </a:prstGeom>
          <a:solidFill>
            <a:srgbClr val="FFFF66"/>
          </a:solidFill>
          <a:ln w="9525">
            <a:solidFill>
              <a:schemeClr val="tx1"/>
            </a:solidFill>
            <a:miter lim="800000"/>
          </a:ln>
        </p:spPr>
        <p:txBody>
          <a:bodyPr/>
          <a:lstStyle/>
          <a:p>
            <a:pPr algn="ctr"/>
            <a:endParaRPr lang="zh-CN" altLang="zh-CN" sz="2000" b="1">
              <a:solidFill>
                <a:srgbClr val="000099"/>
              </a:solidFill>
              <a:latin typeface="+mn-ea"/>
            </a:endParaRPr>
          </a:p>
        </p:txBody>
      </p:sp>
      <p:sp>
        <p:nvSpPr>
          <p:cNvPr id="51" name="Text Box 76"/>
          <p:cNvSpPr txBox="1">
            <a:spLocks noChangeArrowheads="1"/>
          </p:cNvSpPr>
          <p:nvPr/>
        </p:nvSpPr>
        <p:spPr bwMode="auto">
          <a:xfrm>
            <a:off x="4797660" y="1316242"/>
            <a:ext cx="15955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sz="2000" b="1" dirty="0">
                <a:solidFill>
                  <a:srgbClr val="000099"/>
                </a:solidFill>
                <a:latin typeface="+mn-ea"/>
                <a:ea typeface="+mn-ea"/>
              </a:rPr>
              <a:t>全球 </a:t>
            </a:r>
            <a:r>
              <a:rPr kumimoji="1" lang="en-US" altLang="zh-CN" sz="2000" b="1" dirty="0">
                <a:solidFill>
                  <a:srgbClr val="000099"/>
                </a:solidFill>
                <a:latin typeface="+mn-ea"/>
                <a:ea typeface="+mn-ea"/>
              </a:rPr>
              <a:t>IP </a:t>
            </a:r>
            <a:r>
              <a:rPr kumimoji="1" lang="zh-CN" altLang="en-US" sz="2000" b="1" dirty="0">
                <a:solidFill>
                  <a:srgbClr val="000099"/>
                </a:solidFill>
                <a:latin typeface="+mn-ea"/>
                <a:ea typeface="+mn-ea"/>
              </a:rPr>
              <a:t>地址</a:t>
            </a:r>
            <a:endParaRPr kumimoji="1" lang="zh-CN" altLang="en-US" sz="2000" b="1" dirty="0">
              <a:solidFill>
                <a:srgbClr val="000099"/>
              </a:solidFill>
              <a:latin typeface="+mn-ea"/>
              <a:ea typeface="+mn-ea"/>
            </a:endParaRPr>
          </a:p>
          <a:p>
            <a:pPr algn="ctr" eaLnBrk="1" hangingPunct="1">
              <a:lnSpc>
                <a:spcPct val="90000"/>
              </a:lnSpc>
            </a:pPr>
            <a:r>
              <a:rPr kumimoji="1" lang="en-US" altLang="zh-CN" sz="2000" b="1" dirty="0">
                <a:solidFill>
                  <a:srgbClr val="000099"/>
                </a:solidFill>
                <a:latin typeface="+mn-ea"/>
                <a:ea typeface="+mn-ea"/>
              </a:rPr>
              <a:t>172.38.1.5</a:t>
            </a:r>
            <a:endParaRPr kumimoji="1" lang="en-US" altLang="zh-CN" sz="2000" b="1" dirty="0">
              <a:solidFill>
                <a:srgbClr val="000099"/>
              </a:solidFill>
              <a:latin typeface="+mn-ea"/>
              <a:ea typeface="+mn-ea"/>
            </a:endParaRPr>
          </a:p>
        </p:txBody>
      </p:sp>
      <p:sp>
        <p:nvSpPr>
          <p:cNvPr id="4" name="矩形 3"/>
          <p:cNvSpPr/>
          <p:nvPr/>
        </p:nvSpPr>
        <p:spPr>
          <a:xfrm>
            <a:off x="2520928" y="5373216"/>
            <a:ext cx="5600424"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NAT </a:t>
            </a:r>
            <a:r>
              <a:rPr lang="zh-CN" altLang="zh-CN" sz="2400" b="1" dirty="0" smtClean="0">
                <a:latin typeface="+mn-lt"/>
                <a:ea typeface="黑体" panose="02010609060101010101" pitchFamily="2" charset="-122"/>
              </a:rPr>
              <a:t>路由器</a:t>
            </a:r>
            <a:r>
              <a:rPr lang="zh-CN" altLang="zh-CN" sz="2400" b="1" dirty="0">
                <a:latin typeface="+mn-lt"/>
                <a:ea typeface="黑体" panose="02010609060101010101" pitchFamily="2" charset="-122"/>
              </a:rPr>
              <a:t>的工作原理</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noChangeArrowheads="1"/>
          </p:cNvSpPr>
          <p:nvPr>
            <p:ph type="title"/>
          </p:nvPr>
        </p:nvSpPr>
        <p:spPr/>
        <p:txBody>
          <a:bodyPr/>
          <a:lstStyle/>
          <a:p>
            <a:pPr algn="ctr"/>
            <a:r>
              <a:rPr lang="zh-CN" altLang="en-US"/>
              <a:t>网络地址转换的过程</a:t>
            </a:r>
            <a:endParaRPr lang="zh-CN" altLang="en-US" sz="3600"/>
          </a:p>
        </p:txBody>
      </p:sp>
      <p:sp>
        <p:nvSpPr>
          <p:cNvPr id="629763" name="Rectangle 3"/>
          <p:cNvSpPr>
            <a:spLocks noGrp="1" noChangeArrowheads="1"/>
          </p:cNvSpPr>
          <p:nvPr>
            <p:ph idx="1"/>
          </p:nvPr>
        </p:nvSpPr>
        <p:spPr/>
        <p:txBody>
          <a:bodyPr/>
          <a:lstStyle/>
          <a:p>
            <a:pPr>
              <a:lnSpc>
                <a:spcPct val="120000"/>
              </a:lnSpc>
            </a:pPr>
            <a:r>
              <a:rPr lang="zh-CN" altLang="en-US" sz="2800" dirty="0"/>
              <a:t>内部主机 </a:t>
            </a:r>
            <a:r>
              <a:rPr lang="en-US" altLang="zh-CN" sz="2800" dirty="0" smtClean="0"/>
              <a:t>A </a:t>
            </a:r>
            <a:r>
              <a:rPr lang="zh-CN" altLang="en-US" sz="2800" dirty="0"/>
              <a:t>用</a:t>
            </a:r>
            <a:r>
              <a:rPr lang="zh-CN" altLang="en-US" sz="2800" dirty="0">
                <a:solidFill>
                  <a:srgbClr val="FF0000"/>
                </a:solidFill>
              </a:rPr>
              <a:t>本地地址 </a:t>
            </a:r>
            <a:r>
              <a:rPr lang="en-US" altLang="zh-CN" sz="2800" dirty="0" smtClean="0">
                <a:solidFill>
                  <a:srgbClr val="FF0000"/>
                </a:solidFill>
              </a:rPr>
              <a:t>IP</a:t>
            </a:r>
            <a:r>
              <a:rPr lang="en-US" altLang="zh-CN" sz="2800" i="1" baseline="-25000" dirty="0" smtClean="0">
                <a:solidFill>
                  <a:srgbClr val="FF0000"/>
                </a:solidFill>
              </a:rPr>
              <a:t>A </a:t>
            </a:r>
            <a:r>
              <a:rPr lang="zh-CN" altLang="en-US" sz="2800" dirty="0" smtClean="0"/>
              <a:t>和互联网上</a:t>
            </a:r>
            <a:r>
              <a:rPr lang="zh-CN" altLang="en-US" sz="2800" dirty="0"/>
              <a:t>主机 </a:t>
            </a:r>
            <a:r>
              <a:rPr lang="en-US" altLang="zh-CN" sz="2800" dirty="0" smtClean="0"/>
              <a:t>B </a:t>
            </a:r>
            <a:r>
              <a:rPr lang="zh-CN" altLang="en-US" sz="2800" dirty="0"/>
              <a:t>通信所发送的数据报必须经过 </a:t>
            </a:r>
            <a:r>
              <a:rPr lang="en-US" altLang="zh-CN" sz="2800" dirty="0"/>
              <a:t>NAT </a:t>
            </a:r>
            <a:r>
              <a:rPr lang="zh-CN" altLang="en-US" sz="2800" dirty="0"/>
              <a:t>路由器。</a:t>
            </a:r>
            <a:endParaRPr lang="zh-CN" altLang="en-US" sz="2800" dirty="0"/>
          </a:p>
          <a:p>
            <a:pPr>
              <a:lnSpc>
                <a:spcPct val="120000"/>
              </a:lnSpc>
            </a:pPr>
            <a:r>
              <a:rPr lang="en-US" altLang="zh-CN" sz="2800" dirty="0"/>
              <a:t>NAT </a:t>
            </a:r>
            <a:r>
              <a:rPr lang="zh-CN" altLang="en-US" sz="2800" dirty="0"/>
              <a:t>路由器</a:t>
            </a:r>
            <a:r>
              <a:rPr lang="zh-CN" altLang="en-US" sz="2800" dirty="0">
                <a:solidFill>
                  <a:srgbClr val="FF0000"/>
                </a:solidFill>
              </a:rPr>
              <a:t>将数据报的源地址 </a:t>
            </a:r>
            <a:r>
              <a:rPr lang="en-US" altLang="zh-CN" sz="2800" dirty="0" smtClean="0">
                <a:solidFill>
                  <a:srgbClr val="FF0000"/>
                </a:solidFill>
              </a:rPr>
              <a:t>IP</a:t>
            </a:r>
            <a:r>
              <a:rPr lang="en-US" altLang="zh-CN" sz="2800" i="1" baseline="-25000" dirty="0" smtClean="0">
                <a:solidFill>
                  <a:srgbClr val="FF0000"/>
                </a:solidFill>
              </a:rPr>
              <a:t>A </a:t>
            </a:r>
            <a:r>
              <a:rPr lang="zh-CN" altLang="en-US" sz="2800" dirty="0">
                <a:solidFill>
                  <a:srgbClr val="FF0000"/>
                </a:solidFill>
              </a:rPr>
              <a:t>转换成全球地址 </a:t>
            </a:r>
            <a:r>
              <a:rPr lang="en-US" altLang="zh-CN" sz="2800" dirty="0" smtClean="0">
                <a:solidFill>
                  <a:srgbClr val="FF0000"/>
                </a:solidFill>
              </a:rPr>
              <a:t>IP</a:t>
            </a:r>
            <a:r>
              <a:rPr lang="en-US" altLang="zh-CN" sz="2800" i="1" baseline="-25000" dirty="0" smtClean="0">
                <a:solidFill>
                  <a:srgbClr val="FF0000"/>
                </a:solidFill>
              </a:rPr>
              <a:t>G</a:t>
            </a:r>
            <a:r>
              <a:rPr lang="zh-CN" altLang="en-US" sz="2800" dirty="0" smtClean="0">
                <a:solidFill>
                  <a:srgbClr val="FF0000"/>
                </a:solidFill>
              </a:rPr>
              <a:t>，</a:t>
            </a:r>
            <a:r>
              <a:rPr lang="zh-CN" altLang="en-US" sz="2800" dirty="0" smtClean="0"/>
              <a:t>并把转换结果记录到</a:t>
            </a:r>
            <a:r>
              <a:rPr lang="en-US" altLang="zh-CN" sz="2800" dirty="0" smtClean="0">
                <a:solidFill>
                  <a:srgbClr val="FF0000"/>
                </a:solidFill>
              </a:rPr>
              <a:t>NAT</a:t>
            </a:r>
            <a:r>
              <a:rPr lang="zh-CN" altLang="en-US" sz="2800" dirty="0" smtClean="0">
                <a:solidFill>
                  <a:srgbClr val="FF0000"/>
                </a:solidFill>
              </a:rPr>
              <a:t>地址转换表</a:t>
            </a:r>
            <a:r>
              <a:rPr lang="zh-CN" altLang="en-US" sz="2800" dirty="0" smtClean="0"/>
              <a:t>中，目的地址 </a:t>
            </a:r>
            <a:r>
              <a:rPr lang="en-US" altLang="zh-CN" sz="2800" dirty="0" smtClean="0"/>
              <a:t>IP</a:t>
            </a:r>
            <a:r>
              <a:rPr lang="en-US" altLang="zh-CN" sz="2800" i="1" baseline="-25000" dirty="0" smtClean="0"/>
              <a:t>B </a:t>
            </a:r>
            <a:r>
              <a:rPr lang="zh-CN" altLang="en-US" sz="2800" dirty="0"/>
              <a:t>保持不变，然后发送</a:t>
            </a:r>
            <a:r>
              <a:rPr lang="zh-CN" altLang="en-US" sz="2800" dirty="0" smtClean="0"/>
              <a:t>到互联网。</a:t>
            </a:r>
            <a:endParaRPr lang="zh-CN" altLang="en-US" sz="2800" dirty="0"/>
          </a:p>
          <a:p>
            <a:pPr>
              <a:lnSpc>
                <a:spcPct val="120000"/>
              </a:lnSpc>
            </a:pPr>
            <a:r>
              <a:rPr lang="en-US" altLang="zh-CN" sz="2800" dirty="0"/>
              <a:t>NAT </a:t>
            </a:r>
            <a:r>
              <a:rPr lang="zh-CN" altLang="en-US" sz="2800" dirty="0"/>
              <a:t>路由器收到主机 </a:t>
            </a:r>
            <a:r>
              <a:rPr lang="en-US" altLang="zh-CN" sz="2800" dirty="0" smtClean="0"/>
              <a:t>B </a:t>
            </a:r>
            <a:r>
              <a:rPr lang="zh-CN" altLang="en-US" sz="2800" dirty="0"/>
              <a:t>发回的数据报时，知道数据报中的源地址是 </a:t>
            </a:r>
            <a:r>
              <a:rPr lang="en-US" altLang="zh-CN" sz="2800" dirty="0" smtClean="0"/>
              <a:t>IP</a:t>
            </a:r>
            <a:r>
              <a:rPr lang="en-US" altLang="zh-CN" sz="2800" i="1" baseline="-25000" dirty="0" smtClean="0"/>
              <a:t>B </a:t>
            </a:r>
            <a:r>
              <a:rPr lang="zh-CN" altLang="en-US" sz="2800" dirty="0"/>
              <a:t>而目的地址是 </a:t>
            </a:r>
            <a:r>
              <a:rPr lang="en-US" altLang="zh-CN" sz="2800" dirty="0" smtClean="0"/>
              <a:t>IP</a:t>
            </a:r>
            <a:r>
              <a:rPr lang="en-US" altLang="zh-CN" sz="2800" i="1" baseline="-25000" dirty="0" smtClean="0"/>
              <a:t>G</a:t>
            </a:r>
            <a:r>
              <a:rPr lang="zh-CN" altLang="en-US" sz="2800" dirty="0" smtClean="0"/>
              <a:t>。</a:t>
            </a:r>
            <a:endParaRPr lang="zh-CN" altLang="en-US" sz="2800" dirty="0"/>
          </a:p>
          <a:p>
            <a:pPr>
              <a:lnSpc>
                <a:spcPct val="120000"/>
              </a:lnSpc>
            </a:pPr>
            <a:r>
              <a:rPr lang="zh-CN" altLang="en-US" sz="2800" dirty="0">
                <a:solidFill>
                  <a:srgbClr val="FF0000"/>
                </a:solidFill>
              </a:rPr>
              <a:t>根据 </a:t>
            </a:r>
            <a:r>
              <a:rPr lang="en-US" altLang="zh-CN" sz="2800" dirty="0">
                <a:solidFill>
                  <a:srgbClr val="FF0000"/>
                </a:solidFill>
              </a:rPr>
              <a:t>NAT </a:t>
            </a:r>
            <a:r>
              <a:rPr lang="zh-CN" altLang="en-US" sz="2800" dirty="0">
                <a:solidFill>
                  <a:srgbClr val="FF0000"/>
                </a:solidFill>
              </a:rPr>
              <a:t>转换表，</a:t>
            </a:r>
            <a:r>
              <a:rPr lang="en-US" altLang="zh-CN" sz="2800" dirty="0"/>
              <a:t>NAT </a:t>
            </a:r>
            <a:r>
              <a:rPr lang="zh-CN" altLang="en-US" sz="2800" dirty="0"/>
              <a:t>路由器</a:t>
            </a:r>
            <a:r>
              <a:rPr lang="zh-CN" altLang="en-US" sz="2800" dirty="0">
                <a:solidFill>
                  <a:srgbClr val="FF0000"/>
                </a:solidFill>
              </a:rPr>
              <a:t>将目的地址 </a:t>
            </a:r>
            <a:r>
              <a:rPr lang="en-US" altLang="zh-CN" sz="2800" dirty="0">
                <a:solidFill>
                  <a:srgbClr val="FF0000"/>
                </a:solidFill>
              </a:rPr>
              <a:t>IP</a:t>
            </a:r>
            <a:r>
              <a:rPr lang="en-US" altLang="zh-CN" sz="2800" i="1" baseline="-25000" dirty="0">
                <a:solidFill>
                  <a:srgbClr val="FF0000"/>
                </a:solidFill>
              </a:rPr>
              <a:t>G </a:t>
            </a:r>
            <a:r>
              <a:rPr lang="zh-CN" altLang="en-US" sz="2800" dirty="0">
                <a:solidFill>
                  <a:srgbClr val="FF0000"/>
                </a:solidFill>
              </a:rPr>
              <a:t>转换为 </a:t>
            </a:r>
            <a:r>
              <a:rPr lang="en-US" altLang="zh-CN" sz="2800" dirty="0" smtClean="0">
                <a:solidFill>
                  <a:srgbClr val="FF0000"/>
                </a:solidFill>
              </a:rPr>
              <a:t>IP</a:t>
            </a:r>
            <a:r>
              <a:rPr lang="en-US" altLang="zh-CN" sz="2800" i="1" baseline="-25000" dirty="0" smtClean="0">
                <a:solidFill>
                  <a:srgbClr val="FF0000"/>
                </a:solidFill>
              </a:rPr>
              <a:t>A</a:t>
            </a:r>
            <a:r>
              <a:rPr lang="zh-CN" altLang="en-US" sz="2800" dirty="0" smtClean="0">
                <a:solidFill>
                  <a:srgbClr val="FF0000"/>
                </a:solidFill>
              </a:rPr>
              <a:t>，</a:t>
            </a:r>
            <a:r>
              <a:rPr lang="zh-CN" altLang="en-US" sz="2800" dirty="0"/>
              <a:t>转发给最终的内部主机 </a:t>
            </a:r>
            <a:r>
              <a:rPr lang="en-US" altLang="zh-CN" sz="2800" dirty="0" smtClean="0"/>
              <a:t>A</a:t>
            </a:r>
            <a:r>
              <a:rPr lang="zh-CN" altLang="en-US" sz="2800" dirty="0" smtClean="0"/>
              <a:t>。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7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7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7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noChangeArrowheads="1"/>
          </p:cNvSpPr>
          <p:nvPr>
            <p:ph type="title"/>
          </p:nvPr>
        </p:nvSpPr>
        <p:spPr/>
        <p:txBody>
          <a:bodyPr/>
          <a:lstStyle/>
          <a:p>
            <a:pPr algn="ctr"/>
            <a:r>
              <a:rPr lang="zh-CN" altLang="en-US"/>
              <a:t>网络地址转换的过程</a:t>
            </a:r>
            <a:endParaRPr lang="zh-CN" altLang="en-US" sz="3600"/>
          </a:p>
        </p:txBody>
      </p:sp>
      <p:sp>
        <p:nvSpPr>
          <p:cNvPr id="629763" name="Rectangle 3"/>
          <p:cNvSpPr>
            <a:spLocks noGrp="1" noChangeArrowheads="1"/>
          </p:cNvSpPr>
          <p:nvPr>
            <p:ph idx="1"/>
          </p:nvPr>
        </p:nvSpPr>
        <p:spPr/>
        <p:txBody>
          <a:bodyPr/>
          <a:lstStyle/>
          <a:p>
            <a:r>
              <a:rPr lang="zh-CN" altLang="en-US" sz="2800" dirty="0" smtClean="0"/>
              <a:t>可以看出，在内部主机与外部主机通信时，在</a:t>
            </a:r>
            <a:r>
              <a:rPr lang="en-US" altLang="zh-CN" sz="2800" dirty="0" smtClean="0"/>
              <a:t>NAT</a:t>
            </a:r>
            <a:r>
              <a:rPr lang="zh-CN" altLang="en-US" sz="2800" dirty="0" smtClean="0"/>
              <a:t>路由器上发生了</a:t>
            </a:r>
            <a:r>
              <a:rPr lang="zh-CN" altLang="en-US" sz="2800" dirty="0" smtClean="0">
                <a:solidFill>
                  <a:srgbClr val="FF0000"/>
                </a:solidFill>
              </a:rPr>
              <a:t>两次地址转换</a:t>
            </a:r>
            <a:r>
              <a:rPr lang="zh-CN" altLang="en-US" sz="2800" dirty="0">
                <a:solidFill>
                  <a:srgbClr val="FF0000"/>
                </a:solidFill>
              </a:rPr>
              <a:t>：</a:t>
            </a:r>
            <a:endParaRPr lang="en-US" altLang="zh-CN" sz="2800" dirty="0" smtClean="0">
              <a:solidFill>
                <a:srgbClr val="FF0000"/>
              </a:solidFill>
            </a:endParaRPr>
          </a:p>
          <a:p>
            <a:pPr lvl="1"/>
            <a:r>
              <a:rPr lang="zh-CN" altLang="en-US" sz="2400" dirty="0" smtClean="0">
                <a:solidFill>
                  <a:srgbClr val="0000FF"/>
                </a:solidFill>
              </a:rPr>
              <a:t>离开专用网时：</a:t>
            </a:r>
            <a:r>
              <a:rPr lang="zh-CN" altLang="en-US" sz="2400" dirty="0" smtClean="0"/>
              <a:t>替换源地址，将内部地址替换为全球地址；</a:t>
            </a:r>
            <a:endParaRPr lang="en-US" altLang="zh-CN" sz="2400" dirty="0" smtClean="0"/>
          </a:p>
          <a:p>
            <a:pPr lvl="1"/>
            <a:r>
              <a:rPr lang="zh-CN" altLang="en-US" sz="2400" dirty="0" smtClean="0">
                <a:solidFill>
                  <a:srgbClr val="0000FF"/>
                </a:solidFill>
              </a:rPr>
              <a:t>进入</a:t>
            </a:r>
            <a:r>
              <a:rPr lang="zh-CN" altLang="en-US" sz="2400" dirty="0">
                <a:solidFill>
                  <a:srgbClr val="0000FF"/>
                </a:solidFill>
              </a:rPr>
              <a:t>专用网</a:t>
            </a:r>
            <a:r>
              <a:rPr lang="zh-CN" altLang="en-US" sz="2400" dirty="0" smtClean="0">
                <a:solidFill>
                  <a:srgbClr val="0000FF"/>
                </a:solidFill>
              </a:rPr>
              <a:t>时：</a:t>
            </a:r>
            <a:r>
              <a:rPr lang="zh-CN" altLang="en-US" sz="2400" dirty="0" smtClean="0"/>
              <a:t>替换目的地址</a:t>
            </a:r>
            <a:r>
              <a:rPr lang="zh-CN" altLang="en-US" sz="2400" dirty="0"/>
              <a:t>，</a:t>
            </a:r>
            <a:r>
              <a:rPr lang="zh-CN" altLang="en-US" sz="2400" dirty="0" smtClean="0"/>
              <a:t>将全球地址替换为</a:t>
            </a:r>
            <a:r>
              <a:rPr lang="zh-CN" altLang="en-US" sz="2400" dirty="0"/>
              <a:t>内部地址</a:t>
            </a:r>
            <a:r>
              <a:rPr lang="zh-CN" altLang="en-US" sz="2400" dirty="0" smtClean="0"/>
              <a:t>；</a:t>
            </a:r>
            <a:endParaRPr lang="zh-CN" altLang="en-US" sz="2400" dirty="0"/>
          </a:p>
        </p:txBody>
      </p:sp>
      <p:graphicFrame>
        <p:nvGraphicFramePr>
          <p:cNvPr id="2" name="表格 1"/>
          <p:cNvGraphicFramePr>
            <a:graphicFrameLocks noGrp="1"/>
          </p:cNvGraphicFramePr>
          <p:nvPr/>
        </p:nvGraphicFramePr>
        <p:xfrm>
          <a:off x="848544" y="3789042"/>
          <a:ext cx="8496943" cy="2088230"/>
        </p:xfrm>
        <a:graphic>
          <a:graphicData uri="http://schemas.openxmlformats.org/drawingml/2006/table">
            <a:tbl>
              <a:tblPr firstRow="1" firstCol="1" lastRow="1" lastCol="1" bandRow="1" bandCol="1">
                <a:tableStyleId>{5C22544A-7EE6-4342-B048-85BDC9FD1C3A}</a:tableStyleId>
              </a:tblPr>
              <a:tblGrid>
                <a:gridCol w="1763516"/>
                <a:gridCol w="2545266"/>
                <a:gridCol w="2104005"/>
                <a:gridCol w="2084156"/>
              </a:tblGrid>
              <a:tr h="417646">
                <a:tc>
                  <a:txBody>
                    <a:bodyPr/>
                    <a:lstStyle/>
                    <a:p>
                      <a:pPr algn="ctr">
                        <a:lnSpc>
                          <a:spcPct val="100000"/>
                        </a:lnSpc>
                        <a:spcAft>
                          <a:spcPts val="0"/>
                        </a:spcAft>
                        <a:tabLst>
                          <a:tab pos="3886200" algn="l"/>
                        </a:tabLst>
                      </a:pPr>
                      <a:r>
                        <a:rPr lang="zh-CN" sz="2400" b="1" dirty="0">
                          <a:solidFill>
                            <a:schemeClr val="tx1"/>
                          </a:solidFill>
                          <a:effectLst/>
                          <a:latin typeface="+mn-lt"/>
                          <a:ea typeface="黑体" panose="02010609060101010101" pitchFamily="2" charset="-122"/>
                        </a:rPr>
                        <a:t>方向</a:t>
                      </a:r>
                      <a:endParaRPr lang="zh-CN" sz="24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tabLst>
                          <a:tab pos="3886200" algn="l"/>
                        </a:tabLst>
                      </a:pPr>
                      <a:r>
                        <a:rPr lang="zh-CN" sz="2400" b="1" dirty="0">
                          <a:solidFill>
                            <a:schemeClr val="tx1"/>
                          </a:solidFill>
                          <a:effectLst/>
                          <a:latin typeface="+mn-lt"/>
                          <a:ea typeface="黑体" panose="02010609060101010101" pitchFamily="2" charset="-122"/>
                        </a:rPr>
                        <a:t>字段</a:t>
                      </a:r>
                      <a:endParaRPr lang="zh-CN" sz="24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tabLst>
                          <a:tab pos="3886200" algn="l"/>
                        </a:tabLst>
                      </a:pPr>
                      <a:r>
                        <a:rPr lang="zh-CN" sz="2400" b="1" dirty="0">
                          <a:solidFill>
                            <a:schemeClr val="tx1"/>
                          </a:solidFill>
                          <a:effectLst/>
                          <a:latin typeface="+mn-lt"/>
                          <a:ea typeface="黑体" panose="02010609060101010101" pitchFamily="2" charset="-122"/>
                        </a:rPr>
                        <a:t>旧的</a:t>
                      </a:r>
                      <a:r>
                        <a:rPr lang="en-US" sz="2400" b="1" dirty="0">
                          <a:solidFill>
                            <a:schemeClr val="tx1"/>
                          </a:solidFill>
                          <a:effectLst/>
                          <a:latin typeface="+mn-lt"/>
                          <a:ea typeface="黑体" panose="02010609060101010101" pitchFamily="2" charset="-122"/>
                        </a:rPr>
                        <a:t>IP</a:t>
                      </a:r>
                      <a:r>
                        <a:rPr lang="zh-CN" sz="2400" b="1" dirty="0">
                          <a:solidFill>
                            <a:schemeClr val="tx1"/>
                          </a:solidFill>
                          <a:effectLst/>
                          <a:latin typeface="+mn-lt"/>
                          <a:ea typeface="黑体" panose="02010609060101010101" pitchFamily="2" charset="-122"/>
                        </a:rPr>
                        <a:t>地址</a:t>
                      </a:r>
                      <a:endParaRPr lang="zh-CN" sz="24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tabLst>
                          <a:tab pos="3886200" algn="l"/>
                        </a:tabLst>
                      </a:pPr>
                      <a:r>
                        <a:rPr lang="zh-CN" sz="2400" b="1" dirty="0">
                          <a:solidFill>
                            <a:schemeClr val="tx1"/>
                          </a:solidFill>
                          <a:effectLst/>
                          <a:latin typeface="+mn-lt"/>
                          <a:ea typeface="黑体" panose="02010609060101010101" pitchFamily="2" charset="-122"/>
                        </a:rPr>
                        <a:t>新的</a:t>
                      </a:r>
                      <a:r>
                        <a:rPr lang="en-US" sz="2400" b="1" dirty="0">
                          <a:solidFill>
                            <a:schemeClr val="tx1"/>
                          </a:solidFill>
                          <a:effectLst/>
                          <a:latin typeface="+mn-lt"/>
                          <a:ea typeface="黑体" panose="02010609060101010101" pitchFamily="2" charset="-122"/>
                        </a:rPr>
                        <a:t>IP</a:t>
                      </a:r>
                      <a:r>
                        <a:rPr lang="zh-CN" sz="2400" b="1" dirty="0">
                          <a:solidFill>
                            <a:schemeClr val="tx1"/>
                          </a:solidFill>
                          <a:effectLst/>
                          <a:latin typeface="+mn-lt"/>
                          <a:ea typeface="黑体" panose="02010609060101010101" pitchFamily="2" charset="-122"/>
                        </a:rPr>
                        <a:t>地址</a:t>
                      </a:r>
                      <a:endParaRPr lang="zh-CN" sz="24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417646">
                <a:tc>
                  <a:txBody>
                    <a:bodyPr/>
                    <a:lstStyle/>
                    <a:p>
                      <a:pPr algn="ctr">
                        <a:lnSpc>
                          <a:spcPct val="100000"/>
                        </a:lnSpc>
                        <a:spcAft>
                          <a:spcPts val="0"/>
                        </a:spcAft>
                        <a:tabLst>
                          <a:tab pos="3886200" algn="l"/>
                        </a:tabLst>
                      </a:pPr>
                      <a:r>
                        <a:rPr lang="zh-CN" sz="2400" b="1">
                          <a:solidFill>
                            <a:schemeClr val="tx1"/>
                          </a:solidFill>
                          <a:effectLst/>
                          <a:latin typeface="+mn-lt"/>
                          <a:ea typeface="黑体" panose="02010609060101010101" pitchFamily="2" charset="-122"/>
                        </a:rPr>
                        <a:t>出</a:t>
                      </a:r>
                      <a:endParaRPr lang="zh-CN" sz="24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zh-CN" sz="2400" b="1">
                          <a:solidFill>
                            <a:schemeClr val="tx1"/>
                          </a:solidFill>
                          <a:effectLst/>
                          <a:latin typeface="+mn-lt"/>
                          <a:ea typeface="黑体" panose="02010609060101010101" pitchFamily="2" charset="-122"/>
                        </a:rPr>
                        <a:t>源</a:t>
                      </a:r>
                      <a:r>
                        <a:rPr lang="en-US" sz="2400" b="1">
                          <a:solidFill>
                            <a:schemeClr val="tx1"/>
                          </a:solidFill>
                          <a:effectLst/>
                          <a:latin typeface="+mn-lt"/>
                          <a:ea typeface="黑体" panose="02010609060101010101" pitchFamily="2" charset="-122"/>
                        </a:rPr>
                        <a:t>IP</a:t>
                      </a:r>
                      <a:r>
                        <a:rPr lang="zh-CN" sz="2400" b="1">
                          <a:solidFill>
                            <a:schemeClr val="tx1"/>
                          </a:solidFill>
                          <a:effectLst/>
                          <a:latin typeface="+mn-lt"/>
                          <a:ea typeface="黑体" panose="02010609060101010101" pitchFamily="2" charset="-122"/>
                        </a:rPr>
                        <a:t>地址</a:t>
                      </a:r>
                      <a:endParaRPr lang="zh-CN" sz="24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dirty="0">
                          <a:solidFill>
                            <a:schemeClr val="tx1"/>
                          </a:solidFill>
                          <a:effectLst/>
                          <a:latin typeface="+mn-lt"/>
                          <a:ea typeface="黑体" panose="02010609060101010101" pitchFamily="2" charset="-122"/>
                        </a:rPr>
                        <a:t>192.168.0.3</a:t>
                      </a:r>
                      <a:endParaRPr lang="zh-CN" sz="24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dirty="0">
                          <a:solidFill>
                            <a:schemeClr val="tx1"/>
                          </a:solidFill>
                          <a:effectLst/>
                          <a:latin typeface="+mn-lt"/>
                          <a:ea typeface="黑体" panose="02010609060101010101" pitchFamily="2" charset="-122"/>
                        </a:rPr>
                        <a:t>172.38.1.5</a:t>
                      </a:r>
                      <a:endParaRPr lang="zh-CN" sz="24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7646">
                <a:tc>
                  <a:txBody>
                    <a:bodyPr/>
                    <a:lstStyle/>
                    <a:p>
                      <a:pPr algn="ctr">
                        <a:lnSpc>
                          <a:spcPct val="100000"/>
                        </a:lnSpc>
                        <a:spcAft>
                          <a:spcPts val="0"/>
                        </a:spcAft>
                        <a:tabLst>
                          <a:tab pos="3886200" algn="l"/>
                        </a:tabLst>
                      </a:pPr>
                      <a:r>
                        <a:rPr lang="zh-CN" sz="2400" b="1">
                          <a:solidFill>
                            <a:schemeClr val="tx1"/>
                          </a:solidFill>
                          <a:effectLst/>
                          <a:latin typeface="+mn-lt"/>
                          <a:ea typeface="黑体" panose="02010609060101010101" pitchFamily="2" charset="-122"/>
                        </a:rPr>
                        <a:t>入</a:t>
                      </a:r>
                      <a:endParaRPr lang="zh-CN" sz="24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zh-CN" sz="2400" b="1">
                          <a:solidFill>
                            <a:schemeClr val="tx1"/>
                          </a:solidFill>
                          <a:effectLst/>
                          <a:latin typeface="+mn-lt"/>
                          <a:ea typeface="黑体" panose="02010609060101010101" pitchFamily="2" charset="-122"/>
                        </a:rPr>
                        <a:t>目的</a:t>
                      </a:r>
                      <a:r>
                        <a:rPr lang="en-US" sz="2400" b="1">
                          <a:solidFill>
                            <a:schemeClr val="tx1"/>
                          </a:solidFill>
                          <a:effectLst/>
                          <a:latin typeface="+mn-lt"/>
                          <a:ea typeface="黑体" panose="02010609060101010101" pitchFamily="2" charset="-122"/>
                        </a:rPr>
                        <a:t>IP</a:t>
                      </a:r>
                      <a:r>
                        <a:rPr lang="zh-CN" sz="2400" b="1">
                          <a:solidFill>
                            <a:schemeClr val="tx1"/>
                          </a:solidFill>
                          <a:effectLst/>
                          <a:latin typeface="+mn-lt"/>
                          <a:ea typeface="黑体" panose="02010609060101010101" pitchFamily="2" charset="-122"/>
                        </a:rPr>
                        <a:t>地址</a:t>
                      </a:r>
                      <a:endParaRPr lang="zh-CN" sz="24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a:solidFill>
                            <a:schemeClr val="tx1"/>
                          </a:solidFill>
                          <a:effectLst/>
                          <a:latin typeface="+mn-lt"/>
                          <a:ea typeface="黑体" panose="02010609060101010101" pitchFamily="2" charset="-122"/>
                        </a:rPr>
                        <a:t>172.38.1.5</a:t>
                      </a:r>
                      <a:endParaRPr lang="zh-CN" sz="24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a:solidFill>
                            <a:schemeClr val="tx1"/>
                          </a:solidFill>
                          <a:effectLst/>
                          <a:latin typeface="+mn-lt"/>
                          <a:ea typeface="黑体" panose="02010609060101010101" pitchFamily="2" charset="-122"/>
                        </a:rPr>
                        <a:t>192.168.0.3</a:t>
                      </a:r>
                      <a:endParaRPr lang="zh-CN" sz="24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7646">
                <a:tc>
                  <a:txBody>
                    <a:bodyPr/>
                    <a:lstStyle/>
                    <a:p>
                      <a:pPr algn="ctr">
                        <a:lnSpc>
                          <a:spcPct val="100000"/>
                        </a:lnSpc>
                        <a:spcAft>
                          <a:spcPts val="0"/>
                        </a:spcAft>
                        <a:tabLst>
                          <a:tab pos="3886200" algn="l"/>
                        </a:tabLst>
                      </a:pPr>
                      <a:r>
                        <a:rPr lang="zh-CN" sz="2400" b="1">
                          <a:solidFill>
                            <a:schemeClr val="tx1"/>
                          </a:solidFill>
                          <a:effectLst/>
                          <a:latin typeface="+mn-lt"/>
                          <a:ea typeface="黑体" panose="02010609060101010101" pitchFamily="2" charset="-122"/>
                        </a:rPr>
                        <a:t>出</a:t>
                      </a:r>
                      <a:endParaRPr lang="zh-CN" sz="24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zh-CN" sz="2400" b="1">
                          <a:solidFill>
                            <a:schemeClr val="tx1"/>
                          </a:solidFill>
                          <a:effectLst/>
                          <a:latin typeface="+mn-lt"/>
                          <a:ea typeface="黑体" panose="02010609060101010101" pitchFamily="2" charset="-122"/>
                        </a:rPr>
                        <a:t>源</a:t>
                      </a:r>
                      <a:r>
                        <a:rPr lang="en-US" sz="2400" b="1">
                          <a:solidFill>
                            <a:schemeClr val="tx1"/>
                          </a:solidFill>
                          <a:effectLst/>
                          <a:latin typeface="+mn-lt"/>
                          <a:ea typeface="黑体" panose="02010609060101010101" pitchFamily="2" charset="-122"/>
                        </a:rPr>
                        <a:t>IP</a:t>
                      </a:r>
                      <a:r>
                        <a:rPr lang="zh-CN" sz="2400" b="1">
                          <a:solidFill>
                            <a:schemeClr val="tx1"/>
                          </a:solidFill>
                          <a:effectLst/>
                          <a:latin typeface="+mn-lt"/>
                          <a:ea typeface="黑体" panose="02010609060101010101" pitchFamily="2" charset="-122"/>
                        </a:rPr>
                        <a:t>地址</a:t>
                      </a:r>
                      <a:endParaRPr lang="zh-CN" sz="24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a:solidFill>
                            <a:schemeClr val="tx1"/>
                          </a:solidFill>
                          <a:effectLst/>
                          <a:latin typeface="+mn-lt"/>
                          <a:ea typeface="黑体" panose="02010609060101010101" pitchFamily="2" charset="-122"/>
                        </a:rPr>
                        <a:t>192.168.0.7</a:t>
                      </a:r>
                      <a:endParaRPr lang="zh-CN" sz="24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a:solidFill>
                            <a:schemeClr val="tx1"/>
                          </a:solidFill>
                          <a:effectLst/>
                          <a:latin typeface="+mn-lt"/>
                          <a:ea typeface="黑体" panose="02010609060101010101" pitchFamily="2" charset="-122"/>
                        </a:rPr>
                        <a:t>172.38.1.6</a:t>
                      </a:r>
                      <a:endParaRPr lang="zh-CN" sz="24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7646">
                <a:tc>
                  <a:txBody>
                    <a:bodyPr/>
                    <a:lstStyle/>
                    <a:p>
                      <a:pPr algn="ctr">
                        <a:lnSpc>
                          <a:spcPct val="100000"/>
                        </a:lnSpc>
                        <a:spcAft>
                          <a:spcPts val="0"/>
                        </a:spcAft>
                        <a:tabLst>
                          <a:tab pos="3886200" algn="l"/>
                        </a:tabLst>
                      </a:pPr>
                      <a:r>
                        <a:rPr lang="zh-CN" sz="2400" b="1">
                          <a:solidFill>
                            <a:schemeClr val="tx1"/>
                          </a:solidFill>
                          <a:effectLst/>
                          <a:latin typeface="+mn-lt"/>
                          <a:ea typeface="黑体" panose="02010609060101010101" pitchFamily="2" charset="-122"/>
                        </a:rPr>
                        <a:t>入</a:t>
                      </a:r>
                      <a:endParaRPr lang="zh-CN" sz="24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zh-CN" sz="2400" b="1" dirty="0">
                          <a:solidFill>
                            <a:schemeClr val="tx1"/>
                          </a:solidFill>
                          <a:effectLst/>
                          <a:latin typeface="+mn-lt"/>
                          <a:ea typeface="黑体" panose="02010609060101010101" pitchFamily="2" charset="-122"/>
                        </a:rPr>
                        <a:t>目的</a:t>
                      </a:r>
                      <a:r>
                        <a:rPr lang="en-US" sz="2400" b="1" dirty="0">
                          <a:solidFill>
                            <a:schemeClr val="tx1"/>
                          </a:solidFill>
                          <a:effectLst/>
                          <a:latin typeface="+mn-lt"/>
                          <a:ea typeface="黑体" panose="02010609060101010101" pitchFamily="2" charset="-122"/>
                        </a:rPr>
                        <a:t>IP</a:t>
                      </a:r>
                      <a:r>
                        <a:rPr lang="zh-CN" sz="2400" b="1" dirty="0">
                          <a:solidFill>
                            <a:schemeClr val="tx1"/>
                          </a:solidFill>
                          <a:effectLst/>
                          <a:latin typeface="+mn-lt"/>
                          <a:ea typeface="黑体" panose="02010609060101010101" pitchFamily="2" charset="-122"/>
                        </a:rPr>
                        <a:t>地址</a:t>
                      </a:r>
                      <a:endParaRPr lang="zh-CN" sz="24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a:solidFill>
                            <a:schemeClr val="tx1"/>
                          </a:solidFill>
                          <a:effectLst/>
                          <a:latin typeface="+mn-lt"/>
                          <a:ea typeface="黑体" panose="02010609060101010101" pitchFamily="2" charset="-122"/>
                        </a:rPr>
                        <a:t>172.38.1.6</a:t>
                      </a:r>
                      <a:endParaRPr lang="zh-CN" sz="24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dirty="0">
                          <a:solidFill>
                            <a:schemeClr val="tx1"/>
                          </a:solidFill>
                          <a:effectLst/>
                          <a:latin typeface="+mn-lt"/>
                          <a:ea typeface="黑体" panose="02010609060101010101" pitchFamily="2" charset="-122"/>
                        </a:rPr>
                        <a:t>192.168.0.7</a:t>
                      </a:r>
                      <a:endParaRPr lang="zh-CN" sz="24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3" name="矩形 2"/>
          <p:cNvSpPr/>
          <p:nvPr/>
        </p:nvSpPr>
        <p:spPr>
          <a:xfrm>
            <a:off x="3080792" y="3284984"/>
            <a:ext cx="3528392"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NAT</a:t>
            </a:r>
            <a:r>
              <a:rPr lang="zh-CN" altLang="zh-CN" sz="2400" b="1" dirty="0">
                <a:latin typeface="+mn-lt"/>
                <a:ea typeface="黑体" panose="02010609060101010101" pitchFamily="2" charset="-122"/>
              </a:rPr>
              <a:t>地址转换表举例</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6" y="927100"/>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endParaRPr kumimoji="1" lang="en-US" altLang="zh-CN" sz="2000" b="1" dirty="0">
                <a:solidFill>
                  <a:srgbClr val="000099"/>
                </a:solidFill>
                <a:latin typeface="+mn-lt"/>
                <a:ea typeface="黑体" panose="02010609060101010101" pitchFamily="2" charset="-122"/>
              </a:endParaRP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endParaRPr kumimoji="1" lang="en-US" altLang="zh-CN" sz="2000" b="1" dirty="0">
                <a:solidFill>
                  <a:srgbClr val="000099"/>
                </a:solidFill>
                <a:latin typeface="+mn-lt"/>
                <a:ea typeface="黑体" panose="02010609060101010101" pitchFamily="2" charset="-122"/>
              </a:endParaRP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1" y="1370014"/>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endParaRPr kumimoji="1" lang="en-US" altLang="zh-CN" sz="2000" b="1">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endParaRPr kumimoji="1" lang="zh-CN" altLang="en-US" sz="2000" b="1">
                <a:solidFill>
                  <a:srgbClr val="000099"/>
                </a:solidFill>
                <a:latin typeface="+mn-lt"/>
                <a:ea typeface="黑体" panose="02010609060101010101" pitchFamily="2" charset="-122"/>
              </a:endParaRP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endParaRPr kumimoji="1" lang="en-US" altLang="zh-CN" sz="2000" b="1">
                <a:solidFill>
                  <a:srgbClr val="0000FF"/>
                </a:solidFill>
                <a:latin typeface="+mn-lt"/>
                <a:ea typeface="黑体" panose="02010609060101010101" pitchFamily="2" charset="-122"/>
              </a:endParaRPr>
            </a:p>
          </p:txBody>
        </p:sp>
        <p:sp>
          <p:nvSpPr>
            <p:cNvPr id="436242" name="Rectangle 18"/>
            <p:cNvSpPr>
              <a:spLocks noChangeArrowheads="1"/>
            </p:cNvSpPr>
            <p:nvPr/>
          </p:nvSpPr>
          <p:spPr bwMode="auto">
            <a:xfrm>
              <a:off x="416496" y="955675"/>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endParaRPr kumimoji="1" lang="zh-CN" altLang="en-US" sz="2000" b="1">
                <a:solidFill>
                  <a:srgbClr val="000099"/>
                </a:solidFill>
                <a:latin typeface="+mn-lt"/>
                <a:ea typeface="黑体" panose="02010609060101010101" pitchFamily="2" charset="-122"/>
              </a:endParaRP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endParaRPr kumimoji="1" lang="zh-CN" altLang="en-US" sz="2000" b="1">
                <a:solidFill>
                  <a:srgbClr val="000099"/>
                </a:solidFill>
                <a:latin typeface="+mn-lt"/>
                <a:ea typeface="黑体" panose="02010609060101010101" pitchFamily="2" charset="-122"/>
              </a:endParaRP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8" y="2889378"/>
            <a:ext cx="7410582" cy="705744"/>
          </a:xfrm>
          <a:prstGeom prst="wedgeRoundRectCallout">
            <a:avLst>
              <a:gd name="adj1" fmla="val 31948"/>
              <a:gd name="adj2" fmla="val 223761"/>
              <a:gd name="adj3" fmla="val 16667"/>
            </a:avLst>
          </a:prstGeom>
          <a:solidFill>
            <a:srgbClr val="66FF66"/>
          </a:solidFill>
          <a:ln w="9525">
            <a:solidFill>
              <a:schemeClr val="tx1"/>
            </a:solidFill>
            <a:miter lim="800000"/>
          </a:ln>
          <a:effectLst/>
        </p:spPr>
        <p:txBody>
          <a:bodyPr anchor="ctr"/>
          <a:lstStyle/>
          <a:p>
            <a:pPr algn="ctr"/>
            <a:r>
              <a:rPr lang="en-US" altLang="zh-CN" sz="2400" b="1" dirty="0">
                <a:solidFill>
                  <a:srgbClr val="000066"/>
                </a:solidFill>
                <a:latin typeface="+mn-lt"/>
                <a:ea typeface="黑体" panose="02010609060101010101" pitchFamily="2" charset="-122"/>
              </a:rPr>
              <a:t>D</a:t>
            </a:r>
            <a:r>
              <a:rPr lang="en-US" altLang="zh-CN" sz="2400" b="1" dirty="0" smtClean="0">
                <a:solidFill>
                  <a:srgbClr val="000066"/>
                </a:solidFill>
                <a:latin typeface="+mn-lt"/>
                <a:ea typeface="黑体" panose="02010609060101010101" pitchFamily="2" charset="-122"/>
              </a:rPr>
              <a:t> </a:t>
            </a:r>
            <a:r>
              <a:rPr lang="zh-CN" altLang="en-US" sz="2400" b="1" dirty="0">
                <a:solidFill>
                  <a:srgbClr val="000066"/>
                </a:solidFill>
                <a:latin typeface="+mn-lt"/>
                <a:ea typeface="黑体" panose="02010609060101010101" pitchFamily="2" charset="-122"/>
              </a:rPr>
              <a:t>类</a:t>
            </a:r>
            <a:r>
              <a:rPr lang="zh-CN" altLang="en-US" sz="2400" b="1" dirty="0" smtClean="0">
                <a:solidFill>
                  <a:srgbClr val="000066"/>
                </a:solidFill>
                <a:latin typeface="+mn-lt"/>
                <a:ea typeface="黑体" panose="02010609060101010101" pitchFamily="2" charset="-122"/>
              </a:rPr>
              <a:t>地址是多播地址</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网络地址转换 </a:t>
            </a:r>
            <a:r>
              <a:rPr lang="en-US" altLang="zh-CN" dirty="0"/>
              <a:t>NAT</a:t>
            </a:r>
            <a:endParaRPr lang="zh-CN" altLang="en-US" dirty="0"/>
          </a:p>
        </p:txBody>
      </p:sp>
      <p:sp>
        <p:nvSpPr>
          <p:cNvPr id="3" name="内容占位符 2"/>
          <p:cNvSpPr>
            <a:spLocks noGrp="1"/>
          </p:cNvSpPr>
          <p:nvPr>
            <p:ph idx="1"/>
          </p:nvPr>
        </p:nvSpPr>
        <p:spPr/>
        <p:txBody>
          <a:bodyPr/>
          <a:lstStyle/>
          <a:p>
            <a:r>
              <a:rPr lang="zh-CN" altLang="zh-CN" dirty="0" smtClean="0"/>
              <a:t>当</a:t>
            </a:r>
            <a:r>
              <a:rPr lang="en-US" altLang="zh-CN" dirty="0" smtClean="0"/>
              <a:t> NAT </a:t>
            </a:r>
            <a:r>
              <a:rPr lang="zh-CN" altLang="zh-CN" dirty="0" smtClean="0"/>
              <a:t>路由</a:t>
            </a:r>
            <a:r>
              <a:rPr lang="zh-CN" altLang="zh-CN" dirty="0"/>
              <a:t>器具</a:t>
            </a:r>
            <a:r>
              <a:rPr lang="zh-CN" altLang="zh-CN" dirty="0" smtClean="0"/>
              <a:t>有</a:t>
            </a:r>
            <a:r>
              <a:rPr lang="en-US" altLang="zh-CN" dirty="0" smtClean="0"/>
              <a:t> </a:t>
            </a:r>
            <a:r>
              <a:rPr lang="en-US" altLang="zh-CN" i="1" dirty="0" smtClean="0"/>
              <a:t>n </a:t>
            </a:r>
            <a:r>
              <a:rPr lang="zh-CN" altLang="zh-CN" dirty="0" smtClean="0"/>
              <a:t>个全球</a:t>
            </a:r>
            <a:r>
              <a:rPr lang="en-US" altLang="zh-CN" dirty="0" smtClean="0"/>
              <a:t> IP </a:t>
            </a:r>
            <a:r>
              <a:rPr lang="zh-CN" altLang="zh-CN" dirty="0" smtClean="0"/>
              <a:t>地址</a:t>
            </a:r>
            <a:r>
              <a:rPr lang="zh-CN" altLang="zh-CN" dirty="0"/>
              <a:t>时，专用网内</a:t>
            </a:r>
            <a:r>
              <a:rPr lang="zh-CN" altLang="zh-CN" dirty="0">
                <a:solidFill>
                  <a:srgbClr val="FF0000"/>
                </a:solidFill>
              </a:rPr>
              <a:t>最多可以同时</a:t>
            </a:r>
            <a:r>
              <a:rPr lang="zh-CN" altLang="zh-CN" dirty="0" smtClean="0">
                <a:solidFill>
                  <a:srgbClr val="FF0000"/>
                </a:solidFill>
              </a:rPr>
              <a:t>有</a:t>
            </a:r>
            <a:r>
              <a:rPr lang="en-US" altLang="zh-CN" dirty="0" smtClean="0">
                <a:solidFill>
                  <a:srgbClr val="FF0000"/>
                </a:solidFill>
              </a:rPr>
              <a:t> </a:t>
            </a:r>
            <a:r>
              <a:rPr lang="en-US" altLang="zh-CN" i="1" dirty="0" smtClean="0">
                <a:solidFill>
                  <a:srgbClr val="FF0000"/>
                </a:solidFill>
              </a:rPr>
              <a:t>n </a:t>
            </a:r>
            <a:r>
              <a:rPr lang="zh-CN" altLang="zh-CN" dirty="0" smtClean="0">
                <a:solidFill>
                  <a:srgbClr val="FF0000"/>
                </a:solidFill>
              </a:rPr>
              <a:t>台</a:t>
            </a:r>
            <a:r>
              <a:rPr lang="zh-CN" altLang="zh-CN" dirty="0">
                <a:solidFill>
                  <a:srgbClr val="FF0000"/>
                </a:solidFill>
              </a:rPr>
              <a:t>主机接入到互联网。</a:t>
            </a:r>
            <a:r>
              <a:rPr lang="zh-CN" altLang="zh-CN" dirty="0"/>
              <a:t>这样就可以使专用网内较多数量的主机，轮流</a:t>
            </a:r>
            <a:r>
              <a:rPr lang="zh-CN" altLang="zh-CN" dirty="0" smtClean="0"/>
              <a:t>使用</a:t>
            </a:r>
            <a:r>
              <a:rPr lang="en-US" altLang="zh-CN" dirty="0" smtClean="0"/>
              <a:t> NAT </a:t>
            </a:r>
            <a:r>
              <a:rPr lang="zh-CN" altLang="zh-CN" dirty="0" smtClean="0"/>
              <a:t>路由器</a:t>
            </a:r>
            <a:r>
              <a:rPr lang="zh-CN" altLang="zh-CN" dirty="0"/>
              <a:t>有限数量的</a:t>
            </a:r>
            <a:r>
              <a:rPr lang="zh-CN" altLang="zh-CN" dirty="0" smtClean="0"/>
              <a:t>全球</a:t>
            </a:r>
            <a:r>
              <a:rPr lang="en-US" altLang="zh-CN" dirty="0" smtClean="0"/>
              <a:t> IP </a:t>
            </a:r>
            <a:r>
              <a:rPr lang="zh-CN" altLang="zh-CN" dirty="0" smtClean="0"/>
              <a:t>地址。</a:t>
            </a:r>
            <a:endParaRPr lang="en-US" altLang="zh-CN" dirty="0" smtClean="0"/>
          </a:p>
          <a:p>
            <a:r>
              <a:rPr lang="zh-CN" altLang="zh-CN" dirty="0" smtClean="0"/>
              <a:t>通过</a:t>
            </a:r>
            <a:r>
              <a:rPr lang="en-US" altLang="zh-CN" dirty="0" smtClean="0"/>
              <a:t> NAT </a:t>
            </a:r>
            <a:r>
              <a:rPr lang="zh-CN" altLang="zh-CN" dirty="0" smtClean="0"/>
              <a:t>路由器</a:t>
            </a:r>
            <a:r>
              <a:rPr lang="zh-CN" altLang="zh-CN" dirty="0"/>
              <a:t>的通信必须由专用网内的主机发起</a:t>
            </a:r>
            <a:r>
              <a:rPr lang="zh-CN" altLang="zh-CN" dirty="0" smtClean="0"/>
              <a:t>。</a:t>
            </a:r>
            <a:r>
              <a:rPr lang="zh-CN" altLang="zh-CN" dirty="0">
                <a:solidFill>
                  <a:srgbClr val="FF0000"/>
                </a:solidFill>
              </a:rPr>
              <a:t>专用网内部的主机不能充当服务器用，</a:t>
            </a:r>
            <a:r>
              <a:rPr lang="zh-CN" altLang="zh-CN" dirty="0"/>
              <a:t>因为互联网上的客户无法请求专用网内的服务器提供服务。</a:t>
            </a:r>
            <a:endParaRPr lang="zh-CN" altLang="en-US" dirty="0"/>
          </a:p>
        </p:txBody>
      </p:sp>
    </p:spTree>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网络地址与端口号</a:t>
            </a:r>
            <a:r>
              <a:rPr lang="zh-CN" altLang="zh-CN" dirty="0" smtClean="0"/>
              <a:t>转换</a:t>
            </a:r>
            <a:r>
              <a:rPr lang="en-US" altLang="zh-CN" dirty="0" smtClean="0"/>
              <a:t> NAPT </a:t>
            </a:r>
            <a:endParaRPr lang="zh-CN" altLang="en-US" dirty="0"/>
          </a:p>
        </p:txBody>
      </p:sp>
      <p:sp>
        <p:nvSpPr>
          <p:cNvPr id="3" name="内容占位符 2"/>
          <p:cNvSpPr>
            <a:spLocks noGrp="1"/>
          </p:cNvSpPr>
          <p:nvPr>
            <p:ph idx="1"/>
          </p:nvPr>
        </p:nvSpPr>
        <p:spPr/>
        <p:txBody>
          <a:bodyPr/>
          <a:lstStyle/>
          <a:p>
            <a:r>
              <a:rPr lang="zh-CN" altLang="zh-CN" sz="3000" dirty="0"/>
              <a:t>为了更加有效地</a:t>
            </a:r>
            <a:r>
              <a:rPr lang="zh-CN" altLang="zh-CN" sz="3000" dirty="0" smtClean="0"/>
              <a:t>利用</a:t>
            </a:r>
            <a:r>
              <a:rPr lang="en-US" altLang="zh-CN" sz="3000" dirty="0" smtClean="0"/>
              <a:t> NAT </a:t>
            </a:r>
            <a:r>
              <a:rPr lang="zh-CN" altLang="zh-CN" sz="3000" dirty="0" smtClean="0"/>
              <a:t>路由器</a:t>
            </a:r>
            <a:r>
              <a:rPr lang="zh-CN" altLang="zh-CN" sz="3000" dirty="0"/>
              <a:t>上的全球</a:t>
            </a:r>
            <a:r>
              <a:rPr lang="en-US" altLang="zh-CN" sz="3000" dirty="0"/>
              <a:t>IP</a:t>
            </a:r>
            <a:r>
              <a:rPr lang="zh-CN" altLang="zh-CN" sz="3000" dirty="0"/>
              <a:t>地址，现在常用</a:t>
            </a:r>
            <a:r>
              <a:rPr lang="zh-CN" altLang="zh-CN" sz="3000" dirty="0" smtClean="0"/>
              <a:t>的</a:t>
            </a:r>
            <a:r>
              <a:rPr lang="en-US" altLang="zh-CN" sz="3000" dirty="0" smtClean="0"/>
              <a:t> NAT </a:t>
            </a:r>
            <a:r>
              <a:rPr lang="zh-CN" altLang="zh-CN" sz="3000" dirty="0" smtClean="0"/>
              <a:t>转换</a:t>
            </a:r>
            <a:r>
              <a:rPr lang="zh-CN" altLang="zh-CN" sz="3000" dirty="0"/>
              <a:t>表</a:t>
            </a:r>
            <a:r>
              <a:rPr lang="zh-CN" altLang="zh-CN" sz="3000" dirty="0">
                <a:solidFill>
                  <a:srgbClr val="FF0000"/>
                </a:solidFill>
              </a:rPr>
              <a:t>把运输层的端口号也利用上。</a:t>
            </a:r>
            <a:r>
              <a:rPr lang="zh-CN" altLang="zh-CN" sz="3000" dirty="0"/>
              <a:t>这样，就可以使多个拥有本地地址的主机，</a:t>
            </a:r>
            <a:r>
              <a:rPr lang="zh-CN" altLang="zh-CN" sz="3000" dirty="0">
                <a:solidFill>
                  <a:srgbClr val="FF0000"/>
                </a:solidFill>
              </a:rPr>
              <a:t>共用一</a:t>
            </a:r>
            <a:r>
              <a:rPr lang="zh-CN" altLang="zh-CN" sz="3000" dirty="0" smtClean="0">
                <a:solidFill>
                  <a:srgbClr val="FF0000"/>
                </a:solidFill>
              </a:rPr>
              <a:t>个</a:t>
            </a:r>
            <a:r>
              <a:rPr lang="en-US" altLang="zh-CN" sz="3000" dirty="0" smtClean="0">
                <a:solidFill>
                  <a:srgbClr val="FF0000"/>
                </a:solidFill>
              </a:rPr>
              <a:t> NAT </a:t>
            </a:r>
            <a:r>
              <a:rPr lang="zh-CN" altLang="zh-CN" sz="3000" dirty="0" smtClean="0">
                <a:solidFill>
                  <a:srgbClr val="FF0000"/>
                </a:solidFill>
              </a:rPr>
              <a:t>路由器</a:t>
            </a:r>
            <a:r>
              <a:rPr lang="zh-CN" altLang="zh-CN" sz="3000" dirty="0">
                <a:solidFill>
                  <a:srgbClr val="FF0000"/>
                </a:solidFill>
              </a:rPr>
              <a:t>上的</a:t>
            </a:r>
            <a:r>
              <a:rPr lang="zh-CN" altLang="zh-CN" sz="3000" dirty="0" smtClean="0">
                <a:solidFill>
                  <a:srgbClr val="FF0000"/>
                </a:solidFill>
              </a:rPr>
              <a:t>全球</a:t>
            </a:r>
            <a:r>
              <a:rPr lang="en-US" altLang="zh-CN" sz="3000" dirty="0" smtClean="0">
                <a:solidFill>
                  <a:srgbClr val="FF0000"/>
                </a:solidFill>
              </a:rPr>
              <a:t> IP </a:t>
            </a:r>
            <a:r>
              <a:rPr lang="zh-CN" altLang="zh-CN" sz="3000" dirty="0" smtClean="0">
                <a:solidFill>
                  <a:srgbClr val="FF0000"/>
                </a:solidFill>
              </a:rPr>
              <a:t>地址</a:t>
            </a:r>
            <a:r>
              <a:rPr lang="zh-CN" altLang="zh-CN" sz="3000" dirty="0">
                <a:solidFill>
                  <a:srgbClr val="FF0000"/>
                </a:solidFill>
              </a:rPr>
              <a:t>，</a:t>
            </a:r>
            <a:r>
              <a:rPr lang="zh-CN" altLang="zh-CN" sz="3000" dirty="0"/>
              <a:t>因而可以同时和互联网上的不同主机进行</a:t>
            </a:r>
            <a:r>
              <a:rPr lang="zh-CN" altLang="zh-CN" sz="3000" dirty="0" smtClean="0"/>
              <a:t>通信</a:t>
            </a:r>
            <a:r>
              <a:rPr lang="zh-CN" altLang="en-US" sz="3000" dirty="0" smtClean="0"/>
              <a:t>。</a:t>
            </a:r>
            <a:endParaRPr lang="en-US" altLang="zh-CN" sz="3000" dirty="0" smtClean="0"/>
          </a:p>
          <a:p>
            <a:r>
              <a:rPr lang="zh-CN" altLang="zh-CN" sz="3000" dirty="0"/>
              <a:t>使用端口号</a:t>
            </a:r>
            <a:r>
              <a:rPr lang="zh-CN" altLang="zh-CN" sz="3000" dirty="0" smtClean="0"/>
              <a:t>的</a:t>
            </a:r>
            <a:r>
              <a:rPr lang="en-US" altLang="zh-CN" sz="3000" dirty="0" smtClean="0"/>
              <a:t> NAT </a:t>
            </a:r>
            <a:r>
              <a:rPr lang="zh-CN" altLang="en-US" sz="3000" dirty="0" smtClean="0"/>
              <a:t>叫做</a:t>
            </a:r>
            <a:r>
              <a:rPr lang="zh-CN" altLang="zh-CN" sz="3000" dirty="0" smtClean="0">
                <a:solidFill>
                  <a:srgbClr val="FF0000"/>
                </a:solidFill>
              </a:rPr>
              <a:t>网络</a:t>
            </a:r>
            <a:r>
              <a:rPr lang="zh-CN" altLang="zh-CN" sz="3000" dirty="0">
                <a:solidFill>
                  <a:srgbClr val="FF0000"/>
                </a:solidFill>
              </a:rPr>
              <a:t>地址与端口号转换</a:t>
            </a:r>
            <a:r>
              <a:rPr lang="en-US" altLang="zh-CN" sz="3000" dirty="0">
                <a:solidFill>
                  <a:srgbClr val="FF0000"/>
                </a:solidFill>
              </a:rPr>
              <a:t>NAPT</a:t>
            </a:r>
            <a:r>
              <a:rPr lang="en-US" altLang="zh-CN" sz="3000" dirty="0"/>
              <a:t> (Network Address and Port Translation)</a:t>
            </a:r>
            <a:r>
              <a:rPr lang="zh-CN" altLang="zh-CN" sz="3000" dirty="0"/>
              <a:t>，而不使用端口号</a:t>
            </a:r>
            <a:r>
              <a:rPr lang="zh-CN" altLang="zh-CN" sz="3000" dirty="0" smtClean="0"/>
              <a:t>的</a:t>
            </a:r>
            <a:r>
              <a:rPr lang="en-US" altLang="zh-CN" sz="3000" dirty="0" smtClean="0"/>
              <a:t> NAT </a:t>
            </a:r>
            <a:r>
              <a:rPr lang="zh-CN" altLang="zh-CN" sz="3000" dirty="0" smtClean="0"/>
              <a:t>就</a:t>
            </a:r>
            <a:r>
              <a:rPr lang="zh-CN" altLang="en-US" sz="3000" dirty="0" smtClean="0"/>
              <a:t>叫做</a:t>
            </a:r>
            <a:r>
              <a:rPr lang="zh-CN" altLang="zh-CN" sz="3000" dirty="0" smtClean="0">
                <a:solidFill>
                  <a:srgbClr val="FF0000"/>
                </a:solidFill>
              </a:rPr>
              <a:t>传统的</a:t>
            </a:r>
            <a:r>
              <a:rPr lang="en-US" altLang="zh-CN" sz="3000" dirty="0" smtClean="0">
                <a:solidFill>
                  <a:srgbClr val="FF0000"/>
                </a:solidFill>
              </a:rPr>
              <a:t> NAT </a:t>
            </a:r>
            <a:r>
              <a:rPr lang="en-US" altLang="zh-CN" sz="3000" dirty="0"/>
              <a:t>(traditional NAT)</a:t>
            </a:r>
            <a:r>
              <a:rPr lang="zh-CN" altLang="zh-CN" sz="3000" dirty="0"/>
              <a:t>。</a:t>
            </a:r>
            <a:endParaRPr lang="zh-CN" altLang="en-US" sz="3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NAPT </a:t>
            </a:r>
            <a:r>
              <a:rPr lang="zh-CN" altLang="zh-CN" dirty="0" smtClean="0"/>
              <a:t>地址转换</a:t>
            </a:r>
            <a:r>
              <a:rPr lang="zh-CN" altLang="zh-CN" dirty="0"/>
              <a:t>表</a:t>
            </a:r>
            <a:endParaRPr lang="zh-CN" altLang="en-US" dirty="0"/>
          </a:p>
        </p:txBody>
      </p:sp>
      <p:graphicFrame>
        <p:nvGraphicFramePr>
          <p:cNvPr id="4" name="内容占位符 3"/>
          <p:cNvGraphicFramePr>
            <a:graphicFrameLocks noGrp="1"/>
          </p:cNvGraphicFramePr>
          <p:nvPr>
            <p:ph idx="1"/>
          </p:nvPr>
        </p:nvGraphicFramePr>
        <p:xfrm>
          <a:off x="560512" y="1700808"/>
          <a:ext cx="9145016" cy="2520280"/>
        </p:xfrm>
        <a:graphic>
          <a:graphicData uri="http://schemas.openxmlformats.org/drawingml/2006/table">
            <a:tbl>
              <a:tblPr firstRow="1" firstCol="1" lastRow="1" lastCol="1" bandRow="1" bandCol="1">
                <a:tableStyleId>{5C22544A-7EE6-4342-B048-85BDC9FD1C3A}</a:tableStyleId>
              </a:tblPr>
              <a:tblGrid>
                <a:gridCol w="792088"/>
                <a:gridCol w="3106629"/>
                <a:gridCol w="2520580"/>
                <a:gridCol w="2725719"/>
              </a:tblGrid>
              <a:tr h="504056">
                <a:tc>
                  <a:txBody>
                    <a:bodyPr/>
                    <a:lstStyle/>
                    <a:p>
                      <a:pPr algn="ctr">
                        <a:lnSpc>
                          <a:spcPct val="100000"/>
                        </a:lnSpc>
                        <a:spcAft>
                          <a:spcPts val="0"/>
                        </a:spcAft>
                        <a:tabLst>
                          <a:tab pos="3886200" algn="l"/>
                        </a:tabLst>
                      </a:pPr>
                      <a:r>
                        <a:rPr lang="zh-CN" sz="2000" b="1" dirty="0">
                          <a:solidFill>
                            <a:schemeClr val="tx1"/>
                          </a:solidFill>
                          <a:effectLst/>
                          <a:latin typeface="+mn-lt"/>
                          <a:ea typeface="黑体" panose="02010609060101010101" pitchFamily="2" charset="-122"/>
                        </a:rPr>
                        <a:t>方向</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tabLst>
                          <a:tab pos="3886200" algn="l"/>
                        </a:tabLst>
                      </a:pPr>
                      <a:r>
                        <a:rPr lang="zh-CN" sz="2000" b="1" dirty="0">
                          <a:solidFill>
                            <a:schemeClr val="tx1"/>
                          </a:solidFill>
                          <a:effectLst/>
                          <a:latin typeface="+mn-lt"/>
                          <a:ea typeface="黑体" panose="02010609060101010101" pitchFamily="2" charset="-122"/>
                        </a:rPr>
                        <a:t>字段</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tabLst>
                          <a:tab pos="3886200" algn="l"/>
                        </a:tabLst>
                      </a:pPr>
                      <a:r>
                        <a:rPr lang="zh-CN" sz="2000" b="1">
                          <a:solidFill>
                            <a:schemeClr val="tx1"/>
                          </a:solidFill>
                          <a:effectLst/>
                          <a:latin typeface="+mn-lt"/>
                          <a:ea typeface="黑体" panose="02010609060101010101" pitchFamily="2" charset="-122"/>
                        </a:rPr>
                        <a:t>旧的</a:t>
                      </a:r>
                      <a:r>
                        <a:rPr lang="en-US" sz="2000" b="1">
                          <a:solidFill>
                            <a:schemeClr val="tx1"/>
                          </a:solidFill>
                          <a:effectLst/>
                          <a:latin typeface="+mn-lt"/>
                          <a:ea typeface="黑体" panose="02010609060101010101" pitchFamily="2" charset="-122"/>
                        </a:rPr>
                        <a:t>IP</a:t>
                      </a:r>
                      <a:r>
                        <a:rPr lang="zh-CN" sz="2000" b="1">
                          <a:solidFill>
                            <a:schemeClr val="tx1"/>
                          </a:solidFill>
                          <a:effectLst/>
                          <a:latin typeface="+mn-lt"/>
                          <a:ea typeface="黑体" panose="02010609060101010101" pitchFamily="2" charset="-122"/>
                        </a:rPr>
                        <a:t>地址和端口号</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tabLst>
                          <a:tab pos="3886200" algn="l"/>
                        </a:tabLst>
                      </a:pPr>
                      <a:r>
                        <a:rPr lang="zh-CN" sz="2000" b="1" dirty="0">
                          <a:solidFill>
                            <a:schemeClr val="tx1"/>
                          </a:solidFill>
                          <a:effectLst/>
                          <a:latin typeface="+mn-lt"/>
                          <a:ea typeface="黑体" panose="02010609060101010101" pitchFamily="2" charset="-122"/>
                        </a:rPr>
                        <a:t>新的</a:t>
                      </a:r>
                      <a:r>
                        <a:rPr lang="en-US" sz="2000" b="1" dirty="0">
                          <a:solidFill>
                            <a:schemeClr val="tx1"/>
                          </a:solidFill>
                          <a:effectLst/>
                          <a:latin typeface="+mn-lt"/>
                          <a:ea typeface="黑体" panose="02010609060101010101" pitchFamily="2" charset="-122"/>
                        </a:rPr>
                        <a:t>IP</a:t>
                      </a:r>
                      <a:r>
                        <a:rPr lang="zh-CN" sz="2000" b="1" dirty="0">
                          <a:solidFill>
                            <a:schemeClr val="tx1"/>
                          </a:solidFill>
                          <a:effectLst/>
                          <a:latin typeface="+mn-lt"/>
                          <a:ea typeface="黑体" panose="02010609060101010101" pitchFamily="2" charset="-122"/>
                        </a:rPr>
                        <a:t>地址和端口号</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504056">
                <a:tc>
                  <a:txBody>
                    <a:bodyPr/>
                    <a:lstStyle/>
                    <a:p>
                      <a:pPr algn="ctr">
                        <a:lnSpc>
                          <a:spcPct val="100000"/>
                        </a:lnSpc>
                        <a:spcAft>
                          <a:spcPts val="0"/>
                        </a:spcAft>
                        <a:tabLst>
                          <a:tab pos="3886200" algn="l"/>
                        </a:tabLst>
                      </a:pPr>
                      <a:r>
                        <a:rPr lang="zh-CN" sz="2000" b="1">
                          <a:solidFill>
                            <a:schemeClr val="tx1"/>
                          </a:solidFill>
                          <a:effectLst/>
                          <a:latin typeface="+mn-lt"/>
                          <a:ea typeface="黑体" panose="02010609060101010101" pitchFamily="2" charset="-122"/>
                        </a:rPr>
                        <a:t>出</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tabLst>
                          <a:tab pos="3886200" algn="l"/>
                        </a:tabLst>
                      </a:pPr>
                      <a:r>
                        <a:rPr lang="zh-CN" sz="2000" b="1" dirty="0">
                          <a:solidFill>
                            <a:schemeClr val="tx1"/>
                          </a:solidFill>
                          <a:effectLst/>
                          <a:latin typeface="+mn-lt"/>
                          <a:ea typeface="黑体" panose="02010609060101010101" pitchFamily="2" charset="-122"/>
                        </a:rPr>
                        <a:t>源</a:t>
                      </a:r>
                      <a:r>
                        <a:rPr lang="en-US" sz="2000" b="1" dirty="0">
                          <a:solidFill>
                            <a:schemeClr val="tx1"/>
                          </a:solidFill>
                          <a:effectLst/>
                          <a:latin typeface="+mn-lt"/>
                          <a:ea typeface="黑体" panose="02010609060101010101" pitchFamily="2" charset="-122"/>
                        </a:rPr>
                        <a:t>IP</a:t>
                      </a:r>
                      <a:r>
                        <a:rPr lang="zh-CN" sz="2000" b="1" dirty="0">
                          <a:solidFill>
                            <a:schemeClr val="tx1"/>
                          </a:solidFill>
                          <a:effectLst/>
                          <a:latin typeface="+mn-lt"/>
                          <a:ea typeface="黑体" panose="02010609060101010101" pitchFamily="2" charset="-122"/>
                        </a:rPr>
                        <a:t>地址</a:t>
                      </a:r>
                      <a:r>
                        <a:rPr lang="en-US" sz="2000" b="1" dirty="0">
                          <a:solidFill>
                            <a:schemeClr val="tx1"/>
                          </a:solidFill>
                          <a:effectLst/>
                          <a:latin typeface="+mn-lt"/>
                          <a:ea typeface="黑体" panose="02010609060101010101" pitchFamily="2" charset="-122"/>
                        </a:rPr>
                        <a:t>:TCP</a:t>
                      </a:r>
                      <a:r>
                        <a:rPr lang="zh-CN" sz="2000" b="1" dirty="0">
                          <a:solidFill>
                            <a:schemeClr val="tx1"/>
                          </a:solidFill>
                          <a:effectLst/>
                          <a:latin typeface="+mn-lt"/>
                          <a:ea typeface="黑体" panose="02010609060101010101" pitchFamily="2" charset="-122"/>
                        </a:rPr>
                        <a:t>源端口</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a:solidFill>
                            <a:schemeClr val="tx1"/>
                          </a:solidFill>
                          <a:effectLst/>
                          <a:latin typeface="+mn-lt"/>
                          <a:ea typeface="黑体" panose="02010609060101010101" pitchFamily="2" charset="-122"/>
                        </a:rPr>
                        <a:t>192.168.0.3:30000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a:solidFill>
                            <a:schemeClr val="tx1"/>
                          </a:solidFill>
                          <a:effectLst/>
                          <a:latin typeface="+mn-lt"/>
                          <a:ea typeface="黑体" panose="02010609060101010101" pitchFamily="2" charset="-122"/>
                        </a:rPr>
                        <a:t>172.38.1.5:40001</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4056">
                <a:tc>
                  <a:txBody>
                    <a:bodyPr/>
                    <a:lstStyle/>
                    <a:p>
                      <a:pPr algn="ctr">
                        <a:lnSpc>
                          <a:spcPct val="100000"/>
                        </a:lnSpc>
                        <a:spcAft>
                          <a:spcPts val="0"/>
                        </a:spcAft>
                        <a:tabLst>
                          <a:tab pos="3886200" algn="l"/>
                        </a:tabLst>
                      </a:pPr>
                      <a:r>
                        <a:rPr lang="zh-CN" sz="2000" b="1">
                          <a:solidFill>
                            <a:schemeClr val="tx1"/>
                          </a:solidFill>
                          <a:effectLst/>
                          <a:latin typeface="+mn-lt"/>
                          <a:ea typeface="黑体" panose="02010609060101010101" pitchFamily="2" charset="-122"/>
                        </a:rPr>
                        <a:t>出</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tabLst>
                          <a:tab pos="3886200" algn="l"/>
                        </a:tabLst>
                      </a:pPr>
                      <a:r>
                        <a:rPr lang="zh-CN" sz="2000" b="1">
                          <a:solidFill>
                            <a:schemeClr val="tx1"/>
                          </a:solidFill>
                          <a:effectLst/>
                          <a:latin typeface="+mn-lt"/>
                          <a:ea typeface="黑体" panose="02010609060101010101" pitchFamily="2" charset="-122"/>
                        </a:rPr>
                        <a:t>源</a:t>
                      </a:r>
                      <a:r>
                        <a:rPr lang="en-US" sz="2000" b="1">
                          <a:solidFill>
                            <a:schemeClr val="tx1"/>
                          </a:solidFill>
                          <a:effectLst/>
                          <a:latin typeface="+mn-lt"/>
                          <a:ea typeface="黑体" panose="02010609060101010101" pitchFamily="2" charset="-122"/>
                        </a:rPr>
                        <a:t>IP</a:t>
                      </a:r>
                      <a:r>
                        <a:rPr lang="zh-CN" sz="2000" b="1">
                          <a:solidFill>
                            <a:schemeClr val="tx1"/>
                          </a:solidFill>
                          <a:effectLst/>
                          <a:latin typeface="+mn-lt"/>
                          <a:ea typeface="黑体" panose="02010609060101010101" pitchFamily="2" charset="-122"/>
                        </a:rPr>
                        <a:t>地址</a:t>
                      </a:r>
                      <a:r>
                        <a:rPr lang="en-US" sz="2000" b="1">
                          <a:solidFill>
                            <a:schemeClr val="tx1"/>
                          </a:solidFill>
                          <a:effectLst/>
                          <a:latin typeface="+mn-lt"/>
                          <a:ea typeface="黑体" panose="02010609060101010101" pitchFamily="2" charset="-122"/>
                        </a:rPr>
                        <a:t>:TCP</a:t>
                      </a:r>
                      <a:r>
                        <a:rPr lang="zh-CN" sz="2000" b="1">
                          <a:solidFill>
                            <a:schemeClr val="tx1"/>
                          </a:solidFill>
                          <a:effectLst/>
                          <a:latin typeface="+mn-lt"/>
                          <a:ea typeface="黑体" panose="02010609060101010101" pitchFamily="2" charset="-122"/>
                        </a:rPr>
                        <a:t>源端口</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dirty="0">
                          <a:solidFill>
                            <a:schemeClr val="tx1"/>
                          </a:solidFill>
                          <a:effectLst/>
                          <a:latin typeface="+mn-lt"/>
                          <a:ea typeface="黑体" panose="02010609060101010101" pitchFamily="2" charset="-122"/>
                        </a:rPr>
                        <a:t>192.168.0.4:30000</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a:solidFill>
                            <a:schemeClr val="tx1"/>
                          </a:solidFill>
                          <a:effectLst/>
                          <a:latin typeface="+mn-lt"/>
                          <a:ea typeface="黑体" panose="02010609060101010101" pitchFamily="2" charset="-122"/>
                        </a:rPr>
                        <a:t>172.38.1.5:40002</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4056">
                <a:tc>
                  <a:txBody>
                    <a:bodyPr/>
                    <a:lstStyle/>
                    <a:p>
                      <a:pPr algn="ctr">
                        <a:lnSpc>
                          <a:spcPct val="100000"/>
                        </a:lnSpc>
                        <a:spcAft>
                          <a:spcPts val="0"/>
                        </a:spcAft>
                        <a:tabLst>
                          <a:tab pos="3886200" algn="l"/>
                        </a:tabLst>
                      </a:pPr>
                      <a:r>
                        <a:rPr lang="zh-CN" sz="2000" b="1">
                          <a:solidFill>
                            <a:schemeClr val="tx1"/>
                          </a:solidFill>
                          <a:effectLst/>
                          <a:latin typeface="+mn-lt"/>
                          <a:ea typeface="黑体" panose="02010609060101010101" pitchFamily="2" charset="-122"/>
                        </a:rPr>
                        <a:t>入</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tabLst>
                          <a:tab pos="3886200" algn="l"/>
                        </a:tabLst>
                      </a:pPr>
                      <a:r>
                        <a:rPr lang="zh-CN" sz="2000" b="1" dirty="0">
                          <a:solidFill>
                            <a:schemeClr val="tx1"/>
                          </a:solidFill>
                          <a:effectLst/>
                          <a:latin typeface="+mn-lt"/>
                          <a:ea typeface="黑体" panose="02010609060101010101" pitchFamily="2" charset="-122"/>
                        </a:rPr>
                        <a:t>目的</a:t>
                      </a:r>
                      <a:r>
                        <a:rPr lang="en-US" sz="2000" b="1" dirty="0">
                          <a:solidFill>
                            <a:schemeClr val="tx1"/>
                          </a:solidFill>
                          <a:effectLst/>
                          <a:latin typeface="+mn-lt"/>
                          <a:ea typeface="黑体" panose="02010609060101010101" pitchFamily="2" charset="-122"/>
                        </a:rPr>
                        <a:t>IP</a:t>
                      </a:r>
                      <a:r>
                        <a:rPr lang="zh-CN" sz="2000" b="1" dirty="0">
                          <a:solidFill>
                            <a:schemeClr val="tx1"/>
                          </a:solidFill>
                          <a:effectLst/>
                          <a:latin typeface="+mn-lt"/>
                          <a:ea typeface="黑体" panose="02010609060101010101" pitchFamily="2" charset="-122"/>
                        </a:rPr>
                        <a:t>地址</a:t>
                      </a:r>
                      <a:r>
                        <a:rPr lang="en-US" sz="2000" b="1" dirty="0">
                          <a:solidFill>
                            <a:schemeClr val="tx1"/>
                          </a:solidFill>
                          <a:effectLst/>
                          <a:latin typeface="+mn-lt"/>
                          <a:ea typeface="黑体" panose="02010609060101010101" pitchFamily="2" charset="-122"/>
                        </a:rPr>
                        <a:t>:TCP</a:t>
                      </a:r>
                      <a:r>
                        <a:rPr lang="zh-CN" sz="2000" b="1" dirty="0">
                          <a:solidFill>
                            <a:schemeClr val="tx1"/>
                          </a:solidFill>
                          <a:effectLst/>
                          <a:latin typeface="+mn-lt"/>
                          <a:ea typeface="黑体" panose="02010609060101010101" pitchFamily="2" charset="-122"/>
                        </a:rPr>
                        <a:t>目的端口</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a:solidFill>
                            <a:schemeClr val="tx1"/>
                          </a:solidFill>
                          <a:effectLst/>
                          <a:latin typeface="+mn-lt"/>
                          <a:ea typeface="黑体" panose="02010609060101010101" pitchFamily="2" charset="-122"/>
                        </a:rPr>
                        <a:t>172.38.1.5:40001</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a:solidFill>
                            <a:schemeClr val="tx1"/>
                          </a:solidFill>
                          <a:effectLst/>
                          <a:latin typeface="+mn-lt"/>
                          <a:ea typeface="黑体" panose="02010609060101010101" pitchFamily="2" charset="-122"/>
                        </a:rPr>
                        <a:t>192.168.0.3:30000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4056">
                <a:tc>
                  <a:txBody>
                    <a:bodyPr/>
                    <a:lstStyle/>
                    <a:p>
                      <a:pPr algn="ctr">
                        <a:lnSpc>
                          <a:spcPct val="100000"/>
                        </a:lnSpc>
                        <a:spcAft>
                          <a:spcPts val="0"/>
                        </a:spcAft>
                        <a:tabLst>
                          <a:tab pos="3886200" algn="l"/>
                        </a:tabLst>
                      </a:pPr>
                      <a:r>
                        <a:rPr lang="zh-CN" sz="2000" b="1" dirty="0">
                          <a:solidFill>
                            <a:schemeClr val="tx1"/>
                          </a:solidFill>
                          <a:effectLst/>
                          <a:latin typeface="+mn-lt"/>
                          <a:ea typeface="黑体" panose="02010609060101010101" pitchFamily="2" charset="-122"/>
                        </a:rPr>
                        <a:t>入</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tabLst>
                          <a:tab pos="3886200" algn="l"/>
                        </a:tabLst>
                      </a:pPr>
                      <a:r>
                        <a:rPr lang="zh-CN" sz="2000" b="1" dirty="0">
                          <a:solidFill>
                            <a:schemeClr val="tx1"/>
                          </a:solidFill>
                          <a:effectLst/>
                          <a:latin typeface="+mn-lt"/>
                          <a:ea typeface="黑体" panose="02010609060101010101" pitchFamily="2" charset="-122"/>
                        </a:rPr>
                        <a:t>目的</a:t>
                      </a:r>
                      <a:r>
                        <a:rPr lang="en-US" sz="2000" b="1" dirty="0">
                          <a:solidFill>
                            <a:schemeClr val="tx1"/>
                          </a:solidFill>
                          <a:effectLst/>
                          <a:latin typeface="+mn-lt"/>
                          <a:ea typeface="黑体" panose="02010609060101010101" pitchFamily="2" charset="-122"/>
                        </a:rPr>
                        <a:t>IP</a:t>
                      </a:r>
                      <a:r>
                        <a:rPr lang="zh-CN" sz="2000" b="1" dirty="0">
                          <a:solidFill>
                            <a:schemeClr val="tx1"/>
                          </a:solidFill>
                          <a:effectLst/>
                          <a:latin typeface="+mn-lt"/>
                          <a:ea typeface="黑体" panose="02010609060101010101" pitchFamily="2" charset="-122"/>
                        </a:rPr>
                        <a:t>地址</a:t>
                      </a:r>
                      <a:r>
                        <a:rPr lang="en-US" sz="2000" b="1" dirty="0">
                          <a:solidFill>
                            <a:schemeClr val="tx1"/>
                          </a:solidFill>
                          <a:effectLst/>
                          <a:latin typeface="+mn-lt"/>
                          <a:ea typeface="黑体" panose="02010609060101010101" pitchFamily="2" charset="-122"/>
                        </a:rPr>
                        <a:t>:TCP</a:t>
                      </a:r>
                      <a:r>
                        <a:rPr lang="zh-CN" sz="2000" b="1" dirty="0">
                          <a:solidFill>
                            <a:schemeClr val="tx1"/>
                          </a:solidFill>
                          <a:effectLst/>
                          <a:latin typeface="+mn-lt"/>
                          <a:ea typeface="黑体" panose="02010609060101010101" pitchFamily="2" charset="-122"/>
                        </a:rPr>
                        <a:t>目的端口</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dirty="0">
                          <a:solidFill>
                            <a:schemeClr val="tx1"/>
                          </a:solidFill>
                          <a:effectLst/>
                          <a:latin typeface="+mn-lt"/>
                          <a:ea typeface="黑体" panose="02010609060101010101" pitchFamily="2" charset="-122"/>
                        </a:rPr>
                        <a:t>172.38.1.5:40002</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dirty="0">
                          <a:solidFill>
                            <a:schemeClr val="tx1"/>
                          </a:solidFill>
                          <a:effectLst/>
                          <a:latin typeface="+mn-lt"/>
                          <a:ea typeface="黑体" panose="02010609060101010101" pitchFamily="2" charset="-122"/>
                        </a:rPr>
                        <a:t>192.168.0.4:30000</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5" name="矩形 4"/>
          <p:cNvSpPr/>
          <p:nvPr/>
        </p:nvSpPr>
        <p:spPr>
          <a:xfrm>
            <a:off x="2936776" y="1196752"/>
            <a:ext cx="4248472"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NAPT </a:t>
            </a:r>
            <a:r>
              <a:rPr lang="zh-CN" altLang="zh-CN" sz="2400" b="1" dirty="0" smtClean="0">
                <a:latin typeface="+mn-lt"/>
                <a:ea typeface="黑体" panose="02010609060101010101" pitchFamily="2" charset="-122"/>
              </a:rPr>
              <a:t>地址转换</a:t>
            </a:r>
            <a:r>
              <a:rPr lang="zh-CN" altLang="zh-CN" sz="2400" b="1" dirty="0">
                <a:latin typeface="+mn-lt"/>
                <a:ea typeface="黑体" panose="02010609060101010101" pitchFamily="2" charset="-122"/>
              </a:rPr>
              <a:t>表举例</a:t>
            </a:r>
            <a:endParaRPr lang="zh-CN" altLang="en-US" sz="2400" b="1" dirty="0">
              <a:latin typeface="+mn-lt"/>
              <a:ea typeface="黑体" panose="02010609060101010101" pitchFamily="2" charset="-122"/>
            </a:endParaRPr>
          </a:p>
        </p:txBody>
      </p:sp>
      <p:sp>
        <p:nvSpPr>
          <p:cNvPr id="6" name="矩形 5"/>
          <p:cNvSpPr/>
          <p:nvPr/>
        </p:nvSpPr>
        <p:spPr>
          <a:xfrm>
            <a:off x="488504" y="4437112"/>
            <a:ext cx="9289032" cy="1938992"/>
          </a:xfrm>
          <a:prstGeom prst="rect">
            <a:avLst/>
          </a:prstGeom>
          <a:solidFill>
            <a:srgbClr val="66FF66"/>
          </a:solidFill>
          <a:ln>
            <a:solidFill>
              <a:srgbClr val="000066"/>
            </a:solidFill>
          </a:ln>
        </p:spPr>
        <p:txBody>
          <a:bodyPr wrap="square">
            <a:spAutoFit/>
          </a:bodyPr>
          <a:lstStyle/>
          <a:p>
            <a:r>
              <a:rPr lang="en-US" altLang="zh-CN" sz="2400" b="1" dirty="0" smtClean="0">
                <a:solidFill>
                  <a:srgbClr val="C00000"/>
                </a:solidFill>
                <a:latin typeface="+mn-lt"/>
                <a:ea typeface="黑体" panose="02010609060101010101" pitchFamily="2" charset="-122"/>
              </a:rPr>
              <a:t>NAPT</a:t>
            </a:r>
            <a:r>
              <a:rPr lang="zh-CN" altLang="zh-CN" sz="2400" b="1" dirty="0">
                <a:solidFill>
                  <a:srgbClr val="C00000"/>
                </a:solidFill>
                <a:latin typeface="+mn-lt"/>
                <a:ea typeface="黑体" panose="02010609060101010101" pitchFamily="2" charset="-122"/>
              </a:rPr>
              <a:t>把专用网内不同的</a:t>
            </a:r>
            <a:r>
              <a:rPr lang="zh-CN" altLang="zh-CN" sz="2400" b="1" dirty="0" smtClean="0">
                <a:solidFill>
                  <a:srgbClr val="C00000"/>
                </a:solidFill>
                <a:latin typeface="+mn-lt"/>
                <a:ea typeface="黑体" panose="02010609060101010101" pitchFamily="2" charset="-122"/>
              </a:rPr>
              <a:t>源</a:t>
            </a:r>
            <a:r>
              <a:rPr lang="en-US" altLang="zh-CN" sz="2400" b="1" dirty="0" smtClean="0">
                <a:solidFill>
                  <a:srgbClr val="C00000"/>
                </a:solidFill>
                <a:latin typeface="+mn-lt"/>
                <a:ea typeface="黑体" panose="02010609060101010101" pitchFamily="2" charset="-122"/>
              </a:rPr>
              <a:t> IP </a:t>
            </a:r>
            <a:r>
              <a:rPr lang="zh-CN" altLang="zh-CN" sz="2400" b="1" dirty="0" smtClean="0">
                <a:solidFill>
                  <a:srgbClr val="C00000"/>
                </a:solidFill>
                <a:latin typeface="+mn-lt"/>
                <a:ea typeface="黑体" panose="02010609060101010101" pitchFamily="2" charset="-122"/>
              </a:rPr>
              <a:t>地址</a:t>
            </a:r>
            <a:r>
              <a:rPr lang="zh-CN" altLang="zh-CN" sz="2400" b="1" dirty="0">
                <a:solidFill>
                  <a:srgbClr val="C00000"/>
                </a:solidFill>
                <a:latin typeface="+mn-lt"/>
                <a:ea typeface="黑体" panose="02010609060101010101" pitchFamily="2" charset="-122"/>
              </a:rPr>
              <a:t>，都转换为同样的</a:t>
            </a:r>
            <a:r>
              <a:rPr lang="zh-CN" altLang="zh-CN" sz="2400" b="1" dirty="0" smtClean="0">
                <a:solidFill>
                  <a:srgbClr val="C00000"/>
                </a:solidFill>
                <a:latin typeface="+mn-lt"/>
                <a:ea typeface="黑体" panose="02010609060101010101" pitchFamily="2" charset="-122"/>
              </a:rPr>
              <a:t>全球</a:t>
            </a:r>
            <a:r>
              <a:rPr lang="en-US" altLang="zh-CN" sz="2400" b="1" dirty="0" smtClean="0">
                <a:solidFill>
                  <a:srgbClr val="C00000"/>
                </a:solidFill>
                <a:latin typeface="+mn-lt"/>
                <a:ea typeface="黑体" panose="02010609060101010101" pitchFamily="2" charset="-122"/>
              </a:rPr>
              <a:t> IP </a:t>
            </a:r>
            <a:r>
              <a:rPr lang="zh-CN" altLang="zh-CN" sz="2400" b="1" dirty="0" smtClean="0">
                <a:solidFill>
                  <a:srgbClr val="C00000"/>
                </a:solidFill>
                <a:latin typeface="+mn-lt"/>
                <a:ea typeface="黑体" panose="02010609060101010101" pitchFamily="2" charset="-122"/>
              </a:rPr>
              <a:t>地址</a:t>
            </a:r>
            <a:r>
              <a:rPr lang="zh-CN" altLang="zh-CN" sz="2400" b="1" dirty="0">
                <a:solidFill>
                  <a:srgbClr val="C00000"/>
                </a:solidFill>
                <a:latin typeface="+mn-lt"/>
                <a:ea typeface="黑体" panose="02010609060101010101" pitchFamily="2" charset="-122"/>
              </a:rPr>
              <a:t>。</a:t>
            </a:r>
            <a:r>
              <a:rPr lang="zh-CN" altLang="zh-CN" sz="2400" b="1" dirty="0">
                <a:solidFill>
                  <a:srgbClr val="000066"/>
                </a:solidFill>
                <a:latin typeface="+mn-lt"/>
                <a:ea typeface="黑体" panose="02010609060101010101" pitchFamily="2" charset="-122"/>
              </a:rPr>
              <a:t>但对源主机所采用</a:t>
            </a:r>
            <a:r>
              <a:rPr lang="zh-CN" altLang="zh-CN" sz="2400" b="1" dirty="0" smtClean="0">
                <a:solidFill>
                  <a:srgbClr val="000066"/>
                </a:solidFill>
                <a:latin typeface="+mn-lt"/>
                <a:ea typeface="黑体" panose="02010609060101010101" pitchFamily="2" charset="-122"/>
              </a:rPr>
              <a:t>的</a:t>
            </a:r>
            <a:r>
              <a:rPr lang="en-US" altLang="zh-CN" sz="2400" b="1" dirty="0" smtClean="0">
                <a:solidFill>
                  <a:srgbClr val="000066"/>
                </a:solidFill>
                <a:latin typeface="+mn-lt"/>
                <a:ea typeface="黑体" panose="02010609060101010101" pitchFamily="2" charset="-122"/>
              </a:rPr>
              <a:t> TCP </a:t>
            </a:r>
            <a:r>
              <a:rPr lang="zh-CN" altLang="zh-CN" sz="2400" b="1" dirty="0" smtClean="0">
                <a:solidFill>
                  <a:srgbClr val="000066"/>
                </a:solidFill>
                <a:latin typeface="+mn-lt"/>
                <a:ea typeface="黑体" panose="02010609060101010101" pitchFamily="2" charset="-122"/>
              </a:rPr>
              <a:t>端口</a:t>
            </a:r>
            <a:r>
              <a:rPr lang="zh-CN" altLang="zh-CN" sz="2400" b="1" dirty="0">
                <a:solidFill>
                  <a:srgbClr val="000066"/>
                </a:solidFill>
                <a:latin typeface="+mn-lt"/>
                <a:ea typeface="黑体" panose="02010609060101010101" pitchFamily="2" charset="-122"/>
              </a:rPr>
              <a:t>号（不管相同或不同），则转换为不同的新的端口号。因此，</a:t>
            </a:r>
            <a:r>
              <a:rPr lang="zh-CN" altLang="zh-CN" sz="2400" b="1" dirty="0" smtClean="0">
                <a:solidFill>
                  <a:srgbClr val="000066"/>
                </a:solidFill>
                <a:latin typeface="+mn-lt"/>
                <a:ea typeface="黑体" panose="02010609060101010101" pitchFamily="2" charset="-122"/>
              </a:rPr>
              <a:t>当</a:t>
            </a:r>
            <a:r>
              <a:rPr lang="en-US" altLang="zh-CN" sz="2400" b="1" dirty="0" smtClean="0">
                <a:solidFill>
                  <a:srgbClr val="000066"/>
                </a:solidFill>
                <a:latin typeface="+mn-lt"/>
                <a:ea typeface="黑体" panose="02010609060101010101" pitchFamily="2" charset="-122"/>
              </a:rPr>
              <a:t> NAPT </a:t>
            </a:r>
            <a:r>
              <a:rPr lang="zh-CN" altLang="zh-CN" sz="2400" b="1" dirty="0" smtClean="0">
                <a:solidFill>
                  <a:srgbClr val="000066"/>
                </a:solidFill>
                <a:latin typeface="+mn-lt"/>
                <a:ea typeface="黑体" panose="02010609060101010101" pitchFamily="2" charset="-122"/>
              </a:rPr>
              <a:t>路由器</a:t>
            </a:r>
            <a:r>
              <a:rPr lang="zh-CN" altLang="zh-CN" sz="2400" b="1" dirty="0">
                <a:solidFill>
                  <a:srgbClr val="000066"/>
                </a:solidFill>
                <a:latin typeface="+mn-lt"/>
                <a:ea typeface="黑体" panose="02010609060101010101" pitchFamily="2" charset="-122"/>
              </a:rPr>
              <a:t>收到从互联网发来的应答时，就可以</a:t>
            </a:r>
            <a:r>
              <a:rPr lang="zh-CN" altLang="zh-CN" sz="2400" b="1" dirty="0" smtClean="0">
                <a:solidFill>
                  <a:srgbClr val="000066"/>
                </a:solidFill>
                <a:latin typeface="+mn-lt"/>
                <a:ea typeface="黑体" panose="02010609060101010101" pitchFamily="2" charset="-122"/>
              </a:rPr>
              <a:t>从</a:t>
            </a:r>
            <a:r>
              <a:rPr lang="en-US" altLang="zh-CN" sz="2400" b="1" dirty="0" smtClean="0">
                <a:solidFill>
                  <a:srgbClr val="000066"/>
                </a:solidFill>
                <a:latin typeface="+mn-lt"/>
                <a:ea typeface="黑体" panose="02010609060101010101" pitchFamily="2" charset="-122"/>
              </a:rPr>
              <a:t> IP </a:t>
            </a:r>
            <a:r>
              <a:rPr lang="zh-CN" altLang="zh-CN" sz="2400" b="1" dirty="0" smtClean="0">
                <a:solidFill>
                  <a:srgbClr val="000066"/>
                </a:solidFill>
                <a:latin typeface="+mn-lt"/>
                <a:ea typeface="黑体" panose="02010609060101010101" pitchFamily="2" charset="-122"/>
              </a:rPr>
              <a:t>数据报</a:t>
            </a:r>
            <a:r>
              <a:rPr lang="zh-CN" altLang="zh-CN" sz="2400" b="1" dirty="0">
                <a:solidFill>
                  <a:srgbClr val="000066"/>
                </a:solidFill>
                <a:latin typeface="+mn-lt"/>
                <a:ea typeface="黑体" panose="02010609060101010101" pitchFamily="2" charset="-122"/>
              </a:rPr>
              <a:t>的数据部分找出运输层的端口号，然后根据不同的目的端口号，</a:t>
            </a:r>
            <a:r>
              <a:rPr lang="zh-CN" altLang="zh-CN" sz="2400" b="1" dirty="0" smtClean="0">
                <a:solidFill>
                  <a:srgbClr val="000066"/>
                </a:solidFill>
                <a:latin typeface="+mn-lt"/>
                <a:ea typeface="黑体" panose="02010609060101010101" pitchFamily="2" charset="-122"/>
              </a:rPr>
              <a:t>从</a:t>
            </a:r>
            <a:r>
              <a:rPr lang="en-US" altLang="zh-CN" sz="2400" b="1" dirty="0" smtClean="0">
                <a:solidFill>
                  <a:srgbClr val="000066"/>
                </a:solidFill>
                <a:latin typeface="+mn-lt"/>
                <a:ea typeface="黑体" panose="02010609060101010101" pitchFamily="2" charset="-122"/>
              </a:rPr>
              <a:t> NAPT </a:t>
            </a:r>
            <a:r>
              <a:rPr lang="zh-CN" altLang="zh-CN" sz="2400" b="1" dirty="0" smtClean="0">
                <a:solidFill>
                  <a:srgbClr val="000066"/>
                </a:solidFill>
                <a:latin typeface="+mn-lt"/>
                <a:ea typeface="黑体" panose="02010609060101010101" pitchFamily="2" charset="-122"/>
              </a:rPr>
              <a:t>转换</a:t>
            </a:r>
            <a:r>
              <a:rPr lang="zh-CN" altLang="zh-CN" sz="2400" b="1" dirty="0">
                <a:solidFill>
                  <a:srgbClr val="000066"/>
                </a:solidFill>
                <a:latin typeface="+mn-lt"/>
                <a:ea typeface="黑体" panose="02010609060101010101" pitchFamily="2" charset="-122"/>
              </a:rPr>
              <a:t>表中找到正确的目的主机。</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pPr>
              <a:lnSpc>
                <a:spcPct val="100000"/>
              </a:lnSpc>
            </a:pPr>
            <a:r>
              <a:rPr lang="en-US" altLang="zh-CN" dirty="0"/>
              <a:t>4.9  </a:t>
            </a:r>
            <a:r>
              <a:rPr lang="zh-CN" altLang="zh-CN" dirty="0"/>
              <a:t>多协议标记</a:t>
            </a:r>
            <a:r>
              <a:rPr lang="zh-CN" altLang="zh-CN" dirty="0" smtClean="0"/>
              <a:t>交换</a:t>
            </a:r>
            <a:r>
              <a:rPr lang="en-US" altLang="zh-CN" dirty="0" smtClean="0"/>
              <a:t> MPLS</a:t>
            </a:r>
            <a:endParaRPr lang="zh-CN" altLang="zh-CN" dirty="0"/>
          </a:p>
        </p:txBody>
      </p:sp>
      <p:sp>
        <p:nvSpPr>
          <p:cNvPr id="931843" name="Rectangle 3"/>
          <p:cNvSpPr>
            <a:spLocks noGrp="1" noChangeArrowheads="1"/>
          </p:cNvSpPr>
          <p:nvPr>
            <p:ph idx="1"/>
          </p:nvPr>
        </p:nvSpPr>
        <p:spPr/>
        <p:txBody>
          <a:bodyPr/>
          <a:lstStyle/>
          <a:p>
            <a:r>
              <a:rPr lang="en-US" altLang="zh-CN" dirty="0"/>
              <a:t>4.9.1  </a:t>
            </a:r>
            <a:r>
              <a:rPr lang="en-US" altLang="zh-CN" dirty="0" smtClean="0"/>
              <a:t>MPLS </a:t>
            </a:r>
            <a:r>
              <a:rPr lang="zh-CN" altLang="zh-CN" dirty="0" smtClean="0"/>
              <a:t>的</a:t>
            </a:r>
            <a:r>
              <a:rPr lang="zh-CN" altLang="zh-CN" dirty="0"/>
              <a:t>工作原理</a:t>
            </a:r>
            <a:endParaRPr lang="zh-CN" altLang="zh-CN" dirty="0"/>
          </a:p>
          <a:p>
            <a:r>
              <a:rPr lang="en-US" altLang="zh-CN" dirty="0" smtClean="0"/>
              <a:t>4.9.2  MPLS </a:t>
            </a:r>
            <a:r>
              <a:rPr lang="zh-CN" altLang="zh-CN" dirty="0" smtClean="0"/>
              <a:t>首部</a:t>
            </a:r>
            <a:r>
              <a:rPr lang="zh-CN" altLang="zh-CN" dirty="0"/>
              <a:t>的位置与格式</a:t>
            </a:r>
            <a:endParaRPr lang="zh-CN" altLang="zh-CN" dirty="0"/>
          </a:p>
        </p:txBody>
      </p:sp>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pPr>
              <a:lnSpc>
                <a:spcPct val="100000"/>
              </a:lnSpc>
            </a:pPr>
            <a:r>
              <a:rPr lang="en-US" altLang="zh-CN" dirty="0"/>
              <a:t>4.9  </a:t>
            </a:r>
            <a:r>
              <a:rPr lang="zh-CN" altLang="zh-CN" dirty="0"/>
              <a:t>多协议标记</a:t>
            </a:r>
            <a:r>
              <a:rPr lang="zh-CN" altLang="zh-CN" dirty="0" smtClean="0"/>
              <a:t>交换</a:t>
            </a:r>
            <a:r>
              <a:rPr lang="en-US" altLang="zh-CN" dirty="0" smtClean="0"/>
              <a:t> MPLS</a:t>
            </a:r>
            <a:endParaRPr lang="zh-CN" altLang="zh-CN" dirty="0"/>
          </a:p>
        </p:txBody>
      </p:sp>
      <p:sp>
        <p:nvSpPr>
          <p:cNvPr id="931843" name="Rectangle 3"/>
          <p:cNvSpPr>
            <a:spLocks noGrp="1" noChangeArrowheads="1"/>
          </p:cNvSpPr>
          <p:nvPr>
            <p:ph idx="1"/>
          </p:nvPr>
        </p:nvSpPr>
        <p:spPr/>
        <p:txBody>
          <a:bodyPr/>
          <a:lstStyle/>
          <a:p>
            <a:r>
              <a:rPr lang="en-US" altLang="zh-CN" dirty="0"/>
              <a:t>IETF</a:t>
            </a:r>
            <a:r>
              <a:rPr lang="zh-CN" altLang="zh-CN" dirty="0"/>
              <a:t>于</a:t>
            </a:r>
            <a:r>
              <a:rPr lang="en-US" altLang="zh-CN" dirty="0"/>
              <a:t>1997</a:t>
            </a:r>
            <a:r>
              <a:rPr lang="zh-CN" altLang="zh-CN" dirty="0"/>
              <a:t>年成立</a:t>
            </a:r>
            <a:r>
              <a:rPr lang="zh-CN" altLang="zh-CN" dirty="0" smtClean="0"/>
              <a:t>了</a:t>
            </a:r>
            <a:r>
              <a:rPr lang="en-US" altLang="zh-CN" dirty="0" smtClean="0"/>
              <a:t> MPLS </a:t>
            </a:r>
            <a:r>
              <a:rPr lang="zh-CN" altLang="zh-CN" dirty="0" smtClean="0"/>
              <a:t>工作组，开发</a:t>
            </a:r>
            <a:r>
              <a:rPr lang="zh-CN" altLang="zh-CN" dirty="0"/>
              <a:t>出一种新的</a:t>
            </a:r>
            <a:r>
              <a:rPr lang="zh-CN" altLang="zh-CN" dirty="0" smtClean="0"/>
              <a:t>协议</a:t>
            </a:r>
            <a:r>
              <a:rPr lang="en-US" altLang="zh-CN" dirty="0" smtClean="0"/>
              <a:t>——</a:t>
            </a:r>
            <a:r>
              <a:rPr lang="zh-CN" altLang="zh-CN" dirty="0" smtClean="0"/>
              <a:t>多</a:t>
            </a:r>
            <a:r>
              <a:rPr lang="zh-CN" altLang="zh-CN" dirty="0"/>
              <a:t>协议标记</a:t>
            </a:r>
            <a:r>
              <a:rPr lang="zh-CN" altLang="zh-CN" dirty="0" smtClean="0"/>
              <a:t>交换</a:t>
            </a:r>
            <a:r>
              <a:rPr lang="en-US" altLang="zh-CN" dirty="0" smtClean="0"/>
              <a:t> MPLS </a:t>
            </a:r>
            <a:r>
              <a:rPr lang="en-US" altLang="zh-CN" dirty="0"/>
              <a:t>(</a:t>
            </a:r>
            <a:r>
              <a:rPr lang="en-US" altLang="zh-CN" dirty="0" err="1"/>
              <a:t>MultiProtocol</a:t>
            </a:r>
            <a:r>
              <a:rPr lang="en-US" altLang="zh-CN" dirty="0"/>
              <a:t> Label Switching)</a:t>
            </a:r>
            <a:r>
              <a:rPr lang="zh-CN" altLang="zh-CN" dirty="0" smtClean="0"/>
              <a:t>。</a:t>
            </a:r>
            <a:endParaRPr lang="en-US" altLang="zh-CN" dirty="0" smtClean="0"/>
          </a:p>
          <a:p>
            <a:r>
              <a:rPr lang="zh-CN" altLang="zh-CN" dirty="0"/>
              <a:t>“</a:t>
            </a:r>
            <a:r>
              <a:rPr lang="zh-CN" altLang="zh-CN" dirty="0">
                <a:solidFill>
                  <a:srgbClr val="FF0000"/>
                </a:solidFill>
              </a:rPr>
              <a:t>多协议</a:t>
            </a:r>
            <a:r>
              <a:rPr lang="zh-CN" altLang="zh-CN" dirty="0"/>
              <a:t>”表示</a:t>
            </a:r>
            <a:r>
              <a:rPr lang="zh-CN" altLang="zh-CN" dirty="0" smtClean="0"/>
              <a:t>在</a:t>
            </a:r>
            <a:r>
              <a:rPr lang="en-US" altLang="zh-CN" dirty="0" smtClean="0"/>
              <a:t> MPLS </a:t>
            </a:r>
            <a:r>
              <a:rPr lang="zh-CN" altLang="zh-CN" dirty="0" smtClean="0"/>
              <a:t>的</a:t>
            </a:r>
            <a:r>
              <a:rPr lang="zh-CN" altLang="zh-CN" dirty="0">
                <a:solidFill>
                  <a:srgbClr val="0000FF"/>
                </a:solidFill>
              </a:rPr>
              <a:t>上层</a:t>
            </a:r>
            <a:r>
              <a:rPr lang="zh-CN" altLang="zh-CN" dirty="0"/>
              <a:t>可以采用多种</a:t>
            </a:r>
            <a:r>
              <a:rPr lang="zh-CN" altLang="zh-CN" dirty="0" smtClean="0"/>
              <a:t>协议</a:t>
            </a:r>
            <a:r>
              <a:rPr lang="zh-CN" altLang="en-US" dirty="0" smtClean="0"/>
              <a:t>，例如：</a:t>
            </a:r>
            <a:r>
              <a:rPr lang="en-US" altLang="zh-CN" dirty="0" smtClean="0"/>
              <a:t>IP</a:t>
            </a:r>
            <a:r>
              <a:rPr lang="zh-CN" altLang="en-US" dirty="0" smtClean="0"/>
              <a:t>，</a:t>
            </a:r>
            <a:r>
              <a:rPr lang="en-US" altLang="zh-CN" dirty="0" smtClean="0"/>
              <a:t>IPX</a:t>
            </a:r>
            <a:r>
              <a:rPr lang="zh-CN" altLang="en-US" dirty="0" smtClean="0"/>
              <a:t>；可以使用</a:t>
            </a:r>
            <a:r>
              <a:rPr lang="zh-CN" altLang="en-US" dirty="0" smtClean="0">
                <a:solidFill>
                  <a:srgbClr val="0000FF"/>
                </a:solidFill>
              </a:rPr>
              <a:t>多种数据链路层协议</a:t>
            </a:r>
            <a:r>
              <a:rPr lang="zh-CN" altLang="en-US" dirty="0">
                <a:solidFill>
                  <a:srgbClr val="0000FF"/>
                </a:solidFill>
              </a:rPr>
              <a:t>，</a:t>
            </a:r>
            <a:r>
              <a:rPr lang="zh-CN" altLang="en-US" dirty="0" smtClean="0"/>
              <a:t>例如：</a:t>
            </a:r>
            <a:r>
              <a:rPr lang="en-US" altLang="zh-CN" dirty="0" smtClean="0"/>
              <a:t>PPP</a:t>
            </a:r>
            <a:r>
              <a:rPr lang="zh-CN" altLang="en-US" dirty="0" smtClean="0"/>
              <a:t>，以太网，</a:t>
            </a:r>
            <a:r>
              <a:rPr lang="en-US" altLang="zh-CN" dirty="0" smtClean="0"/>
              <a:t>ATM </a:t>
            </a:r>
            <a:r>
              <a:rPr lang="zh-CN" altLang="en-US" dirty="0" smtClean="0"/>
              <a:t>等</a:t>
            </a:r>
            <a:r>
              <a:rPr lang="zh-CN" altLang="zh-CN" dirty="0" smtClean="0"/>
              <a:t>。</a:t>
            </a:r>
            <a:endParaRPr lang="en-US" altLang="zh-CN" dirty="0" smtClean="0"/>
          </a:p>
          <a:p>
            <a:r>
              <a:rPr lang="zh-CN" altLang="en-US" dirty="0" smtClean="0"/>
              <a:t>“</a:t>
            </a:r>
            <a:r>
              <a:rPr lang="zh-CN" altLang="en-US" dirty="0" smtClean="0">
                <a:solidFill>
                  <a:srgbClr val="FF0000"/>
                </a:solidFill>
              </a:rPr>
              <a:t>标记</a:t>
            </a:r>
            <a:r>
              <a:rPr lang="zh-CN" altLang="en-US" dirty="0" smtClean="0"/>
              <a:t>”是指每个分组被打上一个标记，根据该标记对分组进行转发。</a:t>
            </a:r>
            <a:endParaRPr lang="en-US" altLang="zh-CN" dirty="0" smtClean="0"/>
          </a:p>
        </p:txBody>
      </p:sp>
    </p:spTree>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41" name="Text Box 37"/>
          <p:cNvSpPr txBox="1">
            <a:spLocks noChangeArrowheads="1"/>
          </p:cNvSpPr>
          <p:nvPr/>
        </p:nvSpPr>
        <p:spPr bwMode="auto">
          <a:xfrm>
            <a:off x="344488" y="30103"/>
            <a:ext cx="9489504" cy="2677656"/>
          </a:xfrm>
          <a:prstGeom prst="rect">
            <a:avLst/>
          </a:prstGeom>
          <a:solidFill>
            <a:srgbClr val="FFFF99"/>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800" b="1" dirty="0">
                <a:solidFill>
                  <a:srgbClr val="000099"/>
                </a:solidFill>
                <a:latin typeface="+mn-lt"/>
                <a:ea typeface="黑体" panose="02010609060101010101" pitchFamily="2" charset="-122"/>
              </a:rPr>
              <a:t>为了实现交换，可以</a:t>
            </a:r>
            <a:r>
              <a:rPr lang="zh-CN" altLang="en-US" sz="2800" b="1" dirty="0">
                <a:solidFill>
                  <a:srgbClr val="C00000"/>
                </a:solidFill>
                <a:latin typeface="+mn-lt"/>
                <a:ea typeface="黑体" panose="02010609060101010101" pitchFamily="2" charset="-122"/>
              </a:rPr>
              <a:t>利用面向连接的概念，</a:t>
            </a:r>
            <a:endParaRPr lang="zh-CN" altLang="en-US" sz="2800" b="1" dirty="0">
              <a:solidFill>
                <a:srgbClr val="C00000"/>
              </a:solidFill>
              <a:latin typeface="+mn-lt"/>
              <a:ea typeface="黑体" panose="02010609060101010101" pitchFamily="2" charset="-122"/>
            </a:endParaRPr>
          </a:p>
          <a:p>
            <a:pPr algn="ctr"/>
            <a:r>
              <a:rPr lang="zh-CN" altLang="en-US" sz="2800" b="1" dirty="0">
                <a:solidFill>
                  <a:srgbClr val="000099"/>
                </a:solidFill>
                <a:latin typeface="+mn-lt"/>
                <a:ea typeface="黑体" panose="02010609060101010101" pitchFamily="2" charset="-122"/>
              </a:rPr>
              <a:t>使每个分组携带一</a:t>
            </a:r>
            <a:r>
              <a:rPr lang="zh-CN" altLang="en-US" sz="2800" b="1" dirty="0" smtClean="0">
                <a:solidFill>
                  <a:srgbClr val="000099"/>
                </a:solidFill>
                <a:latin typeface="+mn-lt"/>
                <a:ea typeface="黑体" panose="02010609060101010101" pitchFamily="2" charset="-122"/>
              </a:rPr>
              <a:t>个叫做</a:t>
            </a:r>
            <a:r>
              <a:rPr lang="zh-CN" altLang="en-US" sz="2800" b="1" dirty="0" smtClean="0">
                <a:solidFill>
                  <a:srgbClr val="C00000"/>
                </a:solidFill>
                <a:latin typeface="+mn-lt"/>
                <a:ea typeface="黑体" panose="02010609060101010101" pitchFamily="2" charset="-122"/>
              </a:rPr>
              <a:t>标记 </a:t>
            </a:r>
            <a:r>
              <a:rPr lang="en-US" altLang="zh-CN" sz="2800" b="1" dirty="0" smtClean="0">
                <a:solidFill>
                  <a:srgbClr val="C00000"/>
                </a:solidFill>
                <a:latin typeface="+mn-lt"/>
                <a:ea typeface="黑体" panose="02010609060101010101" pitchFamily="2" charset="-122"/>
              </a:rPr>
              <a:t>(</a:t>
            </a:r>
            <a:r>
              <a:rPr lang="en-US" altLang="zh-CN" sz="2800" b="1" dirty="0">
                <a:solidFill>
                  <a:srgbClr val="C00000"/>
                </a:solidFill>
                <a:latin typeface="+mn-lt"/>
                <a:ea typeface="黑体" panose="02010609060101010101" pitchFamily="2" charset="-122"/>
              </a:rPr>
              <a:t>label</a:t>
            </a:r>
            <a:r>
              <a:rPr lang="en-US" altLang="zh-CN" sz="2800" b="1" dirty="0" smtClean="0">
                <a:solidFill>
                  <a:srgbClr val="C00000"/>
                </a:solidFill>
                <a:latin typeface="+mn-lt"/>
                <a:ea typeface="黑体" panose="02010609060101010101" pitchFamily="2" charset="-122"/>
              </a:rPr>
              <a:t>) </a:t>
            </a:r>
            <a:r>
              <a:rPr lang="zh-CN" altLang="en-US" sz="2800" b="1" dirty="0" smtClean="0">
                <a:solidFill>
                  <a:srgbClr val="000099"/>
                </a:solidFill>
                <a:latin typeface="+mn-lt"/>
                <a:ea typeface="黑体" panose="02010609060101010101" pitchFamily="2" charset="-122"/>
              </a:rPr>
              <a:t>的</a:t>
            </a:r>
            <a:r>
              <a:rPr lang="zh-CN" altLang="en-US" sz="2800" b="1" dirty="0">
                <a:solidFill>
                  <a:srgbClr val="000099"/>
                </a:solidFill>
                <a:latin typeface="+mn-lt"/>
                <a:ea typeface="黑体" panose="02010609060101010101" pitchFamily="2" charset="-122"/>
              </a:rPr>
              <a:t>小整数。</a:t>
            </a:r>
            <a:endParaRPr lang="zh-CN" altLang="en-US" sz="2800" b="1" dirty="0">
              <a:solidFill>
                <a:srgbClr val="000099"/>
              </a:solidFill>
              <a:latin typeface="+mn-lt"/>
              <a:ea typeface="黑体" panose="02010609060101010101" pitchFamily="2" charset="-122"/>
            </a:endParaRPr>
          </a:p>
          <a:p>
            <a:pPr algn="ctr"/>
            <a:r>
              <a:rPr lang="zh-CN" altLang="en-US" sz="2800" b="1" dirty="0">
                <a:solidFill>
                  <a:srgbClr val="000099"/>
                </a:solidFill>
                <a:latin typeface="+mn-lt"/>
                <a:ea typeface="黑体" panose="02010609060101010101" pitchFamily="2" charset="-122"/>
              </a:rPr>
              <a:t>当分组到达</a:t>
            </a:r>
            <a:r>
              <a:rPr lang="zh-CN" altLang="en-US" sz="2800" b="1" dirty="0" smtClean="0">
                <a:solidFill>
                  <a:srgbClr val="000099"/>
                </a:solidFill>
                <a:latin typeface="+mn-lt"/>
                <a:ea typeface="黑体" panose="02010609060101010101" pitchFamily="2" charset="-122"/>
              </a:rPr>
              <a:t>交换机</a:t>
            </a:r>
            <a:r>
              <a:rPr lang="zh-CN" altLang="zh-CN" sz="2800" b="1" dirty="0">
                <a:solidFill>
                  <a:srgbClr val="000099"/>
                </a:solidFill>
                <a:latin typeface="+mn-lt"/>
                <a:ea typeface="黑体" panose="02010609060101010101" pitchFamily="2" charset="-122"/>
              </a:rPr>
              <a:t>（即</a:t>
            </a:r>
            <a:r>
              <a:rPr lang="zh-CN" altLang="zh-CN" sz="2800" b="1" dirty="0">
                <a:solidFill>
                  <a:srgbClr val="C00000"/>
                </a:solidFill>
                <a:latin typeface="+mn-lt"/>
                <a:ea typeface="黑体" panose="02010609060101010101" pitchFamily="2" charset="-122"/>
              </a:rPr>
              <a:t>标记交换路由器</a:t>
            </a:r>
            <a:r>
              <a:rPr lang="zh-CN" altLang="zh-CN" sz="2800" b="1" dirty="0">
                <a:solidFill>
                  <a:srgbClr val="000099"/>
                </a:solidFill>
                <a:latin typeface="+mn-lt"/>
                <a:ea typeface="黑体" panose="02010609060101010101" pitchFamily="2" charset="-122"/>
              </a:rPr>
              <a:t>）</a:t>
            </a:r>
            <a:r>
              <a:rPr lang="zh-CN" altLang="en-US" sz="2800" b="1" dirty="0" smtClean="0">
                <a:solidFill>
                  <a:srgbClr val="000099"/>
                </a:solidFill>
                <a:latin typeface="+mn-lt"/>
                <a:ea typeface="黑体" panose="02010609060101010101" pitchFamily="2" charset="-122"/>
              </a:rPr>
              <a:t>时，</a:t>
            </a:r>
            <a:endParaRPr lang="en-US" altLang="zh-CN" sz="2800" b="1" dirty="0" smtClean="0">
              <a:solidFill>
                <a:srgbClr val="000099"/>
              </a:solidFill>
              <a:latin typeface="+mn-lt"/>
              <a:ea typeface="黑体" panose="02010609060101010101" pitchFamily="2" charset="-122"/>
            </a:endParaRPr>
          </a:p>
          <a:p>
            <a:pPr algn="ctr"/>
            <a:r>
              <a:rPr lang="zh-CN" altLang="en-US" sz="2800" b="1" dirty="0" smtClean="0">
                <a:solidFill>
                  <a:srgbClr val="000099"/>
                </a:solidFill>
                <a:latin typeface="+mn-lt"/>
                <a:ea typeface="黑体" panose="02010609060101010101" pitchFamily="2" charset="-122"/>
              </a:rPr>
              <a:t>交换机</a:t>
            </a:r>
            <a:r>
              <a:rPr lang="zh-CN" altLang="en-US" sz="2800" b="1" dirty="0">
                <a:solidFill>
                  <a:srgbClr val="000099"/>
                </a:solidFill>
                <a:latin typeface="+mn-lt"/>
                <a:ea typeface="黑体" panose="02010609060101010101" pitchFamily="2" charset="-122"/>
              </a:rPr>
              <a:t>读取分组的标记，</a:t>
            </a:r>
            <a:endParaRPr lang="zh-CN" altLang="en-US" sz="2800" b="1" dirty="0">
              <a:solidFill>
                <a:srgbClr val="000099"/>
              </a:solidFill>
              <a:latin typeface="+mn-lt"/>
              <a:ea typeface="黑体" panose="02010609060101010101" pitchFamily="2" charset="-122"/>
            </a:endParaRPr>
          </a:p>
          <a:p>
            <a:pPr algn="ctr"/>
            <a:r>
              <a:rPr lang="zh-CN" altLang="en-US" sz="2800" b="1" dirty="0">
                <a:solidFill>
                  <a:srgbClr val="C00000"/>
                </a:solidFill>
                <a:latin typeface="+mn-lt"/>
                <a:ea typeface="黑体" panose="02010609060101010101" pitchFamily="2" charset="-122"/>
              </a:rPr>
              <a:t>并用标记值来检索分组转发表。</a:t>
            </a:r>
            <a:r>
              <a:rPr lang="zh-CN" altLang="en-US" sz="2800" b="1" dirty="0">
                <a:solidFill>
                  <a:srgbClr val="000099"/>
                </a:solidFill>
                <a:latin typeface="+mn-lt"/>
                <a:ea typeface="黑体" panose="02010609060101010101" pitchFamily="2" charset="-122"/>
              </a:rPr>
              <a:t> </a:t>
            </a:r>
            <a:endParaRPr lang="en-US" altLang="zh-CN" sz="2800" b="1" dirty="0" smtClean="0">
              <a:solidFill>
                <a:srgbClr val="000099"/>
              </a:solidFill>
              <a:latin typeface="+mn-lt"/>
              <a:ea typeface="黑体" panose="02010609060101010101" pitchFamily="2" charset="-122"/>
            </a:endParaRPr>
          </a:p>
          <a:p>
            <a:pPr algn="ctr"/>
            <a:r>
              <a:rPr lang="zh-CN" altLang="zh-CN" sz="2800" b="1" dirty="0">
                <a:solidFill>
                  <a:srgbClr val="C00000"/>
                </a:solidFill>
                <a:latin typeface="+mn-lt"/>
                <a:ea typeface="黑体" panose="02010609060101010101" pitchFamily="2" charset="-122"/>
              </a:rPr>
              <a:t>这样就比查找路由表来转发分组要快得多</a:t>
            </a:r>
            <a:r>
              <a:rPr lang="zh-CN" altLang="zh-CN" sz="2800" b="1" dirty="0" smtClean="0">
                <a:solidFill>
                  <a:srgbClr val="C00000"/>
                </a:solidFill>
                <a:latin typeface="+mn-lt"/>
                <a:ea typeface="黑体" panose="02010609060101010101" pitchFamily="2" charset="-122"/>
              </a:rPr>
              <a:t>。</a:t>
            </a:r>
            <a:endParaRPr lang="zh-CN" altLang="zh-CN" sz="2800" b="1" dirty="0">
              <a:solidFill>
                <a:srgbClr val="C00000"/>
              </a:solidFill>
              <a:latin typeface="+mn-lt"/>
              <a:ea typeface="黑体" panose="02010609060101010101" pitchFamily="2" charset="-122"/>
            </a:endParaRPr>
          </a:p>
        </p:txBody>
      </p:sp>
      <p:grpSp>
        <p:nvGrpSpPr>
          <p:cNvPr id="13" name="组合 12"/>
          <p:cNvGrpSpPr/>
          <p:nvPr/>
        </p:nvGrpSpPr>
        <p:grpSpPr>
          <a:xfrm>
            <a:off x="632520" y="2883073"/>
            <a:ext cx="8957090" cy="3642271"/>
            <a:chOff x="632520" y="2883073"/>
            <a:chExt cx="8957090" cy="3642271"/>
          </a:xfrm>
        </p:grpSpPr>
        <p:sp>
          <p:nvSpPr>
            <p:cNvPr id="968708" name="Line 4"/>
            <p:cNvSpPr>
              <a:spLocks noChangeShapeType="1"/>
            </p:cNvSpPr>
            <p:nvPr/>
          </p:nvSpPr>
          <p:spPr bwMode="auto">
            <a:xfrm>
              <a:off x="7954618" y="3662290"/>
              <a:ext cx="1634992" cy="362842"/>
            </a:xfrm>
            <a:prstGeom prst="line">
              <a:avLst/>
            </a:prstGeom>
            <a:noFill/>
            <a:ln w="28575">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11" name="Line 7"/>
            <p:cNvSpPr>
              <a:spLocks noChangeShapeType="1"/>
            </p:cNvSpPr>
            <p:nvPr/>
          </p:nvSpPr>
          <p:spPr bwMode="auto">
            <a:xfrm>
              <a:off x="2153760" y="3564954"/>
              <a:ext cx="1972602" cy="0"/>
            </a:xfrm>
            <a:prstGeom prst="line">
              <a:avLst/>
            </a:prstGeom>
            <a:noFill/>
            <a:ln w="28575">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12" name="Line 8"/>
            <p:cNvSpPr>
              <a:spLocks noChangeShapeType="1"/>
            </p:cNvSpPr>
            <p:nvPr/>
          </p:nvSpPr>
          <p:spPr bwMode="auto">
            <a:xfrm flipV="1">
              <a:off x="4356814" y="3547988"/>
              <a:ext cx="3250405" cy="0"/>
            </a:xfrm>
            <a:prstGeom prst="line">
              <a:avLst/>
            </a:prstGeom>
            <a:noFill/>
            <a:ln w="28575">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13" name="Line 9"/>
            <p:cNvSpPr>
              <a:spLocks noChangeShapeType="1"/>
            </p:cNvSpPr>
            <p:nvPr/>
          </p:nvSpPr>
          <p:spPr bwMode="auto">
            <a:xfrm>
              <a:off x="4358534" y="3662290"/>
              <a:ext cx="2676962" cy="1342450"/>
            </a:xfrm>
            <a:prstGeom prst="line">
              <a:avLst/>
            </a:prstGeom>
            <a:noFill/>
            <a:ln w="28575">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14" name="Line 10"/>
            <p:cNvSpPr>
              <a:spLocks noChangeShapeType="1"/>
            </p:cNvSpPr>
            <p:nvPr/>
          </p:nvSpPr>
          <p:spPr bwMode="auto">
            <a:xfrm flipV="1">
              <a:off x="7839391" y="3115229"/>
              <a:ext cx="1750218" cy="320045"/>
            </a:xfrm>
            <a:prstGeom prst="line">
              <a:avLst/>
            </a:prstGeom>
            <a:noFill/>
            <a:ln w="28575">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15" name="Line 11"/>
            <p:cNvSpPr>
              <a:spLocks noChangeShapeType="1"/>
            </p:cNvSpPr>
            <p:nvPr/>
          </p:nvSpPr>
          <p:spPr bwMode="auto">
            <a:xfrm>
              <a:off x="7397922" y="4917755"/>
              <a:ext cx="1316578" cy="0"/>
            </a:xfrm>
            <a:prstGeom prst="line">
              <a:avLst/>
            </a:prstGeom>
            <a:noFill/>
            <a:ln w="28575">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19" name="Freeform 15"/>
            <p:cNvSpPr/>
            <p:nvPr/>
          </p:nvSpPr>
          <p:spPr bwMode="auto">
            <a:xfrm>
              <a:off x="3041949" y="3632770"/>
              <a:ext cx="1003044" cy="2403475"/>
            </a:xfrm>
            <a:custGeom>
              <a:avLst/>
              <a:gdLst>
                <a:gd name="T0" fmla="*/ 0 w 454"/>
                <a:gd name="T1" fmla="*/ 91 h 951"/>
                <a:gd name="T2" fmla="*/ 454 w 454"/>
                <a:gd name="T3" fmla="*/ 0 h 951"/>
                <a:gd name="T4" fmla="*/ 4 w 454"/>
                <a:gd name="T5" fmla="*/ 951 h 951"/>
                <a:gd name="T6" fmla="*/ 0 w 454"/>
                <a:gd name="T7" fmla="*/ 91 h 951"/>
              </a:gdLst>
              <a:ahLst/>
              <a:cxnLst>
                <a:cxn ang="0">
                  <a:pos x="T0" y="T1"/>
                </a:cxn>
                <a:cxn ang="0">
                  <a:pos x="T2" y="T3"/>
                </a:cxn>
                <a:cxn ang="0">
                  <a:pos x="T4" y="T5"/>
                </a:cxn>
                <a:cxn ang="0">
                  <a:pos x="T6" y="T7"/>
                </a:cxn>
              </a:cxnLst>
              <a:rect l="0" t="0" r="r" b="b"/>
              <a:pathLst>
                <a:path w="454" h="951">
                  <a:moveTo>
                    <a:pt x="0" y="91"/>
                  </a:moveTo>
                  <a:lnTo>
                    <a:pt x="454" y="0"/>
                  </a:lnTo>
                  <a:lnTo>
                    <a:pt x="4" y="951"/>
                  </a:lnTo>
                  <a:lnTo>
                    <a:pt x="0" y="91"/>
                  </a:lnTo>
                  <a:close/>
                </a:path>
              </a:pathLst>
            </a:custGeom>
            <a:gradFill rotWithShape="1">
              <a:gsLst>
                <a:gs pos="0">
                  <a:srgbClr val="FFFF66"/>
                </a:gs>
                <a:gs pos="100000">
                  <a:srgbClr val="FFFF99">
                    <a:gamma/>
                    <a:shade val="54510"/>
                    <a:invGamma/>
                  </a:srgbClr>
                </a:gs>
              </a:gsLst>
              <a:lin ang="0" scaled="1"/>
            </a:gradFill>
            <a:ln>
              <a:noFill/>
            </a:ln>
            <a:effectLst/>
          </p:spPr>
          <p:txBody>
            <a:bodyPr/>
            <a:lstStyle/>
            <a:p>
              <a:endParaRPr lang="zh-CN" altLang="en-US" sz="2400" b="1">
                <a:solidFill>
                  <a:srgbClr val="000099"/>
                </a:solidFill>
                <a:latin typeface="+mn-lt"/>
                <a:ea typeface="黑体" panose="02010609060101010101" pitchFamily="2" charset="-122"/>
              </a:endParaRPr>
            </a:p>
          </p:txBody>
        </p:sp>
        <p:sp>
          <p:nvSpPr>
            <p:cNvPr id="968720" name="Text Box 16"/>
            <p:cNvSpPr txBox="1">
              <a:spLocks noChangeArrowheads="1"/>
            </p:cNvSpPr>
            <p:nvPr/>
          </p:nvSpPr>
          <p:spPr bwMode="auto">
            <a:xfrm>
              <a:off x="4358533" y="3179886"/>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0</a:t>
              </a:r>
              <a:endParaRPr lang="en-US" altLang="zh-CN" sz="2400" b="1">
                <a:solidFill>
                  <a:srgbClr val="000099"/>
                </a:solidFill>
                <a:latin typeface="+mn-lt"/>
                <a:ea typeface="黑体" panose="02010609060101010101" pitchFamily="2" charset="-122"/>
              </a:endParaRPr>
            </a:p>
          </p:txBody>
        </p:sp>
        <p:sp>
          <p:nvSpPr>
            <p:cNvPr id="968721" name="Text Box 17"/>
            <p:cNvSpPr txBox="1">
              <a:spLocks noChangeArrowheads="1"/>
            </p:cNvSpPr>
            <p:nvPr/>
          </p:nvSpPr>
          <p:spPr bwMode="auto">
            <a:xfrm>
              <a:off x="4356814" y="4047455"/>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1</a:t>
              </a:r>
              <a:endParaRPr lang="en-US" altLang="zh-CN" sz="2400" b="1" dirty="0">
                <a:solidFill>
                  <a:srgbClr val="000099"/>
                </a:solidFill>
                <a:latin typeface="+mn-lt"/>
                <a:ea typeface="黑体" panose="02010609060101010101" pitchFamily="2" charset="-122"/>
              </a:endParaRPr>
            </a:p>
          </p:txBody>
        </p:sp>
        <p:sp>
          <p:nvSpPr>
            <p:cNvPr id="968722" name="Text Box 18"/>
            <p:cNvSpPr txBox="1">
              <a:spLocks noChangeArrowheads="1"/>
            </p:cNvSpPr>
            <p:nvPr/>
          </p:nvSpPr>
          <p:spPr bwMode="auto">
            <a:xfrm>
              <a:off x="3973377" y="2883073"/>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S</a:t>
              </a:r>
              <a:r>
                <a:rPr lang="en-US" altLang="zh-CN" sz="2400" b="1" baseline="-25000" dirty="0">
                  <a:solidFill>
                    <a:srgbClr val="000099"/>
                  </a:solidFill>
                  <a:latin typeface="+mn-lt"/>
                  <a:ea typeface="黑体" panose="02010609060101010101" pitchFamily="2" charset="-122"/>
                </a:rPr>
                <a:t>1</a:t>
              </a:r>
              <a:endParaRPr lang="en-US" altLang="zh-CN" sz="2400" b="1" baseline="-25000" dirty="0">
                <a:solidFill>
                  <a:srgbClr val="000099"/>
                </a:solidFill>
                <a:latin typeface="+mn-lt"/>
                <a:ea typeface="黑体" panose="02010609060101010101" pitchFamily="2" charset="-122"/>
              </a:endParaRPr>
            </a:p>
          </p:txBody>
        </p:sp>
        <p:sp>
          <p:nvSpPr>
            <p:cNvPr id="968723" name="Text Box 19"/>
            <p:cNvSpPr txBox="1">
              <a:spLocks noChangeArrowheads="1"/>
            </p:cNvSpPr>
            <p:nvPr/>
          </p:nvSpPr>
          <p:spPr bwMode="auto">
            <a:xfrm>
              <a:off x="7573777" y="2883073"/>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S</a:t>
              </a:r>
              <a:r>
                <a:rPr lang="en-US" altLang="zh-CN" sz="2400" b="1" baseline="-25000" dirty="0">
                  <a:solidFill>
                    <a:srgbClr val="000099"/>
                  </a:solidFill>
                  <a:latin typeface="+mn-lt"/>
                  <a:ea typeface="黑体" panose="02010609060101010101" pitchFamily="2" charset="-122"/>
                </a:rPr>
                <a:t>2</a:t>
              </a:r>
              <a:endParaRPr lang="en-US" altLang="zh-CN" sz="2400" b="1" baseline="-25000" dirty="0">
                <a:solidFill>
                  <a:srgbClr val="000099"/>
                </a:solidFill>
                <a:latin typeface="+mn-lt"/>
                <a:ea typeface="黑体" panose="02010609060101010101" pitchFamily="2" charset="-122"/>
              </a:endParaRPr>
            </a:p>
          </p:txBody>
        </p:sp>
        <p:sp>
          <p:nvSpPr>
            <p:cNvPr id="968724" name="Text Box 20"/>
            <p:cNvSpPr txBox="1">
              <a:spLocks noChangeArrowheads="1"/>
            </p:cNvSpPr>
            <p:nvPr/>
          </p:nvSpPr>
          <p:spPr bwMode="auto">
            <a:xfrm>
              <a:off x="6894257" y="4149080"/>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S</a:t>
              </a:r>
              <a:r>
                <a:rPr lang="en-US" altLang="zh-CN" sz="2400" b="1" baseline="-25000" dirty="0">
                  <a:solidFill>
                    <a:srgbClr val="000099"/>
                  </a:solidFill>
                  <a:latin typeface="+mn-lt"/>
                  <a:ea typeface="黑体" panose="02010609060101010101" pitchFamily="2" charset="-122"/>
                </a:rPr>
                <a:t>3</a:t>
              </a:r>
              <a:endParaRPr lang="en-US" altLang="zh-CN" sz="2400" b="1" baseline="-25000" dirty="0">
                <a:solidFill>
                  <a:srgbClr val="000099"/>
                </a:solidFill>
                <a:latin typeface="+mn-lt"/>
                <a:ea typeface="黑体" panose="02010609060101010101" pitchFamily="2" charset="-122"/>
              </a:endParaRPr>
            </a:p>
          </p:txBody>
        </p:sp>
        <p:sp>
          <p:nvSpPr>
            <p:cNvPr id="968725" name="Line 21"/>
            <p:cNvSpPr>
              <a:spLocks noChangeShapeType="1"/>
            </p:cNvSpPr>
            <p:nvPr/>
          </p:nvSpPr>
          <p:spPr bwMode="auto">
            <a:xfrm>
              <a:off x="7397921" y="5004741"/>
              <a:ext cx="918111" cy="598612"/>
            </a:xfrm>
            <a:prstGeom prst="line">
              <a:avLst/>
            </a:prstGeom>
            <a:noFill/>
            <a:ln w="28575">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grpSp>
          <p:nvGrpSpPr>
            <p:cNvPr id="4" name="组合 3"/>
            <p:cNvGrpSpPr/>
            <p:nvPr/>
          </p:nvGrpSpPr>
          <p:grpSpPr>
            <a:xfrm>
              <a:off x="2268986" y="2990279"/>
              <a:ext cx="1509978" cy="458788"/>
              <a:chOff x="2240889" y="2930525"/>
              <a:chExt cx="1509978" cy="458788"/>
            </a:xfrm>
          </p:grpSpPr>
          <p:sp>
            <p:nvSpPr>
              <p:cNvPr id="968728" name="Line 24"/>
              <p:cNvSpPr>
                <a:spLocks noChangeShapeType="1"/>
              </p:cNvSpPr>
              <p:nvPr/>
            </p:nvSpPr>
            <p:spPr bwMode="auto">
              <a:xfrm>
                <a:off x="3284803" y="3159125"/>
                <a:ext cx="466064" cy="0"/>
              </a:xfrm>
              <a:prstGeom prst="line">
                <a:avLst/>
              </a:prstGeom>
              <a:noFill/>
              <a:ln w="57150">
                <a:solidFill>
                  <a:srgbClr val="C0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29" name="Rectangle 25"/>
              <p:cNvSpPr>
                <a:spLocks noChangeArrowheads="1"/>
              </p:cNvSpPr>
              <p:nvPr/>
            </p:nvSpPr>
            <p:spPr bwMode="auto">
              <a:xfrm>
                <a:off x="2240889" y="2930525"/>
                <a:ext cx="1045633" cy="458788"/>
              </a:xfrm>
              <a:prstGeom prst="rect">
                <a:avLst/>
              </a:prstGeom>
              <a:solidFill>
                <a:srgbClr val="CCECFF"/>
              </a:solidFill>
              <a:ln w="9525" algn="ctr">
                <a:solidFill>
                  <a:schemeClr val="tx1"/>
                </a:solidFill>
                <a:miter lim="800000"/>
              </a:ln>
              <a:effectLst>
                <a:outerShdw dist="35921" dir="2700000" algn="ctr" rotWithShape="0">
                  <a:schemeClr val="bg2"/>
                </a:outerShdw>
              </a:effectLst>
            </p:spPr>
            <p:txBody>
              <a:bodyPr wrap="none" anchor="ctr"/>
              <a:lstStyle/>
              <a:p>
                <a:pPr algn="ctr"/>
                <a:endParaRPr lang="zh-CN" altLang="zh-CN" sz="2400" b="1">
                  <a:solidFill>
                    <a:srgbClr val="000099"/>
                  </a:solidFill>
                  <a:latin typeface="+mn-lt"/>
                  <a:ea typeface="黑体" panose="02010609060101010101" pitchFamily="2" charset="-122"/>
                </a:endParaRPr>
              </a:p>
            </p:txBody>
          </p:sp>
          <p:sp>
            <p:nvSpPr>
              <p:cNvPr id="968730" name="Rectangle 26"/>
              <p:cNvSpPr>
                <a:spLocks noChangeArrowheads="1"/>
              </p:cNvSpPr>
              <p:nvPr/>
            </p:nvSpPr>
            <p:spPr bwMode="auto">
              <a:xfrm>
                <a:off x="3006196" y="2946401"/>
                <a:ext cx="261408" cy="423863"/>
              </a:xfrm>
              <a:prstGeom prst="rect">
                <a:avLst/>
              </a:prstGeom>
              <a:solidFill>
                <a:srgbClr val="FFCC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000099"/>
                    </a:solidFill>
                    <a:latin typeface="+mn-lt"/>
                    <a:ea typeface="黑体" panose="02010609060101010101" pitchFamily="2" charset="-122"/>
                  </a:rPr>
                  <a:t>0</a:t>
                </a:r>
                <a:endParaRPr lang="en-US" altLang="zh-CN" sz="2400" b="1" dirty="0">
                  <a:solidFill>
                    <a:srgbClr val="000099"/>
                  </a:solidFill>
                  <a:latin typeface="+mn-lt"/>
                  <a:ea typeface="黑体" panose="02010609060101010101" pitchFamily="2" charset="-122"/>
                </a:endParaRPr>
              </a:p>
            </p:txBody>
          </p:sp>
        </p:grpSp>
        <p:sp>
          <p:nvSpPr>
            <p:cNvPr id="968731" name="Text Box 27"/>
            <p:cNvSpPr txBox="1">
              <a:spLocks noChangeArrowheads="1"/>
            </p:cNvSpPr>
            <p:nvPr/>
          </p:nvSpPr>
          <p:spPr bwMode="auto">
            <a:xfrm>
              <a:off x="877951" y="6063679"/>
              <a:ext cx="17988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S</a:t>
              </a:r>
              <a:r>
                <a:rPr lang="en-US" altLang="zh-CN" sz="2400" b="1" baseline="-25000" dirty="0">
                  <a:solidFill>
                    <a:srgbClr val="000099"/>
                  </a:solidFill>
                  <a:latin typeface="+mn-lt"/>
                  <a:ea typeface="黑体" panose="02010609060101010101" pitchFamily="2" charset="-122"/>
                </a:rPr>
                <a:t>1 </a:t>
              </a:r>
              <a:r>
                <a:rPr lang="zh-CN" altLang="en-US" sz="2400" b="1" dirty="0">
                  <a:solidFill>
                    <a:srgbClr val="000099"/>
                  </a:solidFill>
                  <a:latin typeface="+mn-lt"/>
                  <a:ea typeface="黑体" panose="02010609060101010101" pitchFamily="2" charset="-122"/>
                </a:rPr>
                <a:t>的转发表</a:t>
              </a:r>
              <a:endParaRPr lang="zh-CN" altLang="en-US" sz="2400" b="1" baseline="-25000" dirty="0">
                <a:solidFill>
                  <a:srgbClr val="000099"/>
                </a:solidFill>
                <a:latin typeface="+mn-lt"/>
                <a:ea typeface="黑体" panose="02010609060101010101" pitchFamily="2" charset="-122"/>
              </a:endParaRPr>
            </a:p>
          </p:txBody>
        </p:sp>
        <p:grpSp>
          <p:nvGrpSpPr>
            <p:cNvPr id="2" name="组合 1"/>
            <p:cNvGrpSpPr/>
            <p:nvPr/>
          </p:nvGrpSpPr>
          <p:grpSpPr>
            <a:xfrm>
              <a:off x="5413840" y="3916981"/>
              <a:ext cx="1439465" cy="592139"/>
              <a:chOff x="5394987" y="3774690"/>
              <a:chExt cx="1439465" cy="592139"/>
            </a:xfrm>
          </p:grpSpPr>
          <p:sp>
            <p:nvSpPr>
              <p:cNvPr id="968733" name="Line 29"/>
              <p:cNvSpPr>
                <a:spLocks noChangeShapeType="1"/>
              </p:cNvSpPr>
              <p:nvPr/>
            </p:nvSpPr>
            <p:spPr bwMode="auto">
              <a:xfrm rot="1516200">
                <a:off x="6368389" y="4298565"/>
                <a:ext cx="466063" cy="0"/>
              </a:xfrm>
              <a:prstGeom prst="line">
                <a:avLst/>
              </a:prstGeom>
              <a:noFill/>
              <a:ln w="57150">
                <a:solidFill>
                  <a:srgbClr val="C0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34" name="Rectangle 30"/>
              <p:cNvSpPr>
                <a:spLocks noChangeArrowheads="1"/>
              </p:cNvSpPr>
              <p:nvPr/>
            </p:nvSpPr>
            <p:spPr bwMode="auto">
              <a:xfrm rot="1516200">
                <a:off x="5394987" y="3774690"/>
                <a:ext cx="1047353" cy="457200"/>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endParaRPr lang="zh-CN" altLang="zh-CN" sz="2400" b="1">
                  <a:solidFill>
                    <a:srgbClr val="000099"/>
                  </a:solidFill>
                  <a:latin typeface="+mn-lt"/>
                  <a:ea typeface="黑体" panose="02010609060101010101" pitchFamily="2" charset="-122"/>
                </a:endParaRPr>
              </a:p>
            </p:txBody>
          </p:sp>
          <p:sp>
            <p:nvSpPr>
              <p:cNvPr id="968735" name="Rectangle 31"/>
              <p:cNvSpPr>
                <a:spLocks noChangeArrowheads="1"/>
              </p:cNvSpPr>
              <p:nvPr/>
            </p:nvSpPr>
            <p:spPr bwMode="auto">
              <a:xfrm rot="1516200">
                <a:off x="6124179" y="3942966"/>
                <a:ext cx="261408" cy="423863"/>
              </a:xfrm>
              <a:prstGeom prst="rect">
                <a:avLst/>
              </a:prstGeom>
              <a:solidFill>
                <a:srgbClr val="FFCC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rgbClr val="000099"/>
                    </a:solidFill>
                    <a:latin typeface="+mn-lt"/>
                    <a:ea typeface="黑体" panose="02010609060101010101" pitchFamily="2" charset="-122"/>
                  </a:rPr>
                  <a:t>0</a:t>
                </a:r>
                <a:endParaRPr lang="en-US" altLang="zh-CN" sz="2400" b="1">
                  <a:solidFill>
                    <a:srgbClr val="000099"/>
                  </a:solidFill>
                  <a:latin typeface="+mn-lt"/>
                  <a:ea typeface="黑体" panose="02010609060101010101" pitchFamily="2" charset="-122"/>
                </a:endParaRPr>
              </a:p>
            </p:txBody>
          </p:sp>
        </p:grpSp>
        <p:pic>
          <p:nvPicPr>
            <p:cNvPr id="968716" name="Picture 1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39155" y="3336369"/>
              <a:ext cx="627725" cy="503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8709" name="Rectangle 5"/>
            <p:cNvSpPr>
              <a:spLocks noChangeArrowheads="1"/>
            </p:cNvSpPr>
            <p:nvPr/>
          </p:nvSpPr>
          <p:spPr bwMode="auto">
            <a:xfrm>
              <a:off x="632520" y="3861369"/>
              <a:ext cx="2409429" cy="2165350"/>
            </a:xfrm>
            <a:prstGeom prst="rect">
              <a:avLst/>
            </a:prstGeom>
            <a:solidFill>
              <a:srgbClr val="FFFF66"/>
            </a:solidFill>
            <a:ln w="28575">
              <a:solidFill>
                <a:srgbClr val="000099"/>
              </a:solidFill>
              <a:miter lim="800000"/>
            </a:ln>
            <a:effectLst/>
          </p:spPr>
          <p:txBody>
            <a:bodyPr wrap="none" anchor="ctr"/>
            <a:lstStyle/>
            <a:p>
              <a:endParaRPr lang="zh-CN" altLang="en-US" sz="2400" b="1">
                <a:solidFill>
                  <a:srgbClr val="000099"/>
                </a:solidFill>
                <a:latin typeface="+mn-lt"/>
                <a:ea typeface="黑体" panose="02010609060101010101" pitchFamily="2" charset="-122"/>
              </a:endParaRPr>
            </a:p>
          </p:txBody>
        </p:sp>
        <p:sp>
          <p:nvSpPr>
            <p:cNvPr id="968710" name="Text Box 6"/>
            <p:cNvSpPr txBox="1">
              <a:spLocks noChangeArrowheads="1"/>
            </p:cNvSpPr>
            <p:nvPr/>
          </p:nvSpPr>
          <p:spPr bwMode="auto">
            <a:xfrm>
              <a:off x="674120" y="3905978"/>
              <a:ext cx="2295821" cy="219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0000"/>
                </a:lnSpc>
                <a:spcAft>
                  <a:spcPct val="20000"/>
                </a:spcAft>
              </a:pPr>
              <a:r>
                <a:rPr lang="zh-CN" altLang="en-US" sz="2400" b="1" dirty="0">
                  <a:solidFill>
                    <a:srgbClr val="000099"/>
                  </a:solidFill>
                  <a:latin typeface="+mn-lt"/>
                  <a:ea typeface="黑体" panose="02010609060101010101" pitchFamily="2" charset="-122"/>
                </a:rPr>
                <a:t>标号   转发接口</a:t>
              </a:r>
              <a:endParaRPr lang="zh-CN" altLang="en-US" sz="2400" b="1" dirty="0">
                <a:solidFill>
                  <a:srgbClr val="000099"/>
                </a:solidFill>
                <a:latin typeface="+mn-lt"/>
                <a:ea typeface="黑体" panose="02010609060101010101" pitchFamily="2" charset="-122"/>
              </a:endParaRPr>
            </a:p>
            <a:p>
              <a:pPr>
                <a:lnSpc>
                  <a:spcPct val="110000"/>
                </a:lnSpc>
              </a:pPr>
              <a:r>
                <a:rPr lang="zh-CN" altLang="en-US" sz="2400" b="1" dirty="0">
                  <a:solidFill>
                    <a:srgbClr val="000099"/>
                  </a:solidFill>
                  <a:latin typeface="+mn-lt"/>
                  <a:ea typeface="黑体" panose="02010609060101010101" pitchFamily="2" charset="-122"/>
                </a:rPr>
                <a:t>   </a:t>
              </a:r>
              <a:r>
                <a:rPr lang="en-US" altLang="zh-CN" sz="2400" b="1" dirty="0">
                  <a:solidFill>
                    <a:srgbClr val="000099"/>
                  </a:solidFill>
                  <a:latin typeface="+mn-lt"/>
                  <a:ea typeface="黑体" panose="02010609060101010101" pitchFamily="2" charset="-122"/>
                </a:rPr>
                <a:t>0            1</a:t>
              </a:r>
              <a:endParaRPr lang="en-US" altLang="zh-CN" sz="2400" b="1" dirty="0">
                <a:solidFill>
                  <a:srgbClr val="000099"/>
                </a:solidFill>
                <a:latin typeface="+mn-lt"/>
                <a:ea typeface="黑体" panose="02010609060101010101" pitchFamily="2" charset="-122"/>
              </a:endParaRPr>
            </a:p>
            <a:p>
              <a:pPr>
                <a:lnSpc>
                  <a:spcPct val="110000"/>
                </a:lnSpc>
              </a:pPr>
              <a:r>
                <a:rPr lang="en-US" altLang="zh-CN" sz="2400" b="1" dirty="0">
                  <a:solidFill>
                    <a:srgbClr val="000099"/>
                  </a:solidFill>
                  <a:latin typeface="+mn-lt"/>
                  <a:ea typeface="黑体" panose="02010609060101010101" pitchFamily="2" charset="-122"/>
                </a:rPr>
                <a:t>   1            0</a:t>
              </a:r>
              <a:endParaRPr lang="en-US" altLang="zh-CN" sz="2400" b="1" dirty="0">
                <a:solidFill>
                  <a:srgbClr val="000099"/>
                </a:solidFill>
                <a:latin typeface="+mn-lt"/>
                <a:ea typeface="黑体" panose="02010609060101010101" pitchFamily="2" charset="-122"/>
              </a:endParaRPr>
            </a:p>
            <a:p>
              <a:pPr>
                <a:lnSpc>
                  <a:spcPct val="110000"/>
                </a:lnSpc>
              </a:pPr>
              <a:r>
                <a:rPr lang="en-US" altLang="zh-CN" sz="2400" b="1" dirty="0">
                  <a:solidFill>
                    <a:srgbClr val="000099"/>
                  </a:solidFill>
                  <a:latin typeface="+mn-lt"/>
                  <a:ea typeface="黑体" panose="02010609060101010101" pitchFamily="2" charset="-122"/>
                </a:rPr>
                <a:t>   2            1</a:t>
              </a:r>
              <a:endParaRPr lang="en-US" altLang="zh-CN" sz="2400" b="1" dirty="0">
                <a:solidFill>
                  <a:srgbClr val="000099"/>
                </a:solidFill>
                <a:latin typeface="+mn-lt"/>
                <a:ea typeface="黑体" panose="02010609060101010101" pitchFamily="2" charset="-122"/>
              </a:endParaRPr>
            </a:p>
            <a:p>
              <a:pPr>
                <a:lnSpc>
                  <a:spcPct val="110000"/>
                </a:lnSpc>
              </a:pPr>
              <a:r>
                <a:rPr lang="en-US" altLang="zh-CN" sz="2400" b="1" dirty="0">
                  <a:solidFill>
                    <a:srgbClr val="000099"/>
                  </a:solidFill>
                  <a:latin typeface="+mn-lt"/>
                  <a:ea typeface="黑体" panose="02010609060101010101" pitchFamily="2" charset="-122"/>
                </a:rPr>
                <a:t>   3            1</a:t>
              </a:r>
              <a:endParaRPr lang="en-US" altLang="zh-CN" sz="2400" b="1" dirty="0">
                <a:solidFill>
                  <a:srgbClr val="000099"/>
                </a:solidFill>
                <a:latin typeface="+mn-lt"/>
                <a:ea typeface="黑体" panose="02010609060101010101" pitchFamily="2" charset="-122"/>
              </a:endParaRPr>
            </a:p>
          </p:txBody>
        </p:sp>
        <p:sp>
          <p:nvSpPr>
            <p:cNvPr id="968717" name="Line 13"/>
            <p:cNvSpPr>
              <a:spLocks noChangeShapeType="1"/>
            </p:cNvSpPr>
            <p:nvPr/>
          </p:nvSpPr>
          <p:spPr bwMode="auto">
            <a:xfrm flipV="1">
              <a:off x="653158" y="4376832"/>
              <a:ext cx="2388791" cy="3651"/>
            </a:xfrm>
            <a:prstGeom prst="line">
              <a:avLst/>
            </a:prstGeom>
            <a:noFill/>
            <a:ln w="9525">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18" name="Line 14"/>
            <p:cNvSpPr>
              <a:spLocks noChangeShapeType="1"/>
            </p:cNvSpPr>
            <p:nvPr/>
          </p:nvSpPr>
          <p:spPr bwMode="auto">
            <a:xfrm>
              <a:off x="1507895" y="3861369"/>
              <a:ext cx="0" cy="2165350"/>
            </a:xfrm>
            <a:prstGeom prst="line">
              <a:avLst/>
            </a:prstGeom>
            <a:noFill/>
            <a:ln w="952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grpSp>
          <p:nvGrpSpPr>
            <p:cNvPr id="12" name="组合 11"/>
            <p:cNvGrpSpPr/>
            <p:nvPr/>
          </p:nvGrpSpPr>
          <p:grpSpPr>
            <a:xfrm>
              <a:off x="6269451" y="4885019"/>
              <a:ext cx="899634" cy="1112812"/>
              <a:chOff x="6717662" y="4764460"/>
              <a:chExt cx="899634" cy="1112812"/>
            </a:xfrm>
          </p:grpSpPr>
          <p:sp>
            <p:nvSpPr>
              <p:cNvPr id="11" name="等腰三角形 10"/>
              <p:cNvSpPr/>
              <p:nvPr/>
            </p:nvSpPr>
            <p:spPr bwMode="auto">
              <a:xfrm>
                <a:off x="6717662" y="4764460"/>
                <a:ext cx="898435" cy="514349"/>
              </a:xfrm>
              <a:prstGeom prst="triangle">
                <a:avLst>
                  <a:gd name="adj" fmla="val 82161"/>
                </a:avLst>
              </a:prstGeom>
              <a:gradFill flip="none" rotWithShape="1">
                <a:gsLst>
                  <a:gs pos="0">
                    <a:srgbClr val="FFFF66"/>
                  </a:gs>
                  <a:gs pos="100000">
                    <a:srgbClr val="FFFF99">
                      <a:gamma/>
                      <a:shade val="54510"/>
                      <a:invGamma/>
                    </a:srgb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grpSp>
            <p:nvGrpSpPr>
              <p:cNvPr id="10" name="组合 9"/>
              <p:cNvGrpSpPr/>
              <p:nvPr/>
            </p:nvGrpSpPr>
            <p:grpSpPr>
              <a:xfrm>
                <a:off x="6755836" y="5278809"/>
                <a:ext cx="861460" cy="598463"/>
                <a:chOff x="6717662" y="5278809"/>
                <a:chExt cx="861460" cy="598463"/>
              </a:xfrm>
            </p:grpSpPr>
            <p:sp>
              <p:nvSpPr>
                <p:cNvPr id="5" name="矩形 4"/>
                <p:cNvSpPr/>
                <p:nvPr/>
              </p:nvSpPr>
              <p:spPr bwMode="auto">
                <a:xfrm>
                  <a:off x="6717662" y="5278809"/>
                  <a:ext cx="861460" cy="598463"/>
                </a:xfrm>
                <a:prstGeom prst="rect">
                  <a:avLst/>
                </a:prstGeom>
                <a:solidFill>
                  <a:srgbClr val="FFFF66"/>
                </a:solidFill>
                <a:ln w="28575" cap="flat" cmpd="sng" algn="ctr">
                  <a:solidFill>
                    <a:srgbClr val="000099"/>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cxnSp>
              <p:nvCxnSpPr>
                <p:cNvPr id="7" name="直接连接符 6"/>
                <p:cNvCxnSpPr/>
                <p:nvPr/>
              </p:nvCxnSpPr>
              <p:spPr bwMode="auto">
                <a:xfrm>
                  <a:off x="6717662" y="5445224"/>
                  <a:ext cx="828018" cy="0"/>
                </a:xfrm>
                <a:prstGeom prst="line">
                  <a:avLst/>
                </a:prstGeom>
                <a:solidFill>
                  <a:schemeClr val="accent1"/>
                </a:solidFill>
                <a:ln w="12700" cap="flat" cmpd="sng" algn="ctr">
                  <a:solidFill>
                    <a:srgbClr val="0000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p:nvCxnSpPr>
              <p:spPr bwMode="auto">
                <a:xfrm>
                  <a:off x="6969224" y="5278809"/>
                  <a:ext cx="0" cy="598463"/>
                </a:xfrm>
                <a:prstGeom prst="line">
                  <a:avLst/>
                </a:prstGeom>
                <a:solidFill>
                  <a:schemeClr val="accent1"/>
                </a:solidFill>
                <a:ln w="12700" cap="flat" cmpd="sng" algn="ctr">
                  <a:solidFill>
                    <a:srgbClr val="0000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968727" name="Picture 2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17835" y="4665420"/>
              <a:ext cx="627725" cy="504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4" name="组合 43"/>
            <p:cNvGrpSpPr/>
            <p:nvPr/>
          </p:nvGrpSpPr>
          <p:grpSpPr>
            <a:xfrm>
              <a:off x="7645393" y="3560762"/>
              <a:ext cx="899634" cy="1112812"/>
              <a:chOff x="6717662" y="4764460"/>
              <a:chExt cx="899634" cy="1112812"/>
            </a:xfrm>
          </p:grpSpPr>
          <p:sp>
            <p:nvSpPr>
              <p:cNvPr id="45" name="等腰三角形 44"/>
              <p:cNvSpPr/>
              <p:nvPr/>
            </p:nvSpPr>
            <p:spPr bwMode="auto">
              <a:xfrm>
                <a:off x="6717662" y="4764460"/>
                <a:ext cx="898435" cy="514349"/>
              </a:xfrm>
              <a:prstGeom prst="triangle">
                <a:avLst>
                  <a:gd name="adj" fmla="val 12085"/>
                </a:avLst>
              </a:prstGeom>
              <a:gradFill flip="none" rotWithShape="1">
                <a:gsLst>
                  <a:gs pos="0">
                    <a:srgbClr val="FFFF66"/>
                  </a:gs>
                  <a:gs pos="100000">
                    <a:srgbClr val="FFFF99">
                      <a:gamma/>
                      <a:shade val="54510"/>
                      <a:invGamma/>
                    </a:srgb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grpSp>
            <p:nvGrpSpPr>
              <p:cNvPr id="46" name="组合 45"/>
              <p:cNvGrpSpPr/>
              <p:nvPr/>
            </p:nvGrpSpPr>
            <p:grpSpPr>
              <a:xfrm>
                <a:off x="6755836" y="5278809"/>
                <a:ext cx="861460" cy="598463"/>
                <a:chOff x="6717662" y="5278809"/>
                <a:chExt cx="861460" cy="598463"/>
              </a:xfrm>
            </p:grpSpPr>
            <p:sp>
              <p:nvSpPr>
                <p:cNvPr id="47" name="矩形 46"/>
                <p:cNvSpPr/>
                <p:nvPr/>
              </p:nvSpPr>
              <p:spPr bwMode="auto">
                <a:xfrm>
                  <a:off x="6717662" y="5278809"/>
                  <a:ext cx="861460" cy="598463"/>
                </a:xfrm>
                <a:prstGeom prst="rect">
                  <a:avLst/>
                </a:prstGeom>
                <a:solidFill>
                  <a:srgbClr val="FFFF66"/>
                </a:solidFill>
                <a:ln w="28575" cap="flat" cmpd="sng" algn="ctr">
                  <a:solidFill>
                    <a:srgbClr val="000099"/>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cxnSp>
              <p:nvCxnSpPr>
                <p:cNvPr id="48" name="直接连接符 47"/>
                <p:cNvCxnSpPr/>
                <p:nvPr/>
              </p:nvCxnSpPr>
              <p:spPr bwMode="auto">
                <a:xfrm>
                  <a:off x="6717662" y="5445224"/>
                  <a:ext cx="828018" cy="0"/>
                </a:xfrm>
                <a:prstGeom prst="line">
                  <a:avLst/>
                </a:prstGeom>
                <a:solidFill>
                  <a:schemeClr val="accent1"/>
                </a:solidFill>
                <a:ln w="12700" cap="flat" cmpd="sng" algn="ctr">
                  <a:solidFill>
                    <a:srgbClr val="0000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p:nvPr/>
              </p:nvCxnSpPr>
              <p:spPr bwMode="auto">
                <a:xfrm>
                  <a:off x="6969224" y="5278809"/>
                  <a:ext cx="0" cy="598463"/>
                </a:xfrm>
                <a:prstGeom prst="line">
                  <a:avLst/>
                </a:prstGeom>
                <a:solidFill>
                  <a:schemeClr val="accent1"/>
                </a:solidFill>
                <a:ln w="12700" cap="flat" cmpd="sng" algn="ctr">
                  <a:solidFill>
                    <a:srgbClr val="0000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968726" name="Picture 2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45560" y="3340546"/>
              <a:ext cx="627723" cy="504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5510171" y="3013174"/>
              <a:ext cx="1509978" cy="458788"/>
              <a:chOff x="2240889" y="2930525"/>
              <a:chExt cx="1509978" cy="458788"/>
            </a:xfrm>
          </p:grpSpPr>
          <p:sp>
            <p:nvSpPr>
              <p:cNvPr id="51" name="Line 24"/>
              <p:cNvSpPr>
                <a:spLocks noChangeShapeType="1"/>
              </p:cNvSpPr>
              <p:nvPr/>
            </p:nvSpPr>
            <p:spPr bwMode="auto">
              <a:xfrm>
                <a:off x="3284803" y="3159125"/>
                <a:ext cx="466064" cy="0"/>
              </a:xfrm>
              <a:prstGeom prst="line">
                <a:avLst/>
              </a:prstGeom>
              <a:noFill/>
              <a:ln w="57150">
                <a:solidFill>
                  <a:srgbClr val="C0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52" name="Rectangle 25"/>
              <p:cNvSpPr>
                <a:spLocks noChangeArrowheads="1"/>
              </p:cNvSpPr>
              <p:nvPr/>
            </p:nvSpPr>
            <p:spPr bwMode="auto">
              <a:xfrm>
                <a:off x="2240889" y="2930525"/>
                <a:ext cx="1045633" cy="458788"/>
              </a:xfrm>
              <a:prstGeom prst="rect">
                <a:avLst/>
              </a:prstGeom>
              <a:solidFill>
                <a:srgbClr val="CCECFF"/>
              </a:solidFill>
              <a:ln w="9525" algn="ctr">
                <a:solidFill>
                  <a:schemeClr val="tx1"/>
                </a:solidFill>
                <a:miter lim="800000"/>
              </a:ln>
              <a:effectLst>
                <a:outerShdw dist="35921" dir="2700000" algn="ctr" rotWithShape="0">
                  <a:schemeClr val="bg2"/>
                </a:outerShdw>
              </a:effectLst>
            </p:spPr>
            <p:txBody>
              <a:bodyPr wrap="none" anchor="ctr"/>
              <a:lstStyle/>
              <a:p>
                <a:pPr algn="ctr"/>
                <a:endParaRPr lang="zh-CN" altLang="zh-CN" sz="2400" b="1">
                  <a:solidFill>
                    <a:srgbClr val="000099"/>
                  </a:solidFill>
                  <a:latin typeface="+mn-lt"/>
                  <a:ea typeface="黑体" panose="02010609060101010101" pitchFamily="2" charset="-122"/>
                </a:endParaRPr>
              </a:p>
            </p:txBody>
          </p:sp>
          <p:sp>
            <p:nvSpPr>
              <p:cNvPr id="53" name="Rectangle 26"/>
              <p:cNvSpPr>
                <a:spLocks noChangeArrowheads="1"/>
              </p:cNvSpPr>
              <p:nvPr/>
            </p:nvSpPr>
            <p:spPr bwMode="auto">
              <a:xfrm>
                <a:off x="3006196" y="2946401"/>
                <a:ext cx="261408" cy="423863"/>
              </a:xfrm>
              <a:prstGeom prst="rect">
                <a:avLst/>
              </a:prstGeom>
              <a:solidFill>
                <a:srgbClr val="FFCC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smtClean="0">
                    <a:solidFill>
                      <a:srgbClr val="000099"/>
                    </a:solidFill>
                    <a:latin typeface="+mn-lt"/>
                    <a:ea typeface="黑体" panose="02010609060101010101" pitchFamily="2" charset="-122"/>
                  </a:rPr>
                  <a:t>1</a:t>
                </a:r>
                <a:endParaRPr lang="en-US" altLang="zh-CN" sz="2400" b="1" dirty="0">
                  <a:solidFill>
                    <a:srgbClr val="000099"/>
                  </a:solidFill>
                  <a:latin typeface="+mn-lt"/>
                  <a:ea typeface="黑体" panose="02010609060101010101" pitchFamily="2" charset="-122"/>
                </a:endParaRPr>
              </a:p>
            </p:txBody>
          </p:sp>
        </p:grpSp>
      </p:grpSp>
    </p:spTree>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pPr algn="ctr">
              <a:lnSpc>
                <a:spcPct val="100000"/>
              </a:lnSpc>
            </a:pPr>
            <a:r>
              <a:rPr lang="en-US" altLang="zh-CN" dirty="0" smtClean="0"/>
              <a:t>MPLS </a:t>
            </a:r>
            <a:r>
              <a:rPr lang="zh-CN" altLang="en-US" dirty="0" smtClean="0"/>
              <a:t>特点</a:t>
            </a:r>
            <a:endParaRPr lang="zh-CN" altLang="zh-CN" dirty="0"/>
          </a:p>
        </p:txBody>
      </p:sp>
      <p:sp>
        <p:nvSpPr>
          <p:cNvPr id="931843" name="Rectangle 3"/>
          <p:cNvSpPr>
            <a:spLocks noGrp="1" noChangeArrowheads="1"/>
          </p:cNvSpPr>
          <p:nvPr>
            <p:ph idx="1"/>
          </p:nvPr>
        </p:nvSpPr>
        <p:spPr/>
        <p:txBody>
          <a:bodyPr/>
          <a:lstStyle/>
          <a:p>
            <a:r>
              <a:rPr lang="en-US" altLang="zh-CN" dirty="0" smtClean="0"/>
              <a:t>MPLS </a:t>
            </a:r>
            <a:r>
              <a:rPr lang="zh-CN" altLang="zh-CN" dirty="0" smtClean="0">
                <a:solidFill>
                  <a:srgbClr val="FF0000"/>
                </a:solidFill>
              </a:rPr>
              <a:t>并没有取代</a:t>
            </a:r>
            <a:r>
              <a:rPr lang="en-US" altLang="zh-CN" dirty="0" smtClean="0">
                <a:solidFill>
                  <a:srgbClr val="FF0000"/>
                </a:solidFill>
              </a:rPr>
              <a:t> IP</a:t>
            </a:r>
            <a:r>
              <a:rPr lang="zh-CN" altLang="zh-CN" dirty="0">
                <a:solidFill>
                  <a:srgbClr val="FF0000"/>
                </a:solidFill>
              </a:rPr>
              <a:t>，</a:t>
            </a:r>
            <a:r>
              <a:rPr lang="zh-CN" altLang="zh-CN" dirty="0"/>
              <a:t>而是作为一</a:t>
            </a:r>
            <a:r>
              <a:rPr lang="zh-CN" altLang="zh-CN" dirty="0" smtClean="0"/>
              <a:t>种</a:t>
            </a:r>
            <a:r>
              <a:rPr lang="en-US" altLang="zh-CN" dirty="0" smtClean="0"/>
              <a:t> </a:t>
            </a:r>
            <a:r>
              <a:rPr lang="en-US" altLang="zh-CN" dirty="0" smtClean="0">
                <a:solidFill>
                  <a:srgbClr val="FF0000"/>
                </a:solidFill>
              </a:rPr>
              <a:t>IP </a:t>
            </a:r>
            <a:r>
              <a:rPr lang="zh-CN" altLang="zh-CN" dirty="0" smtClean="0">
                <a:solidFill>
                  <a:srgbClr val="FF0000"/>
                </a:solidFill>
              </a:rPr>
              <a:t>增强</a:t>
            </a:r>
            <a:r>
              <a:rPr lang="zh-CN" altLang="zh-CN" dirty="0">
                <a:solidFill>
                  <a:srgbClr val="FF0000"/>
                </a:solidFill>
              </a:rPr>
              <a:t>技术，</a:t>
            </a:r>
            <a:r>
              <a:rPr lang="zh-CN" altLang="zh-CN" dirty="0"/>
              <a:t>被广泛地应用在互联网中</a:t>
            </a:r>
            <a:r>
              <a:rPr lang="zh-CN" altLang="zh-CN" dirty="0" smtClean="0"/>
              <a:t>。</a:t>
            </a:r>
            <a:endParaRPr lang="en-US" altLang="zh-CN" dirty="0" smtClean="0"/>
          </a:p>
          <a:p>
            <a:r>
              <a:rPr lang="en-US" altLang="zh-CN" dirty="0" smtClean="0"/>
              <a:t>MPLS </a:t>
            </a:r>
            <a:r>
              <a:rPr lang="zh-CN" altLang="zh-CN" dirty="0" smtClean="0"/>
              <a:t>具有</a:t>
            </a:r>
            <a:r>
              <a:rPr lang="zh-CN" altLang="zh-CN" dirty="0"/>
              <a:t>以下三个方面的特点</a:t>
            </a:r>
            <a:r>
              <a:rPr lang="zh-CN" altLang="zh-CN" dirty="0" smtClean="0"/>
              <a:t>：</a:t>
            </a:r>
            <a:endParaRPr lang="en-US" altLang="zh-CN" dirty="0" smtClean="0"/>
          </a:p>
          <a:p>
            <a:pPr lvl="1"/>
            <a:r>
              <a:rPr lang="en-US" altLang="zh-CN" dirty="0"/>
              <a:t>(1) </a:t>
            </a:r>
            <a:r>
              <a:rPr lang="zh-CN" altLang="zh-CN" dirty="0"/>
              <a:t>支持面向连接的服务</a:t>
            </a:r>
            <a:r>
              <a:rPr lang="zh-CN" altLang="zh-CN" dirty="0" smtClean="0"/>
              <a:t>质量</a:t>
            </a:r>
            <a:r>
              <a:rPr lang="zh-CN" altLang="en-US" dirty="0"/>
              <a:t>；</a:t>
            </a:r>
            <a:endParaRPr lang="en-US" altLang="zh-CN" dirty="0" smtClean="0"/>
          </a:p>
          <a:p>
            <a:pPr lvl="1"/>
            <a:r>
              <a:rPr lang="en-US" altLang="zh-CN" dirty="0" smtClean="0"/>
              <a:t>(</a:t>
            </a:r>
            <a:r>
              <a:rPr lang="en-US" altLang="zh-CN" dirty="0"/>
              <a:t>2) </a:t>
            </a:r>
            <a:r>
              <a:rPr lang="zh-CN" altLang="zh-CN" dirty="0"/>
              <a:t>支持流量工程，平衡网络</a:t>
            </a:r>
            <a:r>
              <a:rPr lang="zh-CN" altLang="zh-CN" dirty="0" smtClean="0"/>
              <a:t>负载</a:t>
            </a:r>
            <a:r>
              <a:rPr lang="zh-CN" altLang="en-US" dirty="0"/>
              <a:t>；</a:t>
            </a:r>
            <a:endParaRPr lang="en-US" altLang="zh-CN" dirty="0" smtClean="0"/>
          </a:p>
          <a:p>
            <a:pPr lvl="1"/>
            <a:r>
              <a:rPr lang="en-US" altLang="zh-CN" dirty="0" smtClean="0"/>
              <a:t>(</a:t>
            </a:r>
            <a:r>
              <a:rPr lang="en-US" altLang="zh-CN" dirty="0"/>
              <a:t>3) </a:t>
            </a:r>
            <a:r>
              <a:rPr lang="zh-CN" altLang="zh-CN" dirty="0"/>
              <a:t>有效地支持虚拟</a:t>
            </a:r>
            <a:r>
              <a:rPr lang="zh-CN" altLang="zh-CN" dirty="0" smtClean="0"/>
              <a:t>专用网</a:t>
            </a:r>
            <a:r>
              <a:rPr lang="en-US" altLang="zh-CN" dirty="0" smtClean="0"/>
              <a:t> VPN</a:t>
            </a:r>
            <a:r>
              <a:rPr lang="zh-CN" altLang="zh-CN" dirty="0"/>
              <a:t>。</a:t>
            </a:r>
            <a:endParaRPr lang="zh-CN" altLang="zh-CN" dirty="0"/>
          </a:p>
        </p:txBody>
      </p:sp>
    </p:spTree>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4.9.1  </a:t>
            </a:r>
            <a:r>
              <a:rPr lang="en-US" altLang="zh-CN" dirty="0" smtClean="0"/>
              <a:t>MPLS </a:t>
            </a:r>
            <a:r>
              <a:rPr lang="zh-CN" altLang="zh-CN" dirty="0" smtClean="0"/>
              <a:t>的</a:t>
            </a:r>
            <a:r>
              <a:rPr lang="zh-CN" altLang="zh-CN" dirty="0"/>
              <a:t>工作原理</a:t>
            </a:r>
            <a:endParaRPr lang="zh-CN" altLang="en-US" dirty="0"/>
          </a:p>
        </p:txBody>
      </p:sp>
      <p:sp>
        <p:nvSpPr>
          <p:cNvPr id="3" name="内容占位符 2"/>
          <p:cNvSpPr>
            <a:spLocks noGrp="1"/>
          </p:cNvSpPr>
          <p:nvPr>
            <p:ph idx="1"/>
          </p:nvPr>
        </p:nvSpPr>
        <p:spPr/>
        <p:txBody>
          <a:bodyPr/>
          <a:lstStyle/>
          <a:p>
            <a:pPr marL="0" indent="0">
              <a:buNone/>
            </a:pPr>
            <a:r>
              <a:rPr lang="en-US" altLang="zh-CN" sz="4000" dirty="0">
                <a:solidFill>
                  <a:srgbClr val="333399"/>
                </a:solidFill>
              </a:rPr>
              <a:t>1.  </a:t>
            </a:r>
            <a:r>
              <a:rPr lang="zh-CN" altLang="zh-CN" sz="4000" dirty="0">
                <a:solidFill>
                  <a:srgbClr val="333399"/>
                </a:solidFill>
              </a:rPr>
              <a:t>基本</a:t>
            </a:r>
            <a:r>
              <a:rPr lang="zh-CN" altLang="zh-CN" sz="4000" dirty="0" smtClean="0">
                <a:solidFill>
                  <a:srgbClr val="333399"/>
                </a:solidFill>
              </a:rPr>
              <a:t>工作过程</a:t>
            </a:r>
            <a:endParaRPr lang="en-US" altLang="zh-CN" sz="4000" dirty="0" smtClean="0">
              <a:solidFill>
                <a:srgbClr val="333399"/>
              </a:solidFill>
            </a:endParaRPr>
          </a:p>
          <a:p>
            <a:r>
              <a:rPr lang="en-US" altLang="zh-CN" sz="2800" dirty="0" smtClean="0">
                <a:solidFill>
                  <a:srgbClr val="FF0000"/>
                </a:solidFill>
              </a:rPr>
              <a:t>IP </a:t>
            </a:r>
            <a:r>
              <a:rPr lang="zh-CN" altLang="en-US" sz="2800" dirty="0" smtClean="0">
                <a:solidFill>
                  <a:srgbClr val="FF0000"/>
                </a:solidFill>
              </a:rPr>
              <a:t>分组的转发</a:t>
            </a:r>
            <a:endParaRPr lang="en-US" altLang="zh-CN" sz="2800" dirty="0" smtClean="0">
              <a:solidFill>
                <a:srgbClr val="FF0000"/>
              </a:solidFill>
            </a:endParaRPr>
          </a:p>
          <a:p>
            <a:pPr lvl="1"/>
            <a:r>
              <a:rPr lang="zh-CN" altLang="zh-CN" sz="2400" dirty="0" smtClean="0"/>
              <a:t>在</a:t>
            </a:r>
            <a:r>
              <a:rPr lang="zh-CN" altLang="zh-CN" sz="2400" dirty="0"/>
              <a:t>传统</a:t>
            </a:r>
            <a:r>
              <a:rPr lang="zh-CN" altLang="zh-CN" sz="2400" dirty="0" smtClean="0"/>
              <a:t>的</a:t>
            </a:r>
            <a:r>
              <a:rPr lang="en-US" altLang="zh-CN" sz="2400" dirty="0" smtClean="0"/>
              <a:t> IP </a:t>
            </a:r>
            <a:r>
              <a:rPr lang="zh-CN" altLang="zh-CN" sz="2400" dirty="0" smtClean="0"/>
              <a:t>网络</a:t>
            </a:r>
            <a:r>
              <a:rPr lang="zh-CN" altLang="zh-CN" sz="2400" dirty="0"/>
              <a:t>中，分组每到达一个</a:t>
            </a:r>
            <a:r>
              <a:rPr lang="zh-CN" altLang="zh-CN" sz="2400" dirty="0" smtClean="0"/>
              <a:t>路由器</a:t>
            </a:r>
            <a:r>
              <a:rPr lang="zh-CN" altLang="en-US" sz="2400" dirty="0" smtClean="0"/>
              <a:t>后</a:t>
            </a:r>
            <a:r>
              <a:rPr lang="zh-CN" altLang="zh-CN" sz="2400" dirty="0" smtClean="0"/>
              <a:t>，</a:t>
            </a:r>
            <a:r>
              <a:rPr lang="zh-CN" altLang="zh-CN" sz="2400" dirty="0"/>
              <a:t>都</a:t>
            </a:r>
            <a:r>
              <a:rPr lang="zh-CN" altLang="zh-CN" sz="2400" dirty="0" smtClean="0">
                <a:solidFill>
                  <a:srgbClr val="FF0000"/>
                </a:solidFill>
              </a:rPr>
              <a:t>必须</a:t>
            </a:r>
            <a:r>
              <a:rPr lang="zh-CN" altLang="en-US" sz="2400" dirty="0" smtClean="0">
                <a:solidFill>
                  <a:srgbClr val="FF0000"/>
                </a:solidFill>
              </a:rPr>
              <a:t>提取出其目的地址，按目的地址</a:t>
            </a:r>
            <a:r>
              <a:rPr lang="zh-CN" altLang="zh-CN" sz="2400" dirty="0" smtClean="0">
                <a:solidFill>
                  <a:srgbClr val="FF0000"/>
                </a:solidFill>
              </a:rPr>
              <a:t>查找</a:t>
            </a:r>
            <a:r>
              <a:rPr lang="zh-CN" altLang="zh-CN" sz="2400" dirty="0">
                <a:solidFill>
                  <a:srgbClr val="FF0000"/>
                </a:solidFill>
              </a:rPr>
              <a:t>路由表，</a:t>
            </a:r>
            <a:r>
              <a:rPr lang="zh-CN" altLang="zh-CN" sz="2400" dirty="0"/>
              <a:t>并按照“</a:t>
            </a:r>
            <a:r>
              <a:rPr lang="zh-CN" altLang="zh-CN" sz="2400" dirty="0">
                <a:solidFill>
                  <a:srgbClr val="FF0000"/>
                </a:solidFill>
              </a:rPr>
              <a:t>最长前缀匹配</a:t>
            </a:r>
            <a:r>
              <a:rPr lang="zh-CN" altLang="zh-CN" sz="2400" dirty="0"/>
              <a:t>”的原则找到下一跳</a:t>
            </a:r>
            <a:r>
              <a:rPr lang="zh-CN" altLang="zh-CN" sz="2400" dirty="0" smtClean="0"/>
              <a:t>的</a:t>
            </a:r>
            <a:r>
              <a:rPr lang="en-US" altLang="zh-CN" sz="2400" dirty="0" smtClean="0"/>
              <a:t> IP </a:t>
            </a:r>
            <a:r>
              <a:rPr lang="zh-CN" altLang="zh-CN" sz="2400" dirty="0" smtClean="0"/>
              <a:t>地址</a:t>
            </a:r>
            <a:r>
              <a:rPr lang="zh-CN" altLang="zh-CN" sz="2400" dirty="0"/>
              <a:t>（请注意，前缀的长度是不确定的）</a:t>
            </a:r>
            <a:r>
              <a:rPr lang="zh-CN" altLang="zh-CN" sz="2400" dirty="0" smtClean="0"/>
              <a:t>。</a:t>
            </a:r>
            <a:endParaRPr lang="en-US" altLang="zh-CN" sz="2400" dirty="0" smtClean="0"/>
          </a:p>
          <a:p>
            <a:pPr lvl="1"/>
            <a:r>
              <a:rPr lang="zh-CN" altLang="zh-CN" sz="2400" dirty="0" smtClean="0"/>
              <a:t>当</a:t>
            </a:r>
            <a:r>
              <a:rPr lang="zh-CN" altLang="zh-CN" sz="2400" dirty="0"/>
              <a:t>网络很大时，查找含有大量项目的路由表要花费很多的时间</a:t>
            </a:r>
            <a:r>
              <a:rPr lang="zh-CN" altLang="zh-CN" sz="2400" dirty="0" smtClean="0"/>
              <a:t>。</a:t>
            </a:r>
            <a:endParaRPr lang="en-US" altLang="zh-CN" sz="2400" dirty="0" smtClean="0"/>
          </a:p>
          <a:p>
            <a:pPr lvl="1"/>
            <a:r>
              <a:rPr lang="zh-CN" altLang="zh-CN" sz="2400" dirty="0" smtClean="0"/>
              <a:t>在</a:t>
            </a:r>
            <a:r>
              <a:rPr lang="zh-CN" altLang="zh-CN" sz="2400" dirty="0"/>
              <a:t>出现突发性的通信量时，往往还会使缓存溢出，这就会引起分组丢失、传输时延增大和服务质量下降。</a:t>
            </a:r>
            <a:endParaRPr lang="zh-CN" altLang="en-US" sz="2400" dirty="0"/>
          </a:p>
        </p:txBody>
      </p:sp>
    </p:spTree>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IP </a:t>
            </a:r>
            <a:r>
              <a:rPr lang="zh-CN" altLang="en-US" dirty="0" smtClean="0"/>
              <a:t>分组的转发</a:t>
            </a:r>
            <a:endParaRPr lang="zh-CN" altLang="en-US" dirty="0"/>
          </a:p>
        </p:txBody>
      </p:sp>
      <p:cxnSp>
        <p:nvCxnSpPr>
          <p:cNvPr id="137" name="AutoShape 136"/>
          <p:cNvCxnSpPr>
            <a:cxnSpLocks noChangeShapeType="1"/>
          </p:cNvCxnSpPr>
          <p:nvPr/>
        </p:nvCxnSpPr>
        <p:spPr bwMode="auto">
          <a:xfrm flipV="1">
            <a:off x="3280345" y="3854152"/>
            <a:ext cx="612775" cy="96996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AutoShape 137"/>
          <p:cNvCxnSpPr>
            <a:cxnSpLocks noChangeShapeType="1"/>
          </p:cNvCxnSpPr>
          <p:nvPr/>
        </p:nvCxnSpPr>
        <p:spPr bwMode="auto">
          <a:xfrm flipV="1">
            <a:off x="4837682" y="3598565"/>
            <a:ext cx="2011363" cy="11588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AutoShape 138"/>
          <p:cNvCxnSpPr>
            <a:cxnSpLocks noChangeShapeType="1"/>
          </p:cNvCxnSpPr>
          <p:nvPr/>
        </p:nvCxnSpPr>
        <p:spPr bwMode="auto">
          <a:xfrm>
            <a:off x="3118420" y="5181302"/>
            <a:ext cx="674687" cy="62071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AutoShape 139"/>
          <p:cNvCxnSpPr>
            <a:cxnSpLocks noChangeShapeType="1"/>
          </p:cNvCxnSpPr>
          <p:nvPr/>
        </p:nvCxnSpPr>
        <p:spPr bwMode="auto">
          <a:xfrm flipV="1">
            <a:off x="4751957" y="5078115"/>
            <a:ext cx="509588" cy="58102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AutoShape 140"/>
          <p:cNvCxnSpPr>
            <a:cxnSpLocks noChangeShapeType="1"/>
          </p:cNvCxnSpPr>
          <p:nvPr/>
        </p:nvCxnSpPr>
        <p:spPr bwMode="auto">
          <a:xfrm>
            <a:off x="6206107" y="4938415"/>
            <a:ext cx="1552575" cy="12223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 name="AutoShape 141"/>
          <p:cNvCxnSpPr>
            <a:cxnSpLocks noChangeShapeType="1"/>
          </p:cNvCxnSpPr>
          <p:nvPr/>
        </p:nvCxnSpPr>
        <p:spPr bwMode="auto">
          <a:xfrm>
            <a:off x="4500272" y="5885009"/>
            <a:ext cx="1641475" cy="29686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 name="AutoShape 142"/>
          <p:cNvCxnSpPr>
            <a:cxnSpLocks noChangeShapeType="1"/>
          </p:cNvCxnSpPr>
          <p:nvPr/>
        </p:nvCxnSpPr>
        <p:spPr bwMode="auto">
          <a:xfrm>
            <a:off x="4675757" y="3854152"/>
            <a:ext cx="627063" cy="74295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 name="AutoShape 143"/>
          <p:cNvCxnSpPr>
            <a:cxnSpLocks noChangeShapeType="1"/>
          </p:cNvCxnSpPr>
          <p:nvPr/>
        </p:nvCxnSpPr>
        <p:spPr bwMode="auto">
          <a:xfrm flipV="1">
            <a:off x="6947470" y="5262265"/>
            <a:ext cx="1379537" cy="8921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5" name="AutoShape 144"/>
          <p:cNvCxnSpPr>
            <a:cxnSpLocks noChangeShapeType="1"/>
          </p:cNvCxnSpPr>
          <p:nvPr/>
        </p:nvCxnSpPr>
        <p:spPr bwMode="auto">
          <a:xfrm>
            <a:off x="7631682" y="3598565"/>
            <a:ext cx="554937" cy="125134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Line 145"/>
          <p:cNvSpPr>
            <a:spLocks noChangeShapeType="1"/>
          </p:cNvSpPr>
          <p:nvPr/>
        </p:nvSpPr>
        <p:spPr bwMode="auto">
          <a:xfrm>
            <a:off x="7828532" y="3358852"/>
            <a:ext cx="641350" cy="47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b="1">
              <a:solidFill>
                <a:srgbClr val="000099"/>
              </a:solidFill>
              <a:latin typeface="+mn-lt"/>
              <a:ea typeface="黑体" panose="02010609060101010101" pitchFamily="2" charset="-122"/>
            </a:endParaRPr>
          </a:p>
        </p:txBody>
      </p:sp>
      <p:sp>
        <p:nvSpPr>
          <p:cNvPr id="147" name="Line 146"/>
          <p:cNvSpPr>
            <a:spLocks noChangeShapeType="1"/>
          </p:cNvSpPr>
          <p:nvPr/>
        </p:nvSpPr>
        <p:spPr bwMode="auto">
          <a:xfrm flipV="1">
            <a:off x="8792145" y="5030490"/>
            <a:ext cx="796925" cy="127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b="1">
              <a:solidFill>
                <a:srgbClr val="000099"/>
              </a:solidFill>
              <a:latin typeface="+mn-lt"/>
              <a:ea typeface="黑体" panose="02010609060101010101" pitchFamily="2" charset="-122"/>
            </a:endParaRPr>
          </a:p>
        </p:txBody>
      </p:sp>
      <p:sp>
        <p:nvSpPr>
          <p:cNvPr id="148" name="Text Box 147"/>
          <p:cNvSpPr txBox="1">
            <a:spLocks noChangeArrowheads="1"/>
          </p:cNvSpPr>
          <p:nvPr/>
        </p:nvSpPr>
        <p:spPr bwMode="auto">
          <a:xfrm>
            <a:off x="8186619" y="2947690"/>
            <a:ext cx="634789" cy="36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47.1</a:t>
            </a:r>
            <a:endParaRPr lang="en-US" altLang="zh-CN" sz="1800" b="1" i="0">
              <a:solidFill>
                <a:srgbClr val="000099"/>
              </a:solidFill>
              <a:latin typeface="+mn-lt"/>
              <a:ea typeface="黑体" panose="02010609060101010101" pitchFamily="2" charset="-122"/>
            </a:endParaRPr>
          </a:p>
        </p:txBody>
      </p:sp>
      <p:sp>
        <p:nvSpPr>
          <p:cNvPr id="149" name="Text Box 148"/>
          <p:cNvSpPr txBox="1">
            <a:spLocks noChangeArrowheads="1"/>
          </p:cNvSpPr>
          <p:nvPr/>
        </p:nvSpPr>
        <p:spPr bwMode="auto">
          <a:xfrm>
            <a:off x="8978781" y="4635202"/>
            <a:ext cx="634789" cy="36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47.2</a:t>
            </a:r>
            <a:endParaRPr lang="en-US" altLang="zh-CN" sz="1800" b="1" i="0">
              <a:solidFill>
                <a:srgbClr val="000099"/>
              </a:solidFill>
              <a:latin typeface="+mn-lt"/>
              <a:ea typeface="黑体" panose="02010609060101010101" pitchFamily="2" charset="-122"/>
            </a:endParaRPr>
          </a:p>
        </p:txBody>
      </p:sp>
      <p:sp>
        <p:nvSpPr>
          <p:cNvPr id="150" name="Text Box 149"/>
          <p:cNvSpPr txBox="1">
            <a:spLocks noChangeArrowheads="1"/>
          </p:cNvSpPr>
          <p:nvPr/>
        </p:nvSpPr>
        <p:spPr bwMode="auto">
          <a:xfrm>
            <a:off x="1207969" y="4655840"/>
            <a:ext cx="634789" cy="36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47.3</a:t>
            </a:r>
            <a:endParaRPr lang="en-US" altLang="zh-CN" sz="1800" b="1" i="0">
              <a:solidFill>
                <a:srgbClr val="000099"/>
              </a:solidFill>
              <a:latin typeface="+mn-lt"/>
              <a:ea typeface="黑体" panose="02010609060101010101" pitchFamily="2" charset="-122"/>
            </a:endParaRPr>
          </a:p>
        </p:txBody>
      </p:sp>
      <p:grpSp>
        <p:nvGrpSpPr>
          <p:cNvPr id="151" name="Group 150"/>
          <p:cNvGrpSpPr/>
          <p:nvPr/>
        </p:nvGrpSpPr>
        <p:grpSpPr bwMode="auto">
          <a:xfrm>
            <a:off x="776536" y="5151214"/>
            <a:ext cx="1354138" cy="654050"/>
            <a:chOff x="101" y="2726"/>
            <a:chExt cx="853" cy="412"/>
          </a:xfrm>
        </p:grpSpPr>
        <p:sp>
          <p:nvSpPr>
            <p:cNvPr id="152" name="Text Box 151"/>
            <p:cNvSpPr txBox="1">
              <a:spLocks noChangeArrowheads="1"/>
            </p:cNvSpPr>
            <p:nvPr/>
          </p:nvSpPr>
          <p:spPr bwMode="auto">
            <a:xfrm>
              <a:off x="101" y="2837"/>
              <a:ext cx="729" cy="208"/>
            </a:xfrm>
            <a:prstGeom prst="rect">
              <a:avLst/>
            </a:prstGeom>
            <a:solidFill>
              <a:srgbClr val="FFFF00"/>
            </a:solidFill>
            <a:ln w="9525">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600" b="1" i="0">
                  <a:solidFill>
                    <a:srgbClr val="000099"/>
                  </a:solidFill>
                  <a:latin typeface="+mn-lt"/>
                  <a:ea typeface="黑体" panose="02010609060101010101" pitchFamily="2" charset="-122"/>
                </a:rPr>
                <a:t>IP 47.1.1.1</a:t>
              </a:r>
              <a:endParaRPr lang="en-US" altLang="zh-CN" sz="1600" b="1" i="0">
                <a:solidFill>
                  <a:srgbClr val="000099"/>
                </a:solidFill>
                <a:latin typeface="+mn-lt"/>
                <a:ea typeface="黑体" panose="02010609060101010101" pitchFamily="2" charset="-122"/>
              </a:endParaRPr>
            </a:p>
          </p:txBody>
        </p:sp>
        <p:sp>
          <p:nvSpPr>
            <p:cNvPr id="153" name="AutoShape 152"/>
            <p:cNvSpPr>
              <a:spLocks noChangeArrowheads="1"/>
            </p:cNvSpPr>
            <p:nvPr/>
          </p:nvSpPr>
          <p:spPr bwMode="auto">
            <a:xfrm>
              <a:off x="835" y="2726"/>
              <a:ext cx="119" cy="412"/>
            </a:xfrm>
            <a:prstGeom prst="rightArrow">
              <a:avLst>
                <a:gd name="adj1" fmla="val 50000"/>
                <a:gd name="adj2" fmla="val 25000"/>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p>
              <a:pPr algn="ctr" eaLnBrk="0" hangingPunct="0"/>
              <a:endParaRPr lang="zh-CN" altLang="en-US" sz="1600" b="1" i="0">
                <a:solidFill>
                  <a:srgbClr val="000099"/>
                </a:solidFill>
                <a:latin typeface="+mn-lt"/>
                <a:ea typeface="黑体" panose="02010609060101010101" pitchFamily="2" charset="-122"/>
              </a:endParaRPr>
            </a:p>
          </p:txBody>
        </p:sp>
      </p:grpSp>
      <p:sp>
        <p:nvSpPr>
          <p:cNvPr id="154" name="Line 153"/>
          <p:cNvSpPr>
            <a:spLocks noChangeShapeType="1"/>
          </p:cNvSpPr>
          <p:nvPr/>
        </p:nvSpPr>
        <p:spPr bwMode="auto">
          <a:xfrm flipV="1">
            <a:off x="1307082" y="5057477"/>
            <a:ext cx="917575" cy="127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b="1">
              <a:solidFill>
                <a:srgbClr val="000099"/>
              </a:solidFill>
              <a:latin typeface="+mn-lt"/>
              <a:ea typeface="黑体" panose="02010609060101010101" pitchFamily="2" charset="-122"/>
            </a:endParaRPr>
          </a:p>
        </p:txBody>
      </p:sp>
      <p:graphicFrame>
        <p:nvGraphicFramePr>
          <p:cNvPr id="155" name="Object 154"/>
          <p:cNvGraphicFramePr>
            <a:graphicFrameLocks noChangeAspect="1"/>
          </p:cNvGraphicFramePr>
          <p:nvPr/>
        </p:nvGraphicFramePr>
        <p:xfrm>
          <a:off x="3140645" y="1458615"/>
          <a:ext cx="2439987" cy="2120900"/>
        </p:xfrm>
        <a:graphic>
          <a:graphicData uri="http://schemas.openxmlformats.org/presentationml/2006/ole">
            <mc:AlternateContent xmlns:mc="http://schemas.openxmlformats.org/markup-compatibility/2006">
              <mc:Choice xmlns:v="urn:schemas-microsoft-com:vml" Requires="v">
                <p:oleObj spid="_x0000_s8193" name="文档" r:id="rId1" imgW="1451610" imgH="1343660" progId="Word.Document.8">
                  <p:embed/>
                </p:oleObj>
              </mc:Choice>
              <mc:Fallback>
                <p:oleObj name="文档" r:id="rId1" imgW="1451610" imgH="1343660" progId="Word.Document.8">
                  <p:embed/>
                  <p:pic>
                    <p:nvPicPr>
                      <p:cNvPr id="0" name="图片 8192"/>
                      <p:cNvPicPr>
                        <a:picLocks noChangeAspect="1"/>
                      </p:cNvPicPr>
                      <p:nvPr/>
                    </p:nvPicPr>
                    <p:blipFill>
                      <a:blip r:embed="rId2"/>
                      <a:stretch>
                        <a:fillRect/>
                      </a:stretch>
                    </p:blipFill>
                    <p:spPr>
                      <a:xfrm>
                        <a:off x="3140645" y="1458615"/>
                        <a:ext cx="2439987" cy="2120900"/>
                      </a:xfrm>
                      <a:prstGeom prst="rect">
                        <a:avLst/>
                      </a:prstGeom>
                      <a:noFill/>
                      <a:ln w="9525">
                        <a:noFill/>
                      </a:ln>
                    </p:spPr>
                  </p:pic>
                </p:oleObj>
              </mc:Fallback>
            </mc:AlternateContent>
          </a:graphicData>
        </a:graphic>
      </p:graphicFrame>
      <p:sp>
        <p:nvSpPr>
          <p:cNvPr id="156" name="Text Box 155"/>
          <p:cNvSpPr txBox="1">
            <a:spLocks noChangeArrowheads="1"/>
          </p:cNvSpPr>
          <p:nvPr/>
        </p:nvSpPr>
        <p:spPr bwMode="auto">
          <a:xfrm>
            <a:off x="4837843" y="3360440"/>
            <a:ext cx="294954" cy="36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1</a:t>
            </a:r>
            <a:endParaRPr lang="en-US" altLang="zh-CN" sz="1800" b="1" i="0">
              <a:solidFill>
                <a:srgbClr val="000099"/>
              </a:solidFill>
              <a:latin typeface="+mn-lt"/>
              <a:ea typeface="黑体" panose="02010609060101010101" pitchFamily="2" charset="-122"/>
            </a:endParaRPr>
          </a:p>
        </p:txBody>
      </p:sp>
      <p:sp>
        <p:nvSpPr>
          <p:cNvPr id="157" name="Text Box 156"/>
          <p:cNvSpPr txBox="1">
            <a:spLocks noChangeArrowheads="1"/>
          </p:cNvSpPr>
          <p:nvPr/>
        </p:nvSpPr>
        <p:spPr bwMode="auto">
          <a:xfrm>
            <a:off x="4799743" y="3746202"/>
            <a:ext cx="294954" cy="36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2</a:t>
            </a:r>
            <a:endParaRPr lang="en-US" altLang="zh-CN" sz="1800" b="1" i="0">
              <a:solidFill>
                <a:srgbClr val="000099"/>
              </a:solidFill>
              <a:latin typeface="+mn-lt"/>
              <a:ea typeface="黑体" panose="02010609060101010101" pitchFamily="2" charset="-122"/>
            </a:endParaRPr>
          </a:p>
        </p:txBody>
      </p:sp>
      <p:sp>
        <p:nvSpPr>
          <p:cNvPr id="158" name="Text Box 157"/>
          <p:cNvSpPr txBox="1">
            <a:spLocks noChangeArrowheads="1"/>
          </p:cNvSpPr>
          <p:nvPr/>
        </p:nvSpPr>
        <p:spPr bwMode="auto">
          <a:xfrm>
            <a:off x="3486880" y="3539827"/>
            <a:ext cx="294954" cy="36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3</a:t>
            </a:r>
            <a:endParaRPr lang="en-US" altLang="zh-CN" sz="1800" b="1" i="0">
              <a:solidFill>
                <a:srgbClr val="000099"/>
              </a:solidFill>
              <a:latin typeface="+mn-lt"/>
              <a:ea typeface="黑体" panose="02010609060101010101" pitchFamily="2" charset="-122"/>
            </a:endParaRPr>
          </a:p>
        </p:txBody>
      </p:sp>
      <p:graphicFrame>
        <p:nvGraphicFramePr>
          <p:cNvPr id="159" name="Object 158"/>
          <p:cNvGraphicFramePr>
            <a:graphicFrameLocks noChangeAspect="1"/>
          </p:cNvGraphicFramePr>
          <p:nvPr/>
        </p:nvGraphicFramePr>
        <p:xfrm>
          <a:off x="6295483" y="1209563"/>
          <a:ext cx="1987550" cy="2532063"/>
        </p:xfrm>
        <a:graphic>
          <a:graphicData uri="http://schemas.openxmlformats.org/presentationml/2006/ole">
            <mc:AlternateContent xmlns:mc="http://schemas.openxmlformats.org/markup-compatibility/2006">
              <mc:Choice xmlns:v="urn:schemas-microsoft-com:vml" Requires="v">
                <p:oleObj spid="_x0000_s8194" name="文档" r:id="rId3" imgW="1390650" imgH="1578610" progId="Word.Document.8">
                  <p:embed/>
                </p:oleObj>
              </mc:Choice>
              <mc:Fallback>
                <p:oleObj name="文档" r:id="rId3" imgW="1390650" imgH="1578610" progId="Word.Document.8">
                  <p:embed/>
                  <p:pic>
                    <p:nvPicPr>
                      <p:cNvPr id="0" name="图片 8193"/>
                      <p:cNvPicPr>
                        <a:picLocks noChangeAspect="1"/>
                      </p:cNvPicPr>
                      <p:nvPr/>
                    </p:nvPicPr>
                    <p:blipFill>
                      <a:blip r:embed="rId4"/>
                      <a:stretch>
                        <a:fillRect/>
                      </a:stretch>
                    </p:blipFill>
                    <p:spPr>
                      <a:xfrm>
                        <a:off x="6295483" y="1209563"/>
                        <a:ext cx="1987550" cy="2532063"/>
                      </a:xfrm>
                      <a:prstGeom prst="rect">
                        <a:avLst/>
                      </a:prstGeom>
                      <a:noFill/>
                      <a:ln w="9525">
                        <a:noFill/>
                      </a:ln>
                    </p:spPr>
                  </p:pic>
                </p:oleObj>
              </mc:Fallback>
            </mc:AlternateContent>
          </a:graphicData>
        </a:graphic>
      </p:graphicFrame>
      <p:sp>
        <p:nvSpPr>
          <p:cNvPr id="160" name="Text Box 159"/>
          <p:cNvSpPr txBox="1">
            <a:spLocks noChangeArrowheads="1"/>
          </p:cNvSpPr>
          <p:nvPr/>
        </p:nvSpPr>
        <p:spPr bwMode="auto">
          <a:xfrm>
            <a:off x="7787257" y="2960390"/>
            <a:ext cx="311150"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latin typeface="Tahoma" panose="020B0604030504040204" pitchFamily="34" charset="0"/>
              </a:rPr>
              <a:t>1</a:t>
            </a:r>
            <a:endParaRPr lang="en-US" altLang="zh-CN" sz="1800" b="1" i="0">
              <a:latin typeface="Tahoma" panose="020B0604030504040204" pitchFamily="34" charset="0"/>
            </a:endParaRPr>
          </a:p>
        </p:txBody>
      </p:sp>
      <p:sp>
        <p:nvSpPr>
          <p:cNvPr id="161" name="Text Box 160"/>
          <p:cNvSpPr txBox="1">
            <a:spLocks noChangeArrowheads="1"/>
          </p:cNvSpPr>
          <p:nvPr/>
        </p:nvSpPr>
        <p:spPr bwMode="auto">
          <a:xfrm>
            <a:off x="7757255" y="3509665"/>
            <a:ext cx="294954" cy="36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2</a:t>
            </a:r>
            <a:endParaRPr lang="en-US" altLang="zh-CN" sz="1800" b="1" i="0">
              <a:solidFill>
                <a:srgbClr val="000099"/>
              </a:solidFill>
              <a:latin typeface="+mn-lt"/>
              <a:ea typeface="黑体" panose="02010609060101010101" pitchFamily="2" charset="-122"/>
            </a:endParaRPr>
          </a:p>
        </p:txBody>
      </p:sp>
      <p:sp>
        <p:nvSpPr>
          <p:cNvPr id="162" name="Text Box 161"/>
          <p:cNvSpPr txBox="1">
            <a:spLocks noChangeArrowheads="1"/>
          </p:cNvSpPr>
          <p:nvPr/>
        </p:nvSpPr>
        <p:spPr bwMode="auto">
          <a:xfrm>
            <a:off x="3175730" y="4362152"/>
            <a:ext cx="294954" cy="36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1</a:t>
            </a:r>
            <a:endParaRPr lang="en-US" altLang="zh-CN" sz="1800" b="1" i="0">
              <a:solidFill>
                <a:srgbClr val="000099"/>
              </a:solidFill>
              <a:latin typeface="+mn-lt"/>
              <a:ea typeface="黑体" panose="02010609060101010101" pitchFamily="2" charset="-122"/>
            </a:endParaRPr>
          </a:p>
        </p:txBody>
      </p:sp>
      <p:sp>
        <p:nvSpPr>
          <p:cNvPr id="163" name="Text Box 162"/>
          <p:cNvSpPr txBox="1">
            <a:spLocks noChangeArrowheads="1"/>
          </p:cNvSpPr>
          <p:nvPr/>
        </p:nvSpPr>
        <p:spPr bwMode="auto">
          <a:xfrm>
            <a:off x="3251930" y="4941590"/>
            <a:ext cx="294954" cy="36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2</a:t>
            </a:r>
            <a:endParaRPr lang="en-US" altLang="zh-CN" sz="1800" b="1" i="0">
              <a:solidFill>
                <a:srgbClr val="000099"/>
              </a:solidFill>
              <a:latin typeface="+mn-lt"/>
              <a:ea typeface="黑体" panose="02010609060101010101" pitchFamily="2" charset="-122"/>
            </a:endParaRPr>
          </a:p>
        </p:txBody>
      </p:sp>
      <p:sp>
        <p:nvSpPr>
          <p:cNvPr id="164" name="Text Box 163"/>
          <p:cNvSpPr txBox="1">
            <a:spLocks noChangeArrowheads="1"/>
          </p:cNvSpPr>
          <p:nvPr/>
        </p:nvSpPr>
        <p:spPr bwMode="auto">
          <a:xfrm>
            <a:off x="1927955" y="4593927"/>
            <a:ext cx="294954" cy="36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3</a:t>
            </a:r>
            <a:endParaRPr lang="en-US" altLang="zh-CN" sz="1800" b="1" i="0">
              <a:solidFill>
                <a:srgbClr val="000099"/>
              </a:solidFill>
              <a:latin typeface="+mn-lt"/>
              <a:ea typeface="黑体" panose="02010609060101010101" pitchFamily="2" charset="-122"/>
            </a:endParaRPr>
          </a:p>
        </p:txBody>
      </p:sp>
      <p:sp>
        <p:nvSpPr>
          <p:cNvPr id="165" name="Text Box 164"/>
          <p:cNvSpPr txBox="1">
            <a:spLocks noChangeArrowheads="1"/>
          </p:cNvSpPr>
          <p:nvPr/>
        </p:nvSpPr>
        <p:spPr bwMode="auto">
          <a:xfrm>
            <a:off x="3300405" y="4011315"/>
            <a:ext cx="1156855" cy="329577"/>
          </a:xfrm>
          <a:prstGeom prst="rect">
            <a:avLst/>
          </a:prstGeom>
          <a:solidFill>
            <a:srgbClr val="FFFF00"/>
          </a:solidFill>
          <a:ln w="9525">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600" b="1" i="0">
                <a:solidFill>
                  <a:srgbClr val="000099"/>
                </a:solidFill>
                <a:latin typeface="+mn-lt"/>
                <a:ea typeface="黑体" panose="02010609060101010101" pitchFamily="2" charset="-122"/>
              </a:rPr>
              <a:t>IP 47.1.1.1</a:t>
            </a:r>
            <a:endParaRPr lang="en-US" altLang="zh-CN" sz="1600" b="1" i="0">
              <a:solidFill>
                <a:srgbClr val="000099"/>
              </a:solidFill>
              <a:latin typeface="+mn-lt"/>
              <a:ea typeface="黑体" panose="02010609060101010101" pitchFamily="2" charset="-122"/>
            </a:endParaRPr>
          </a:p>
        </p:txBody>
      </p:sp>
      <p:sp>
        <p:nvSpPr>
          <p:cNvPr id="166" name="Text Box 165"/>
          <p:cNvSpPr txBox="1">
            <a:spLocks noChangeArrowheads="1"/>
          </p:cNvSpPr>
          <p:nvPr/>
        </p:nvSpPr>
        <p:spPr bwMode="auto">
          <a:xfrm>
            <a:off x="5229217" y="3258840"/>
            <a:ext cx="1156855" cy="329577"/>
          </a:xfrm>
          <a:prstGeom prst="rect">
            <a:avLst/>
          </a:prstGeom>
          <a:solidFill>
            <a:srgbClr val="FFFF00"/>
          </a:solidFill>
          <a:ln w="9525">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600" b="1" i="0">
                <a:solidFill>
                  <a:srgbClr val="000099"/>
                </a:solidFill>
                <a:latin typeface="+mn-lt"/>
                <a:ea typeface="黑体" panose="02010609060101010101" pitchFamily="2" charset="-122"/>
              </a:rPr>
              <a:t>IP 47.1.1.1</a:t>
            </a:r>
            <a:endParaRPr lang="en-US" altLang="zh-CN" sz="1600" b="1" i="0">
              <a:solidFill>
                <a:srgbClr val="000099"/>
              </a:solidFill>
              <a:latin typeface="+mn-lt"/>
              <a:ea typeface="黑体" panose="02010609060101010101" pitchFamily="2" charset="-122"/>
            </a:endParaRPr>
          </a:p>
        </p:txBody>
      </p:sp>
      <p:grpSp>
        <p:nvGrpSpPr>
          <p:cNvPr id="167" name="Group 170"/>
          <p:cNvGrpSpPr/>
          <p:nvPr/>
        </p:nvGrpSpPr>
        <p:grpSpPr bwMode="auto">
          <a:xfrm>
            <a:off x="8050785" y="3279006"/>
            <a:ext cx="1354138" cy="654050"/>
            <a:chOff x="4612" y="1896"/>
            <a:chExt cx="853" cy="412"/>
          </a:xfrm>
        </p:grpSpPr>
        <p:sp>
          <p:nvSpPr>
            <p:cNvPr id="168" name="Text Box 166"/>
            <p:cNvSpPr txBox="1">
              <a:spLocks noChangeArrowheads="1"/>
            </p:cNvSpPr>
            <p:nvPr/>
          </p:nvSpPr>
          <p:spPr bwMode="auto">
            <a:xfrm>
              <a:off x="4612" y="1993"/>
              <a:ext cx="729" cy="208"/>
            </a:xfrm>
            <a:prstGeom prst="rect">
              <a:avLst/>
            </a:prstGeom>
            <a:solidFill>
              <a:srgbClr val="FFFF00"/>
            </a:solidFill>
            <a:ln w="9525">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600" b="1" i="0">
                  <a:solidFill>
                    <a:srgbClr val="000099"/>
                  </a:solidFill>
                  <a:latin typeface="+mn-lt"/>
                  <a:ea typeface="黑体" panose="02010609060101010101" pitchFamily="2" charset="-122"/>
                </a:rPr>
                <a:t>IP 47.1.1.1</a:t>
              </a:r>
              <a:endParaRPr lang="en-US" altLang="zh-CN" sz="1600" b="1" i="0">
                <a:solidFill>
                  <a:srgbClr val="000099"/>
                </a:solidFill>
                <a:latin typeface="+mn-lt"/>
                <a:ea typeface="黑体" panose="02010609060101010101" pitchFamily="2" charset="-122"/>
              </a:endParaRPr>
            </a:p>
          </p:txBody>
        </p:sp>
        <p:sp>
          <p:nvSpPr>
            <p:cNvPr id="169" name="AutoShape 167"/>
            <p:cNvSpPr>
              <a:spLocks noChangeArrowheads="1"/>
            </p:cNvSpPr>
            <p:nvPr/>
          </p:nvSpPr>
          <p:spPr bwMode="auto">
            <a:xfrm>
              <a:off x="5346" y="1896"/>
              <a:ext cx="119" cy="412"/>
            </a:xfrm>
            <a:prstGeom prst="rightArrow">
              <a:avLst>
                <a:gd name="adj1" fmla="val 50000"/>
                <a:gd name="adj2" fmla="val 25000"/>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p>
              <a:pPr algn="ctr" eaLnBrk="0" hangingPunct="0"/>
              <a:endParaRPr lang="zh-CN" altLang="en-US" sz="1600" b="1" i="0">
                <a:solidFill>
                  <a:srgbClr val="000099"/>
                </a:solidFill>
                <a:latin typeface="+mn-lt"/>
                <a:ea typeface="黑体" panose="02010609060101010101" pitchFamily="2" charset="-122"/>
              </a:endParaRPr>
            </a:p>
          </p:txBody>
        </p:sp>
      </p:grpSp>
      <p:graphicFrame>
        <p:nvGraphicFramePr>
          <p:cNvPr id="170" name="Object 168"/>
          <p:cNvGraphicFramePr>
            <a:graphicFrameLocks noChangeAspect="1"/>
          </p:cNvGraphicFramePr>
          <p:nvPr/>
        </p:nvGraphicFramePr>
        <p:xfrm>
          <a:off x="776536" y="2636912"/>
          <a:ext cx="2273300" cy="2468265"/>
        </p:xfrm>
        <a:graphic>
          <a:graphicData uri="http://schemas.openxmlformats.org/presentationml/2006/ole">
            <mc:AlternateContent xmlns:mc="http://schemas.openxmlformats.org/markup-compatibility/2006">
              <mc:Choice xmlns:v="urn:schemas-microsoft-com:vml" Requires="v">
                <p:oleObj spid="_x0000_s8195" name="Document" r:id="rId5" imgW="1390650" imgH="1619250" progId="Word.Document.8">
                  <p:embed/>
                </p:oleObj>
              </mc:Choice>
              <mc:Fallback>
                <p:oleObj name="Document" r:id="rId5" imgW="1390650" imgH="1619250" progId="Word.Document.8">
                  <p:embed/>
                  <p:pic>
                    <p:nvPicPr>
                      <p:cNvPr id="0" name="图片 8194"/>
                      <p:cNvPicPr>
                        <a:picLocks noChangeAspect="1"/>
                      </p:cNvPicPr>
                      <p:nvPr/>
                    </p:nvPicPr>
                    <p:blipFill>
                      <a:blip r:embed="rId6"/>
                      <a:stretch>
                        <a:fillRect/>
                      </a:stretch>
                    </p:blipFill>
                    <p:spPr>
                      <a:xfrm>
                        <a:off x="776536" y="2636912"/>
                        <a:ext cx="2273300" cy="2468265"/>
                      </a:xfrm>
                      <a:prstGeom prst="rect">
                        <a:avLst/>
                      </a:prstGeom>
                      <a:noFill/>
                      <a:ln w="9525">
                        <a:noFill/>
                      </a:ln>
                    </p:spPr>
                  </p:pic>
                </p:oleObj>
              </mc:Fallback>
            </mc:AlternateContent>
          </a:graphicData>
        </a:graphic>
      </p:graphicFrame>
      <p:sp>
        <p:nvSpPr>
          <p:cNvPr id="171" name="Text Box 169"/>
          <p:cNvSpPr txBox="1">
            <a:spLocks noChangeArrowheads="1"/>
          </p:cNvSpPr>
          <p:nvPr/>
        </p:nvSpPr>
        <p:spPr bwMode="auto">
          <a:xfrm>
            <a:off x="6388830" y="3290590"/>
            <a:ext cx="294954" cy="36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3</a:t>
            </a:r>
            <a:endParaRPr lang="en-US" altLang="zh-CN" sz="1800" b="1" i="0">
              <a:solidFill>
                <a:srgbClr val="000099"/>
              </a:solidFill>
              <a:latin typeface="+mn-lt"/>
              <a:ea typeface="黑体" panose="02010609060101010101" pitchFamily="2" charset="-122"/>
            </a:endParaRPr>
          </a:p>
        </p:txBody>
      </p:sp>
      <p:pic>
        <p:nvPicPr>
          <p:cNvPr id="172" name="Picture 2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30705" y="3460963"/>
            <a:ext cx="1007138" cy="566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3" name="Picture 2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97167" y="4747091"/>
            <a:ext cx="1126039" cy="566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 name="Picture 2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87378" y="4566513"/>
            <a:ext cx="1126039" cy="566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5" name="Picture 2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60490" y="5571993"/>
            <a:ext cx="1126039" cy="566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6" name="Picture 2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45404" y="4747091"/>
            <a:ext cx="1126039" cy="566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 name="Picture 2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73287" y="5885009"/>
            <a:ext cx="1126039" cy="566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8" name="Picture 2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6793" y="3187368"/>
            <a:ext cx="1126039" cy="566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cBhvr additive="base">
                                        <p:cTn id="7" dur="500" fill="hold"/>
                                        <p:tgtEl>
                                          <p:spTgt spid="151"/>
                                        </p:tgtEl>
                                        <p:attrNameLst>
                                          <p:attrName>ppt_x</p:attrName>
                                        </p:attrNameLst>
                                      </p:cBhvr>
                                      <p:tavLst>
                                        <p:tav tm="0">
                                          <p:val>
                                            <p:strVal val="0-#ppt_w/2"/>
                                          </p:val>
                                        </p:tav>
                                        <p:tav tm="100000">
                                          <p:val>
                                            <p:strVal val="#ppt_x"/>
                                          </p:val>
                                        </p:tav>
                                      </p:tavLst>
                                    </p:anim>
                                    <p:anim calcmode="lin" valueType="num">
                                      <p:cBhvr additive="base">
                                        <p:cTn id="8" dur="500" fill="hold"/>
                                        <p:tgtEl>
                                          <p:spTgt spid="15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51"/>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70"/>
                                        </p:tgtEl>
                                        <p:attrNameLst>
                                          <p:attrName>style.visibility</p:attrName>
                                        </p:attrNameLst>
                                      </p:cBhvr>
                                      <p:to>
                                        <p:strVal val="visible"/>
                                      </p:to>
                                    </p:set>
                                    <p:animEffect transition="in" filter="blinds(horizontal)">
                                      <p:cBhvr>
                                        <p:cTn id="13" dur="500"/>
                                        <p:tgtEl>
                                          <p:spTgt spid="17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65"/>
                                        </p:tgtEl>
                                        <p:attrNameLst>
                                          <p:attrName>style.visibility</p:attrName>
                                        </p:attrNameLst>
                                      </p:cBhvr>
                                      <p:to>
                                        <p:strVal val="visible"/>
                                      </p:to>
                                    </p:set>
                                    <p:animEffect transition="in" filter="blinds(horizontal)">
                                      <p:cBhvr>
                                        <p:cTn id="18" dur="500"/>
                                        <p:tgtEl>
                                          <p:spTgt spid="165"/>
                                        </p:tgtEl>
                                      </p:cBhvr>
                                    </p:animEffect>
                                  </p:childTnLst>
                                  <p:subTnLst>
                                    <p:set>
                                      <p:cBhvr override="childStyle">
                                        <p:cTn dur="1" fill="hold" display="0" masterRel="nextClick" afterEffect="1"/>
                                        <p:tgtEl>
                                          <p:spTgt spid="16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3" presetClass="entr" presetSubtype="5" fill="hold" nodeType="clickEffect">
                                  <p:stCondLst>
                                    <p:cond delay="0"/>
                                  </p:stCondLst>
                                  <p:childTnLst>
                                    <p:set>
                                      <p:cBhvr>
                                        <p:cTn id="22" dur="1" fill="hold">
                                          <p:stCondLst>
                                            <p:cond delay="0"/>
                                          </p:stCondLst>
                                        </p:cTn>
                                        <p:tgtEl>
                                          <p:spTgt spid="155"/>
                                        </p:tgtEl>
                                        <p:attrNameLst>
                                          <p:attrName>style.visibility</p:attrName>
                                        </p:attrNameLst>
                                      </p:cBhvr>
                                      <p:to>
                                        <p:strVal val="visible"/>
                                      </p:to>
                                    </p:set>
                                    <p:animEffect transition="in" filter="blinds(vertical)">
                                      <p:cBhvr>
                                        <p:cTn id="23" dur="500"/>
                                        <p:tgtEl>
                                          <p:spTgt spid="15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66"/>
                                        </p:tgtEl>
                                        <p:attrNameLst>
                                          <p:attrName>style.visibility</p:attrName>
                                        </p:attrNameLst>
                                      </p:cBhvr>
                                      <p:to>
                                        <p:strVal val="visible"/>
                                      </p:to>
                                    </p:set>
                                    <p:animEffect transition="in" filter="blinds(horizontal)">
                                      <p:cBhvr>
                                        <p:cTn id="28" dur="500"/>
                                        <p:tgtEl>
                                          <p:spTgt spid="166"/>
                                        </p:tgtEl>
                                      </p:cBhvr>
                                    </p:animEffect>
                                  </p:childTnLst>
                                  <p:subTnLst>
                                    <p:set>
                                      <p:cBhvr override="childStyle">
                                        <p:cTn dur="1" fill="hold" display="0" masterRel="nextClick" afterEffect="1"/>
                                        <p:tgtEl>
                                          <p:spTgt spid="166"/>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59"/>
                                        </p:tgtEl>
                                        <p:attrNameLst>
                                          <p:attrName>style.visibility</p:attrName>
                                        </p:attrNameLst>
                                      </p:cBhvr>
                                      <p:to>
                                        <p:strVal val="visible"/>
                                      </p:to>
                                    </p:set>
                                    <p:animEffect transition="in" filter="blinds(horizontal)">
                                      <p:cBhvr>
                                        <p:cTn id="33" dur="500"/>
                                        <p:tgtEl>
                                          <p:spTgt spid="15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67"/>
                                        </p:tgtEl>
                                        <p:attrNameLst>
                                          <p:attrName>style.visibility</p:attrName>
                                        </p:attrNameLst>
                                      </p:cBhvr>
                                      <p:to>
                                        <p:strVal val="visible"/>
                                      </p:to>
                                    </p:set>
                                    <p:animEffect transition="in" filter="wipe(left)">
                                      <p:cBhvr>
                                        <p:cTn id="38"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autoUpdateAnimBg="0"/>
      <p:bldP spid="166" grpId="0" animBg="1" autoUpdateAnimBg="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MPLS </a:t>
            </a:r>
            <a:r>
              <a:rPr lang="zh-CN" altLang="zh-CN" dirty="0" smtClean="0"/>
              <a:t>协议</a:t>
            </a:r>
            <a:r>
              <a:rPr lang="zh-CN" altLang="zh-CN" dirty="0"/>
              <a:t>的基本原理</a:t>
            </a:r>
            <a:endParaRPr lang="zh-CN" altLang="en-US" dirty="0"/>
          </a:p>
        </p:txBody>
      </p:sp>
      <p:sp>
        <p:nvSpPr>
          <p:cNvPr id="3" name="内容占位符 2"/>
          <p:cNvSpPr>
            <a:spLocks noGrp="1"/>
          </p:cNvSpPr>
          <p:nvPr>
            <p:ph idx="1"/>
          </p:nvPr>
        </p:nvSpPr>
        <p:spPr/>
        <p:txBody>
          <a:bodyPr/>
          <a:lstStyle/>
          <a:p>
            <a:r>
              <a:rPr lang="zh-CN" altLang="zh-CN" dirty="0" smtClean="0"/>
              <a:t>在</a:t>
            </a:r>
            <a:r>
              <a:rPr lang="en-US" altLang="zh-CN" dirty="0" smtClean="0"/>
              <a:t> </a:t>
            </a:r>
            <a:r>
              <a:rPr lang="en-US" altLang="zh-CN" dirty="0" smtClean="0">
                <a:solidFill>
                  <a:srgbClr val="FF0000"/>
                </a:solidFill>
              </a:rPr>
              <a:t>MPLS </a:t>
            </a:r>
            <a:r>
              <a:rPr lang="zh-CN" altLang="zh-CN" dirty="0" smtClean="0">
                <a:solidFill>
                  <a:srgbClr val="FF0000"/>
                </a:solidFill>
              </a:rPr>
              <a:t>域</a:t>
            </a:r>
            <a:r>
              <a:rPr lang="zh-CN" altLang="zh-CN" dirty="0"/>
              <a:t>的</a:t>
            </a:r>
            <a:r>
              <a:rPr lang="zh-CN" altLang="zh-CN" dirty="0">
                <a:solidFill>
                  <a:srgbClr val="FF0000"/>
                </a:solidFill>
              </a:rPr>
              <a:t>入口</a:t>
            </a:r>
            <a:r>
              <a:rPr lang="zh-CN" altLang="zh-CN" dirty="0"/>
              <a:t>处，给每一</a:t>
            </a:r>
            <a:r>
              <a:rPr lang="zh-CN" altLang="zh-CN" dirty="0" smtClean="0"/>
              <a:t>个</a:t>
            </a:r>
            <a:r>
              <a:rPr lang="en-US" altLang="zh-CN" dirty="0" smtClean="0"/>
              <a:t> IP </a:t>
            </a:r>
            <a:r>
              <a:rPr lang="zh-CN" altLang="zh-CN" dirty="0" smtClean="0"/>
              <a:t>数据报</a:t>
            </a:r>
            <a:r>
              <a:rPr lang="zh-CN" altLang="zh-CN" dirty="0"/>
              <a:t>打上</a:t>
            </a:r>
            <a:r>
              <a:rPr lang="zh-CN" altLang="zh-CN" dirty="0">
                <a:solidFill>
                  <a:srgbClr val="FF0000"/>
                </a:solidFill>
              </a:rPr>
              <a:t>固定长度</a:t>
            </a:r>
            <a:r>
              <a:rPr lang="zh-CN" altLang="zh-CN" dirty="0"/>
              <a:t>“</a:t>
            </a:r>
            <a:r>
              <a:rPr lang="zh-CN" altLang="zh-CN" dirty="0">
                <a:solidFill>
                  <a:srgbClr val="FF0000"/>
                </a:solidFill>
              </a:rPr>
              <a:t>标记</a:t>
            </a:r>
            <a:r>
              <a:rPr lang="zh-CN" altLang="zh-CN" dirty="0"/>
              <a:t>”，然后对打上标记</a:t>
            </a:r>
            <a:r>
              <a:rPr lang="zh-CN" altLang="zh-CN" dirty="0" smtClean="0"/>
              <a:t>的</a:t>
            </a:r>
            <a:r>
              <a:rPr lang="en-US" altLang="zh-CN" dirty="0" smtClean="0"/>
              <a:t> IP </a:t>
            </a:r>
            <a:r>
              <a:rPr lang="zh-CN" altLang="zh-CN" dirty="0" smtClean="0"/>
              <a:t>数据报</a:t>
            </a:r>
            <a:r>
              <a:rPr lang="zh-CN" altLang="zh-CN" dirty="0"/>
              <a:t>用</a:t>
            </a:r>
            <a:r>
              <a:rPr lang="zh-CN" altLang="zh-CN" dirty="0">
                <a:solidFill>
                  <a:srgbClr val="FF0000"/>
                </a:solidFill>
              </a:rPr>
              <a:t>硬件进行</a:t>
            </a:r>
            <a:r>
              <a:rPr lang="zh-CN" altLang="zh-CN" dirty="0" smtClean="0">
                <a:solidFill>
                  <a:srgbClr val="FF0000"/>
                </a:solidFill>
              </a:rPr>
              <a:t>转发</a:t>
            </a:r>
            <a:r>
              <a:rPr lang="zh-CN" altLang="en-US" dirty="0" smtClean="0">
                <a:solidFill>
                  <a:srgbClr val="FF0000"/>
                </a:solidFill>
              </a:rPr>
              <a:t>。</a:t>
            </a:r>
            <a:endParaRPr lang="en-US" altLang="zh-CN" dirty="0" smtClean="0">
              <a:solidFill>
                <a:srgbClr val="FF0000"/>
              </a:solidFill>
            </a:endParaRPr>
          </a:p>
          <a:p>
            <a:r>
              <a:rPr lang="zh-CN" altLang="zh-CN" dirty="0"/>
              <a:t>采用硬件技术对打上标记</a:t>
            </a:r>
            <a:r>
              <a:rPr lang="zh-CN" altLang="zh-CN" dirty="0" smtClean="0"/>
              <a:t>的</a:t>
            </a:r>
            <a:r>
              <a:rPr lang="en-US" altLang="zh-CN" dirty="0" smtClean="0"/>
              <a:t> IP </a:t>
            </a:r>
            <a:r>
              <a:rPr lang="zh-CN" altLang="zh-CN" dirty="0" smtClean="0"/>
              <a:t>数据报</a:t>
            </a:r>
            <a:r>
              <a:rPr lang="zh-CN" altLang="zh-CN" dirty="0"/>
              <a:t>进行转发就称为</a:t>
            </a:r>
            <a:r>
              <a:rPr lang="zh-CN" altLang="zh-CN" dirty="0">
                <a:solidFill>
                  <a:srgbClr val="FF0000"/>
                </a:solidFill>
              </a:rPr>
              <a:t>标记交换。</a:t>
            </a:r>
            <a:endParaRPr lang="en-US" altLang="zh-CN" dirty="0">
              <a:solidFill>
                <a:srgbClr val="FF0000"/>
              </a:solidFill>
            </a:endParaRPr>
          </a:p>
          <a:p>
            <a:r>
              <a:rPr lang="zh-CN" altLang="zh-CN" dirty="0" smtClean="0"/>
              <a:t>“交换”</a:t>
            </a:r>
            <a:r>
              <a:rPr lang="zh-CN" altLang="zh-CN" dirty="0"/>
              <a:t>也表示在转发时不再上升到第三层查找转发表，而是</a:t>
            </a:r>
            <a:r>
              <a:rPr lang="zh-CN" altLang="zh-CN" dirty="0">
                <a:solidFill>
                  <a:srgbClr val="FF0000"/>
                </a:solidFill>
              </a:rPr>
              <a:t>根据标记在第二层（链路层）用硬件进行转发。</a:t>
            </a:r>
            <a:endParaRPr lang="en-US" altLang="zh-CN" dirty="0">
              <a:solidFill>
                <a:srgbClr val="FF0000"/>
              </a:solidFill>
            </a:endParaRPr>
          </a:p>
          <a:p>
            <a:endParaRPr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6" y="927100"/>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endParaRPr kumimoji="1" lang="en-US" altLang="zh-CN" sz="2000" b="1" dirty="0">
                <a:solidFill>
                  <a:srgbClr val="000099"/>
                </a:solidFill>
                <a:latin typeface="+mn-lt"/>
                <a:ea typeface="黑体" panose="02010609060101010101" pitchFamily="2" charset="-122"/>
              </a:endParaRP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endParaRPr kumimoji="1" lang="en-US" altLang="zh-CN" sz="2000" b="1" dirty="0">
                <a:solidFill>
                  <a:srgbClr val="000099"/>
                </a:solidFill>
                <a:latin typeface="+mn-lt"/>
                <a:ea typeface="黑体" panose="02010609060101010101" pitchFamily="2" charset="-122"/>
              </a:endParaRP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1" y="1370014"/>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endParaRPr kumimoji="1" lang="en-US" altLang="zh-CN" sz="2000" b="1">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endParaRPr kumimoji="1" lang="zh-CN" altLang="en-US" sz="2000" b="1">
                <a:solidFill>
                  <a:srgbClr val="000099"/>
                </a:solidFill>
                <a:latin typeface="+mn-lt"/>
                <a:ea typeface="黑体" panose="02010609060101010101" pitchFamily="2" charset="-122"/>
              </a:endParaRP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endParaRPr kumimoji="1" lang="en-US" altLang="zh-CN" sz="2000" b="1">
                <a:solidFill>
                  <a:srgbClr val="0000FF"/>
                </a:solidFill>
                <a:latin typeface="+mn-lt"/>
                <a:ea typeface="黑体" panose="02010609060101010101" pitchFamily="2" charset="-122"/>
              </a:endParaRPr>
            </a:p>
          </p:txBody>
        </p:sp>
        <p:sp>
          <p:nvSpPr>
            <p:cNvPr id="436242" name="Rectangle 18"/>
            <p:cNvSpPr>
              <a:spLocks noChangeArrowheads="1"/>
            </p:cNvSpPr>
            <p:nvPr/>
          </p:nvSpPr>
          <p:spPr bwMode="auto">
            <a:xfrm>
              <a:off x="416496" y="955675"/>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endParaRPr kumimoji="1" lang="en-US" altLang="zh-CN" sz="2000" b="1" dirty="0">
                  <a:solidFill>
                    <a:srgbClr val="000099"/>
                  </a:solidFill>
                  <a:latin typeface="+mn-lt"/>
                  <a:ea typeface="黑体" panose="02010609060101010101" pitchFamily="2" charset="-122"/>
                </a:endParaRP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endParaRPr kumimoji="1" lang="zh-CN" altLang="en-US" sz="2000" b="1" dirty="0">
                  <a:solidFill>
                    <a:srgbClr val="000099"/>
                  </a:solidFill>
                  <a:latin typeface="+mn-lt"/>
                  <a:ea typeface="黑体" panose="02010609060101010101" pitchFamily="2" charset="-122"/>
                </a:endParaRP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endParaRPr kumimoji="1" lang="zh-CN" altLang="en-US" sz="2000" b="1">
                <a:solidFill>
                  <a:srgbClr val="000099"/>
                </a:solidFill>
                <a:latin typeface="+mn-lt"/>
                <a:ea typeface="黑体" panose="02010609060101010101" pitchFamily="2" charset="-122"/>
              </a:endParaRP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endParaRPr kumimoji="1" lang="zh-CN" altLang="en-US" sz="2000" b="1">
                <a:solidFill>
                  <a:srgbClr val="0000FF"/>
                </a:solidFill>
                <a:latin typeface="+mn-lt"/>
                <a:ea typeface="黑体" panose="02010609060101010101" pitchFamily="2" charset="-122"/>
              </a:endParaRP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endParaRPr kumimoji="1" lang="zh-CN" altLang="en-US" sz="2000" b="1">
                <a:solidFill>
                  <a:srgbClr val="000099"/>
                </a:solidFill>
                <a:latin typeface="+mn-lt"/>
                <a:ea typeface="黑体" panose="02010609060101010101" pitchFamily="2" charset="-122"/>
              </a:endParaRP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endParaRPr kumimoji="1" lang="en-US" altLang="zh-CN" sz="2000" b="1">
                <a:solidFill>
                  <a:srgbClr val="000099"/>
                </a:solidFill>
                <a:latin typeface="+mn-lt"/>
                <a:ea typeface="黑体" panose="02010609060101010101" pitchFamily="2" charset="-122"/>
              </a:endParaRP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8" y="2889378"/>
            <a:ext cx="7410582" cy="705744"/>
          </a:xfrm>
          <a:prstGeom prst="wedgeRoundRectCallout">
            <a:avLst>
              <a:gd name="adj1" fmla="val 32353"/>
              <a:gd name="adj2" fmla="val 363947"/>
              <a:gd name="adj3" fmla="val 16667"/>
            </a:avLst>
          </a:prstGeom>
          <a:solidFill>
            <a:srgbClr val="66FF66"/>
          </a:solidFill>
          <a:ln w="9525">
            <a:solidFill>
              <a:schemeClr val="tx1"/>
            </a:solidFill>
            <a:miter lim="800000"/>
          </a:ln>
          <a:effectLst/>
        </p:spPr>
        <p:txBody>
          <a:bodyPr anchor="ctr"/>
          <a:lstStyle/>
          <a:p>
            <a:pPr algn="ctr"/>
            <a:r>
              <a:rPr lang="en-US" altLang="zh-CN" sz="2400" b="1" dirty="0" smtClean="0">
                <a:solidFill>
                  <a:srgbClr val="000066"/>
                </a:solidFill>
                <a:latin typeface="+mn-lt"/>
                <a:ea typeface="黑体" panose="02010609060101010101" pitchFamily="2" charset="-122"/>
              </a:rPr>
              <a:t>E </a:t>
            </a:r>
            <a:r>
              <a:rPr lang="zh-CN" altLang="en-US" sz="2400" b="1" dirty="0">
                <a:solidFill>
                  <a:srgbClr val="000066"/>
                </a:solidFill>
                <a:latin typeface="+mn-lt"/>
                <a:ea typeface="黑体" panose="02010609060101010101" pitchFamily="2" charset="-122"/>
              </a:rPr>
              <a:t>类</a:t>
            </a:r>
            <a:r>
              <a:rPr lang="zh-CN" altLang="en-US" sz="2400" b="1" dirty="0" smtClean="0">
                <a:solidFill>
                  <a:srgbClr val="000066"/>
                </a:solidFill>
                <a:latin typeface="+mn-lt"/>
                <a:ea typeface="黑体" panose="02010609060101010101" pitchFamily="2" charset="-122"/>
              </a:rPr>
              <a:t>地址保留为今后使用</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MPLS </a:t>
            </a:r>
            <a:r>
              <a:rPr lang="zh-CN" altLang="zh-CN" dirty="0" smtClean="0"/>
              <a:t>协议</a:t>
            </a:r>
            <a:r>
              <a:rPr lang="zh-CN" altLang="zh-CN" dirty="0"/>
              <a:t>的基本原理</a:t>
            </a:r>
            <a:endParaRPr lang="zh-CN" altLang="en-US" dirty="0"/>
          </a:p>
        </p:txBody>
      </p:sp>
      <p:sp>
        <p:nvSpPr>
          <p:cNvPr id="3" name="内容占位符 2"/>
          <p:cNvSpPr>
            <a:spLocks noGrp="1"/>
          </p:cNvSpPr>
          <p:nvPr>
            <p:ph idx="1"/>
          </p:nvPr>
        </p:nvSpPr>
        <p:spPr/>
        <p:txBody>
          <a:bodyPr/>
          <a:lstStyle/>
          <a:p>
            <a:r>
              <a:rPr lang="en-US" altLang="zh-CN" dirty="0" smtClean="0"/>
              <a:t>MPLS </a:t>
            </a:r>
            <a:r>
              <a:rPr lang="zh-CN" altLang="zh-CN" dirty="0" smtClean="0"/>
              <a:t>域</a:t>
            </a:r>
            <a:r>
              <a:rPr lang="en-US" altLang="zh-CN" dirty="0" smtClean="0"/>
              <a:t> (</a:t>
            </a:r>
            <a:r>
              <a:rPr lang="en-US" altLang="zh-CN" dirty="0"/>
              <a:t>MPLS domain</a:t>
            </a:r>
            <a:r>
              <a:rPr lang="en-US" altLang="zh-CN" dirty="0" smtClean="0"/>
              <a:t>) </a:t>
            </a:r>
            <a:r>
              <a:rPr lang="zh-CN" altLang="zh-CN" dirty="0" smtClean="0"/>
              <a:t>是</a:t>
            </a:r>
            <a:r>
              <a:rPr lang="zh-CN" altLang="zh-CN" dirty="0"/>
              <a:t>指该域中有许多彼此相邻的路由器，并且所有的路由器都是</a:t>
            </a:r>
            <a:r>
              <a:rPr lang="zh-CN" altLang="zh-CN" dirty="0" smtClean="0"/>
              <a:t>支持</a:t>
            </a:r>
            <a:r>
              <a:rPr lang="en-US" altLang="zh-CN" dirty="0" smtClean="0"/>
              <a:t> MPLS </a:t>
            </a:r>
            <a:r>
              <a:rPr lang="zh-CN" altLang="zh-CN" dirty="0" smtClean="0"/>
              <a:t>技术</a:t>
            </a:r>
            <a:r>
              <a:rPr lang="zh-CN" altLang="zh-CN" dirty="0"/>
              <a:t>的</a:t>
            </a:r>
            <a:r>
              <a:rPr lang="zh-CN" altLang="zh-CN" dirty="0">
                <a:solidFill>
                  <a:srgbClr val="FF0000"/>
                </a:solidFill>
              </a:rPr>
              <a:t>标记交换</a:t>
            </a:r>
            <a:r>
              <a:rPr lang="zh-CN" altLang="zh-CN" dirty="0" smtClean="0">
                <a:solidFill>
                  <a:srgbClr val="FF0000"/>
                </a:solidFill>
              </a:rPr>
              <a:t>路由器</a:t>
            </a:r>
            <a:r>
              <a:rPr lang="en-US" altLang="zh-CN" dirty="0" smtClean="0">
                <a:solidFill>
                  <a:srgbClr val="FF0000"/>
                </a:solidFill>
              </a:rPr>
              <a:t> </a:t>
            </a:r>
            <a:r>
              <a:rPr lang="en-US" altLang="zh-CN" dirty="0" smtClean="0"/>
              <a:t>LSR </a:t>
            </a:r>
            <a:r>
              <a:rPr lang="en-US" altLang="zh-CN" dirty="0"/>
              <a:t>(Label Switching Router)</a:t>
            </a:r>
            <a:r>
              <a:rPr lang="zh-CN" altLang="zh-CN" dirty="0" smtClean="0"/>
              <a:t>。</a:t>
            </a:r>
            <a:endParaRPr lang="en-US" altLang="zh-CN" dirty="0" smtClean="0"/>
          </a:p>
          <a:p>
            <a:r>
              <a:rPr lang="en-US" altLang="zh-CN" dirty="0" smtClean="0"/>
              <a:t>LSR </a:t>
            </a:r>
            <a:r>
              <a:rPr lang="zh-CN" altLang="zh-CN" dirty="0" smtClean="0"/>
              <a:t>同时</a:t>
            </a:r>
            <a:r>
              <a:rPr lang="zh-CN" altLang="zh-CN" dirty="0"/>
              <a:t>具有标记交换和路由选择这两种功能，</a:t>
            </a:r>
            <a:r>
              <a:rPr lang="zh-CN" altLang="zh-CN" dirty="0">
                <a:solidFill>
                  <a:srgbClr val="FF0000"/>
                </a:solidFill>
              </a:rPr>
              <a:t>标记交换功能是为了快速转发，</a:t>
            </a:r>
            <a:r>
              <a:rPr lang="zh-CN" altLang="zh-CN" dirty="0">
                <a:solidFill>
                  <a:srgbClr val="0000FF"/>
                </a:solidFill>
              </a:rPr>
              <a:t>但在这之前</a:t>
            </a:r>
            <a:r>
              <a:rPr lang="en-US" altLang="zh-CN" dirty="0" smtClean="0">
                <a:solidFill>
                  <a:srgbClr val="0000FF"/>
                </a:solidFill>
              </a:rPr>
              <a:t>LSR </a:t>
            </a:r>
            <a:r>
              <a:rPr lang="zh-CN" altLang="zh-CN" dirty="0" smtClean="0">
                <a:solidFill>
                  <a:srgbClr val="0000FF"/>
                </a:solidFill>
              </a:rPr>
              <a:t>需要</a:t>
            </a:r>
            <a:r>
              <a:rPr lang="zh-CN" altLang="zh-CN" dirty="0">
                <a:solidFill>
                  <a:srgbClr val="0000FF"/>
                </a:solidFill>
              </a:rPr>
              <a:t>使用路由选择功能构造转发表。</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2"/>
          <p:cNvSpPr>
            <a:spLocks noGrp="1" noChangeArrowheads="1"/>
          </p:cNvSpPr>
          <p:nvPr>
            <p:ph type="title"/>
          </p:nvPr>
        </p:nvSpPr>
        <p:spPr/>
        <p:txBody>
          <a:bodyPr/>
          <a:lstStyle/>
          <a:p>
            <a:pPr algn="ctr"/>
            <a:r>
              <a:rPr lang="en-US" altLang="zh-CN" dirty="0"/>
              <a:t>MPLS </a:t>
            </a:r>
            <a:r>
              <a:rPr lang="zh-CN" altLang="en-US" dirty="0"/>
              <a:t>协议的基本原理 </a:t>
            </a:r>
            <a:endParaRPr lang="zh-CN" altLang="en-US" dirty="0"/>
          </a:p>
        </p:txBody>
      </p:sp>
      <p:sp>
        <p:nvSpPr>
          <p:cNvPr id="960515" name="Oval 3"/>
          <p:cNvSpPr>
            <a:spLocks noChangeArrowheads="1"/>
          </p:cNvSpPr>
          <p:nvPr/>
        </p:nvSpPr>
        <p:spPr bwMode="auto">
          <a:xfrm>
            <a:off x="2141661" y="1268760"/>
            <a:ext cx="5778500" cy="3164719"/>
          </a:xfrm>
          <a:prstGeom prst="ellipse">
            <a:avLst/>
          </a:prstGeom>
          <a:solidFill>
            <a:srgbClr val="FFFF66"/>
          </a:solidFill>
          <a:ln w="19050">
            <a:solidFill>
              <a:srgbClr val="333399"/>
            </a:solidFill>
            <a:prstDash val="dash"/>
            <a:round/>
          </a:ln>
          <a:effectLst/>
        </p:spPr>
        <p:txBody>
          <a:bodyPr/>
          <a:lstStyle/>
          <a:p>
            <a:endParaRPr lang="zh-CN" altLang="en-US" b="1">
              <a:solidFill>
                <a:srgbClr val="000099"/>
              </a:solidFill>
              <a:latin typeface="+mn-lt"/>
              <a:ea typeface="黑体" panose="02010609060101010101" pitchFamily="2" charset="-122"/>
            </a:endParaRPr>
          </a:p>
        </p:txBody>
      </p:sp>
      <p:sp>
        <p:nvSpPr>
          <p:cNvPr id="960516" name="Line 4"/>
          <p:cNvSpPr>
            <a:spLocks noChangeShapeType="1"/>
          </p:cNvSpPr>
          <p:nvPr/>
        </p:nvSpPr>
        <p:spPr bwMode="auto">
          <a:xfrm>
            <a:off x="4582046" y="2377667"/>
            <a:ext cx="483261" cy="1681162"/>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17" name="Line 5"/>
          <p:cNvSpPr>
            <a:spLocks noChangeShapeType="1"/>
          </p:cNvSpPr>
          <p:nvPr/>
        </p:nvSpPr>
        <p:spPr bwMode="auto">
          <a:xfrm>
            <a:off x="7880607" y="2866617"/>
            <a:ext cx="1453223" cy="47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18" name="Line 6"/>
          <p:cNvSpPr>
            <a:spLocks noChangeShapeType="1"/>
          </p:cNvSpPr>
          <p:nvPr/>
        </p:nvSpPr>
        <p:spPr bwMode="auto">
          <a:xfrm>
            <a:off x="676398" y="2982505"/>
            <a:ext cx="1465263" cy="31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19" name="Line 7"/>
          <p:cNvSpPr>
            <a:spLocks noChangeShapeType="1"/>
          </p:cNvSpPr>
          <p:nvPr/>
        </p:nvSpPr>
        <p:spPr bwMode="auto">
          <a:xfrm>
            <a:off x="6370630" y="2836455"/>
            <a:ext cx="1714632" cy="73025"/>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0" name="Line 8"/>
          <p:cNvSpPr>
            <a:spLocks noChangeShapeType="1"/>
          </p:cNvSpPr>
          <p:nvPr/>
        </p:nvSpPr>
        <p:spPr bwMode="auto">
          <a:xfrm>
            <a:off x="4657717" y="2345917"/>
            <a:ext cx="1511696" cy="44450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1" name="Line 9"/>
          <p:cNvSpPr>
            <a:spLocks noChangeShapeType="1"/>
          </p:cNvSpPr>
          <p:nvPr/>
        </p:nvSpPr>
        <p:spPr bwMode="auto">
          <a:xfrm>
            <a:off x="2306761" y="2985679"/>
            <a:ext cx="1320800" cy="99060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2" name="Line 10"/>
          <p:cNvSpPr>
            <a:spLocks noChangeShapeType="1"/>
          </p:cNvSpPr>
          <p:nvPr/>
        </p:nvSpPr>
        <p:spPr bwMode="auto">
          <a:xfrm flipH="1">
            <a:off x="2459823" y="2376080"/>
            <a:ext cx="2075788" cy="544513"/>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3" name="Line 11"/>
          <p:cNvSpPr>
            <a:spLocks noChangeShapeType="1"/>
          </p:cNvSpPr>
          <p:nvPr/>
        </p:nvSpPr>
        <p:spPr bwMode="auto">
          <a:xfrm>
            <a:off x="3895848" y="4014379"/>
            <a:ext cx="1135063" cy="11430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4" name="Line 12"/>
          <p:cNvSpPr>
            <a:spLocks noChangeShapeType="1"/>
          </p:cNvSpPr>
          <p:nvPr/>
        </p:nvSpPr>
        <p:spPr bwMode="auto">
          <a:xfrm flipH="1">
            <a:off x="5168494" y="2863442"/>
            <a:ext cx="1136783" cy="1262062"/>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5" name="Line 13"/>
          <p:cNvSpPr>
            <a:spLocks noChangeShapeType="1"/>
          </p:cNvSpPr>
          <p:nvPr/>
        </p:nvSpPr>
        <p:spPr bwMode="auto">
          <a:xfrm rot="-5340818">
            <a:off x="3496592" y="2753904"/>
            <a:ext cx="76200" cy="33020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6" name="Line 14"/>
          <p:cNvSpPr>
            <a:spLocks noChangeShapeType="1"/>
          </p:cNvSpPr>
          <p:nvPr/>
        </p:nvSpPr>
        <p:spPr bwMode="auto">
          <a:xfrm flipV="1">
            <a:off x="3875211" y="2833279"/>
            <a:ext cx="2311400" cy="114300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7" name="Rectangle 15"/>
          <p:cNvSpPr>
            <a:spLocks noChangeArrowheads="1"/>
          </p:cNvSpPr>
          <p:nvPr/>
        </p:nvSpPr>
        <p:spPr bwMode="auto">
          <a:xfrm rot="5400000">
            <a:off x="589946" y="2330769"/>
            <a:ext cx="422275" cy="125545"/>
          </a:xfrm>
          <a:prstGeom prst="rect">
            <a:avLst/>
          </a:prstGeom>
          <a:solidFill>
            <a:srgbClr val="663300"/>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28" name="Line 16"/>
          <p:cNvSpPr>
            <a:spLocks noChangeShapeType="1"/>
          </p:cNvSpPr>
          <p:nvPr/>
        </p:nvSpPr>
        <p:spPr bwMode="auto">
          <a:xfrm>
            <a:off x="655761" y="1842679"/>
            <a:ext cx="0" cy="10668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0529" name="Rectangle 17"/>
          <p:cNvSpPr>
            <a:spLocks noChangeArrowheads="1"/>
          </p:cNvSpPr>
          <p:nvPr/>
        </p:nvSpPr>
        <p:spPr bwMode="auto">
          <a:xfrm rot="10800000">
            <a:off x="1151061" y="3061879"/>
            <a:ext cx="457465" cy="115888"/>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30" name="Rectangle 18"/>
          <p:cNvSpPr>
            <a:spLocks noChangeArrowheads="1"/>
          </p:cNvSpPr>
          <p:nvPr/>
        </p:nvSpPr>
        <p:spPr bwMode="auto">
          <a:xfrm rot="9904847">
            <a:off x="3256086" y="2718979"/>
            <a:ext cx="457465" cy="115888"/>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31" name="Rectangle 19"/>
          <p:cNvSpPr>
            <a:spLocks noChangeArrowheads="1"/>
          </p:cNvSpPr>
          <p:nvPr/>
        </p:nvSpPr>
        <p:spPr bwMode="auto">
          <a:xfrm rot="-895153">
            <a:off x="3500296" y="2701517"/>
            <a:ext cx="103188" cy="1143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32" name="Rectangle 20"/>
          <p:cNvSpPr>
            <a:spLocks noChangeArrowheads="1"/>
          </p:cNvSpPr>
          <p:nvPr/>
        </p:nvSpPr>
        <p:spPr bwMode="auto">
          <a:xfrm rot="10800000">
            <a:off x="8436099" y="2928529"/>
            <a:ext cx="457465" cy="115888"/>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33" name="Line 21"/>
          <p:cNvSpPr>
            <a:spLocks noChangeShapeType="1"/>
          </p:cNvSpPr>
          <p:nvPr/>
        </p:nvSpPr>
        <p:spPr bwMode="auto">
          <a:xfrm flipV="1">
            <a:off x="2554412" y="2264954"/>
            <a:ext cx="1764506" cy="476250"/>
          </a:xfrm>
          <a:prstGeom prst="line">
            <a:avLst/>
          </a:prstGeom>
          <a:noFill/>
          <a:ln w="28575">
            <a:solidFill>
              <a:srgbClr val="333399"/>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0534" name="Line 22"/>
          <p:cNvSpPr>
            <a:spLocks noChangeShapeType="1"/>
          </p:cNvSpPr>
          <p:nvPr/>
        </p:nvSpPr>
        <p:spPr bwMode="auto">
          <a:xfrm>
            <a:off x="6540889" y="2712630"/>
            <a:ext cx="1166019" cy="28575"/>
          </a:xfrm>
          <a:prstGeom prst="line">
            <a:avLst/>
          </a:prstGeom>
          <a:noFill/>
          <a:ln w="28575">
            <a:solidFill>
              <a:srgbClr val="333399"/>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0535" name="Line 23"/>
          <p:cNvSpPr>
            <a:spLocks noChangeShapeType="1"/>
          </p:cNvSpPr>
          <p:nvPr/>
        </p:nvSpPr>
        <p:spPr bwMode="auto">
          <a:xfrm>
            <a:off x="4855492" y="2236379"/>
            <a:ext cx="1238250" cy="381000"/>
          </a:xfrm>
          <a:prstGeom prst="line">
            <a:avLst/>
          </a:prstGeom>
          <a:noFill/>
          <a:ln w="28575">
            <a:solidFill>
              <a:srgbClr val="333399"/>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0536" name="Text Box 24"/>
          <p:cNvSpPr txBox="1">
            <a:spLocks noChangeArrowheads="1"/>
          </p:cNvSpPr>
          <p:nvPr/>
        </p:nvSpPr>
        <p:spPr bwMode="auto">
          <a:xfrm>
            <a:off x="4376936" y="1385018"/>
            <a:ext cx="1433406" cy="38779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80000"/>
              </a:lnSpc>
            </a:pPr>
            <a:r>
              <a:rPr kumimoji="1" lang="en-US" altLang="zh-CN" sz="2400" b="1" dirty="0">
                <a:solidFill>
                  <a:srgbClr val="000099"/>
                </a:solidFill>
                <a:latin typeface="+mn-lt"/>
                <a:ea typeface="黑体" panose="02010609060101010101" pitchFamily="2" charset="-122"/>
              </a:rPr>
              <a:t>MPLS </a:t>
            </a:r>
            <a:r>
              <a:rPr kumimoji="1" lang="zh-CN" altLang="en-US" sz="2400" b="1" dirty="0">
                <a:solidFill>
                  <a:srgbClr val="000099"/>
                </a:solidFill>
                <a:latin typeface="+mn-lt"/>
                <a:ea typeface="黑体" panose="02010609060101010101" pitchFamily="2" charset="-122"/>
              </a:rPr>
              <a:t>域</a:t>
            </a:r>
            <a:endParaRPr kumimoji="1" lang="zh-CN" altLang="en-US" sz="2400" b="1" dirty="0">
              <a:solidFill>
                <a:srgbClr val="000099"/>
              </a:solidFill>
              <a:latin typeface="+mn-lt"/>
              <a:ea typeface="黑体" panose="02010609060101010101" pitchFamily="2" charset="-122"/>
            </a:endParaRPr>
          </a:p>
        </p:txBody>
      </p:sp>
      <p:sp>
        <p:nvSpPr>
          <p:cNvPr id="960537" name="Rectangle 25"/>
          <p:cNvSpPr>
            <a:spLocks noChangeArrowheads="1"/>
          </p:cNvSpPr>
          <p:nvPr/>
        </p:nvSpPr>
        <p:spPr bwMode="auto">
          <a:xfrm rot="10965525">
            <a:off x="6857330" y="2938054"/>
            <a:ext cx="457465" cy="115888"/>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38" name="Rectangle 26"/>
          <p:cNvSpPr>
            <a:spLocks noChangeArrowheads="1"/>
          </p:cNvSpPr>
          <p:nvPr/>
        </p:nvSpPr>
        <p:spPr bwMode="auto">
          <a:xfrm rot="165525">
            <a:off x="7104980" y="2939642"/>
            <a:ext cx="103188" cy="1143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39" name="Rectangle 27"/>
          <p:cNvSpPr>
            <a:spLocks noChangeArrowheads="1"/>
          </p:cNvSpPr>
          <p:nvPr/>
        </p:nvSpPr>
        <p:spPr bwMode="auto">
          <a:xfrm rot="11916032">
            <a:off x="5072186" y="2623729"/>
            <a:ext cx="457465" cy="115888"/>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40" name="Rectangle 28"/>
          <p:cNvSpPr>
            <a:spLocks noChangeArrowheads="1"/>
          </p:cNvSpPr>
          <p:nvPr/>
        </p:nvSpPr>
        <p:spPr bwMode="auto">
          <a:xfrm rot="1116032">
            <a:off x="5316396" y="2644367"/>
            <a:ext cx="103188" cy="1143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41" name="Rectangle 29"/>
          <p:cNvSpPr>
            <a:spLocks noChangeArrowheads="1"/>
          </p:cNvSpPr>
          <p:nvPr/>
        </p:nvSpPr>
        <p:spPr bwMode="auto">
          <a:xfrm rot="10800000">
            <a:off x="1739230" y="4738279"/>
            <a:ext cx="457465" cy="115888"/>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42" name="Text Box 30"/>
          <p:cNvSpPr txBox="1">
            <a:spLocks noChangeArrowheads="1"/>
          </p:cNvSpPr>
          <p:nvPr/>
        </p:nvSpPr>
        <p:spPr bwMode="auto">
          <a:xfrm>
            <a:off x="2362888" y="4612867"/>
            <a:ext cx="15955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2000" b="1">
                <a:solidFill>
                  <a:srgbClr val="000099"/>
                </a:solidFill>
                <a:latin typeface="+mn-lt"/>
                <a:ea typeface="黑体" panose="02010609060101010101" pitchFamily="2" charset="-122"/>
              </a:rPr>
              <a:t>普通 </a:t>
            </a:r>
            <a:r>
              <a:rPr kumimoji="1" lang="en-US" altLang="zh-CN" sz="2000" b="1">
                <a:solidFill>
                  <a:srgbClr val="000099"/>
                </a:solidFill>
                <a:latin typeface="+mn-lt"/>
                <a:ea typeface="黑体" panose="02010609060101010101" pitchFamily="2" charset="-122"/>
              </a:rPr>
              <a:t>IP </a:t>
            </a:r>
            <a:r>
              <a:rPr kumimoji="1" lang="zh-CN" altLang="en-US" sz="2000" b="1">
                <a:solidFill>
                  <a:srgbClr val="000099"/>
                </a:solidFill>
                <a:latin typeface="+mn-lt"/>
                <a:ea typeface="黑体" panose="02010609060101010101" pitchFamily="2" charset="-122"/>
              </a:rPr>
              <a:t>分组</a:t>
            </a:r>
            <a:endParaRPr kumimoji="1" lang="zh-CN" altLang="en-US" sz="2000" b="1">
              <a:solidFill>
                <a:srgbClr val="000099"/>
              </a:solidFill>
              <a:latin typeface="+mn-lt"/>
              <a:ea typeface="黑体" panose="02010609060101010101" pitchFamily="2" charset="-122"/>
            </a:endParaRPr>
          </a:p>
        </p:txBody>
      </p:sp>
      <p:sp>
        <p:nvSpPr>
          <p:cNvPr id="960544" name="Rectangle 32"/>
          <p:cNvSpPr>
            <a:spLocks noChangeArrowheads="1"/>
          </p:cNvSpPr>
          <p:nvPr/>
        </p:nvSpPr>
        <p:spPr bwMode="auto">
          <a:xfrm rot="10800000">
            <a:off x="5736026" y="4738279"/>
            <a:ext cx="457465" cy="115888"/>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45" name="Rectangle 33"/>
          <p:cNvSpPr>
            <a:spLocks noChangeArrowheads="1"/>
          </p:cNvSpPr>
          <p:nvPr/>
        </p:nvSpPr>
        <p:spPr bwMode="auto">
          <a:xfrm>
            <a:off x="5993994" y="4738279"/>
            <a:ext cx="103188" cy="1143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pic>
        <p:nvPicPr>
          <p:cNvPr id="960546" name="Picture 3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8111" y="2833279"/>
            <a:ext cx="565812"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60547" name="Picture 3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59867" y="5189129"/>
            <a:ext cx="545175"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960548" name="Line 36"/>
          <p:cNvSpPr>
            <a:spLocks noChangeShapeType="1"/>
          </p:cNvSpPr>
          <p:nvPr/>
        </p:nvSpPr>
        <p:spPr bwMode="auto">
          <a:xfrm>
            <a:off x="1171699" y="3261904"/>
            <a:ext cx="412750" cy="0"/>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49" name="Line 37"/>
          <p:cNvSpPr>
            <a:spLocks noChangeShapeType="1"/>
          </p:cNvSpPr>
          <p:nvPr/>
        </p:nvSpPr>
        <p:spPr bwMode="auto">
          <a:xfrm rot="5400000">
            <a:off x="754186" y="2433229"/>
            <a:ext cx="381000" cy="0"/>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50" name="Line 38"/>
          <p:cNvSpPr>
            <a:spLocks noChangeShapeType="1"/>
          </p:cNvSpPr>
          <p:nvPr/>
        </p:nvSpPr>
        <p:spPr bwMode="auto">
          <a:xfrm>
            <a:off x="8498011" y="3138079"/>
            <a:ext cx="412750" cy="0"/>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51" name="Line 39"/>
          <p:cNvSpPr>
            <a:spLocks noChangeShapeType="1"/>
          </p:cNvSpPr>
          <p:nvPr/>
        </p:nvSpPr>
        <p:spPr bwMode="auto">
          <a:xfrm rot="-3503404">
            <a:off x="5219824" y="2649129"/>
            <a:ext cx="76200" cy="33020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52" name="Line 40"/>
          <p:cNvSpPr>
            <a:spLocks noChangeShapeType="1"/>
          </p:cNvSpPr>
          <p:nvPr/>
        </p:nvSpPr>
        <p:spPr bwMode="auto">
          <a:xfrm rot="-4394424">
            <a:off x="7066880" y="2972979"/>
            <a:ext cx="76200" cy="33020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53" name="Text Box 41"/>
          <p:cNvSpPr txBox="1">
            <a:spLocks noChangeArrowheads="1"/>
          </p:cNvSpPr>
          <p:nvPr/>
        </p:nvSpPr>
        <p:spPr bwMode="auto">
          <a:xfrm rot="-931211">
            <a:off x="3020630" y="2184627"/>
            <a:ext cx="64633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800" b="1">
                <a:solidFill>
                  <a:srgbClr val="000099"/>
                </a:solidFill>
                <a:latin typeface="+mn-lt"/>
                <a:ea typeface="黑体" panose="02010609060101010101" pitchFamily="2" charset="-122"/>
              </a:rPr>
              <a:t>LDP</a:t>
            </a:r>
            <a:endParaRPr kumimoji="1" lang="en-US" altLang="zh-CN" sz="1800" b="1">
              <a:solidFill>
                <a:srgbClr val="000099"/>
              </a:solidFill>
              <a:latin typeface="+mn-lt"/>
              <a:ea typeface="黑体" panose="02010609060101010101" pitchFamily="2" charset="-122"/>
            </a:endParaRPr>
          </a:p>
        </p:txBody>
      </p:sp>
      <p:sp>
        <p:nvSpPr>
          <p:cNvPr id="960554" name="Text Box 42"/>
          <p:cNvSpPr txBox="1">
            <a:spLocks noChangeArrowheads="1"/>
          </p:cNvSpPr>
          <p:nvPr/>
        </p:nvSpPr>
        <p:spPr bwMode="auto">
          <a:xfrm rot="1038311">
            <a:off x="5172089" y="2111602"/>
            <a:ext cx="64633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800" b="1">
                <a:solidFill>
                  <a:srgbClr val="000099"/>
                </a:solidFill>
                <a:latin typeface="+mn-lt"/>
                <a:ea typeface="黑体" panose="02010609060101010101" pitchFamily="2" charset="-122"/>
              </a:rPr>
              <a:t>LDP</a:t>
            </a:r>
            <a:endParaRPr kumimoji="1" lang="en-US" altLang="zh-CN" sz="1800" b="1">
              <a:solidFill>
                <a:srgbClr val="000099"/>
              </a:solidFill>
              <a:latin typeface="+mn-lt"/>
              <a:ea typeface="黑体" panose="02010609060101010101" pitchFamily="2" charset="-122"/>
            </a:endParaRPr>
          </a:p>
        </p:txBody>
      </p:sp>
      <p:sp>
        <p:nvSpPr>
          <p:cNvPr id="960555" name="Text Box 43"/>
          <p:cNvSpPr txBox="1">
            <a:spLocks noChangeArrowheads="1"/>
          </p:cNvSpPr>
          <p:nvPr/>
        </p:nvSpPr>
        <p:spPr bwMode="auto">
          <a:xfrm rot="107100">
            <a:off x="6842007" y="2400527"/>
            <a:ext cx="64633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800" b="1">
                <a:solidFill>
                  <a:srgbClr val="000099"/>
                </a:solidFill>
                <a:latin typeface="+mn-lt"/>
                <a:ea typeface="黑体" panose="02010609060101010101" pitchFamily="2" charset="-122"/>
              </a:rPr>
              <a:t>LDP</a:t>
            </a:r>
            <a:endParaRPr kumimoji="1" lang="en-US" altLang="zh-CN" sz="1800" b="1">
              <a:solidFill>
                <a:srgbClr val="000099"/>
              </a:solidFill>
              <a:latin typeface="+mn-lt"/>
              <a:ea typeface="黑体" panose="02010609060101010101" pitchFamily="2" charset="-122"/>
            </a:endParaRPr>
          </a:p>
        </p:txBody>
      </p:sp>
      <p:pic>
        <p:nvPicPr>
          <p:cNvPr id="960556" name="Picture 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112" y="1537879"/>
            <a:ext cx="45918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0557" name="Text Box 45"/>
          <p:cNvSpPr txBox="1">
            <a:spLocks noChangeArrowheads="1"/>
          </p:cNvSpPr>
          <p:nvPr/>
        </p:nvSpPr>
        <p:spPr bwMode="auto">
          <a:xfrm>
            <a:off x="1327975" y="3676243"/>
            <a:ext cx="1107996"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99"/>
                </a:solidFill>
                <a:latin typeface="+mn-lt"/>
                <a:ea typeface="黑体" panose="02010609060101010101" pitchFamily="2" charset="-122"/>
              </a:rPr>
              <a:t>MPLS</a:t>
            </a:r>
            <a:endParaRPr kumimoji="1" lang="en-US" altLang="zh-CN" sz="1800" b="1">
              <a:solidFill>
                <a:srgbClr val="000099"/>
              </a:solidFill>
              <a:latin typeface="+mn-lt"/>
              <a:ea typeface="黑体" panose="02010609060101010101" pitchFamily="2" charset="-122"/>
            </a:endParaRPr>
          </a:p>
          <a:p>
            <a:pPr algn="ctr">
              <a:lnSpc>
                <a:spcPct val="90000"/>
              </a:lnSpc>
            </a:pPr>
            <a:r>
              <a:rPr kumimoji="1" lang="zh-CN" altLang="en-US" sz="1800" b="1">
                <a:solidFill>
                  <a:srgbClr val="000099"/>
                </a:solidFill>
                <a:latin typeface="+mn-lt"/>
                <a:ea typeface="黑体" panose="02010609060101010101" pitchFamily="2" charset="-122"/>
              </a:rPr>
              <a:t>入口结点</a:t>
            </a:r>
            <a:endParaRPr kumimoji="1" lang="zh-CN" altLang="en-US" sz="1800" b="1">
              <a:solidFill>
                <a:srgbClr val="000099"/>
              </a:solidFill>
              <a:latin typeface="+mn-lt"/>
              <a:ea typeface="黑体" panose="02010609060101010101" pitchFamily="2" charset="-122"/>
            </a:endParaRPr>
          </a:p>
        </p:txBody>
      </p:sp>
      <p:sp>
        <p:nvSpPr>
          <p:cNvPr id="960558" name="AutoShape 46"/>
          <p:cNvSpPr>
            <a:spLocks noChangeArrowheads="1"/>
          </p:cNvSpPr>
          <p:nvPr/>
        </p:nvSpPr>
        <p:spPr bwMode="auto">
          <a:xfrm>
            <a:off x="1164819" y="1690279"/>
            <a:ext cx="1073150" cy="393700"/>
          </a:xfrm>
          <a:prstGeom prst="wedgeRoundRectCallout">
            <a:avLst>
              <a:gd name="adj1" fmla="val 52403"/>
              <a:gd name="adj2" fmla="val 189514"/>
              <a:gd name="adj3" fmla="val 16667"/>
            </a:avLst>
          </a:prstGeom>
          <a:solidFill>
            <a:srgbClr val="FF66FF"/>
          </a:solidFill>
          <a:ln w="9525">
            <a:solidFill>
              <a:schemeClr val="tx2"/>
            </a:solidFill>
            <a:miter lim="800000"/>
          </a:ln>
          <a:effectLst>
            <a:outerShdw dist="35921" dir="2700000" algn="ctr" rotWithShape="0">
              <a:schemeClr val="bg2"/>
            </a:outerShdw>
          </a:effectLst>
        </p:spPr>
        <p:txBody>
          <a:bodyPr/>
          <a:lstStyle/>
          <a:p>
            <a:pPr algn="ctr"/>
            <a:endParaRPr kumimoji="1" lang="zh-CN" altLang="zh-CN" b="1">
              <a:solidFill>
                <a:srgbClr val="000099"/>
              </a:solidFill>
              <a:latin typeface="+mn-lt"/>
              <a:ea typeface="黑体" panose="02010609060101010101" pitchFamily="2" charset="-122"/>
            </a:endParaRPr>
          </a:p>
        </p:txBody>
      </p:sp>
      <p:sp>
        <p:nvSpPr>
          <p:cNvPr id="960559" name="Text Box 47"/>
          <p:cNvSpPr txBox="1">
            <a:spLocks noChangeArrowheads="1"/>
          </p:cNvSpPr>
          <p:nvPr/>
        </p:nvSpPr>
        <p:spPr bwMode="auto">
          <a:xfrm>
            <a:off x="1161155" y="1687105"/>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dirty="0">
                <a:solidFill>
                  <a:srgbClr val="000099"/>
                </a:solidFill>
                <a:latin typeface="+mn-lt"/>
                <a:ea typeface="黑体" panose="02010609060101010101" pitchFamily="2" charset="-122"/>
              </a:rPr>
              <a:t>打上标记</a:t>
            </a:r>
            <a:endParaRPr kumimoji="1" lang="zh-CN" altLang="en-US" sz="1800" b="1" dirty="0">
              <a:solidFill>
                <a:srgbClr val="000099"/>
              </a:solidFill>
              <a:latin typeface="+mn-lt"/>
              <a:ea typeface="黑体" panose="02010609060101010101" pitchFamily="2" charset="-122"/>
            </a:endParaRPr>
          </a:p>
        </p:txBody>
      </p:sp>
      <p:sp>
        <p:nvSpPr>
          <p:cNvPr id="960560" name="AutoShape 48"/>
          <p:cNvSpPr>
            <a:spLocks noChangeArrowheads="1"/>
          </p:cNvSpPr>
          <p:nvPr/>
        </p:nvSpPr>
        <p:spPr bwMode="auto">
          <a:xfrm flipH="1">
            <a:off x="7920161" y="1690279"/>
            <a:ext cx="1073150" cy="393700"/>
          </a:xfrm>
          <a:prstGeom prst="wedgeRoundRectCallout">
            <a:avLst>
              <a:gd name="adj1" fmla="val 51278"/>
              <a:gd name="adj2" fmla="val 185481"/>
              <a:gd name="adj3" fmla="val 16667"/>
            </a:avLst>
          </a:prstGeom>
          <a:solidFill>
            <a:srgbClr val="FF66FF"/>
          </a:solidFill>
          <a:ln w="9525">
            <a:solidFill>
              <a:schemeClr val="tx2"/>
            </a:solidFill>
            <a:miter lim="800000"/>
          </a:ln>
          <a:effectLst>
            <a:outerShdw dist="35921" dir="2700000" algn="ctr" rotWithShape="0">
              <a:schemeClr val="bg2"/>
            </a:outerShdw>
          </a:effectLst>
        </p:spPr>
        <p:txBody>
          <a:bodyPr/>
          <a:lstStyle/>
          <a:p>
            <a:pPr algn="ctr"/>
            <a:endParaRPr kumimoji="1" lang="zh-CN" altLang="zh-CN" b="1">
              <a:solidFill>
                <a:srgbClr val="000099"/>
              </a:solidFill>
              <a:latin typeface="+mn-lt"/>
              <a:ea typeface="黑体" panose="02010609060101010101" pitchFamily="2" charset="-122"/>
            </a:endParaRPr>
          </a:p>
        </p:txBody>
      </p:sp>
      <p:sp>
        <p:nvSpPr>
          <p:cNvPr id="960561" name="Text Box 49"/>
          <p:cNvSpPr txBox="1">
            <a:spLocks noChangeArrowheads="1"/>
          </p:cNvSpPr>
          <p:nvPr/>
        </p:nvSpPr>
        <p:spPr bwMode="auto">
          <a:xfrm>
            <a:off x="7899298" y="1701392"/>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solidFill>
                  <a:srgbClr val="000099"/>
                </a:solidFill>
                <a:latin typeface="+mn-lt"/>
                <a:ea typeface="黑体" panose="02010609060101010101" pitchFamily="2" charset="-122"/>
              </a:rPr>
              <a:t>去除标记</a:t>
            </a:r>
            <a:endParaRPr kumimoji="1" lang="zh-CN" altLang="en-US" sz="1800" b="1">
              <a:solidFill>
                <a:srgbClr val="000099"/>
              </a:solidFill>
              <a:latin typeface="+mn-lt"/>
              <a:ea typeface="黑体" panose="02010609060101010101" pitchFamily="2" charset="-122"/>
            </a:endParaRPr>
          </a:p>
        </p:txBody>
      </p:sp>
      <p:sp>
        <p:nvSpPr>
          <p:cNvPr id="960562" name="Text Box 50"/>
          <p:cNvSpPr txBox="1">
            <a:spLocks noChangeArrowheads="1"/>
          </p:cNvSpPr>
          <p:nvPr/>
        </p:nvSpPr>
        <p:spPr bwMode="auto">
          <a:xfrm>
            <a:off x="7734198" y="3649255"/>
            <a:ext cx="1107996"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99"/>
                </a:solidFill>
                <a:latin typeface="+mn-lt"/>
                <a:ea typeface="黑体" panose="02010609060101010101" pitchFamily="2" charset="-122"/>
              </a:rPr>
              <a:t>MPLS</a:t>
            </a:r>
            <a:endParaRPr kumimoji="1" lang="en-US" altLang="zh-CN" sz="1800" b="1">
              <a:solidFill>
                <a:srgbClr val="000099"/>
              </a:solidFill>
              <a:latin typeface="+mn-lt"/>
              <a:ea typeface="黑体" panose="02010609060101010101" pitchFamily="2" charset="-122"/>
            </a:endParaRPr>
          </a:p>
          <a:p>
            <a:pPr algn="ctr">
              <a:lnSpc>
                <a:spcPct val="90000"/>
              </a:lnSpc>
            </a:pPr>
            <a:r>
              <a:rPr kumimoji="1" lang="zh-CN" altLang="en-US" sz="1800" b="1">
                <a:solidFill>
                  <a:srgbClr val="000099"/>
                </a:solidFill>
                <a:latin typeface="+mn-lt"/>
                <a:ea typeface="黑体" panose="02010609060101010101" pitchFamily="2" charset="-122"/>
              </a:rPr>
              <a:t>出口结点</a:t>
            </a:r>
            <a:endParaRPr kumimoji="1" lang="zh-CN" altLang="en-US" sz="1800" b="1">
              <a:solidFill>
                <a:srgbClr val="000099"/>
              </a:solidFill>
              <a:latin typeface="+mn-lt"/>
              <a:ea typeface="黑体" panose="02010609060101010101" pitchFamily="2" charset="-122"/>
            </a:endParaRPr>
          </a:p>
        </p:txBody>
      </p:sp>
      <p:sp>
        <p:nvSpPr>
          <p:cNvPr id="960563" name="Line 51"/>
          <p:cNvSpPr>
            <a:spLocks noChangeShapeType="1"/>
          </p:cNvSpPr>
          <p:nvPr/>
        </p:nvSpPr>
        <p:spPr bwMode="auto">
          <a:xfrm flipV="1">
            <a:off x="1911210" y="3125380"/>
            <a:ext cx="189177" cy="550863"/>
          </a:xfrm>
          <a:prstGeom prst="line">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0564" name="Line 52"/>
          <p:cNvSpPr>
            <a:spLocks noChangeShapeType="1"/>
          </p:cNvSpPr>
          <p:nvPr/>
        </p:nvSpPr>
        <p:spPr bwMode="auto">
          <a:xfrm flipH="1" flipV="1">
            <a:off x="8002711" y="3099979"/>
            <a:ext cx="247650" cy="57150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0565" name="Text Box 53"/>
          <p:cNvSpPr txBox="1">
            <a:spLocks noChangeArrowheads="1"/>
          </p:cNvSpPr>
          <p:nvPr/>
        </p:nvSpPr>
        <p:spPr bwMode="auto">
          <a:xfrm>
            <a:off x="6558086" y="3180942"/>
            <a:ext cx="1107996" cy="3139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800" b="1">
                <a:solidFill>
                  <a:srgbClr val="000099"/>
                </a:solidFill>
                <a:latin typeface="+mn-lt"/>
                <a:ea typeface="黑体" panose="02010609060101010101" pitchFamily="2" charset="-122"/>
              </a:rPr>
              <a:t>标记交换</a:t>
            </a:r>
            <a:endParaRPr kumimoji="1" lang="zh-CN" altLang="en-US" sz="1800" b="1">
              <a:solidFill>
                <a:srgbClr val="000099"/>
              </a:solidFill>
              <a:latin typeface="+mn-lt"/>
              <a:ea typeface="黑体" panose="02010609060101010101" pitchFamily="2" charset="-122"/>
            </a:endParaRPr>
          </a:p>
        </p:txBody>
      </p:sp>
      <p:sp>
        <p:nvSpPr>
          <p:cNvPr id="960566" name="Text Box 54"/>
          <p:cNvSpPr txBox="1">
            <a:spLocks noChangeArrowheads="1"/>
          </p:cNvSpPr>
          <p:nvPr/>
        </p:nvSpPr>
        <p:spPr bwMode="auto">
          <a:xfrm rot="-869333">
            <a:off x="3101080" y="2938251"/>
            <a:ext cx="1107996" cy="3139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800" b="1">
                <a:solidFill>
                  <a:srgbClr val="000099"/>
                </a:solidFill>
                <a:latin typeface="+mn-lt"/>
                <a:ea typeface="黑体" panose="02010609060101010101" pitchFamily="2" charset="-122"/>
              </a:rPr>
              <a:t>标记交换</a:t>
            </a:r>
            <a:endParaRPr kumimoji="1" lang="zh-CN" altLang="en-US" sz="1800" b="1">
              <a:solidFill>
                <a:srgbClr val="000099"/>
              </a:solidFill>
              <a:latin typeface="+mn-lt"/>
              <a:ea typeface="黑体" panose="02010609060101010101" pitchFamily="2" charset="-122"/>
            </a:endParaRPr>
          </a:p>
        </p:txBody>
      </p:sp>
      <p:sp>
        <p:nvSpPr>
          <p:cNvPr id="960567" name="Text Box 55"/>
          <p:cNvSpPr txBox="1">
            <a:spLocks noChangeArrowheads="1"/>
          </p:cNvSpPr>
          <p:nvPr/>
        </p:nvSpPr>
        <p:spPr bwMode="auto">
          <a:xfrm rot="1131701">
            <a:off x="4686728" y="2801726"/>
            <a:ext cx="1107996" cy="3139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800" b="1">
                <a:solidFill>
                  <a:srgbClr val="000099"/>
                </a:solidFill>
                <a:latin typeface="+mn-lt"/>
                <a:ea typeface="黑体" panose="02010609060101010101" pitchFamily="2" charset="-122"/>
              </a:rPr>
              <a:t>标记交换</a:t>
            </a:r>
            <a:endParaRPr kumimoji="1" lang="zh-CN" altLang="en-US" sz="1800" b="1">
              <a:solidFill>
                <a:srgbClr val="000099"/>
              </a:solidFill>
              <a:latin typeface="+mn-lt"/>
              <a:ea typeface="黑体" panose="02010609060101010101" pitchFamily="2" charset="-122"/>
            </a:endParaRPr>
          </a:p>
        </p:txBody>
      </p:sp>
      <p:sp>
        <p:nvSpPr>
          <p:cNvPr id="960568" name="Line 56"/>
          <p:cNvSpPr>
            <a:spLocks noChangeShapeType="1"/>
          </p:cNvSpPr>
          <p:nvPr/>
        </p:nvSpPr>
        <p:spPr bwMode="auto">
          <a:xfrm>
            <a:off x="9406061" y="1918879"/>
            <a:ext cx="0" cy="9144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960569" name="Picture 5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35802" y="1626779"/>
            <a:ext cx="459184"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0570" name="Rectangle 58"/>
          <p:cNvSpPr>
            <a:spLocks noChangeArrowheads="1"/>
          </p:cNvSpPr>
          <p:nvPr/>
        </p:nvSpPr>
        <p:spPr bwMode="auto">
          <a:xfrm rot="5400000">
            <a:off x="9379802" y="2372045"/>
            <a:ext cx="422275" cy="125544"/>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71" name="Line 59"/>
          <p:cNvSpPr>
            <a:spLocks noChangeShapeType="1"/>
          </p:cNvSpPr>
          <p:nvPr/>
        </p:nvSpPr>
        <p:spPr bwMode="auto">
          <a:xfrm rot="16200000" flipV="1">
            <a:off x="9587036" y="2426879"/>
            <a:ext cx="381000" cy="0"/>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72" name="Text Box 60"/>
          <p:cNvSpPr txBox="1">
            <a:spLocks noChangeArrowheads="1"/>
          </p:cNvSpPr>
          <p:nvPr/>
        </p:nvSpPr>
        <p:spPr bwMode="auto">
          <a:xfrm>
            <a:off x="2203303" y="2399893"/>
            <a:ext cx="351379"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99"/>
                </a:solidFill>
                <a:latin typeface="+mn-lt"/>
                <a:ea typeface="黑体" panose="02010609060101010101" pitchFamily="2" charset="-122"/>
              </a:rPr>
              <a:t>A</a:t>
            </a:r>
            <a:endParaRPr kumimoji="1" lang="en-US" altLang="zh-CN" sz="1800" b="1">
              <a:solidFill>
                <a:srgbClr val="000099"/>
              </a:solidFill>
              <a:latin typeface="+mn-lt"/>
              <a:ea typeface="黑体" panose="02010609060101010101" pitchFamily="2" charset="-122"/>
            </a:endParaRPr>
          </a:p>
        </p:txBody>
      </p:sp>
      <p:sp>
        <p:nvSpPr>
          <p:cNvPr id="960573" name="Text Box 61"/>
          <p:cNvSpPr txBox="1">
            <a:spLocks noChangeArrowheads="1"/>
          </p:cNvSpPr>
          <p:nvPr/>
        </p:nvSpPr>
        <p:spPr bwMode="auto">
          <a:xfrm>
            <a:off x="4363362" y="1815693"/>
            <a:ext cx="351379"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99"/>
                </a:solidFill>
                <a:latin typeface="+mn-lt"/>
                <a:ea typeface="黑体" panose="02010609060101010101" pitchFamily="2" charset="-122"/>
              </a:rPr>
              <a:t>B</a:t>
            </a:r>
            <a:endParaRPr kumimoji="1" lang="en-US" altLang="zh-CN" sz="1800" b="1">
              <a:solidFill>
                <a:srgbClr val="000099"/>
              </a:solidFill>
              <a:latin typeface="+mn-lt"/>
              <a:ea typeface="黑体" panose="02010609060101010101" pitchFamily="2" charset="-122"/>
            </a:endParaRPr>
          </a:p>
        </p:txBody>
      </p:sp>
      <p:sp>
        <p:nvSpPr>
          <p:cNvPr id="960574" name="Text Box 62"/>
          <p:cNvSpPr txBox="1">
            <a:spLocks noChangeArrowheads="1"/>
          </p:cNvSpPr>
          <p:nvPr/>
        </p:nvSpPr>
        <p:spPr bwMode="auto">
          <a:xfrm>
            <a:off x="6110670" y="2272893"/>
            <a:ext cx="351379"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99"/>
                </a:solidFill>
                <a:latin typeface="+mn-lt"/>
                <a:ea typeface="黑体" panose="02010609060101010101" pitchFamily="2" charset="-122"/>
              </a:rPr>
              <a:t>C</a:t>
            </a:r>
            <a:endParaRPr kumimoji="1" lang="en-US" altLang="zh-CN" sz="1800" b="1">
              <a:solidFill>
                <a:srgbClr val="000099"/>
              </a:solidFill>
              <a:latin typeface="+mn-lt"/>
              <a:ea typeface="黑体" panose="02010609060101010101" pitchFamily="2" charset="-122"/>
            </a:endParaRPr>
          </a:p>
        </p:txBody>
      </p:sp>
      <p:sp>
        <p:nvSpPr>
          <p:cNvPr id="960575" name="Text Box 63"/>
          <p:cNvSpPr txBox="1">
            <a:spLocks noChangeArrowheads="1"/>
          </p:cNvSpPr>
          <p:nvPr/>
        </p:nvSpPr>
        <p:spPr bwMode="auto">
          <a:xfrm>
            <a:off x="7565614" y="2399893"/>
            <a:ext cx="351379"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99"/>
                </a:solidFill>
                <a:latin typeface="+mn-lt"/>
                <a:ea typeface="黑体" panose="02010609060101010101" pitchFamily="2" charset="-122"/>
              </a:rPr>
              <a:t>D</a:t>
            </a:r>
            <a:endParaRPr kumimoji="1" lang="en-US" altLang="zh-CN" sz="1800" b="1">
              <a:solidFill>
                <a:srgbClr val="000099"/>
              </a:solidFill>
              <a:latin typeface="+mn-lt"/>
              <a:ea typeface="黑体" panose="02010609060101010101" pitchFamily="2" charset="-122"/>
            </a:endParaRPr>
          </a:p>
        </p:txBody>
      </p:sp>
      <p:pic>
        <p:nvPicPr>
          <p:cNvPr id="960576" name="Picture 6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5707" y="5116104"/>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0577" name="Picture 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7544" y="26046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0578" name="Picture 6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0302" y="25284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0579" name="Picture 6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0511" y="20712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0580" name="Picture 6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9111" y="26808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0581" name="Picture 6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5811" y="39000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0582" name="Picture 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5011" y="36714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0583" name="Text Box 71"/>
          <p:cNvSpPr txBox="1">
            <a:spLocks noChangeArrowheads="1"/>
          </p:cNvSpPr>
          <p:nvPr/>
        </p:nvSpPr>
        <p:spPr bwMode="auto">
          <a:xfrm>
            <a:off x="2384152" y="5116105"/>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普通路由器</a:t>
            </a:r>
            <a:endParaRPr kumimoji="1" lang="zh-CN" altLang="en-US" sz="2000" b="1">
              <a:solidFill>
                <a:srgbClr val="000099"/>
              </a:solidFill>
              <a:latin typeface="+mn-lt"/>
              <a:ea typeface="黑体" panose="02010609060101010101" pitchFamily="2" charset="-122"/>
            </a:endParaRPr>
          </a:p>
        </p:txBody>
      </p:sp>
      <p:sp>
        <p:nvSpPr>
          <p:cNvPr id="960584" name="Text Box 72"/>
          <p:cNvSpPr txBox="1">
            <a:spLocks noChangeArrowheads="1"/>
          </p:cNvSpPr>
          <p:nvPr/>
        </p:nvSpPr>
        <p:spPr bwMode="auto">
          <a:xfrm>
            <a:off x="6193490" y="5189130"/>
            <a:ext cx="25763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标记交换路由器 </a:t>
            </a:r>
            <a:r>
              <a:rPr kumimoji="1" lang="en-US" altLang="zh-CN" sz="2000" b="1">
                <a:solidFill>
                  <a:srgbClr val="000099"/>
                </a:solidFill>
                <a:latin typeface="+mn-lt"/>
                <a:ea typeface="黑体" panose="02010609060101010101" pitchFamily="2" charset="-122"/>
              </a:rPr>
              <a:t>LSR</a:t>
            </a:r>
            <a:endParaRPr kumimoji="1" lang="en-US" altLang="zh-CN" sz="2000" b="1">
              <a:solidFill>
                <a:srgbClr val="000099"/>
              </a:solidFill>
              <a:latin typeface="+mn-lt"/>
              <a:ea typeface="黑体" panose="02010609060101010101" pitchFamily="2" charset="-122"/>
            </a:endParaRPr>
          </a:p>
        </p:txBody>
      </p:sp>
      <p:sp>
        <p:nvSpPr>
          <p:cNvPr id="960585" name="Text Box 73"/>
          <p:cNvSpPr txBox="1">
            <a:spLocks noChangeArrowheads="1"/>
          </p:cNvSpPr>
          <p:nvPr/>
        </p:nvSpPr>
        <p:spPr bwMode="auto">
          <a:xfrm>
            <a:off x="6272600" y="4612867"/>
            <a:ext cx="19800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000" b="1">
                <a:solidFill>
                  <a:srgbClr val="000099"/>
                </a:solidFill>
                <a:latin typeface="+mn-lt"/>
                <a:ea typeface="黑体" panose="02010609060101010101" pitchFamily="2" charset="-122"/>
              </a:rPr>
              <a:t>打上标记的分组</a:t>
            </a:r>
            <a:endParaRPr kumimoji="1" lang="zh-CN" altLang="en-US" sz="1600" b="1">
              <a:solidFill>
                <a:srgbClr val="000099"/>
              </a:solidFill>
              <a:latin typeface="+mn-lt"/>
              <a:ea typeface="黑体" panose="02010609060101010101" pitchFamily="2" charset="-122"/>
            </a:endParaRPr>
          </a:p>
        </p:txBody>
      </p:sp>
      <p:pic>
        <p:nvPicPr>
          <p:cNvPr id="960586" name="Picture 7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165290" y="2741204"/>
            <a:ext cx="565812"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 name="矩形 1"/>
          <p:cNvSpPr/>
          <p:nvPr/>
        </p:nvSpPr>
        <p:spPr>
          <a:xfrm>
            <a:off x="2967162" y="5877272"/>
            <a:ext cx="4514502" cy="461665"/>
          </a:xfrm>
          <a:prstGeom prst="rect">
            <a:avLst/>
          </a:prstGeom>
        </p:spPr>
        <p:txBody>
          <a:bodyPr wrap="square">
            <a:spAutoFit/>
          </a:bodyPr>
          <a:lstStyle/>
          <a:p>
            <a:pPr algn="ctr"/>
            <a:r>
              <a:rPr lang="en-US" altLang="zh-CN" sz="2400" b="1" dirty="0" smtClean="0">
                <a:latin typeface="+mn-ea"/>
              </a:rPr>
              <a:t>MPLS </a:t>
            </a:r>
            <a:r>
              <a:rPr lang="zh-CN" altLang="zh-CN" sz="2400" b="1" dirty="0" smtClean="0">
                <a:latin typeface="+mn-ea"/>
              </a:rPr>
              <a:t>协议</a:t>
            </a:r>
            <a:r>
              <a:rPr lang="zh-CN" altLang="zh-CN" sz="2400" b="1" dirty="0">
                <a:latin typeface="+mn-ea"/>
              </a:rPr>
              <a:t>的基本原理</a:t>
            </a:r>
            <a:endParaRPr lang="zh-CN" altLang="en-US" sz="2400" b="1" dirty="0">
              <a:latin typeface="+mn-ea"/>
            </a:endParaRPr>
          </a:p>
        </p:txBody>
      </p:sp>
    </p:spTree>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ChangeArrowheads="1"/>
          </p:cNvSpPr>
          <p:nvPr>
            <p:ph type="title"/>
          </p:nvPr>
        </p:nvSpPr>
        <p:spPr/>
        <p:txBody>
          <a:bodyPr/>
          <a:lstStyle/>
          <a:p>
            <a:pPr algn="ctr"/>
            <a:r>
              <a:rPr lang="en-US" altLang="zh-CN"/>
              <a:t>MPLS </a:t>
            </a:r>
            <a:r>
              <a:rPr lang="zh-CN" altLang="en-US"/>
              <a:t>的基本工作过程 </a:t>
            </a:r>
            <a:endParaRPr lang="zh-CN" altLang="en-US"/>
          </a:p>
        </p:txBody>
      </p:sp>
      <p:sp>
        <p:nvSpPr>
          <p:cNvPr id="961539" name="Rectangle 3"/>
          <p:cNvSpPr>
            <a:spLocks noGrp="1" noChangeArrowheads="1"/>
          </p:cNvSpPr>
          <p:nvPr>
            <p:ph idx="1"/>
          </p:nvPr>
        </p:nvSpPr>
        <p:spPr/>
        <p:txBody>
          <a:bodyPr/>
          <a:lstStyle/>
          <a:p>
            <a:pPr marL="539750" indent="-539750">
              <a:buFont typeface="Wingdings" panose="05000000000000000000" pitchFamily="2" charset="2"/>
              <a:buNone/>
            </a:pPr>
            <a:r>
              <a:rPr lang="en-US" altLang="zh-CN" dirty="0"/>
              <a:t>(1) MPLS </a:t>
            </a:r>
            <a:r>
              <a:rPr lang="zh-CN" altLang="en-US" dirty="0"/>
              <a:t>域中的各 </a:t>
            </a:r>
            <a:r>
              <a:rPr lang="en-US" altLang="zh-CN" dirty="0"/>
              <a:t>LSR </a:t>
            </a:r>
            <a:r>
              <a:rPr lang="zh-CN" altLang="en-US" dirty="0"/>
              <a:t>使用专门的</a:t>
            </a:r>
            <a:r>
              <a:rPr lang="zh-CN" altLang="en-US" dirty="0">
                <a:solidFill>
                  <a:srgbClr val="FF0000"/>
                </a:solidFill>
              </a:rPr>
              <a:t>标记分配协议 </a:t>
            </a:r>
            <a:r>
              <a:rPr lang="en-US" altLang="zh-CN" dirty="0">
                <a:solidFill>
                  <a:srgbClr val="FF0000"/>
                </a:solidFill>
              </a:rPr>
              <a:t>LDP </a:t>
            </a:r>
            <a:r>
              <a:rPr lang="zh-CN" altLang="en-US" dirty="0"/>
              <a:t>交换报文，并找出</a:t>
            </a:r>
            <a:r>
              <a:rPr lang="zh-CN" altLang="en-US" dirty="0">
                <a:solidFill>
                  <a:srgbClr val="FF0000"/>
                </a:solidFill>
              </a:rPr>
              <a:t>标记交换</a:t>
            </a:r>
            <a:r>
              <a:rPr lang="zh-CN" altLang="en-US" dirty="0" smtClean="0">
                <a:solidFill>
                  <a:srgbClr val="FF0000"/>
                </a:solidFill>
              </a:rPr>
              <a:t>路径 </a:t>
            </a:r>
            <a:r>
              <a:rPr lang="en-US" altLang="zh-CN" dirty="0" smtClean="0">
                <a:solidFill>
                  <a:srgbClr val="FF0000"/>
                </a:solidFill>
              </a:rPr>
              <a:t>LSP</a:t>
            </a:r>
            <a:r>
              <a:rPr lang="zh-CN" altLang="en-US" dirty="0">
                <a:solidFill>
                  <a:srgbClr val="FF0000"/>
                </a:solidFill>
              </a:rPr>
              <a:t>。</a:t>
            </a:r>
            <a:r>
              <a:rPr lang="zh-CN" altLang="en-US" dirty="0"/>
              <a:t>各 </a:t>
            </a:r>
            <a:r>
              <a:rPr lang="en-US" altLang="zh-CN" dirty="0"/>
              <a:t>LSR </a:t>
            </a:r>
            <a:r>
              <a:rPr lang="zh-CN" altLang="en-US" dirty="0"/>
              <a:t>根据这些路径</a:t>
            </a:r>
            <a:r>
              <a:rPr lang="zh-CN" altLang="en-US" dirty="0">
                <a:solidFill>
                  <a:srgbClr val="FF0000"/>
                </a:solidFill>
              </a:rPr>
              <a:t>构造出分组转发表。</a:t>
            </a:r>
            <a:r>
              <a:rPr lang="zh-CN" altLang="en-US" dirty="0"/>
              <a:t> </a:t>
            </a:r>
            <a:endParaRPr lang="zh-CN" altLang="en-US" dirty="0"/>
          </a:p>
          <a:p>
            <a:pPr marL="539750" indent="-539750">
              <a:buNone/>
            </a:pPr>
            <a:r>
              <a:rPr lang="en-US" altLang="zh-CN" dirty="0"/>
              <a:t>(2) </a:t>
            </a:r>
            <a:r>
              <a:rPr lang="zh-CN" altLang="en-US" dirty="0"/>
              <a:t>分组进入到 </a:t>
            </a:r>
            <a:r>
              <a:rPr lang="en-US" altLang="zh-CN" dirty="0"/>
              <a:t>MPLS </a:t>
            </a:r>
            <a:r>
              <a:rPr lang="zh-CN" altLang="en-US" dirty="0"/>
              <a:t>域时， </a:t>
            </a:r>
            <a:r>
              <a:rPr lang="en-US" altLang="zh-CN" dirty="0"/>
              <a:t>MPLS </a:t>
            </a:r>
            <a:r>
              <a:rPr lang="zh-CN" altLang="en-US" dirty="0">
                <a:solidFill>
                  <a:srgbClr val="FF0000"/>
                </a:solidFill>
              </a:rPr>
              <a:t>入口结点把分组打上标记，</a:t>
            </a:r>
            <a:r>
              <a:rPr lang="zh-CN" altLang="en-US" dirty="0"/>
              <a:t>并按照转发表将分组转发给下一个 </a:t>
            </a:r>
            <a:r>
              <a:rPr lang="en-US" altLang="zh-CN" dirty="0"/>
              <a:t>LSR</a:t>
            </a:r>
            <a:r>
              <a:rPr lang="zh-CN" altLang="en-US" dirty="0" smtClean="0"/>
              <a:t>。</a:t>
            </a:r>
            <a:r>
              <a:rPr lang="zh-CN" altLang="zh-CN" dirty="0" smtClean="0"/>
              <a:t>给</a:t>
            </a:r>
            <a:r>
              <a:rPr lang="en-US" altLang="zh-CN" dirty="0" smtClean="0"/>
              <a:t> IP </a:t>
            </a:r>
            <a:r>
              <a:rPr lang="zh-CN" altLang="zh-CN" dirty="0" smtClean="0"/>
              <a:t>数据报</a:t>
            </a:r>
            <a:r>
              <a:rPr lang="zh-CN" altLang="zh-CN" dirty="0"/>
              <a:t>打标记的</a:t>
            </a:r>
            <a:r>
              <a:rPr lang="zh-CN" altLang="zh-CN" dirty="0" smtClean="0"/>
              <a:t>过程</a:t>
            </a:r>
            <a:r>
              <a:rPr lang="zh-CN" altLang="en-US" dirty="0" smtClean="0"/>
              <a:t>叫做</a:t>
            </a:r>
            <a:r>
              <a:rPr lang="zh-CN" altLang="zh-CN" dirty="0" smtClean="0">
                <a:solidFill>
                  <a:srgbClr val="FF0000"/>
                </a:solidFill>
              </a:rPr>
              <a:t>分类</a:t>
            </a:r>
            <a:r>
              <a:rPr lang="en-US" altLang="zh-CN" dirty="0" smtClean="0">
                <a:solidFill>
                  <a:srgbClr val="FF0000"/>
                </a:solidFill>
              </a:rPr>
              <a:t> </a:t>
            </a:r>
            <a:r>
              <a:rPr lang="en-US" altLang="zh-CN" dirty="0" smtClean="0"/>
              <a:t>(</a:t>
            </a:r>
            <a:r>
              <a:rPr lang="en-US" altLang="zh-CN" dirty="0"/>
              <a:t>classification)</a:t>
            </a:r>
            <a:r>
              <a:rPr lang="zh-CN" altLang="zh-CN" dirty="0" smtClean="0"/>
              <a:t>。</a:t>
            </a:r>
            <a:endParaRPr lang="zh-CN" altLang="en-US" dirty="0"/>
          </a:p>
        </p:txBody>
      </p:sp>
    </p:spTree>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ChangeArrowheads="1"/>
          </p:cNvSpPr>
          <p:nvPr>
            <p:ph type="title"/>
          </p:nvPr>
        </p:nvSpPr>
        <p:spPr/>
        <p:txBody>
          <a:bodyPr/>
          <a:lstStyle/>
          <a:p>
            <a:pPr algn="ctr"/>
            <a:r>
              <a:rPr lang="en-US" altLang="zh-CN"/>
              <a:t>MPLS </a:t>
            </a:r>
            <a:r>
              <a:rPr lang="zh-CN" altLang="en-US"/>
              <a:t>的基本工作过程 </a:t>
            </a:r>
            <a:endParaRPr lang="zh-CN" altLang="en-US"/>
          </a:p>
        </p:txBody>
      </p:sp>
      <p:sp>
        <p:nvSpPr>
          <p:cNvPr id="961539" name="Rectangle 3"/>
          <p:cNvSpPr>
            <a:spLocks noGrp="1" noChangeArrowheads="1"/>
          </p:cNvSpPr>
          <p:nvPr>
            <p:ph idx="1"/>
          </p:nvPr>
        </p:nvSpPr>
        <p:spPr/>
        <p:txBody>
          <a:bodyPr/>
          <a:lstStyle/>
          <a:p>
            <a:pPr marL="539750" indent="-539750">
              <a:buNone/>
            </a:pPr>
            <a:r>
              <a:rPr lang="en-US" altLang="zh-CN" sz="2800" dirty="0" smtClean="0"/>
              <a:t>(</a:t>
            </a:r>
            <a:r>
              <a:rPr lang="en-US" altLang="zh-CN" sz="2800" dirty="0"/>
              <a:t>3</a:t>
            </a:r>
            <a:r>
              <a:rPr lang="en-US" altLang="zh-CN" sz="2800" dirty="0" smtClean="0"/>
              <a:t>) </a:t>
            </a:r>
            <a:r>
              <a:rPr lang="zh-CN" altLang="zh-CN" sz="2800" dirty="0" smtClean="0"/>
              <a:t>一</a:t>
            </a:r>
            <a:r>
              <a:rPr lang="zh-CN" altLang="zh-CN" sz="2800" dirty="0"/>
              <a:t>个标记仅仅在两个标记交换</a:t>
            </a:r>
            <a:r>
              <a:rPr lang="zh-CN" altLang="zh-CN" sz="2800" dirty="0" smtClean="0"/>
              <a:t>路由器</a:t>
            </a:r>
            <a:r>
              <a:rPr lang="en-US" altLang="zh-CN" sz="2800" dirty="0" smtClean="0"/>
              <a:t> LSR </a:t>
            </a:r>
            <a:r>
              <a:rPr lang="zh-CN" altLang="zh-CN" sz="2800" dirty="0" smtClean="0"/>
              <a:t>之间</a:t>
            </a:r>
            <a:r>
              <a:rPr lang="zh-CN" altLang="zh-CN" sz="2800" dirty="0"/>
              <a:t>才有意义。分组每经过一</a:t>
            </a:r>
            <a:r>
              <a:rPr lang="zh-CN" altLang="zh-CN" sz="2800" dirty="0" smtClean="0"/>
              <a:t>个</a:t>
            </a:r>
            <a:r>
              <a:rPr lang="en-US" altLang="zh-CN" sz="2800" dirty="0" smtClean="0"/>
              <a:t> LSR</a:t>
            </a:r>
            <a:r>
              <a:rPr lang="zh-CN" altLang="zh-CN" sz="2800" dirty="0"/>
              <a:t>，</a:t>
            </a:r>
            <a:r>
              <a:rPr lang="en-US" altLang="zh-CN" sz="2800" dirty="0" smtClean="0"/>
              <a:t>LSR </a:t>
            </a:r>
            <a:r>
              <a:rPr lang="zh-CN" altLang="zh-CN" sz="2800" dirty="0" smtClean="0"/>
              <a:t>就要</a:t>
            </a:r>
            <a:r>
              <a:rPr lang="zh-CN" altLang="zh-CN" sz="2800" dirty="0"/>
              <a:t>做</a:t>
            </a:r>
            <a:r>
              <a:rPr lang="zh-CN" altLang="zh-CN" sz="2800" dirty="0">
                <a:solidFill>
                  <a:srgbClr val="FF0000"/>
                </a:solidFill>
              </a:rPr>
              <a:t>两件</a:t>
            </a:r>
            <a:r>
              <a:rPr lang="zh-CN" altLang="zh-CN" sz="2800" dirty="0" smtClean="0">
                <a:solidFill>
                  <a:srgbClr val="FF0000"/>
                </a:solidFill>
              </a:rPr>
              <a:t>事</a:t>
            </a:r>
            <a:r>
              <a:rPr lang="zh-CN" altLang="en-US" sz="2800" dirty="0" smtClean="0">
                <a:solidFill>
                  <a:srgbClr val="FF0000"/>
                </a:solidFill>
              </a:rPr>
              <a:t>：</a:t>
            </a:r>
            <a:r>
              <a:rPr lang="zh-CN" altLang="zh-CN" sz="2800" dirty="0" smtClean="0"/>
              <a:t>一</a:t>
            </a:r>
            <a:r>
              <a:rPr lang="zh-CN" altLang="zh-CN" sz="2800" dirty="0"/>
              <a:t>是</a:t>
            </a:r>
            <a:r>
              <a:rPr lang="zh-CN" altLang="zh-CN" sz="2800" dirty="0">
                <a:solidFill>
                  <a:srgbClr val="FF0000"/>
                </a:solidFill>
              </a:rPr>
              <a:t>转发，</a:t>
            </a:r>
            <a:r>
              <a:rPr lang="zh-CN" altLang="zh-CN" sz="2800" dirty="0"/>
              <a:t>二是更换新的</a:t>
            </a:r>
            <a:r>
              <a:rPr lang="zh-CN" altLang="zh-CN" sz="2800" dirty="0" smtClean="0"/>
              <a:t>标记</a:t>
            </a:r>
            <a:r>
              <a:rPr lang="zh-CN" altLang="en-US" sz="2800" dirty="0" smtClean="0"/>
              <a:t>，</a:t>
            </a:r>
            <a:r>
              <a:rPr lang="zh-CN" altLang="zh-CN" sz="2800" dirty="0"/>
              <a:t>即把入标记更换成为出标记。这</a:t>
            </a:r>
            <a:r>
              <a:rPr lang="zh-CN" altLang="zh-CN" sz="2800" dirty="0" smtClean="0"/>
              <a:t>就</a:t>
            </a:r>
            <a:r>
              <a:rPr lang="zh-CN" altLang="en-US" sz="2800" dirty="0" smtClean="0"/>
              <a:t>叫做</a:t>
            </a:r>
            <a:r>
              <a:rPr lang="zh-CN" altLang="zh-CN" sz="2800" dirty="0" smtClean="0">
                <a:solidFill>
                  <a:srgbClr val="FF0000"/>
                </a:solidFill>
              </a:rPr>
              <a:t>标记对换</a:t>
            </a:r>
            <a:r>
              <a:rPr lang="en-US" altLang="zh-CN" sz="2800" dirty="0" smtClean="0">
                <a:solidFill>
                  <a:srgbClr val="FF0000"/>
                </a:solidFill>
              </a:rPr>
              <a:t> </a:t>
            </a:r>
            <a:r>
              <a:rPr lang="en-US" altLang="zh-CN" sz="2800" dirty="0" smtClean="0"/>
              <a:t>(</a:t>
            </a:r>
            <a:r>
              <a:rPr lang="en-US" altLang="zh-CN" sz="2800" dirty="0"/>
              <a:t>label swapping)</a:t>
            </a:r>
            <a:r>
              <a:rPr lang="zh-CN" altLang="en-US" sz="2800" dirty="0"/>
              <a:t>。</a:t>
            </a:r>
            <a:endParaRPr lang="zh-CN" altLang="en-US" sz="2800" dirty="0"/>
          </a:p>
        </p:txBody>
      </p:sp>
      <p:graphicFrame>
        <p:nvGraphicFramePr>
          <p:cNvPr id="2" name="表格 1"/>
          <p:cNvGraphicFramePr>
            <a:graphicFrameLocks noGrp="1"/>
          </p:cNvGraphicFramePr>
          <p:nvPr/>
        </p:nvGraphicFramePr>
        <p:xfrm>
          <a:off x="2072680" y="3689474"/>
          <a:ext cx="6408716" cy="1107678"/>
        </p:xfrm>
        <a:graphic>
          <a:graphicData uri="http://schemas.openxmlformats.org/drawingml/2006/table">
            <a:tbl>
              <a:tblPr firstRow="1" firstCol="1" lastRow="1" lastCol="1" bandRow="1" bandCol="1">
                <a:tableStyleId>{5C22544A-7EE6-4342-B048-85BDC9FD1C3A}</a:tableStyleId>
              </a:tblPr>
              <a:tblGrid>
                <a:gridCol w="1602179"/>
                <a:gridCol w="1602179"/>
                <a:gridCol w="1602179"/>
                <a:gridCol w="1602179"/>
              </a:tblGrid>
              <a:tr h="553839">
                <a:tc>
                  <a:txBody>
                    <a:bodyPr/>
                    <a:lstStyle/>
                    <a:p>
                      <a:pPr algn="ctr">
                        <a:lnSpc>
                          <a:spcPct val="100000"/>
                        </a:lnSpc>
                        <a:spcAft>
                          <a:spcPts val="0"/>
                        </a:spcAft>
                      </a:pPr>
                      <a:r>
                        <a:rPr lang="zh-CN" sz="2800" b="1" dirty="0" smtClean="0">
                          <a:solidFill>
                            <a:schemeClr val="tx1"/>
                          </a:solidFill>
                          <a:effectLst/>
                          <a:latin typeface="+mn-lt"/>
                          <a:ea typeface="黑体" panose="02010609060101010101" pitchFamily="2" charset="-122"/>
                        </a:rPr>
                        <a:t>入接口</a:t>
                      </a:r>
                      <a:endParaRPr lang="zh-CN" sz="28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pPr>
                      <a:r>
                        <a:rPr lang="zh-CN" sz="2800" b="1" dirty="0" smtClean="0">
                          <a:solidFill>
                            <a:schemeClr val="tx1"/>
                          </a:solidFill>
                          <a:effectLst/>
                          <a:latin typeface="+mn-lt"/>
                          <a:ea typeface="黑体" panose="02010609060101010101" pitchFamily="2" charset="-122"/>
                        </a:rPr>
                        <a:t>入标记</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pPr>
                      <a:r>
                        <a:rPr lang="zh-CN" sz="2800" b="1" dirty="0">
                          <a:solidFill>
                            <a:schemeClr val="tx1"/>
                          </a:solidFill>
                          <a:effectLst/>
                          <a:latin typeface="+mn-lt"/>
                          <a:ea typeface="黑体" panose="02010609060101010101" pitchFamily="2" charset="-122"/>
                        </a:rPr>
                        <a:t>出接口</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lnSpc>
                          <a:spcPct val="100000"/>
                        </a:lnSpc>
                        <a:spcAft>
                          <a:spcPts val="0"/>
                        </a:spcAft>
                      </a:pPr>
                      <a:r>
                        <a:rPr lang="zh-CN" sz="2800" b="1" dirty="0">
                          <a:solidFill>
                            <a:schemeClr val="tx1"/>
                          </a:solidFill>
                          <a:effectLst/>
                          <a:latin typeface="+mn-lt"/>
                          <a:ea typeface="黑体" panose="02010609060101010101" pitchFamily="2" charset="-122"/>
                        </a:rPr>
                        <a:t>出标记</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r>
              <a:tr h="553839">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3</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chemeClr val="tx1"/>
                          </a:solidFill>
                          <a:effectLst/>
                          <a:latin typeface="+mn-lt"/>
                          <a:ea typeface="黑体" panose="02010609060101010101" pitchFamily="2" charset="-122"/>
                        </a:rPr>
                        <a:t>1</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6" name="矩形 5"/>
          <p:cNvSpPr/>
          <p:nvPr/>
        </p:nvSpPr>
        <p:spPr>
          <a:xfrm>
            <a:off x="4441017" y="3212976"/>
            <a:ext cx="1112805" cy="461665"/>
          </a:xfrm>
          <a:prstGeom prst="rect">
            <a:avLst/>
          </a:prstGeom>
        </p:spPr>
        <p:txBody>
          <a:bodyPr wrap="none">
            <a:spAutoFit/>
          </a:bodyPr>
          <a:lstStyle/>
          <a:p>
            <a:r>
              <a:rPr lang="zh-CN" altLang="en-US" sz="2400" b="1" dirty="0" smtClean="0">
                <a:latin typeface="+mn-lt"/>
                <a:ea typeface="黑体" panose="02010609060101010101" pitchFamily="2" charset="-122"/>
              </a:rPr>
              <a:t>转发</a:t>
            </a:r>
            <a:r>
              <a:rPr lang="zh-CN" altLang="en-US" sz="2400" b="1" dirty="0">
                <a:latin typeface="+mn-lt"/>
                <a:ea typeface="黑体" panose="02010609060101010101" pitchFamily="2" charset="-122"/>
              </a:rPr>
              <a:t>表</a:t>
            </a:r>
            <a:endParaRPr lang="zh-CN" altLang="en-US" sz="2400" b="1" dirty="0">
              <a:latin typeface="+mn-lt"/>
              <a:ea typeface="黑体" panose="02010609060101010101" pitchFamily="2" charset="-122"/>
            </a:endParaRPr>
          </a:p>
        </p:txBody>
      </p:sp>
      <p:sp>
        <p:nvSpPr>
          <p:cNvPr id="7" name="矩形 6"/>
          <p:cNvSpPr/>
          <p:nvPr/>
        </p:nvSpPr>
        <p:spPr>
          <a:xfrm>
            <a:off x="992560" y="5036983"/>
            <a:ext cx="8424936" cy="1384995"/>
          </a:xfrm>
          <a:prstGeom prst="rect">
            <a:avLst/>
          </a:prstGeom>
          <a:solidFill>
            <a:srgbClr val="66FF66"/>
          </a:solidFill>
          <a:ln>
            <a:solidFill>
              <a:srgbClr val="000066"/>
            </a:solidFill>
          </a:ln>
        </p:spPr>
        <p:txBody>
          <a:bodyPr wrap="square">
            <a:spAutoFit/>
          </a:bodyPr>
          <a:lstStyle/>
          <a:p>
            <a:r>
              <a:rPr lang="zh-CN" altLang="en-US" sz="2800" b="1" dirty="0" smtClean="0">
                <a:solidFill>
                  <a:srgbClr val="000066"/>
                </a:solidFill>
                <a:latin typeface="+mn-lt"/>
                <a:ea typeface="黑体" panose="02010609060101010101" pitchFamily="2" charset="-122"/>
              </a:rPr>
              <a:t>项目含义</a:t>
            </a:r>
            <a:r>
              <a:rPr lang="zh-CN" altLang="en-US" sz="2800" b="1" dirty="0">
                <a:solidFill>
                  <a:srgbClr val="000066"/>
                </a:solidFill>
                <a:latin typeface="+mn-lt"/>
                <a:ea typeface="黑体" panose="02010609060101010101" pitchFamily="2" charset="-122"/>
              </a:rPr>
              <a:t>：</a:t>
            </a:r>
            <a:r>
              <a:rPr lang="zh-CN" altLang="zh-CN" sz="2800" b="1" dirty="0" smtClean="0">
                <a:solidFill>
                  <a:srgbClr val="000066"/>
                </a:solidFill>
                <a:latin typeface="+mn-lt"/>
                <a:ea typeface="黑体" panose="02010609060101010101" pitchFamily="2" charset="-122"/>
              </a:rPr>
              <a:t>从</a:t>
            </a:r>
            <a:r>
              <a:rPr lang="zh-CN" altLang="zh-CN" sz="2800" b="1" dirty="0">
                <a:solidFill>
                  <a:srgbClr val="000066"/>
                </a:solidFill>
                <a:latin typeface="+mn-lt"/>
                <a:ea typeface="黑体" panose="02010609060101010101" pitchFamily="2" charset="-122"/>
              </a:rPr>
              <a:t>入</a:t>
            </a:r>
            <a:r>
              <a:rPr lang="zh-CN" altLang="zh-CN" sz="2800" b="1" dirty="0" smtClean="0">
                <a:solidFill>
                  <a:srgbClr val="000066"/>
                </a:solidFill>
                <a:latin typeface="+mn-lt"/>
                <a:ea typeface="黑体" panose="02010609060101010101" pitchFamily="2" charset="-122"/>
              </a:rPr>
              <a:t>接口</a:t>
            </a:r>
            <a:r>
              <a:rPr lang="en-US" altLang="zh-CN" sz="2800" b="1" dirty="0" smtClean="0">
                <a:solidFill>
                  <a:srgbClr val="000066"/>
                </a:solidFill>
                <a:latin typeface="+mn-lt"/>
                <a:ea typeface="黑体" panose="02010609060101010101" pitchFamily="2" charset="-122"/>
              </a:rPr>
              <a:t> 0 </a:t>
            </a:r>
            <a:r>
              <a:rPr lang="zh-CN" altLang="zh-CN" sz="2800" b="1" dirty="0" smtClean="0">
                <a:solidFill>
                  <a:srgbClr val="000066"/>
                </a:solidFill>
                <a:latin typeface="+mn-lt"/>
                <a:ea typeface="黑体" panose="02010609060101010101" pitchFamily="2" charset="-122"/>
              </a:rPr>
              <a:t>收到</a:t>
            </a:r>
            <a:r>
              <a:rPr lang="zh-CN" altLang="zh-CN" sz="2800" b="1" dirty="0">
                <a:solidFill>
                  <a:srgbClr val="000066"/>
                </a:solidFill>
                <a:latin typeface="+mn-lt"/>
                <a:ea typeface="黑体" panose="02010609060101010101" pitchFamily="2" charset="-122"/>
              </a:rPr>
              <a:t>一个入标记</a:t>
            </a:r>
            <a:r>
              <a:rPr lang="zh-CN" altLang="zh-CN" sz="2800" b="1" dirty="0" smtClean="0">
                <a:solidFill>
                  <a:srgbClr val="000066"/>
                </a:solidFill>
                <a:latin typeface="+mn-lt"/>
                <a:ea typeface="黑体" panose="02010609060101010101" pitchFamily="2" charset="-122"/>
              </a:rPr>
              <a:t>为</a:t>
            </a:r>
            <a:r>
              <a:rPr lang="en-US" altLang="zh-CN" sz="2800" b="1" dirty="0" smtClean="0">
                <a:solidFill>
                  <a:srgbClr val="000066"/>
                </a:solidFill>
                <a:latin typeface="+mn-lt"/>
                <a:ea typeface="黑体" panose="02010609060101010101" pitchFamily="2" charset="-122"/>
              </a:rPr>
              <a:t> 3 </a:t>
            </a:r>
            <a:r>
              <a:rPr lang="zh-CN" altLang="zh-CN" sz="2800" b="1" dirty="0" smtClean="0">
                <a:solidFill>
                  <a:srgbClr val="000066"/>
                </a:solidFill>
                <a:latin typeface="+mn-lt"/>
                <a:ea typeface="黑体" panose="02010609060101010101" pitchFamily="2" charset="-122"/>
              </a:rPr>
              <a:t>的</a:t>
            </a:r>
            <a:r>
              <a:rPr lang="en-US" altLang="zh-CN" sz="2800" b="1" dirty="0" smtClean="0">
                <a:solidFill>
                  <a:srgbClr val="000066"/>
                </a:solidFill>
                <a:latin typeface="+mn-lt"/>
                <a:ea typeface="黑体" panose="02010609060101010101" pitchFamily="2" charset="-122"/>
              </a:rPr>
              <a:t>IP </a:t>
            </a:r>
            <a:r>
              <a:rPr lang="zh-CN" altLang="zh-CN" sz="2800" b="1" dirty="0" smtClean="0">
                <a:solidFill>
                  <a:srgbClr val="000066"/>
                </a:solidFill>
                <a:latin typeface="+mn-lt"/>
                <a:ea typeface="黑体" panose="02010609060101010101" pitchFamily="2" charset="-122"/>
              </a:rPr>
              <a:t>数据报</a:t>
            </a:r>
            <a:r>
              <a:rPr lang="zh-CN" altLang="en-US" sz="2800" b="1" dirty="0" smtClean="0">
                <a:solidFill>
                  <a:srgbClr val="000066"/>
                </a:solidFill>
                <a:latin typeface="+mn-lt"/>
                <a:ea typeface="黑体" panose="02010609060101010101" pitchFamily="2" charset="-122"/>
              </a:rPr>
              <a:t>，转发时，</a:t>
            </a:r>
            <a:r>
              <a:rPr lang="zh-CN" altLang="zh-CN" sz="2800" b="1" dirty="0" smtClean="0">
                <a:solidFill>
                  <a:srgbClr val="000066"/>
                </a:solidFill>
                <a:latin typeface="+mn-lt"/>
                <a:ea typeface="黑体" panose="02010609060101010101" pitchFamily="2" charset="-122"/>
              </a:rPr>
              <a:t>应当</a:t>
            </a:r>
            <a:r>
              <a:rPr lang="zh-CN" altLang="zh-CN" sz="2800" b="1" dirty="0">
                <a:solidFill>
                  <a:srgbClr val="000066"/>
                </a:solidFill>
                <a:latin typeface="+mn-lt"/>
                <a:ea typeface="黑体" panose="02010609060101010101" pitchFamily="2" charset="-122"/>
              </a:rPr>
              <a:t>把该</a:t>
            </a:r>
            <a:r>
              <a:rPr lang="en-US" altLang="zh-CN" sz="2800" b="1" dirty="0">
                <a:solidFill>
                  <a:srgbClr val="000066"/>
                </a:solidFill>
                <a:latin typeface="+mn-lt"/>
                <a:ea typeface="黑体" panose="02010609060101010101" pitchFamily="2" charset="-122"/>
              </a:rPr>
              <a:t>IP</a:t>
            </a:r>
            <a:r>
              <a:rPr lang="zh-CN" altLang="zh-CN" sz="2800" b="1" dirty="0">
                <a:solidFill>
                  <a:srgbClr val="000066"/>
                </a:solidFill>
                <a:latin typeface="+mn-lt"/>
                <a:ea typeface="黑体" panose="02010609060101010101" pitchFamily="2" charset="-122"/>
              </a:rPr>
              <a:t>数据报从出</a:t>
            </a:r>
            <a:r>
              <a:rPr lang="zh-CN" altLang="zh-CN" sz="2800" b="1" dirty="0" smtClean="0">
                <a:solidFill>
                  <a:srgbClr val="000066"/>
                </a:solidFill>
                <a:latin typeface="+mn-lt"/>
                <a:ea typeface="黑体" panose="02010609060101010101" pitchFamily="2" charset="-122"/>
              </a:rPr>
              <a:t>接口</a:t>
            </a:r>
            <a:r>
              <a:rPr lang="en-US" altLang="zh-CN" sz="2800" b="1" dirty="0" smtClean="0">
                <a:solidFill>
                  <a:srgbClr val="000066"/>
                </a:solidFill>
                <a:latin typeface="+mn-lt"/>
                <a:ea typeface="黑体" panose="02010609060101010101" pitchFamily="2" charset="-122"/>
              </a:rPr>
              <a:t> 1 </a:t>
            </a:r>
            <a:r>
              <a:rPr lang="zh-CN" altLang="zh-CN" sz="2800" b="1" dirty="0" smtClean="0">
                <a:solidFill>
                  <a:srgbClr val="000066"/>
                </a:solidFill>
                <a:latin typeface="+mn-lt"/>
                <a:ea typeface="黑体" panose="02010609060101010101" pitchFamily="2" charset="-122"/>
              </a:rPr>
              <a:t>转发</a:t>
            </a:r>
            <a:r>
              <a:rPr lang="zh-CN" altLang="zh-CN" sz="2800" b="1" dirty="0">
                <a:solidFill>
                  <a:srgbClr val="000066"/>
                </a:solidFill>
                <a:latin typeface="+mn-lt"/>
                <a:ea typeface="黑体" panose="02010609060101010101" pitchFamily="2" charset="-122"/>
              </a:rPr>
              <a:t>出去，同时把标记对换</a:t>
            </a:r>
            <a:r>
              <a:rPr lang="zh-CN" altLang="zh-CN" sz="2800" b="1" dirty="0" smtClean="0">
                <a:solidFill>
                  <a:srgbClr val="000066"/>
                </a:solidFill>
                <a:latin typeface="+mn-lt"/>
                <a:ea typeface="黑体" panose="02010609060101010101" pitchFamily="2" charset="-122"/>
              </a:rPr>
              <a:t>为</a:t>
            </a:r>
            <a:r>
              <a:rPr lang="en-US" altLang="zh-CN" sz="2800" b="1" dirty="0" smtClean="0">
                <a:solidFill>
                  <a:srgbClr val="000066"/>
                </a:solidFill>
                <a:latin typeface="+mn-lt"/>
                <a:ea typeface="黑体" panose="02010609060101010101" pitchFamily="2" charset="-122"/>
              </a:rPr>
              <a:t> 1</a:t>
            </a:r>
            <a:r>
              <a:rPr lang="zh-CN" altLang="zh-CN" sz="2800" b="1" dirty="0">
                <a:solidFill>
                  <a:srgbClr val="000066"/>
                </a:solidFill>
                <a:latin typeface="+mn-lt"/>
                <a:ea typeface="黑体" panose="02010609060101010101" pitchFamily="2" charset="-122"/>
              </a:rPr>
              <a:t>。</a:t>
            </a:r>
            <a:endParaRPr lang="zh-CN" altLang="en-US" sz="28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ChangeArrowheads="1"/>
          </p:cNvSpPr>
          <p:nvPr>
            <p:ph type="title"/>
          </p:nvPr>
        </p:nvSpPr>
        <p:spPr/>
        <p:txBody>
          <a:bodyPr/>
          <a:lstStyle/>
          <a:p>
            <a:pPr algn="ctr"/>
            <a:r>
              <a:rPr lang="en-US" altLang="zh-CN"/>
              <a:t>MPLS </a:t>
            </a:r>
            <a:r>
              <a:rPr lang="zh-CN" altLang="en-US"/>
              <a:t>的基本工作过程 </a:t>
            </a:r>
            <a:endParaRPr lang="zh-CN" altLang="en-US"/>
          </a:p>
        </p:txBody>
      </p:sp>
      <p:sp>
        <p:nvSpPr>
          <p:cNvPr id="961539" name="Rectangle 3"/>
          <p:cNvSpPr>
            <a:spLocks noGrp="1" noChangeArrowheads="1"/>
          </p:cNvSpPr>
          <p:nvPr>
            <p:ph idx="1"/>
          </p:nvPr>
        </p:nvSpPr>
        <p:spPr/>
        <p:txBody>
          <a:bodyPr/>
          <a:lstStyle/>
          <a:p>
            <a:pPr marL="539750" indent="-539750">
              <a:buFont typeface="Wingdings" panose="05000000000000000000" pitchFamily="2" charset="2"/>
              <a:buNone/>
            </a:pPr>
            <a:r>
              <a:rPr lang="en-US" altLang="zh-CN" dirty="0" smtClean="0"/>
              <a:t>(</a:t>
            </a:r>
            <a:r>
              <a:rPr lang="en-US" altLang="zh-CN" dirty="0"/>
              <a:t>4) </a:t>
            </a:r>
            <a:r>
              <a:rPr lang="zh-CN" altLang="en-US" dirty="0"/>
              <a:t>当分组离开 </a:t>
            </a:r>
            <a:r>
              <a:rPr lang="en-US" altLang="zh-CN" dirty="0"/>
              <a:t>MPLS </a:t>
            </a:r>
            <a:r>
              <a:rPr lang="zh-CN" altLang="en-US" dirty="0"/>
              <a:t>域时，</a:t>
            </a:r>
            <a:r>
              <a:rPr lang="en-US" altLang="zh-CN" dirty="0"/>
              <a:t>MPLS </a:t>
            </a:r>
            <a:r>
              <a:rPr lang="zh-CN" altLang="en-US" dirty="0">
                <a:solidFill>
                  <a:srgbClr val="FF0000"/>
                </a:solidFill>
              </a:rPr>
              <a:t>出口结点把分组的标记去除。</a:t>
            </a:r>
            <a:r>
              <a:rPr lang="zh-CN" altLang="en-US" dirty="0"/>
              <a:t>再以后就按照一般分组的转发方法进行转发。</a:t>
            </a:r>
            <a:endParaRPr lang="zh-CN" altLang="en-US" dirty="0"/>
          </a:p>
        </p:txBody>
      </p:sp>
      <p:sp>
        <p:nvSpPr>
          <p:cNvPr id="2" name="矩形 1"/>
          <p:cNvSpPr/>
          <p:nvPr/>
        </p:nvSpPr>
        <p:spPr>
          <a:xfrm>
            <a:off x="848544" y="3140968"/>
            <a:ext cx="8712968" cy="2259080"/>
          </a:xfrm>
          <a:prstGeom prst="rect">
            <a:avLst/>
          </a:prstGeom>
          <a:solidFill>
            <a:srgbClr val="CCECFF"/>
          </a:solidFill>
          <a:ln>
            <a:solidFill>
              <a:srgbClr val="000066"/>
            </a:solidFill>
          </a:ln>
        </p:spPr>
        <p:txBody>
          <a:bodyPr wrap="square">
            <a:spAutoFit/>
          </a:bodyPr>
          <a:lstStyle/>
          <a:p>
            <a:pPr>
              <a:lnSpc>
                <a:spcPct val="110000"/>
              </a:lnSpc>
            </a:pPr>
            <a:r>
              <a:rPr lang="zh-CN" altLang="zh-CN" sz="3200" b="1" dirty="0">
                <a:solidFill>
                  <a:srgbClr val="000066"/>
                </a:solidFill>
                <a:latin typeface="+mn-lt"/>
                <a:ea typeface="黑体" panose="02010609060101010101" pitchFamily="2" charset="-122"/>
              </a:rPr>
              <a:t>上述的这种“</a:t>
            </a:r>
            <a:r>
              <a:rPr lang="zh-CN" altLang="zh-CN" sz="3200" b="1" dirty="0">
                <a:solidFill>
                  <a:srgbClr val="C00000"/>
                </a:solidFill>
                <a:latin typeface="+mn-lt"/>
                <a:ea typeface="黑体" panose="02010609060101010101" pitchFamily="2" charset="-122"/>
              </a:rPr>
              <a:t>由</a:t>
            </a:r>
            <a:r>
              <a:rPr lang="zh-CN" altLang="zh-CN" sz="3200" b="1" dirty="0" smtClean="0">
                <a:solidFill>
                  <a:srgbClr val="C00000"/>
                </a:solidFill>
                <a:latin typeface="+mn-lt"/>
                <a:ea typeface="黑体" panose="02010609060101010101" pitchFamily="2" charset="-122"/>
              </a:rPr>
              <a:t>入口</a:t>
            </a:r>
            <a:r>
              <a:rPr lang="en-US" altLang="zh-CN" sz="3200" b="1" dirty="0" smtClean="0">
                <a:solidFill>
                  <a:srgbClr val="C00000"/>
                </a:solidFill>
                <a:latin typeface="+mn-lt"/>
                <a:ea typeface="黑体" panose="02010609060101010101" pitchFamily="2" charset="-122"/>
              </a:rPr>
              <a:t> LSR </a:t>
            </a:r>
            <a:r>
              <a:rPr lang="zh-CN" altLang="zh-CN" sz="3200" b="1" dirty="0" smtClean="0">
                <a:solidFill>
                  <a:srgbClr val="C00000"/>
                </a:solidFill>
                <a:latin typeface="+mn-lt"/>
                <a:ea typeface="黑体" panose="02010609060101010101" pitchFamily="2" charset="-122"/>
              </a:rPr>
              <a:t>确定进入</a:t>
            </a:r>
            <a:r>
              <a:rPr lang="en-US" altLang="zh-CN" sz="3200" b="1" dirty="0" smtClean="0">
                <a:solidFill>
                  <a:srgbClr val="C00000"/>
                </a:solidFill>
                <a:latin typeface="+mn-lt"/>
                <a:ea typeface="黑体" panose="02010609060101010101" pitchFamily="2" charset="-122"/>
              </a:rPr>
              <a:t> MPLS </a:t>
            </a:r>
            <a:r>
              <a:rPr lang="zh-CN" altLang="zh-CN" sz="3200" b="1" dirty="0" smtClean="0">
                <a:solidFill>
                  <a:srgbClr val="C00000"/>
                </a:solidFill>
                <a:latin typeface="+mn-lt"/>
                <a:ea typeface="黑体" panose="02010609060101010101" pitchFamily="2" charset="-122"/>
              </a:rPr>
              <a:t>域</a:t>
            </a:r>
            <a:r>
              <a:rPr lang="zh-CN" altLang="zh-CN" sz="3200" b="1" dirty="0">
                <a:solidFill>
                  <a:srgbClr val="C00000"/>
                </a:solidFill>
                <a:latin typeface="+mn-lt"/>
                <a:ea typeface="黑体" panose="02010609060101010101" pitchFamily="2" charset="-122"/>
              </a:rPr>
              <a:t>以后的转发路径</a:t>
            </a:r>
            <a:r>
              <a:rPr lang="zh-CN" altLang="zh-CN" sz="3200" b="1" dirty="0">
                <a:solidFill>
                  <a:srgbClr val="000066"/>
                </a:solidFill>
                <a:latin typeface="+mn-lt"/>
                <a:ea typeface="黑体" panose="02010609060101010101" pitchFamily="2" charset="-122"/>
              </a:rPr>
              <a:t>”称为</a:t>
            </a:r>
            <a:r>
              <a:rPr lang="zh-CN" altLang="zh-CN" sz="3200" b="1" dirty="0">
                <a:solidFill>
                  <a:srgbClr val="C00000"/>
                </a:solidFill>
                <a:latin typeface="+mn-lt"/>
                <a:ea typeface="黑体" panose="02010609060101010101" pitchFamily="2" charset="-122"/>
              </a:rPr>
              <a:t>显式</a:t>
            </a:r>
            <a:r>
              <a:rPr lang="zh-CN" altLang="zh-CN" sz="3200" b="1" dirty="0" smtClean="0">
                <a:solidFill>
                  <a:srgbClr val="C00000"/>
                </a:solidFill>
                <a:latin typeface="+mn-lt"/>
                <a:ea typeface="黑体" panose="02010609060101010101" pitchFamily="2" charset="-122"/>
              </a:rPr>
              <a:t>路由选择</a:t>
            </a:r>
            <a:r>
              <a:rPr lang="en-US" altLang="zh-CN" sz="3200" b="1" dirty="0" smtClean="0">
                <a:solidFill>
                  <a:srgbClr val="C00000"/>
                </a:solidFill>
                <a:latin typeface="+mn-lt"/>
                <a:ea typeface="黑体" panose="02010609060101010101" pitchFamily="2" charset="-122"/>
              </a:rPr>
              <a:t> </a:t>
            </a:r>
            <a:r>
              <a:rPr lang="en-US" altLang="zh-CN" sz="3200" b="1" dirty="0" smtClean="0">
                <a:solidFill>
                  <a:srgbClr val="000066"/>
                </a:solidFill>
                <a:latin typeface="+mn-lt"/>
                <a:ea typeface="黑体" panose="02010609060101010101" pitchFamily="2" charset="-122"/>
              </a:rPr>
              <a:t>(</a:t>
            </a:r>
            <a:r>
              <a:rPr lang="en-US" altLang="zh-CN" sz="3200" b="1" dirty="0">
                <a:solidFill>
                  <a:srgbClr val="000066"/>
                </a:solidFill>
                <a:latin typeface="+mn-lt"/>
                <a:ea typeface="黑体" panose="02010609060101010101" pitchFamily="2" charset="-122"/>
              </a:rPr>
              <a:t>explicit routing)</a:t>
            </a:r>
            <a:r>
              <a:rPr lang="zh-CN" altLang="zh-CN" sz="3200" b="1" dirty="0">
                <a:solidFill>
                  <a:srgbClr val="000066"/>
                </a:solidFill>
                <a:latin typeface="+mn-lt"/>
                <a:ea typeface="黑体" panose="02010609060101010101" pitchFamily="2" charset="-122"/>
              </a:rPr>
              <a:t>，它和互联网中通常使用的“每一个路由器</a:t>
            </a:r>
            <a:r>
              <a:rPr lang="zh-CN" altLang="zh-CN" sz="3200" b="1" dirty="0">
                <a:solidFill>
                  <a:srgbClr val="C00000"/>
                </a:solidFill>
                <a:latin typeface="+mn-lt"/>
                <a:ea typeface="黑体" panose="02010609060101010101" pitchFamily="2" charset="-122"/>
              </a:rPr>
              <a:t>逐跳</a:t>
            </a:r>
            <a:r>
              <a:rPr lang="zh-CN" altLang="zh-CN" sz="3200" b="1" dirty="0">
                <a:solidFill>
                  <a:srgbClr val="000066"/>
                </a:solidFill>
                <a:latin typeface="+mn-lt"/>
                <a:ea typeface="黑体" panose="02010609060101010101" pitchFamily="2" charset="-122"/>
              </a:rPr>
              <a:t>进行路由选择”有着很大的区别。</a:t>
            </a:r>
            <a:endParaRPr lang="zh-CN" altLang="zh-CN" sz="32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p:txBody>
          <a:bodyPr/>
          <a:lstStyle/>
          <a:p>
            <a:pPr marL="838200" indent="-838200">
              <a:buFontTx/>
              <a:buAutoNum type="arabicPeriod" startAt="2"/>
            </a:pPr>
            <a:r>
              <a:rPr lang="zh-CN" altLang="en-US" dirty="0"/>
              <a:t>转发等价类 </a:t>
            </a:r>
            <a:r>
              <a:rPr lang="en-US" altLang="zh-CN" dirty="0" smtClean="0"/>
              <a:t>FEC</a:t>
            </a:r>
            <a:endParaRPr lang="en-US" altLang="zh-CN" dirty="0"/>
          </a:p>
        </p:txBody>
      </p:sp>
      <p:sp>
        <p:nvSpPr>
          <p:cNvPr id="962563" name="Rectangle 3"/>
          <p:cNvSpPr>
            <a:spLocks noGrp="1" noChangeArrowheads="1"/>
          </p:cNvSpPr>
          <p:nvPr>
            <p:ph idx="1"/>
          </p:nvPr>
        </p:nvSpPr>
        <p:spPr/>
        <p:txBody>
          <a:bodyPr/>
          <a:lstStyle/>
          <a:p>
            <a:r>
              <a:rPr lang="en-US" altLang="zh-CN" dirty="0" smtClean="0"/>
              <a:t>MPLS </a:t>
            </a:r>
            <a:r>
              <a:rPr lang="zh-CN" altLang="zh-CN" dirty="0" smtClean="0"/>
              <a:t>有</a:t>
            </a:r>
            <a:r>
              <a:rPr lang="zh-CN" altLang="zh-CN" dirty="0"/>
              <a:t>个很重要的概念就是转发</a:t>
            </a:r>
            <a:r>
              <a:rPr lang="zh-CN" altLang="zh-CN" dirty="0" smtClean="0"/>
              <a:t>等价类</a:t>
            </a:r>
            <a:r>
              <a:rPr lang="en-US" altLang="zh-CN" dirty="0" smtClean="0"/>
              <a:t> FEC </a:t>
            </a:r>
            <a:r>
              <a:rPr lang="en-US" altLang="zh-CN" dirty="0"/>
              <a:t>(Forwarding Equivalence Class)</a:t>
            </a:r>
            <a:r>
              <a:rPr lang="zh-CN" altLang="zh-CN" dirty="0"/>
              <a:t>。</a:t>
            </a:r>
            <a:endParaRPr lang="en-US" altLang="zh-CN" dirty="0" smtClean="0"/>
          </a:p>
          <a:p>
            <a:r>
              <a:rPr lang="en-US" altLang="zh-CN" dirty="0" smtClean="0"/>
              <a:t>“</a:t>
            </a:r>
            <a:r>
              <a:rPr lang="zh-CN" altLang="en-US" dirty="0" smtClean="0">
                <a:solidFill>
                  <a:srgbClr val="FF0000"/>
                </a:solidFill>
              </a:rPr>
              <a:t>转发等价类</a:t>
            </a:r>
            <a:r>
              <a:rPr lang="zh-CN" altLang="en-US" dirty="0" smtClean="0"/>
              <a:t>”就是</a:t>
            </a:r>
            <a:r>
              <a:rPr lang="zh-CN" altLang="en-US" dirty="0"/>
              <a:t>路由器</a:t>
            </a:r>
            <a:r>
              <a:rPr lang="zh-CN" altLang="en-US" dirty="0">
                <a:solidFill>
                  <a:srgbClr val="FF0000"/>
                </a:solidFill>
              </a:rPr>
              <a:t>按照同样方式对待</a:t>
            </a:r>
            <a:r>
              <a:rPr lang="zh-CN" altLang="en-US" dirty="0"/>
              <a:t>的分组的集合。 </a:t>
            </a:r>
            <a:endParaRPr lang="zh-CN" altLang="en-US" dirty="0"/>
          </a:p>
        </p:txBody>
      </p:sp>
      <p:sp>
        <p:nvSpPr>
          <p:cNvPr id="2" name="矩形 1"/>
          <p:cNvSpPr/>
          <p:nvPr/>
        </p:nvSpPr>
        <p:spPr>
          <a:xfrm>
            <a:off x="1064568" y="3645024"/>
            <a:ext cx="8208912" cy="1717393"/>
          </a:xfrm>
          <a:prstGeom prst="rect">
            <a:avLst/>
          </a:prstGeom>
          <a:solidFill>
            <a:srgbClr val="66FFFF"/>
          </a:solidFill>
          <a:ln>
            <a:solidFill>
              <a:srgbClr val="000066"/>
            </a:solidFill>
          </a:ln>
        </p:spPr>
        <p:txBody>
          <a:bodyPr wrap="square">
            <a:spAutoFit/>
          </a:bodyPr>
          <a:lstStyle/>
          <a:p>
            <a:pPr>
              <a:lnSpc>
                <a:spcPct val="110000"/>
              </a:lnSpc>
            </a:pPr>
            <a:r>
              <a:rPr lang="zh-CN" altLang="zh-CN" sz="3200" b="1" dirty="0">
                <a:solidFill>
                  <a:srgbClr val="000066"/>
                </a:solidFill>
                <a:latin typeface="+mn-lt"/>
                <a:ea typeface="黑体" panose="02010609060101010101" pitchFamily="2" charset="-122"/>
              </a:rPr>
              <a:t>“</a:t>
            </a:r>
            <a:r>
              <a:rPr lang="zh-CN" altLang="zh-CN" sz="3200" b="1" dirty="0">
                <a:solidFill>
                  <a:srgbClr val="FF0000"/>
                </a:solidFill>
                <a:latin typeface="+mn-lt"/>
                <a:ea typeface="黑体" panose="02010609060101010101" pitchFamily="2" charset="-122"/>
              </a:rPr>
              <a:t>按照同样方式对待</a:t>
            </a:r>
            <a:r>
              <a:rPr lang="zh-CN" altLang="zh-CN" sz="3200" b="1" dirty="0">
                <a:solidFill>
                  <a:srgbClr val="000066"/>
                </a:solidFill>
                <a:latin typeface="+mn-lt"/>
                <a:ea typeface="黑体" panose="02010609060101010101" pitchFamily="2" charset="-122"/>
              </a:rPr>
              <a:t>”</a:t>
            </a:r>
            <a:r>
              <a:rPr lang="zh-CN" altLang="zh-CN" sz="3200" b="1" dirty="0" smtClean="0">
                <a:solidFill>
                  <a:srgbClr val="000066"/>
                </a:solidFill>
                <a:latin typeface="+mn-lt"/>
                <a:ea typeface="黑体" panose="02010609060101010101" pitchFamily="2" charset="-122"/>
              </a:rPr>
              <a:t>表示</a:t>
            </a:r>
            <a:r>
              <a:rPr lang="zh-CN" altLang="en-US" sz="3200" b="1" dirty="0" smtClean="0">
                <a:solidFill>
                  <a:srgbClr val="000066"/>
                </a:solidFill>
                <a:latin typeface="+mn-lt"/>
                <a:ea typeface="黑体" panose="02010609060101010101" pitchFamily="2" charset="-122"/>
              </a:rPr>
              <a:t>：</a:t>
            </a:r>
            <a:r>
              <a:rPr lang="zh-CN" altLang="zh-CN" sz="3200" b="1" dirty="0" smtClean="0">
                <a:solidFill>
                  <a:srgbClr val="000066"/>
                </a:solidFill>
                <a:latin typeface="+mn-lt"/>
                <a:ea typeface="黑体" panose="02010609060101010101" pitchFamily="2" charset="-122"/>
              </a:rPr>
              <a:t>从</a:t>
            </a:r>
            <a:r>
              <a:rPr lang="zh-CN" altLang="zh-CN" sz="3200" b="1" dirty="0">
                <a:solidFill>
                  <a:srgbClr val="000066"/>
                </a:solidFill>
                <a:latin typeface="+mn-lt"/>
                <a:ea typeface="黑体" panose="02010609060101010101" pitchFamily="2" charset="-122"/>
              </a:rPr>
              <a:t>同样接口转发到同样的下一跳地址，并且具有同样服务类别和同样丢弃优先级等。</a:t>
            </a:r>
            <a:endParaRPr lang="zh-CN" altLang="en-US" sz="32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p:txBody>
          <a:bodyPr/>
          <a:lstStyle/>
          <a:p>
            <a:pPr marL="838200" indent="-838200">
              <a:buFontTx/>
              <a:buAutoNum type="arabicPeriod" startAt="2"/>
            </a:pPr>
            <a:r>
              <a:rPr lang="zh-CN" altLang="en-US" dirty="0"/>
              <a:t>转发等价类 </a:t>
            </a:r>
            <a:r>
              <a:rPr lang="en-US" altLang="zh-CN" dirty="0" smtClean="0"/>
              <a:t>FEC</a:t>
            </a:r>
            <a:endParaRPr lang="en-US" altLang="zh-CN" dirty="0"/>
          </a:p>
        </p:txBody>
      </p:sp>
      <p:sp>
        <p:nvSpPr>
          <p:cNvPr id="962563" name="Rectangle 3"/>
          <p:cNvSpPr>
            <a:spLocks noGrp="1" noChangeArrowheads="1"/>
          </p:cNvSpPr>
          <p:nvPr>
            <p:ph idx="1"/>
          </p:nvPr>
        </p:nvSpPr>
        <p:spPr/>
        <p:txBody>
          <a:bodyPr/>
          <a:lstStyle/>
          <a:p>
            <a:r>
              <a:rPr lang="zh-CN" altLang="en-US" dirty="0" smtClean="0"/>
              <a:t>划分 </a:t>
            </a:r>
            <a:r>
              <a:rPr lang="en-US" altLang="zh-CN" dirty="0"/>
              <a:t>FEC </a:t>
            </a:r>
            <a:r>
              <a:rPr lang="zh-CN" altLang="en-US" dirty="0"/>
              <a:t>的方法不受什么限制，这都由网络管理员来控制，因此非常灵活。</a:t>
            </a:r>
            <a:endParaRPr lang="zh-CN" altLang="en-US" dirty="0"/>
          </a:p>
          <a:p>
            <a:r>
              <a:rPr lang="zh-CN" altLang="en-US" dirty="0"/>
              <a:t>入口结点并不是给每一个分组指派一个不同的标记，而是</a:t>
            </a:r>
            <a:r>
              <a:rPr lang="zh-CN" altLang="en-US" dirty="0">
                <a:solidFill>
                  <a:srgbClr val="FF0000"/>
                </a:solidFill>
              </a:rPr>
              <a:t>将属于同样 </a:t>
            </a:r>
            <a:r>
              <a:rPr lang="en-US" altLang="zh-CN" dirty="0">
                <a:solidFill>
                  <a:srgbClr val="FF0000"/>
                </a:solidFill>
              </a:rPr>
              <a:t>FEC </a:t>
            </a:r>
            <a:r>
              <a:rPr lang="zh-CN" altLang="en-US" dirty="0">
                <a:solidFill>
                  <a:srgbClr val="FF0000"/>
                </a:solidFill>
              </a:rPr>
              <a:t>的分组都指派同样的标记</a:t>
            </a:r>
            <a:r>
              <a:rPr lang="zh-CN" altLang="en-US" dirty="0" smtClean="0">
                <a:solidFill>
                  <a:srgbClr val="FF0000"/>
                </a:solidFill>
              </a:rPr>
              <a:t>。</a:t>
            </a:r>
            <a:endParaRPr lang="en-US" altLang="zh-CN" dirty="0" smtClean="0">
              <a:solidFill>
                <a:srgbClr val="FF0000"/>
              </a:solidFill>
            </a:endParaRPr>
          </a:p>
          <a:p>
            <a:r>
              <a:rPr lang="en-US" altLang="zh-CN" dirty="0" smtClean="0">
                <a:solidFill>
                  <a:srgbClr val="FF0000"/>
                </a:solidFill>
              </a:rPr>
              <a:t>FEC </a:t>
            </a:r>
            <a:r>
              <a:rPr lang="zh-CN" altLang="en-US" dirty="0">
                <a:solidFill>
                  <a:srgbClr val="FF0000"/>
                </a:solidFill>
              </a:rPr>
              <a:t>和标记是一一对应的关系</a:t>
            </a:r>
            <a:r>
              <a:rPr lang="zh-CN" altLang="en-US" dirty="0" smtClean="0">
                <a:solidFill>
                  <a:srgbClr val="FF0000"/>
                </a:solidFill>
              </a:rPr>
              <a:t>。</a:t>
            </a:r>
            <a:endParaRPr lang="en-US" altLang="zh-C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5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25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ChangeArrowheads="1"/>
          </p:cNvSpPr>
          <p:nvPr>
            <p:ph type="title"/>
          </p:nvPr>
        </p:nvSpPr>
        <p:spPr/>
        <p:txBody>
          <a:bodyPr/>
          <a:lstStyle/>
          <a:p>
            <a:pPr algn="ctr"/>
            <a:r>
              <a:rPr lang="en-US" altLang="zh-CN" dirty="0"/>
              <a:t>FEC </a:t>
            </a:r>
            <a:r>
              <a:rPr lang="zh-CN" altLang="en-US" dirty="0"/>
              <a:t>用于负载平衡 </a:t>
            </a:r>
            <a:endParaRPr lang="zh-CN" altLang="en-US" dirty="0"/>
          </a:p>
        </p:txBody>
      </p:sp>
      <p:grpSp>
        <p:nvGrpSpPr>
          <p:cNvPr id="2" name="组合 1"/>
          <p:cNvGrpSpPr/>
          <p:nvPr/>
        </p:nvGrpSpPr>
        <p:grpSpPr>
          <a:xfrm>
            <a:off x="992560" y="1216619"/>
            <a:ext cx="7992888" cy="2263477"/>
            <a:chOff x="992560" y="1216619"/>
            <a:chExt cx="7992888" cy="2263477"/>
          </a:xfrm>
        </p:grpSpPr>
        <p:sp>
          <p:nvSpPr>
            <p:cNvPr id="963587" name="Line 3"/>
            <p:cNvSpPr>
              <a:spLocks noChangeShapeType="1"/>
            </p:cNvSpPr>
            <p:nvPr/>
          </p:nvSpPr>
          <p:spPr bwMode="auto">
            <a:xfrm>
              <a:off x="1736750" y="1510305"/>
              <a:ext cx="1061112" cy="5476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88" name="Line 4"/>
            <p:cNvSpPr>
              <a:spLocks noChangeShapeType="1"/>
            </p:cNvSpPr>
            <p:nvPr/>
          </p:nvSpPr>
          <p:spPr bwMode="auto">
            <a:xfrm flipV="1">
              <a:off x="1736749" y="2097680"/>
              <a:ext cx="1176338" cy="7889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89" name="Line 5"/>
            <p:cNvSpPr>
              <a:spLocks noChangeShapeType="1"/>
            </p:cNvSpPr>
            <p:nvPr/>
          </p:nvSpPr>
          <p:spPr bwMode="auto">
            <a:xfrm flipV="1">
              <a:off x="2976720" y="1523005"/>
              <a:ext cx="2325158" cy="5349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90" name="Line 6"/>
            <p:cNvSpPr>
              <a:spLocks noChangeShapeType="1"/>
            </p:cNvSpPr>
            <p:nvPr/>
          </p:nvSpPr>
          <p:spPr bwMode="auto">
            <a:xfrm>
              <a:off x="5367230" y="1510306"/>
              <a:ext cx="1795463" cy="6588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91" name="Line 7"/>
            <p:cNvSpPr>
              <a:spLocks noChangeShapeType="1"/>
            </p:cNvSpPr>
            <p:nvPr/>
          </p:nvSpPr>
          <p:spPr bwMode="auto">
            <a:xfrm>
              <a:off x="2887291" y="2057993"/>
              <a:ext cx="1128183" cy="7858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92" name="Line 8"/>
            <p:cNvSpPr>
              <a:spLocks noChangeShapeType="1"/>
            </p:cNvSpPr>
            <p:nvPr/>
          </p:nvSpPr>
          <p:spPr bwMode="auto">
            <a:xfrm flipV="1">
              <a:off x="4125541" y="2843806"/>
              <a:ext cx="2178976" cy="428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93" name="Line 9"/>
            <p:cNvSpPr>
              <a:spLocks noChangeShapeType="1"/>
            </p:cNvSpPr>
            <p:nvPr/>
          </p:nvSpPr>
          <p:spPr bwMode="auto">
            <a:xfrm flipV="1">
              <a:off x="6519491" y="2169118"/>
              <a:ext cx="727471" cy="6270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94" name="Line 10"/>
            <p:cNvSpPr>
              <a:spLocks noChangeShapeType="1"/>
            </p:cNvSpPr>
            <p:nvPr/>
          </p:nvSpPr>
          <p:spPr bwMode="auto">
            <a:xfrm flipV="1">
              <a:off x="7319193" y="1553168"/>
              <a:ext cx="990600" cy="5969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95" name="Line 11"/>
            <p:cNvSpPr>
              <a:spLocks noChangeShapeType="1"/>
            </p:cNvSpPr>
            <p:nvPr/>
          </p:nvSpPr>
          <p:spPr bwMode="auto">
            <a:xfrm>
              <a:off x="7315754" y="2197694"/>
              <a:ext cx="925248" cy="6175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pic>
          <p:nvPicPr>
            <p:cNvPr id="963596" name="Picture 1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20723" y="1967505"/>
              <a:ext cx="53829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63597" name="Picture 1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77252" y="2700930"/>
              <a:ext cx="536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63598" name="Picture 1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74703" y="2700930"/>
              <a:ext cx="536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63599" name="Picture 1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61477" y="2057993"/>
              <a:ext cx="536575" cy="25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63600" name="Picture 1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07793" y="1415055"/>
              <a:ext cx="536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63601" name="Picture 1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1902" y="2426294"/>
              <a:ext cx="490141"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3602" name="Picture 1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1902" y="1232493"/>
              <a:ext cx="490141"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3603"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4308" y="2426294"/>
              <a:ext cx="493581"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3604" name="Picture 2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4308" y="1232493"/>
              <a:ext cx="493581"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3605" name="Freeform 21"/>
            <p:cNvSpPr/>
            <p:nvPr/>
          </p:nvSpPr>
          <p:spPr bwMode="auto">
            <a:xfrm>
              <a:off x="3231249" y="1322981"/>
              <a:ext cx="3740546" cy="631825"/>
            </a:xfrm>
            <a:custGeom>
              <a:avLst/>
              <a:gdLst>
                <a:gd name="T0" fmla="*/ 0 w 2028"/>
                <a:gd name="T1" fmla="*/ 252 h 330"/>
                <a:gd name="T2" fmla="*/ 174 w 2028"/>
                <a:gd name="T3" fmla="*/ 210 h 330"/>
                <a:gd name="T4" fmla="*/ 357 w 2028"/>
                <a:gd name="T5" fmla="*/ 164 h 330"/>
                <a:gd name="T6" fmla="*/ 634 w 2028"/>
                <a:gd name="T7" fmla="*/ 97 h 330"/>
                <a:gd name="T8" fmla="*/ 1098 w 2028"/>
                <a:gd name="T9" fmla="*/ 6 h 330"/>
                <a:gd name="T10" fmla="*/ 1374 w 2028"/>
                <a:gd name="T11" fmla="*/ 60 h 330"/>
                <a:gd name="T12" fmla="*/ 1531 w 2028"/>
                <a:gd name="T13" fmla="*/ 119 h 330"/>
                <a:gd name="T14" fmla="*/ 1746 w 2028"/>
                <a:gd name="T15" fmla="*/ 210 h 330"/>
                <a:gd name="T16" fmla="*/ 2028 w 2028"/>
                <a:gd name="T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8" h="330">
                  <a:moveTo>
                    <a:pt x="0" y="252"/>
                  </a:moveTo>
                  <a:cubicBezTo>
                    <a:pt x="28" y="245"/>
                    <a:pt x="115" y="225"/>
                    <a:pt x="174" y="210"/>
                  </a:cubicBezTo>
                  <a:cubicBezTo>
                    <a:pt x="233" y="195"/>
                    <a:pt x="280" y="183"/>
                    <a:pt x="357" y="164"/>
                  </a:cubicBezTo>
                  <a:cubicBezTo>
                    <a:pt x="434" y="145"/>
                    <a:pt x="511" y="123"/>
                    <a:pt x="634" y="97"/>
                  </a:cubicBezTo>
                  <a:cubicBezTo>
                    <a:pt x="757" y="71"/>
                    <a:pt x="975" y="12"/>
                    <a:pt x="1098" y="6"/>
                  </a:cubicBezTo>
                  <a:cubicBezTo>
                    <a:pt x="1221" y="0"/>
                    <a:pt x="1302" y="41"/>
                    <a:pt x="1374" y="60"/>
                  </a:cubicBezTo>
                  <a:cubicBezTo>
                    <a:pt x="1446" y="79"/>
                    <a:pt x="1469" y="94"/>
                    <a:pt x="1531" y="119"/>
                  </a:cubicBezTo>
                  <a:cubicBezTo>
                    <a:pt x="1593" y="144"/>
                    <a:pt x="1663" y="175"/>
                    <a:pt x="1746" y="210"/>
                  </a:cubicBezTo>
                  <a:cubicBezTo>
                    <a:pt x="1829" y="245"/>
                    <a:pt x="1969" y="305"/>
                    <a:pt x="2028" y="330"/>
                  </a:cubicBezTo>
                </a:path>
              </a:pathLst>
            </a:custGeom>
            <a:noFill/>
            <a:ln w="762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06" name="Line 22"/>
            <p:cNvSpPr>
              <a:spLocks noChangeShapeType="1"/>
            </p:cNvSpPr>
            <p:nvPr/>
          </p:nvSpPr>
          <p:spPr bwMode="auto">
            <a:xfrm>
              <a:off x="2089307" y="1510305"/>
              <a:ext cx="687917" cy="376238"/>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07" name="Line 23"/>
            <p:cNvSpPr>
              <a:spLocks noChangeShapeType="1"/>
            </p:cNvSpPr>
            <p:nvPr/>
          </p:nvSpPr>
          <p:spPr bwMode="auto">
            <a:xfrm>
              <a:off x="7293397" y="2381843"/>
              <a:ext cx="665559" cy="45720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08" name="Line 24"/>
            <p:cNvSpPr>
              <a:spLocks noChangeShapeType="1"/>
            </p:cNvSpPr>
            <p:nvPr/>
          </p:nvSpPr>
          <p:spPr bwMode="auto">
            <a:xfrm flipV="1">
              <a:off x="2022235" y="2150069"/>
              <a:ext cx="498740" cy="331787"/>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09" name="Line 25"/>
            <p:cNvSpPr>
              <a:spLocks noChangeShapeType="1"/>
            </p:cNvSpPr>
            <p:nvPr/>
          </p:nvSpPr>
          <p:spPr bwMode="auto">
            <a:xfrm flipV="1">
              <a:off x="7319193" y="1576981"/>
              <a:ext cx="675879" cy="390525"/>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10" name="Text Box 26"/>
            <p:cNvSpPr txBox="1">
              <a:spLocks noChangeArrowheads="1"/>
            </p:cNvSpPr>
            <p:nvPr/>
          </p:nvSpPr>
          <p:spPr bwMode="auto">
            <a:xfrm>
              <a:off x="6894405" y="1534119"/>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C</a:t>
              </a:r>
              <a:endParaRPr kumimoji="1" lang="en-US" altLang="zh-CN" sz="2400" b="1">
                <a:solidFill>
                  <a:srgbClr val="000099"/>
                </a:solidFill>
                <a:latin typeface="+mn-lt"/>
                <a:ea typeface="黑体" panose="02010609060101010101" pitchFamily="2" charset="-122"/>
              </a:endParaRPr>
            </a:p>
          </p:txBody>
        </p:sp>
        <p:sp>
          <p:nvSpPr>
            <p:cNvPr id="963611" name="Text Box 27"/>
            <p:cNvSpPr txBox="1">
              <a:spLocks noChangeArrowheads="1"/>
            </p:cNvSpPr>
            <p:nvPr/>
          </p:nvSpPr>
          <p:spPr bwMode="auto">
            <a:xfrm>
              <a:off x="5021552" y="1518244"/>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B</a:t>
              </a:r>
              <a:endParaRPr kumimoji="1" lang="en-US" altLang="zh-CN" sz="2400" b="1">
                <a:solidFill>
                  <a:srgbClr val="000099"/>
                </a:solidFill>
                <a:latin typeface="+mn-lt"/>
                <a:ea typeface="黑体" panose="02010609060101010101" pitchFamily="2" charset="-122"/>
              </a:endParaRPr>
            </a:p>
          </p:txBody>
        </p:sp>
        <p:sp>
          <p:nvSpPr>
            <p:cNvPr id="963612" name="Text Box 28"/>
            <p:cNvSpPr txBox="1">
              <a:spLocks noChangeArrowheads="1"/>
            </p:cNvSpPr>
            <p:nvPr/>
          </p:nvSpPr>
          <p:spPr bwMode="auto">
            <a:xfrm>
              <a:off x="2677476" y="1438869"/>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A</a:t>
              </a:r>
              <a:endParaRPr kumimoji="1" lang="en-US" altLang="zh-CN" sz="2400" b="1">
                <a:solidFill>
                  <a:srgbClr val="000099"/>
                </a:solidFill>
                <a:latin typeface="+mn-lt"/>
                <a:ea typeface="黑体" panose="02010609060101010101" pitchFamily="2" charset="-122"/>
              </a:endParaRPr>
            </a:p>
          </p:txBody>
        </p:sp>
        <p:sp>
          <p:nvSpPr>
            <p:cNvPr id="963613" name="Text Box 29"/>
            <p:cNvSpPr txBox="1">
              <a:spLocks noChangeArrowheads="1"/>
            </p:cNvSpPr>
            <p:nvPr/>
          </p:nvSpPr>
          <p:spPr bwMode="auto">
            <a:xfrm>
              <a:off x="1014918" y="1216619"/>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anose="02010609060101010101" pitchFamily="2" charset="-122"/>
                </a:rPr>
                <a:t>H</a:t>
              </a:r>
              <a:r>
                <a:rPr kumimoji="1" lang="en-US" altLang="zh-CN" sz="2400" b="1" baseline="-25000" dirty="0">
                  <a:solidFill>
                    <a:srgbClr val="000099"/>
                  </a:solidFill>
                  <a:latin typeface="+mn-lt"/>
                  <a:ea typeface="黑体" panose="02010609060101010101" pitchFamily="2" charset="-122"/>
                </a:rPr>
                <a:t>1</a:t>
              </a:r>
              <a:endParaRPr kumimoji="1" lang="en-US" altLang="zh-CN" sz="2400" b="1" baseline="-25000" dirty="0">
                <a:solidFill>
                  <a:srgbClr val="000099"/>
                </a:solidFill>
                <a:latin typeface="+mn-lt"/>
                <a:ea typeface="黑体" panose="02010609060101010101" pitchFamily="2" charset="-122"/>
              </a:endParaRPr>
            </a:p>
          </p:txBody>
        </p:sp>
        <p:sp>
          <p:nvSpPr>
            <p:cNvPr id="963614" name="Text Box 30"/>
            <p:cNvSpPr txBox="1">
              <a:spLocks noChangeArrowheads="1"/>
            </p:cNvSpPr>
            <p:nvPr/>
          </p:nvSpPr>
          <p:spPr bwMode="auto">
            <a:xfrm>
              <a:off x="6209929" y="2283419"/>
              <a:ext cx="389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E</a:t>
              </a:r>
              <a:endParaRPr kumimoji="1" lang="en-US" altLang="zh-CN" sz="2400" b="1">
                <a:solidFill>
                  <a:srgbClr val="000099"/>
                </a:solidFill>
                <a:latin typeface="+mn-lt"/>
                <a:ea typeface="黑体" panose="02010609060101010101" pitchFamily="2" charset="-122"/>
              </a:endParaRPr>
            </a:p>
          </p:txBody>
        </p:sp>
        <p:sp>
          <p:nvSpPr>
            <p:cNvPr id="963615" name="Text Box 31"/>
            <p:cNvSpPr txBox="1">
              <a:spLocks noChangeArrowheads="1"/>
            </p:cNvSpPr>
            <p:nvPr/>
          </p:nvSpPr>
          <p:spPr bwMode="auto">
            <a:xfrm>
              <a:off x="3760945" y="2204044"/>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D</a:t>
              </a:r>
              <a:endParaRPr kumimoji="1" lang="en-US" altLang="zh-CN" sz="2400" b="1">
                <a:solidFill>
                  <a:srgbClr val="000099"/>
                </a:solidFill>
                <a:latin typeface="+mn-lt"/>
                <a:ea typeface="黑体" panose="02010609060101010101" pitchFamily="2" charset="-122"/>
              </a:endParaRPr>
            </a:p>
          </p:txBody>
        </p:sp>
        <p:sp>
          <p:nvSpPr>
            <p:cNvPr id="963616" name="Text Box 32"/>
            <p:cNvSpPr txBox="1">
              <a:spLocks noChangeArrowheads="1"/>
            </p:cNvSpPr>
            <p:nvPr/>
          </p:nvSpPr>
          <p:spPr bwMode="auto">
            <a:xfrm>
              <a:off x="992560" y="2375494"/>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H</a:t>
              </a:r>
              <a:r>
                <a:rPr kumimoji="1" lang="en-US" altLang="zh-CN" sz="2400" b="1" baseline="-25000">
                  <a:solidFill>
                    <a:srgbClr val="000099"/>
                  </a:solidFill>
                  <a:latin typeface="+mn-lt"/>
                  <a:ea typeface="黑体" panose="02010609060101010101" pitchFamily="2" charset="-122"/>
                </a:rPr>
                <a:t>2</a:t>
              </a:r>
              <a:endParaRPr kumimoji="1" lang="en-US" altLang="zh-CN" sz="2400" b="1" baseline="-25000">
                <a:solidFill>
                  <a:srgbClr val="000099"/>
                </a:solidFill>
                <a:latin typeface="+mn-lt"/>
                <a:ea typeface="黑体" panose="02010609060101010101" pitchFamily="2" charset="-122"/>
              </a:endParaRPr>
            </a:p>
          </p:txBody>
        </p:sp>
        <p:sp>
          <p:nvSpPr>
            <p:cNvPr id="963617" name="Text Box 33"/>
            <p:cNvSpPr txBox="1">
              <a:spLocks noChangeArrowheads="1"/>
            </p:cNvSpPr>
            <p:nvPr/>
          </p:nvSpPr>
          <p:spPr bwMode="auto">
            <a:xfrm>
              <a:off x="8464151" y="1256306"/>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anose="02010609060101010101" pitchFamily="2" charset="-122"/>
                </a:rPr>
                <a:t>H</a:t>
              </a:r>
              <a:r>
                <a:rPr kumimoji="1" lang="en-US" altLang="zh-CN" sz="2400" b="1" baseline="-25000" dirty="0">
                  <a:solidFill>
                    <a:srgbClr val="000099"/>
                  </a:solidFill>
                  <a:latin typeface="+mn-lt"/>
                  <a:ea typeface="黑体" panose="02010609060101010101" pitchFamily="2" charset="-122"/>
                </a:rPr>
                <a:t>3</a:t>
              </a:r>
              <a:endParaRPr kumimoji="1" lang="en-US" altLang="zh-CN" sz="2400" b="1" baseline="-25000" dirty="0">
                <a:solidFill>
                  <a:srgbClr val="000099"/>
                </a:solidFill>
                <a:latin typeface="+mn-lt"/>
                <a:ea typeface="黑体" panose="02010609060101010101" pitchFamily="2" charset="-122"/>
              </a:endParaRPr>
            </a:p>
          </p:txBody>
        </p:sp>
        <p:sp>
          <p:nvSpPr>
            <p:cNvPr id="963618" name="Text Box 34"/>
            <p:cNvSpPr txBox="1">
              <a:spLocks noChangeArrowheads="1"/>
            </p:cNvSpPr>
            <p:nvPr/>
          </p:nvSpPr>
          <p:spPr bwMode="auto">
            <a:xfrm>
              <a:off x="8431474" y="2461219"/>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H</a:t>
              </a:r>
              <a:r>
                <a:rPr kumimoji="1" lang="en-US" altLang="zh-CN" sz="2400" b="1" baseline="-25000">
                  <a:solidFill>
                    <a:srgbClr val="000099"/>
                  </a:solidFill>
                  <a:latin typeface="+mn-lt"/>
                  <a:ea typeface="黑体" panose="02010609060101010101" pitchFamily="2" charset="-122"/>
                </a:rPr>
                <a:t>4</a:t>
              </a:r>
              <a:endParaRPr kumimoji="1" lang="en-US" altLang="zh-CN" sz="2400" b="1" baseline="-25000">
                <a:solidFill>
                  <a:srgbClr val="000099"/>
                </a:solidFill>
                <a:latin typeface="+mn-lt"/>
                <a:ea typeface="黑体" panose="02010609060101010101" pitchFamily="2" charset="-122"/>
              </a:endParaRPr>
            </a:p>
          </p:txBody>
        </p:sp>
        <p:sp>
          <p:nvSpPr>
            <p:cNvPr id="963619" name="Text Box 35"/>
            <p:cNvSpPr txBox="1">
              <a:spLocks noChangeArrowheads="1"/>
            </p:cNvSpPr>
            <p:nvPr/>
          </p:nvSpPr>
          <p:spPr bwMode="auto">
            <a:xfrm>
              <a:off x="2084147" y="3018431"/>
              <a:ext cx="68144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latin typeface="+mn-lt"/>
                  <a:ea typeface="黑体" panose="02010609060101010101" pitchFamily="2" charset="-122"/>
                </a:rPr>
                <a:t>(a) </a:t>
              </a:r>
              <a:r>
                <a:rPr kumimoji="1" lang="zh-CN" altLang="en-US" sz="2400" b="1" dirty="0">
                  <a:latin typeface="+mn-lt"/>
                  <a:ea typeface="黑体" panose="02010609060101010101" pitchFamily="2" charset="-122"/>
                </a:rPr>
                <a:t>传统路由选择协议使最短路径 </a:t>
              </a:r>
              <a:r>
                <a:rPr kumimoji="1" lang="en-US" altLang="zh-CN" sz="2400" b="1" dirty="0">
                  <a:latin typeface="+mn-lt"/>
                  <a:ea typeface="黑体" panose="02010609060101010101" pitchFamily="2" charset="-122"/>
                </a:rPr>
                <a:t>A→B→C </a:t>
              </a:r>
              <a:r>
                <a:rPr kumimoji="1" lang="zh-CN" altLang="en-US" sz="2400" b="1" dirty="0">
                  <a:latin typeface="+mn-lt"/>
                  <a:ea typeface="黑体" panose="02010609060101010101" pitchFamily="2" charset="-122"/>
                </a:rPr>
                <a:t>过载 </a:t>
              </a:r>
              <a:endParaRPr kumimoji="1" lang="zh-CN" altLang="en-US" sz="2400" b="1" dirty="0">
                <a:latin typeface="+mn-lt"/>
                <a:ea typeface="黑体" panose="02010609060101010101" pitchFamily="2" charset="-122"/>
              </a:endParaRPr>
            </a:p>
          </p:txBody>
        </p:sp>
      </p:grpSp>
      <p:grpSp>
        <p:nvGrpSpPr>
          <p:cNvPr id="963620" name="Group 36"/>
          <p:cNvGrpSpPr/>
          <p:nvPr/>
        </p:nvGrpSpPr>
        <p:grpSpPr bwMode="auto">
          <a:xfrm>
            <a:off x="992081" y="3675658"/>
            <a:ext cx="7978113" cy="2695576"/>
            <a:chOff x="567" y="2240"/>
            <a:chExt cx="4639" cy="1698"/>
          </a:xfrm>
        </p:grpSpPr>
        <p:sp>
          <p:nvSpPr>
            <p:cNvPr id="963621" name="Line 37"/>
            <p:cNvSpPr>
              <a:spLocks noChangeShapeType="1"/>
            </p:cNvSpPr>
            <p:nvPr/>
          </p:nvSpPr>
          <p:spPr bwMode="auto">
            <a:xfrm>
              <a:off x="1000" y="2621"/>
              <a:ext cx="617" cy="34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2" name="Line 38"/>
            <p:cNvSpPr>
              <a:spLocks noChangeShapeType="1"/>
            </p:cNvSpPr>
            <p:nvPr/>
          </p:nvSpPr>
          <p:spPr bwMode="auto">
            <a:xfrm flipV="1">
              <a:off x="1000" y="2993"/>
              <a:ext cx="684" cy="49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3" name="Line 39"/>
            <p:cNvSpPr>
              <a:spLocks noChangeShapeType="1"/>
            </p:cNvSpPr>
            <p:nvPr/>
          </p:nvSpPr>
          <p:spPr bwMode="auto">
            <a:xfrm flipV="1">
              <a:off x="1721" y="2630"/>
              <a:ext cx="1352" cy="33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4" name="Line 40"/>
            <p:cNvSpPr>
              <a:spLocks noChangeShapeType="1"/>
            </p:cNvSpPr>
            <p:nvPr/>
          </p:nvSpPr>
          <p:spPr bwMode="auto">
            <a:xfrm>
              <a:off x="3111" y="2621"/>
              <a:ext cx="1044" cy="41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5" name="Line 41"/>
            <p:cNvSpPr>
              <a:spLocks noChangeShapeType="1"/>
            </p:cNvSpPr>
            <p:nvPr/>
          </p:nvSpPr>
          <p:spPr bwMode="auto">
            <a:xfrm>
              <a:off x="1669" y="2968"/>
              <a:ext cx="656" cy="494"/>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6" name="Line 42"/>
            <p:cNvSpPr>
              <a:spLocks noChangeShapeType="1"/>
            </p:cNvSpPr>
            <p:nvPr/>
          </p:nvSpPr>
          <p:spPr bwMode="auto">
            <a:xfrm flipV="1">
              <a:off x="2389" y="3478"/>
              <a:ext cx="1339" cy="1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7" name="Line 43"/>
            <p:cNvSpPr>
              <a:spLocks noChangeShapeType="1"/>
            </p:cNvSpPr>
            <p:nvPr/>
          </p:nvSpPr>
          <p:spPr bwMode="auto">
            <a:xfrm flipV="1">
              <a:off x="3781" y="3036"/>
              <a:ext cx="423" cy="396"/>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8" name="Line 44"/>
            <p:cNvSpPr>
              <a:spLocks noChangeShapeType="1"/>
            </p:cNvSpPr>
            <p:nvPr/>
          </p:nvSpPr>
          <p:spPr bwMode="auto">
            <a:xfrm flipV="1">
              <a:off x="4246" y="2650"/>
              <a:ext cx="576" cy="3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9" name="Line 45"/>
            <p:cNvSpPr>
              <a:spLocks noChangeShapeType="1"/>
            </p:cNvSpPr>
            <p:nvPr/>
          </p:nvSpPr>
          <p:spPr bwMode="auto">
            <a:xfrm>
              <a:off x="4244" y="3056"/>
              <a:ext cx="538" cy="3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pic>
          <p:nvPicPr>
            <p:cNvPr id="963630" name="Picture 4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 y="3198"/>
              <a:ext cx="285"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3631"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 y="2446"/>
              <a:ext cx="285"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3632"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56" y="3198"/>
              <a:ext cx="287"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3633" name="Picture 4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56" y="2446"/>
              <a:ext cx="287"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3634" name="Text Box 50"/>
            <p:cNvSpPr txBox="1">
              <a:spLocks noChangeArrowheads="1"/>
            </p:cNvSpPr>
            <p:nvPr/>
          </p:nvSpPr>
          <p:spPr bwMode="auto">
            <a:xfrm>
              <a:off x="4052" y="2506"/>
              <a:ext cx="23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C</a:t>
              </a:r>
              <a:endParaRPr kumimoji="1" lang="en-US" altLang="zh-CN" sz="2400" b="1">
                <a:solidFill>
                  <a:srgbClr val="000099"/>
                </a:solidFill>
                <a:latin typeface="+mn-lt"/>
                <a:ea typeface="黑体" panose="02010609060101010101" pitchFamily="2" charset="-122"/>
              </a:endParaRPr>
            </a:p>
          </p:txBody>
        </p:sp>
        <p:sp>
          <p:nvSpPr>
            <p:cNvPr id="963635" name="Text Box 51"/>
            <p:cNvSpPr txBox="1">
              <a:spLocks noChangeArrowheads="1"/>
            </p:cNvSpPr>
            <p:nvPr/>
          </p:nvSpPr>
          <p:spPr bwMode="auto">
            <a:xfrm>
              <a:off x="2683" y="2240"/>
              <a:ext cx="23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B</a:t>
              </a:r>
              <a:endParaRPr kumimoji="1" lang="en-US" altLang="zh-CN" sz="2400" b="1">
                <a:solidFill>
                  <a:srgbClr val="000099"/>
                </a:solidFill>
                <a:latin typeface="+mn-lt"/>
                <a:ea typeface="黑体" panose="02010609060101010101" pitchFamily="2" charset="-122"/>
              </a:endParaRPr>
            </a:p>
          </p:txBody>
        </p:sp>
        <p:sp>
          <p:nvSpPr>
            <p:cNvPr id="963636" name="Text Box 52"/>
            <p:cNvSpPr txBox="1">
              <a:spLocks noChangeArrowheads="1"/>
            </p:cNvSpPr>
            <p:nvPr/>
          </p:nvSpPr>
          <p:spPr bwMode="auto">
            <a:xfrm>
              <a:off x="1518" y="2461"/>
              <a:ext cx="23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A</a:t>
              </a:r>
              <a:endParaRPr kumimoji="1" lang="en-US" altLang="zh-CN" sz="2400" b="1">
                <a:solidFill>
                  <a:srgbClr val="000099"/>
                </a:solidFill>
                <a:latin typeface="+mn-lt"/>
                <a:ea typeface="黑体" panose="02010609060101010101" pitchFamily="2" charset="-122"/>
              </a:endParaRPr>
            </a:p>
          </p:txBody>
        </p:sp>
        <p:sp>
          <p:nvSpPr>
            <p:cNvPr id="963637" name="Text Box 53"/>
            <p:cNvSpPr txBox="1">
              <a:spLocks noChangeArrowheads="1"/>
            </p:cNvSpPr>
            <p:nvPr/>
          </p:nvSpPr>
          <p:spPr bwMode="auto">
            <a:xfrm>
              <a:off x="574" y="2426"/>
              <a:ext cx="30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anose="02010609060101010101" pitchFamily="2" charset="-122"/>
                </a:rPr>
                <a:t>H</a:t>
              </a:r>
              <a:r>
                <a:rPr kumimoji="1" lang="en-US" altLang="zh-CN" sz="2400" b="1" baseline="-25000" dirty="0">
                  <a:solidFill>
                    <a:srgbClr val="000099"/>
                  </a:solidFill>
                  <a:latin typeface="+mn-lt"/>
                  <a:ea typeface="黑体" panose="02010609060101010101" pitchFamily="2" charset="-122"/>
                </a:rPr>
                <a:t>1</a:t>
              </a:r>
              <a:endParaRPr kumimoji="1" lang="en-US" altLang="zh-CN" sz="2400" b="1" baseline="-25000" dirty="0">
                <a:solidFill>
                  <a:srgbClr val="000099"/>
                </a:solidFill>
                <a:latin typeface="+mn-lt"/>
                <a:ea typeface="黑体" panose="02010609060101010101" pitchFamily="2" charset="-122"/>
              </a:endParaRPr>
            </a:p>
          </p:txBody>
        </p:sp>
        <p:sp>
          <p:nvSpPr>
            <p:cNvPr id="963638" name="Text Box 54"/>
            <p:cNvSpPr txBox="1">
              <a:spLocks noChangeArrowheads="1"/>
            </p:cNvSpPr>
            <p:nvPr/>
          </p:nvSpPr>
          <p:spPr bwMode="auto">
            <a:xfrm>
              <a:off x="567" y="3180"/>
              <a:ext cx="30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H</a:t>
              </a:r>
              <a:r>
                <a:rPr kumimoji="1" lang="en-US" altLang="zh-CN" sz="2400" b="1" baseline="-25000">
                  <a:solidFill>
                    <a:srgbClr val="000099"/>
                  </a:solidFill>
                  <a:latin typeface="+mn-lt"/>
                  <a:ea typeface="黑体" panose="02010609060101010101" pitchFamily="2" charset="-122"/>
                </a:rPr>
                <a:t>2</a:t>
              </a:r>
              <a:endParaRPr kumimoji="1" lang="en-US" altLang="zh-CN" sz="2400" b="1" baseline="-25000">
                <a:solidFill>
                  <a:srgbClr val="000099"/>
                </a:solidFill>
                <a:latin typeface="+mn-lt"/>
                <a:ea typeface="黑体" panose="02010609060101010101" pitchFamily="2" charset="-122"/>
              </a:endParaRPr>
            </a:p>
          </p:txBody>
        </p:sp>
        <p:sp>
          <p:nvSpPr>
            <p:cNvPr id="963639" name="Text Box 55"/>
            <p:cNvSpPr txBox="1">
              <a:spLocks noChangeArrowheads="1"/>
            </p:cNvSpPr>
            <p:nvPr/>
          </p:nvSpPr>
          <p:spPr bwMode="auto">
            <a:xfrm>
              <a:off x="4903" y="2467"/>
              <a:ext cx="30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H</a:t>
              </a:r>
              <a:r>
                <a:rPr kumimoji="1" lang="en-US" altLang="zh-CN" sz="2400" b="1" baseline="-25000">
                  <a:solidFill>
                    <a:srgbClr val="000099"/>
                  </a:solidFill>
                  <a:latin typeface="+mn-lt"/>
                  <a:ea typeface="黑体" panose="02010609060101010101" pitchFamily="2" charset="-122"/>
                </a:rPr>
                <a:t>3</a:t>
              </a:r>
              <a:endParaRPr kumimoji="1" lang="en-US" altLang="zh-CN" sz="2400" b="1" baseline="-25000">
                <a:solidFill>
                  <a:srgbClr val="000099"/>
                </a:solidFill>
                <a:latin typeface="+mn-lt"/>
                <a:ea typeface="黑体" panose="02010609060101010101" pitchFamily="2" charset="-122"/>
              </a:endParaRPr>
            </a:p>
          </p:txBody>
        </p:sp>
        <p:sp>
          <p:nvSpPr>
            <p:cNvPr id="963640" name="Text Box 56"/>
            <p:cNvSpPr txBox="1">
              <a:spLocks noChangeArrowheads="1"/>
            </p:cNvSpPr>
            <p:nvPr/>
          </p:nvSpPr>
          <p:spPr bwMode="auto">
            <a:xfrm>
              <a:off x="4882" y="3225"/>
              <a:ext cx="30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H</a:t>
              </a:r>
              <a:r>
                <a:rPr kumimoji="1" lang="en-US" altLang="zh-CN" sz="2400" b="1" baseline="-25000">
                  <a:solidFill>
                    <a:srgbClr val="000099"/>
                  </a:solidFill>
                  <a:latin typeface="+mn-lt"/>
                  <a:ea typeface="黑体" panose="02010609060101010101" pitchFamily="2" charset="-122"/>
                </a:rPr>
                <a:t>4</a:t>
              </a:r>
              <a:endParaRPr kumimoji="1" lang="en-US" altLang="zh-CN" sz="2400" b="1" baseline="-25000">
                <a:solidFill>
                  <a:srgbClr val="000099"/>
                </a:solidFill>
                <a:latin typeface="+mn-lt"/>
                <a:ea typeface="黑体" panose="02010609060101010101" pitchFamily="2" charset="-122"/>
              </a:endParaRPr>
            </a:p>
          </p:txBody>
        </p:sp>
        <p:sp>
          <p:nvSpPr>
            <p:cNvPr id="963641" name="Text Box 57"/>
            <p:cNvSpPr txBox="1">
              <a:spLocks noChangeArrowheads="1"/>
            </p:cNvSpPr>
            <p:nvPr/>
          </p:nvSpPr>
          <p:spPr bwMode="auto">
            <a:xfrm>
              <a:off x="2196" y="2971"/>
              <a:ext cx="23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D</a:t>
              </a:r>
              <a:endParaRPr kumimoji="1" lang="en-US" altLang="zh-CN" sz="2400" b="1">
                <a:solidFill>
                  <a:srgbClr val="000099"/>
                </a:solidFill>
                <a:latin typeface="+mn-lt"/>
                <a:ea typeface="黑体" panose="02010609060101010101" pitchFamily="2" charset="-122"/>
              </a:endParaRPr>
            </a:p>
          </p:txBody>
        </p:sp>
        <p:sp>
          <p:nvSpPr>
            <p:cNvPr id="963642" name="Text Box 58"/>
            <p:cNvSpPr txBox="1">
              <a:spLocks noChangeArrowheads="1"/>
            </p:cNvSpPr>
            <p:nvPr/>
          </p:nvSpPr>
          <p:spPr bwMode="auto">
            <a:xfrm>
              <a:off x="3569" y="2893"/>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E</a:t>
              </a:r>
              <a:endParaRPr kumimoji="1" lang="en-US" altLang="zh-CN" sz="2400" b="1">
                <a:solidFill>
                  <a:srgbClr val="000099"/>
                </a:solidFill>
                <a:latin typeface="+mn-lt"/>
                <a:ea typeface="黑体" panose="02010609060101010101" pitchFamily="2" charset="-122"/>
              </a:endParaRPr>
            </a:p>
          </p:txBody>
        </p:sp>
        <p:sp>
          <p:nvSpPr>
            <p:cNvPr id="963643" name="Text Box 59"/>
            <p:cNvSpPr txBox="1">
              <a:spLocks noChangeArrowheads="1"/>
            </p:cNvSpPr>
            <p:nvPr/>
          </p:nvSpPr>
          <p:spPr bwMode="auto">
            <a:xfrm>
              <a:off x="1321" y="3647"/>
              <a:ext cx="36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latin typeface="+mn-lt"/>
                  <a:ea typeface="黑体" panose="02010609060101010101" pitchFamily="2" charset="-122"/>
                </a:rPr>
                <a:t>(b) </a:t>
              </a:r>
              <a:r>
                <a:rPr kumimoji="1" lang="zh-CN" altLang="en-US" sz="2400" b="1" dirty="0" smtClean="0">
                  <a:latin typeface="+mn-lt"/>
                  <a:ea typeface="黑体" panose="02010609060101010101" pitchFamily="2" charset="-122"/>
                </a:rPr>
                <a:t>设置两种 </a:t>
              </a:r>
              <a:r>
                <a:rPr kumimoji="1" lang="en-US" altLang="zh-CN" sz="2400" b="1" dirty="0" smtClean="0">
                  <a:latin typeface="+mn-lt"/>
                  <a:ea typeface="黑体" panose="02010609060101010101" pitchFamily="2" charset="-122"/>
                </a:rPr>
                <a:t>FEC</a:t>
              </a:r>
              <a:r>
                <a:rPr kumimoji="1" lang="zh-CN" altLang="en-US" sz="2400" b="1" dirty="0" smtClean="0">
                  <a:latin typeface="+mn-lt"/>
                  <a:ea typeface="黑体" panose="02010609060101010101" pitchFamily="2" charset="-122"/>
                </a:rPr>
                <a:t>，利用 </a:t>
              </a:r>
              <a:r>
                <a:rPr kumimoji="1" lang="en-US" altLang="zh-CN" sz="2400" b="1" dirty="0">
                  <a:latin typeface="+mn-lt"/>
                  <a:ea typeface="黑体" panose="02010609060101010101" pitchFamily="2" charset="-122"/>
                </a:rPr>
                <a:t>FEC </a:t>
              </a:r>
              <a:r>
                <a:rPr kumimoji="1" lang="zh-CN" altLang="en-US" sz="2400" b="1" dirty="0">
                  <a:latin typeface="+mn-lt"/>
                  <a:ea typeface="黑体" panose="02010609060101010101" pitchFamily="2" charset="-122"/>
                </a:rPr>
                <a:t>使通信量分散</a:t>
              </a:r>
              <a:r>
                <a:rPr kumimoji="1" lang="zh-CN" altLang="en-US" sz="2000" b="1" dirty="0">
                  <a:latin typeface="+mn-lt"/>
                  <a:ea typeface="黑体" panose="02010609060101010101" pitchFamily="2" charset="-122"/>
                </a:rPr>
                <a:t> </a:t>
              </a:r>
              <a:endParaRPr kumimoji="1" lang="zh-CN" altLang="en-US" sz="2000" b="1" dirty="0">
                <a:latin typeface="+mn-lt"/>
                <a:ea typeface="黑体" panose="02010609060101010101" pitchFamily="2" charset="-122"/>
              </a:endParaRPr>
            </a:p>
          </p:txBody>
        </p:sp>
        <p:pic>
          <p:nvPicPr>
            <p:cNvPr id="963644" name="Picture 6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9" y="283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3645" name="Picture 6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5" y="329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3646" name="Picture 6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 y="2460"/>
              <a:ext cx="259"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3647" name="Picture 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8" y="332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3648" name="Picture 6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3" y="2910"/>
              <a:ext cx="259"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3649" name="Freeform 65"/>
            <p:cNvSpPr/>
            <p:nvPr/>
          </p:nvSpPr>
          <p:spPr bwMode="auto">
            <a:xfrm>
              <a:off x="1200" y="2545"/>
              <a:ext cx="3463" cy="393"/>
            </a:xfrm>
            <a:custGeom>
              <a:avLst/>
              <a:gdLst>
                <a:gd name="T0" fmla="*/ 0 w 3228"/>
                <a:gd name="T1" fmla="*/ 96 h 326"/>
                <a:gd name="T2" fmla="*/ 288 w 3228"/>
                <a:gd name="T3" fmla="*/ 234 h 326"/>
                <a:gd name="T4" fmla="*/ 480 w 3228"/>
                <a:gd name="T5" fmla="*/ 264 h 326"/>
                <a:gd name="T6" fmla="*/ 792 w 3228"/>
                <a:gd name="T7" fmla="*/ 210 h 326"/>
                <a:gd name="T8" fmla="*/ 975 w 3228"/>
                <a:gd name="T9" fmla="*/ 164 h 326"/>
                <a:gd name="T10" fmla="*/ 1252 w 3228"/>
                <a:gd name="T11" fmla="*/ 97 h 326"/>
                <a:gd name="T12" fmla="*/ 1716 w 3228"/>
                <a:gd name="T13" fmla="*/ 6 h 326"/>
                <a:gd name="T14" fmla="*/ 1992 w 3228"/>
                <a:gd name="T15" fmla="*/ 60 h 326"/>
                <a:gd name="T16" fmla="*/ 2149 w 3228"/>
                <a:gd name="T17" fmla="*/ 119 h 326"/>
                <a:gd name="T18" fmla="*/ 2364 w 3228"/>
                <a:gd name="T19" fmla="*/ 210 h 326"/>
                <a:gd name="T20" fmla="*/ 2646 w 3228"/>
                <a:gd name="T21" fmla="*/ 312 h 326"/>
                <a:gd name="T22" fmla="*/ 2874 w 3228"/>
                <a:gd name="T23" fmla="*/ 294 h 326"/>
                <a:gd name="T24" fmla="*/ 3060 w 3228"/>
                <a:gd name="T25" fmla="*/ 204 h 326"/>
                <a:gd name="T26" fmla="*/ 3228 w 3228"/>
                <a:gd name="T27" fmla="*/ 10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8" h="326">
                  <a:moveTo>
                    <a:pt x="0" y="96"/>
                  </a:moveTo>
                  <a:cubicBezTo>
                    <a:pt x="49" y="119"/>
                    <a:pt x="208" y="206"/>
                    <a:pt x="288" y="234"/>
                  </a:cubicBezTo>
                  <a:cubicBezTo>
                    <a:pt x="368" y="262"/>
                    <a:pt x="396" y="268"/>
                    <a:pt x="480" y="264"/>
                  </a:cubicBezTo>
                  <a:cubicBezTo>
                    <a:pt x="564" y="260"/>
                    <a:pt x="710" y="227"/>
                    <a:pt x="792" y="210"/>
                  </a:cubicBezTo>
                  <a:cubicBezTo>
                    <a:pt x="874" y="193"/>
                    <a:pt x="898" y="183"/>
                    <a:pt x="975" y="164"/>
                  </a:cubicBezTo>
                  <a:cubicBezTo>
                    <a:pt x="1052" y="145"/>
                    <a:pt x="1129" y="123"/>
                    <a:pt x="1252" y="97"/>
                  </a:cubicBezTo>
                  <a:cubicBezTo>
                    <a:pt x="1375" y="71"/>
                    <a:pt x="1593" y="12"/>
                    <a:pt x="1716" y="6"/>
                  </a:cubicBezTo>
                  <a:cubicBezTo>
                    <a:pt x="1839" y="0"/>
                    <a:pt x="1920" y="41"/>
                    <a:pt x="1992" y="60"/>
                  </a:cubicBezTo>
                  <a:cubicBezTo>
                    <a:pt x="2064" y="79"/>
                    <a:pt x="2087" y="94"/>
                    <a:pt x="2149" y="119"/>
                  </a:cubicBezTo>
                  <a:cubicBezTo>
                    <a:pt x="2211" y="144"/>
                    <a:pt x="2281" y="178"/>
                    <a:pt x="2364" y="210"/>
                  </a:cubicBezTo>
                  <a:cubicBezTo>
                    <a:pt x="2447" y="242"/>
                    <a:pt x="2561" y="298"/>
                    <a:pt x="2646" y="312"/>
                  </a:cubicBezTo>
                  <a:cubicBezTo>
                    <a:pt x="2731" y="326"/>
                    <a:pt x="2805" y="312"/>
                    <a:pt x="2874" y="294"/>
                  </a:cubicBezTo>
                  <a:cubicBezTo>
                    <a:pt x="2943" y="276"/>
                    <a:pt x="3001" y="235"/>
                    <a:pt x="3060" y="204"/>
                  </a:cubicBezTo>
                  <a:cubicBezTo>
                    <a:pt x="3119" y="173"/>
                    <a:pt x="3193" y="128"/>
                    <a:pt x="3228" y="108"/>
                  </a:cubicBezTo>
                </a:path>
              </a:pathLst>
            </a:custGeom>
            <a:noFill/>
            <a:ln w="381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50" name="Freeform 66"/>
            <p:cNvSpPr/>
            <p:nvPr/>
          </p:nvSpPr>
          <p:spPr bwMode="auto">
            <a:xfrm>
              <a:off x="1155" y="3130"/>
              <a:ext cx="3522" cy="470"/>
            </a:xfrm>
            <a:custGeom>
              <a:avLst/>
              <a:gdLst>
                <a:gd name="T0" fmla="*/ 0 w 3282"/>
                <a:gd name="T1" fmla="*/ 259 h 391"/>
                <a:gd name="T2" fmla="*/ 240 w 3282"/>
                <a:gd name="T3" fmla="*/ 116 h 391"/>
                <a:gd name="T4" fmla="*/ 498 w 3282"/>
                <a:gd name="T5" fmla="*/ 7 h 391"/>
                <a:gd name="T6" fmla="*/ 756 w 3282"/>
                <a:gd name="T7" fmla="*/ 157 h 391"/>
                <a:gd name="T8" fmla="*/ 1026 w 3282"/>
                <a:gd name="T9" fmla="*/ 349 h 391"/>
                <a:gd name="T10" fmla="*/ 1245 w 3282"/>
                <a:gd name="T11" fmla="*/ 385 h 391"/>
                <a:gd name="T12" fmla="*/ 1626 w 3282"/>
                <a:gd name="T13" fmla="*/ 385 h 391"/>
                <a:gd name="T14" fmla="*/ 2124 w 3282"/>
                <a:gd name="T15" fmla="*/ 385 h 391"/>
                <a:gd name="T16" fmla="*/ 2442 w 3282"/>
                <a:gd name="T17" fmla="*/ 349 h 391"/>
                <a:gd name="T18" fmla="*/ 2592 w 3282"/>
                <a:gd name="T19" fmla="*/ 277 h 391"/>
                <a:gd name="T20" fmla="*/ 2796 w 3282"/>
                <a:gd name="T21" fmla="*/ 91 h 391"/>
                <a:gd name="T22" fmla="*/ 2946 w 3282"/>
                <a:gd name="T23" fmla="*/ 67 h 391"/>
                <a:gd name="T24" fmla="*/ 3101 w 3282"/>
                <a:gd name="T25" fmla="*/ 160 h 391"/>
                <a:gd name="T26" fmla="*/ 3282 w 3282"/>
                <a:gd name="T27" fmla="*/ 27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82" h="391">
                  <a:moveTo>
                    <a:pt x="0" y="259"/>
                  </a:moveTo>
                  <a:cubicBezTo>
                    <a:pt x="39" y="235"/>
                    <a:pt x="157" y="158"/>
                    <a:pt x="240" y="116"/>
                  </a:cubicBezTo>
                  <a:cubicBezTo>
                    <a:pt x="323" y="74"/>
                    <a:pt x="412" y="0"/>
                    <a:pt x="498" y="7"/>
                  </a:cubicBezTo>
                  <a:cubicBezTo>
                    <a:pt x="584" y="14"/>
                    <a:pt x="668" y="100"/>
                    <a:pt x="756" y="157"/>
                  </a:cubicBezTo>
                  <a:cubicBezTo>
                    <a:pt x="844" y="214"/>
                    <a:pt x="945" y="311"/>
                    <a:pt x="1026" y="349"/>
                  </a:cubicBezTo>
                  <a:cubicBezTo>
                    <a:pt x="1107" y="387"/>
                    <a:pt x="1145" y="379"/>
                    <a:pt x="1245" y="385"/>
                  </a:cubicBezTo>
                  <a:cubicBezTo>
                    <a:pt x="1345" y="391"/>
                    <a:pt x="1480" y="385"/>
                    <a:pt x="1626" y="385"/>
                  </a:cubicBezTo>
                  <a:cubicBezTo>
                    <a:pt x="1772" y="385"/>
                    <a:pt x="1988" y="391"/>
                    <a:pt x="2124" y="385"/>
                  </a:cubicBezTo>
                  <a:cubicBezTo>
                    <a:pt x="2260" y="379"/>
                    <a:pt x="2364" y="367"/>
                    <a:pt x="2442" y="349"/>
                  </a:cubicBezTo>
                  <a:cubicBezTo>
                    <a:pt x="2520" y="331"/>
                    <a:pt x="2533" y="320"/>
                    <a:pt x="2592" y="277"/>
                  </a:cubicBezTo>
                  <a:cubicBezTo>
                    <a:pt x="2651" y="234"/>
                    <a:pt x="2737" y="126"/>
                    <a:pt x="2796" y="91"/>
                  </a:cubicBezTo>
                  <a:cubicBezTo>
                    <a:pt x="2855" y="56"/>
                    <a:pt x="2895" y="55"/>
                    <a:pt x="2946" y="67"/>
                  </a:cubicBezTo>
                  <a:cubicBezTo>
                    <a:pt x="2997" y="79"/>
                    <a:pt x="3045" y="126"/>
                    <a:pt x="3101" y="160"/>
                  </a:cubicBezTo>
                  <a:cubicBezTo>
                    <a:pt x="3157" y="194"/>
                    <a:pt x="3244" y="248"/>
                    <a:pt x="3282" y="271"/>
                  </a:cubicBezTo>
                </a:path>
              </a:pathLst>
            </a:custGeom>
            <a:noFill/>
            <a:ln w="38100" cmpd="sng">
              <a:solidFill>
                <a:srgbClr val="C0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36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zh-CN" dirty="0"/>
              <a:t>流量工程</a:t>
            </a:r>
            <a:endParaRPr lang="zh-CN" altLang="en-US" dirty="0"/>
          </a:p>
        </p:txBody>
      </p:sp>
      <p:sp>
        <p:nvSpPr>
          <p:cNvPr id="4" name="内容占位符 3"/>
          <p:cNvSpPr>
            <a:spLocks noGrp="1"/>
          </p:cNvSpPr>
          <p:nvPr>
            <p:ph idx="1"/>
          </p:nvPr>
        </p:nvSpPr>
        <p:spPr/>
        <p:txBody>
          <a:bodyPr/>
          <a:lstStyle/>
          <a:p>
            <a:r>
              <a:rPr lang="zh-CN" altLang="zh-CN" dirty="0"/>
              <a:t>网络管理员采用自定义</a:t>
            </a:r>
            <a:r>
              <a:rPr lang="zh-CN" altLang="zh-CN" dirty="0" smtClean="0"/>
              <a:t>的</a:t>
            </a:r>
            <a:r>
              <a:rPr lang="en-US" altLang="zh-CN" dirty="0" smtClean="0"/>
              <a:t> FEC </a:t>
            </a:r>
            <a:r>
              <a:rPr lang="zh-CN" altLang="zh-CN" dirty="0" smtClean="0"/>
              <a:t>就</a:t>
            </a:r>
            <a:r>
              <a:rPr lang="zh-CN" altLang="zh-CN" dirty="0"/>
              <a:t>可以更好地管理网络的资源</a:t>
            </a:r>
            <a:r>
              <a:rPr lang="zh-CN" altLang="zh-CN" dirty="0" smtClean="0"/>
              <a:t>。</a:t>
            </a:r>
            <a:endParaRPr lang="en-US" altLang="zh-CN" dirty="0" smtClean="0"/>
          </a:p>
          <a:p>
            <a:r>
              <a:rPr lang="zh-CN" altLang="zh-CN" dirty="0" smtClean="0"/>
              <a:t>这种</a:t>
            </a:r>
            <a:r>
              <a:rPr lang="zh-CN" altLang="zh-CN" dirty="0"/>
              <a:t>均衡网络负载的做法也称为</a:t>
            </a:r>
            <a:r>
              <a:rPr lang="zh-CN" altLang="zh-CN" dirty="0">
                <a:solidFill>
                  <a:srgbClr val="FF0000"/>
                </a:solidFill>
              </a:rPr>
              <a:t>流量</a:t>
            </a:r>
            <a:r>
              <a:rPr lang="zh-CN" altLang="zh-CN" dirty="0" smtClean="0">
                <a:solidFill>
                  <a:srgbClr val="FF0000"/>
                </a:solidFill>
              </a:rPr>
              <a:t>工程</a:t>
            </a:r>
            <a:r>
              <a:rPr lang="en-US" altLang="zh-CN" dirty="0" smtClean="0">
                <a:solidFill>
                  <a:srgbClr val="FF0000"/>
                </a:solidFill>
              </a:rPr>
              <a:t> TE </a:t>
            </a:r>
            <a:r>
              <a:rPr lang="en-US" altLang="zh-CN" dirty="0"/>
              <a:t>(Traffic Engineering</a:t>
            </a:r>
            <a:r>
              <a:rPr lang="en-US" altLang="zh-CN" dirty="0" smtClean="0"/>
              <a:t>) </a:t>
            </a:r>
            <a:r>
              <a:rPr lang="zh-CN" altLang="zh-CN" dirty="0" smtClean="0"/>
              <a:t>或</a:t>
            </a:r>
            <a:r>
              <a:rPr lang="zh-CN" altLang="zh-CN" dirty="0"/>
              <a:t>通信量工程。</a:t>
            </a:r>
            <a:endParaRPr lang="zh-CN" altLang="en-US" dirty="0"/>
          </a:p>
        </p:txBody>
      </p:sp>
    </p:spTree>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2" name="Rectangle 4"/>
          <p:cNvSpPr>
            <a:spLocks noGrp="1" noChangeArrowheads="1"/>
          </p:cNvSpPr>
          <p:nvPr>
            <p:ph type="title"/>
          </p:nvPr>
        </p:nvSpPr>
        <p:spPr/>
        <p:txBody>
          <a:bodyPr/>
          <a:lstStyle/>
          <a:p>
            <a:r>
              <a:rPr lang="en-US" altLang="zh-CN" dirty="0"/>
              <a:t>4.9.2  </a:t>
            </a:r>
            <a:r>
              <a:rPr lang="en-US" altLang="zh-CN" dirty="0" smtClean="0"/>
              <a:t>MPLS </a:t>
            </a:r>
            <a:r>
              <a:rPr lang="zh-CN" altLang="zh-CN" dirty="0" smtClean="0"/>
              <a:t>首部</a:t>
            </a:r>
            <a:r>
              <a:rPr lang="zh-CN" altLang="zh-CN" dirty="0"/>
              <a:t>的位置与格式</a:t>
            </a:r>
            <a:endParaRPr lang="zh-CN" altLang="en-US" dirty="0"/>
          </a:p>
        </p:txBody>
      </p:sp>
      <p:sp>
        <p:nvSpPr>
          <p:cNvPr id="964613" name="Rectangle 5"/>
          <p:cNvSpPr>
            <a:spLocks noGrp="1" noChangeArrowheads="1"/>
          </p:cNvSpPr>
          <p:nvPr>
            <p:ph idx="1"/>
          </p:nvPr>
        </p:nvSpPr>
        <p:spPr/>
        <p:txBody>
          <a:bodyPr/>
          <a:lstStyle/>
          <a:p>
            <a:r>
              <a:rPr lang="en-US" altLang="zh-CN" sz="2800" dirty="0" smtClean="0"/>
              <a:t>MPLS </a:t>
            </a:r>
            <a:r>
              <a:rPr lang="zh-CN" altLang="zh-CN" sz="2800" dirty="0" smtClean="0"/>
              <a:t>并不</a:t>
            </a:r>
            <a:r>
              <a:rPr lang="zh-CN" altLang="zh-CN" sz="2800" dirty="0"/>
              <a:t>要求下层的网络都使用面向连接的技术</a:t>
            </a:r>
            <a:r>
              <a:rPr lang="zh-CN" altLang="zh-CN" sz="2800" dirty="0" smtClean="0"/>
              <a:t>。</a:t>
            </a:r>
            <a:endParaRPr lang="en-US" altLang="zh-CN" sz="2800" dirty="0" smtClean="0"/>
          </a:p>
          <a:p>
            <a:r>
              <a:rPr lang="zh-CN" altLang="zh-CN" sz="2800" dirty="0"/>
              <a:t>下层的</a:t>
            </a:r>
            <a:r>
              <a:rPr lang="zh-CN" altLang="zh-CN" sz="2800" dirty="0" smtClean="0"/>
              <a:t>网络并不</a:t>
            </a:r>
            <a:r>
              <a:rPr lang="zh-CN" altLang="zh-CN" sz="2800" dirty="0"/>
              <a:t>提供打标记的</a:t>
            </a:r>
            <a:r>
              <a:rPr lang="zh-CN" altLang="zh-CN" sz="2800" dirty="0" smtClean="0"/>
              <a:t>手段</a:t>
            </a:r>
            <a:r>
              <a:rPr lang="zh-CN" altLang="en-US" sz="2800" dirty="0" smtClean="0"/>
              <a:t>，</a:t>
            </a:r>
            <a:r>
              <a:rPr lang="zh-CN" altLang="zh-CN" sz="2800" dirty="0" smtClean="0"/>
              <a:t>而</a:t>
            </a:r>
            <a:r>
              <a:rPr lang="en-US" altLang="zh-CN" sz="2800" dirty="0" smtClean="0"/>
              <a:t> IPv4 </a:t>
            </a:r>
            <a:r>
              <a:rPr lang="zh-CN" altLang="zh-CN" sz="2800" dirty="0" smtClean="0"/>
              <a:t>数据报</a:t>
            </a:r>
            <a:r>
              <a:rPr lang="zh-CN" altLang="zh-CN" sz="2800" dirty="0"/>
              <a:t>首部也没有多余的位置</a:t>
            </a:r>
            <a:r>
              <a:rPr lang="zh-CN" altLang="zh-CN" sz="2800" dirty="0" smtClean="0"/>
              <a:t>存放</a:t>
            </a:r>
            <a:r>
              <a:rPr lang="en-US" altLang="zh-CN" sz="2800" dirty="0" smtClean="0"/>
              <a:t> MPLS </a:t>
            </a:r>
            <a:r>
              <a:rPr lang="zh-CN" altLang="zh-CN" sz="2800" dirty="0" smtClean="0"/>
              <a:t>标记。</a:t>
            </a:r>
            <a:endParaRPr lang="en-US" altLang="zh-CN" sz="2800" dirty="0" smtClean="0"/>
          </a:p>
          <a:p>
            <a:r>
              <a:rPr lang="zh-CN" altLang="zh-CN" sz="2800" dirty="0" smtClean="0"/>
              <a:t>这</a:t>
            </a:r>
            <a:r>
              <a:rPr lang="zh-CN" altLang="zh-CN" sz="2800" dirty="0"/>
              <a:t>就需要使用一种</a:t>
            </a:r>
            <a:r>
              <a:rPr lang="zh-CN" altLang="zh-CN" sz="2800" dirty="0">
                <a:solidFill>
                  <a:srgbClr val="0000FF"/>
                </a:solidFill>
              </a:rPr>
              <a:t>封装技术：</a:t>
            </a:r>
            <a:r>
              <a:rPr lang="zh-CN" altLang="zh-CN" sz="2800" dirty="0"/>
              <a:t>在</a:t>
            </a:r>
            <a:r>
              <a:rPr lang="zh-CN" altLang="zh-CN" sz="2800" dirty="0" smtClean="0"/>
              <a:t>把</a:t>
            </a:r>
            <a:r>
              <a:rPr lang="en-US" altLang="zh-CN" sz="2800" dirty="0" smtClean="0"/>
              <a:t> IP </a:t>
            </a:r>
            <a:r>
              <a:rPr lang="zh-CN" altLang="zh-CN" sz="2800" dirty="0" smtClean="0"/>
              <a:t>数据报</a:t>
            </a:r>
            <a:r>
              <a:rPr lang="zh-CN" altLang="zh-CN" sz="2800" dirty="0"/>
              <a:t>封装成以太网帧之前，先要插入一</a:t>
            </a:r>
            <a:r>
              <a:rPr lang="zh-CN" altLang="zh-CN" sz="2800" dirty="0" smtClean="0"/>
              <a:t>个</a:t>
            </a:r>
            <a:r>
              <a:rPr lang="en-US" altLang="zh-CN" sz="2800" dirty="0" smtClean="0"/>
              <a:t> MPLS </a:t>
            </a:r>
            <a:r>
              <a:rPr lang="zh-CN" altLang="zh-CN" sz="2800" dirty="0" smtClean="0"/>
              <a:t>首部。</a:t>
            </a:r>
            <a:endParaRPr lang="en-US" altLang="zh-CN" sz="2800" dirty="0" smtClean="0"/>
          </a:p>
          <a:p>
            <a:r>
              <a:rPr lang="zh-CN" altLang="zh-CN" sz="2800" dirty="0">
                <a:solidFill>
                  <a:srgbClr val="FF0000"/>
                </a:solidFill>
              </a:rPr>
              <a:t>从层次的角度看，</a:t>
            </a:r>
            <a:r>
              <a:rPr lang="en-US" altLang="zh-CN" sz="2800" dirty="0" smtClean="0">
                <a:solidFill>
                  <a:srgbClr val="FF0000"/>
                </a:solidFill>
              </a:rPr>
              <a:t>MPLS </a:t>
            </a:r>
            <a:r>
              <a:rPr lang="zh-CN" altLang="zh-CN" sz="2800" dirty="0" smtClean="0">
                <a:solidFill>
                  <a:srgbClr val="FF0000"/>
                </a:solidFill>
              </a:rPr>
              <a:t>首部</a:t>
            </a:r>
            <a:r>
              <a:rPr lang="zh-CN" altLang="zh-CN" sz="2800" dirty="0">
                <a:solidFill>
                  <a:srgbClr val="FF0000"/>
                </a:solidFill>
              </a:rPr>
              <a:t>就处在第二层和第三层</a:t>
            </a:r>
            <a:r>
              <a:rPr lang="zh-CN" altLang="zh-CN" sz="2800" dirty="0" smtClean="0">
                <a:solidFill>
                  <a:srgbClr val="FF0000"/>
                </a:solidFill>
              </a:rPr>
              <a:t>之间</a:t>
            </a:r>
            <a:r>
              <a:rPr lang="zh-CN" altLang="en-US" sz="2800" dirty="0" smtClean="0">
                <a:solidFill>
                  <a:srgbClr val="FF0000"/>
                </a:solidFill>
              </a:rPr>
              <a:t>。</a:t>
            </a:r>
            <a:endParaRPr lang="en-US" altLang="zh-CN" sz="2800" dirty="0" smtClean="0">
              <a:solidFill>
                <a:srgbClr val="FF0000"/>
              </a:solidFill>
            </a:endParaRPr>
          </a:p>
        </p:txBody>
      </p:sp>
      <p:grpSp>
        <p:nvGrpSpPr>
          <p:cNvPr id="5" name="组合 4"/>
          <p:cNvGrpSpPr/>
          <p:nvPr/>
        </p:nvGrpSpPr>
        <p:grpSpPr>
          <a:xfrm>
            <a:off x="3717527" y="4566138"/>
            <a:ext cx="3611737" cy="1311134"/>
            <a:chOff x="3728864" y="4437112"/>
            <a:chExt cx="3611737" cy="1311134"/>
          </a:xfrm>
        </p:grpSpPr>
        <p:sp>
          <p:nvSpPr>
            <p:cNvPr id="2" name="矩形 1"/>
            <p:cNvSpPr/>
            <p:nvPr/>
          </p:nvSpPr>
          <p:spPr bwMode="auto">
            <a:xfrm>
              <a:off x="3728864" y="4437112"/>
              <a:ext cx="2160240" cy="447038"/>
            </a:xfrm>
            <a:prstGeom prst="rect">
              <a:avLst/>
            </a:prstGeom>
            <a:solidFill>
              <a:srgbClr val="FFFF66"/>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mn-lt"/>
                  <a:ea typeface="黑体" panose="02010609060101010101" pitchFamily="2" charset="-122"/>
                </a:rPr>
                <a:t>网络层</a:t>
              </a:r>
              <a:endParaRPr kumimoji="0" lang="zh-CN" altLang="en-US" sz="2400" b="1" i="0" u="none" strike="noStrike" cap="none" normalizeH="0" baseline="0" dirty="0" smtClean="0">
                <a:ln>
                  <a:noFill/>
                </a:ln>
                <a:solidFill>
                  <a:schemeClr val="tx1"/>
                </a:solidFill>
                <a:effectLst/>
                <a:latin typeface="+mn-lt"/>
                <a:ea typeface="黑体" panose="02010609060101010101" pitchFamily="2" charset="-122"/>
              </a:endParaRPr>
            </a:p>
          </p:txBody>
        </p:sp>
        <p:sp>
          <p:nvSpPr>
            <p:cNvPr id="41" name="矩形 40"/>
            <p:cNvSpPr/>
            <p:nvPr/>
          </p:nvSpPr>
          <p:spPr bwMode="auto">
            <a:xfrm>
              <a:off x="3728864" y="4884150"/>
              <a:ext cx="2160240" cy="432048"/>
            </a:xfrm>
            <a:prstGeom prst="rect">
              <a:avLst/>
            </a:prstGeom>
            <a:solidFill>
              <a:srgbClr val="66FF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2400" b="1" i="0" u="none" strike="noStrike" cap="none" normalizeH="0" baseline="0" dirty="0" smtClean="0">
                  <a:ln>
                    <a:noFill/>
                  </a:ln>
                  <a:solidFill>
                    <a:schemeClr val="tx1"/>
                  </a:solidFill>
                  <a:effectLst/>
                  <a:latin typeface="+mn-lt"/>
                  <a:ea typeface="黑体" panose="02010609060101010101" pitchFamily="2" charset="-122"/>
                </a:rPr>
                <a:t>MPLS </a:t>
              </a:r>
              <a:r>
                <a:rPr kumimoji="0" lang="zh-CN" altLang="en-US" sz="2400" b="1" i="0" u="none" strike="noStrike" cap="none" normalizeH="0" baseline="0" dirty="0" smtClean="0">
                  <a:ln>
                    <a:noFill/>
                  </a:ln>
                  <a:solidFill>
                    <a:schemeClr val="tx1"/>
                  </a:solidFill>
                  <a:effectLst/>
                  <a:latin typeface="+mn-lt"/>
                  <a:ea typeface="黑体" panose="02010609060101010101" pitchFamily="2" charset="-122"/>
                </a:rPr>
                <a:t>首部</a:t>
              </a:r>
              <a:endParaRPr kumimoji="0" lang="zh-CN" altLang="en-US" sz="2400" b="1" i="0" u="none" strike="noStrike" cap="none" normalizeH="0" baseline="0" dirty="0" smtClean="0">
                <a:ln>
                  <a:noFill/>
                </a:ln>
                <a:solidFill>
                  <a:schemeClr val="tx1"/>
                </a:solidFill>
                <a:effectLst/>
                <a:latin typeface="+mn-lt"/>
                <a:ea typeface="黑体" panose="02010609060101010101" pitchFamily="2" charset="-122"/>
              </a:endParaRPr>
            </a:p>
          </p:txBody>
        </p:sp>
        <p:sp>
          <p:nvSpPr>
            <p:cNvPr id="42" name="矩形 41"/>
            <p:cNvSpPr/>
            <p:nvPr/>
          </p:nvSpPr>
          <p:spPr bwMode="auto">
            <a:xfrm>
              <a:off x="3728864" y="5316198"/>
              <a:ext cx="2160240" cy="432048"/>
            </a:xfrm>
            <a:prstGeom prst="rect">
              <a:avLst/>
            </a:prstGeom>
            <a:solidFill>
              <a:srgbClr val="FFFF66"/>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sz="2400" b="1" dirty="0" smtClean="0">
                  <a:latin typeface="+mn-lt"/>
                  <a:ea typeface="黑体" panose="02010609060101010101" pitchFamily="2" charset="-122"/>
                </a:rPr>
                <a:t>数据链路</a:t>
              </a:r>
              <a:r>
                <a:rPr kumimoji="0" lang="zh-CN" altLang="en-US" sz="2400" b="1" i="0" u="none" strike="noStrike" cap="none" normalizeH="0" baseline="0" dirty="0" smtClean="0">
                  <a:ln>
                    <a:noFill/>
                  </a:ln>
                  <a:solidFill>
                    <a:schemeClr val="tx1"/>
                  </a:solidFill>
                  <a:effectLst/>
                  <a:latin typeface="+mn-lt"/>
                  <a:ea typeface="黑体" panose="02010609060101010101" pitchFamily="2" charset="-122"/>
                </a:rPr>
                <a:t>层</a:t>
              </a:r>
              <a:endParaRPr kumimoji="0" lang="zh-CN" altLang="en-US" sz="2400" b="1" i="0" u="none" strike="noStrike" cap="none" normalizeH="0" baseline="0" dirty="0" smtClean="0">
                <a:ln>
                  <a:noFill/>
                </a:ln>
                <a:solidFill>
                  <a:schemeClr val="tx1"/>
                </a:solidFill>
                <a:effectLst/>
                <a:latin typeface="+mn-lt"/>
                <a:ea typeface="黑体" panose="02010609060101010101" pitchFamily="2" charset="-122"/>
              </a:endParaRPr>
            </a:p>
          </p:txBody>
        </p:sp>
        <p:sp>
          <p:nvSpPr>
            <p:cNvPr id="3" name="左箭头 2"/>
            <p:cNvSpPr/>
            <p:nvPr/>
          </p:nvSpPr>
          <p:spPr bwMode="auto">
            <a:xfrm>
              <a:off x="5961112" y="5013176"/>
              <a:ext cx="504056" cy="216024"/>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4" name="TextBox 3"/>
            <p:cNvSpPr txBox="1"/>
            <p:nvPr/>
          </p:nvSpPr>
          <p:spPr>
            <a:xfrm>
              <a:off x="6537176" y="4869160"/>
              <a:ext cx="803425" cy="461665"/>
            </a:xfrm>
            <a:prstGeom prst="rect">
              <a:avLst/>
            </a:prstGeom>
            <a:noFill/>
          </p:spPr>
          <p:txBody>
            <a:bodyPr wrap="none" rtlCol="0">
              <a:spAutoFit/>
            </a:bodyPr>
            <a:lstStyle/>
            <a:p>
              <a:r>
                <a:rPr lang="zh-CN" altLang="en-US" sz="2400" b="1" dirty="0" smtClean="0">
                  <a:latin typeface="+mn-lt"/>
                  <a:ea typeface="黑体" panose="02010609060101010101" pitchFamily="2" charset="-122"/>
                </a:rPr>
                <a:t>插入</a:t>
              </a:r>
              <a:endParaRPr lang="zh-CN" altLang="en-US" sz="2400" b="1" dirty="0">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algn="ctr"/>
            <a:r>
              <a:rPr lang="zh-CN" altLang="en-US"/>
              <a:t>点分十进制记法 </a:t>
            </a:r>
            <a:endParaRPr lang="zh-CN" altLang="en-US"/>
          </a:p>
        </p:txBody>
      </p:sp>
      <p:grpSp>
        <p:nvGrpSpPr>
          <p:cNvPr id="31" name="Group 3"/>
          <p:cNvGrpSpPr/>
          <p:nvPr/>
        </p:nvGrpSpPr>
        <p:grpSpPr bwMode="auto">
          <a:xfrm>
            <a:off x="413768" y="1371601"/>
            <a:ext cx="8770938" cy="830263"/>
            <a:chOff x="122" y="1142"/>
            <a:chExt cx="5525" cy="523"/>
          </a:xfrm>
        </p:grpSpPr>
        <p:sp>
          <p:nvSpPr>
            <p:cNvPr id="32" name="Rectangle 4"/>
            <p:cNvSpPr>
              <a:spLocks noChangeArrowheads="1"/>
            </p:cNvSpPr>
            <p:nvPr/>
          </p:nvSpPr>
          <p:spPr bwMode="auto">
            <a:xfrm>
              <a:off x="2134" y="1217"/>
              <a:ext cx="3513" cy="410"/>
            </a:xfrm>
            <a:prstGeom prst="rect">
              <a:avLst/>
            </a:prstGeom>
            <a:solidFill>
              <a:srgbClr val="FFFF66"/>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10000000000010110000001100011111 </a:t>
              </a:r>
              <a:endPar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sp>
          <p:nvSpPr>
            <p:cNvPr id="33" name="Text Box 5"/>
            <p:cNvSpPr txBox="1">
              <a:spLocks noChangeArrowheads="1"/>
            </p:cNvSpPr>
            <p:nvPr/>
          </p:nvSpPr>
          <p:spPr bwMode="auto">
            <a:xfrm>
              <a:off x="122" y="1142"/>
              <a:ext cx="1965"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机器中存放的 </a:t>
              </a:r>
              <a:r>
                <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IP </a:t>
              </a:r>
              <a:r>
                <a:rPr kumimoji="0" lang="zh-CN" altLang="en-US"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地址</a:t>
              </a:r>
              <a:endParaRPr kumimoji="0" lang="zh-CN" altLang="en-US"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是 </a:t>
              </a:r>
              <a:r>
                <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32 </a:t>
              </a: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位二进制代码</a:t>
              </a:r>
              <a:endParaRPr kumimoji="0" lang="zh-CN" altLang="en-US"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grpSp>
      <p:grpSp>
        <p:nvGrpSpPr>
          <p:cNvPr id="34" name="Group 6"/>
          <p:cNvGrpSpPr/>
          <p:nvPr/>
        </p:nvGrpSpPr>
        <p:grpSpPr bwMode="auto">
          <a:xfrm>
            <a:off x="472505" y="2759077"/>
            <a:ext cx="9056690" cy="593726"/>
            <a:chOff x="128" y="1738"/>
            <a:chExt cx="5705" cy="374"/>
          </a:xfrm>
        </p:grpSpPr>
        <p:sp>
          <p:nvSpPr>
            <p:cNvPr id="35" name="Text Box 7"/>
            <p:cNvSpPr txBox="1">
              <a:spLocks noChangeArrowheads="1"/>
            </p:cNvSpPr>
            <p:nvPr/>
          </p:nvSpPr>
          <p:spPr bwMode="auto">
            <a:xfrm>
              <a:off x="2056" y="1738"/>
              <a:ext cx="377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latin typeface="+mn-lt"/>
                  <a:ea typeface="黑体" panose="02010609060101010101" pitchFamily="2" charset="-122"/>
                </a:rPr>
                <a:t>10000000 00001011 00000011 </a:t>
              </a:r>
              <a:r>
                <a:rPr lang="en-US" altLang="zh-CN" sz="2400" b="1" dirty="0" smtClean="0">
                  <a:latin typeface="+mn-lt"/>
                  <a:ea typeface="黑体" panose="02010609060101010101" pitchFamily="2" charset="-122"/>
                </a:rPr>
                <a:t> 00011111 </a:t>
              </a:r>
              <a:endParaRPr lang="en-US" altLang="zh-CN" sz="2400" b="1" dirty="0">
                <a:latin typeface="+mn-lt"/>
                <a:ea typeface="黑体" panose="02010609060101010101" pitchFamily="2" charset="-122"/>
              </a:endParaRPr>
            </a:p>
          </p:txBody>
        </p:sp>
        <p:sp>
          <p:nvSpPr>
            <p:cNvPr id="36" name="Text Box 8"/>
            <p:cNvSpPr txBox="1">
              <a:spLocks noChangeArrowheads="1"/>
            </p:cNvSpPr>
            <p:nvPr/>
          </p:nvSpPr>
          <p:spPr bwMode="auto">
            <a:xfrm>
              <a:off x="128" y="1744"/>
              <a:ext cx="1701"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3200" b="1" dirty="0">
                  <a:solidFill>
                    <a:srgbClr val="0000FF"/>
                  </a:solidFill>
                  <a:latin typeface="+mn-lt"/>
                  <a:ea typeface="黑体" panose="02010609060101010101" pitchFamily="2" charset="-122"/>
                </a:rPr>
                <a:t>每 </a:t>
              </a:r>
              <a:r>
                <a:rPr lang="en-US" altLang="zh-CN" sz="3200" b="1" dirty="0">
                  <a:solidFill>
                    <a:srgbClr val="0000FF"/>
                  </a:solidFill>
                  <a:latin typeface="+mn-lt"/>
                  <a:ea typeface="黑体" panose="02010609060101010101" pitchFamily="2" charset="-122"/>
                </a:rPr>
                <a:t>8 </a:t>
              </a:r>
              <a:r>
                <a:rPr lang="zh-CN" altLang="en-US" sz="3200" b="1" dirty="0">
                  <a:solidFill>
                    <a:srgbClr val="0000FF"/>
                  </a:solidFill>
                  <a:latin typeface="+mn-lt"/>
                  <a:ea typeface="黑体" panose="02010609060101010101" pitchFamily="2" charset="-122"/>
                </a:rPr>
                <a:t>位为一组</a:t>
              </a:r>
              <a:endParaRPr lang="zh-CN" altLang="en-US" sz="3200" b="1" dirty="0">
                <a:solidFill>
                  <a:srgbClr val="0000FF"/>
                </a:solidFill>
                <a:latin typeface="+mn-lt"/>
                <a:ea typeface="黑体" panose="02010609060101010101" pitchFamily="2" charset="-122"/>
              </a:endParaRPr>
            </a:p>
          </p:txBody>
        </p:sp>
      </p:grpSp>
      <p:sp>
        <p:nvSpPr>
          <p:cNvPr id="37" name="Text Box 9"/>
          <p:cNvSpPr txBox="1">
            <a:spLocks noChangeArrowheads="1"/>
          </p:cNvSpPr>
          <p:nvPr/>
        </p:nvSpPr>
        <p:spPr bwMode="auto">
          <a:xfrm>
            <a:off x="389954" y="4889500"/>
            <a:ext cx="29690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latin typeface="+mn-lt"/>
                <a:ea typeface="黑体" panose="02010609060101010101" pitchFamily="2" charset="-122"/>
              </a:rPr>
              <a:t>采用点分十进制记法</a:t>
            </a:r>
            <a:endParaRPr lang="zh-CN" altLang="en-US" sz="2400" b="1" dirty="0">
              <a:latin typeface="+mn-lt"/>
              <a:ea typeface="黑体" panose="02010609060101010101" pitchFamily="2" charset="-122"/>
            </a:endParaRPr>
          </a:p>
          <a:p>
            <a:r>
              <a:rPr lang="zh-CN" altLang="en-US" sz="2400" b="1" dirty="0">
                <a:latin typeface="+mn-lt"/>
                <a:ea typeface="黑体" panose="02010609060101010101" pitchFamily="2" charset="-122"/>
              </a:rPr>
              <a:t>则进一步提高可读性</a:t>
            </a:r>
            <a:endParaRPr lang="zh-CN" altLang="en-US" sz="2400" b="1" dirty="0">
              <a:latin typeface="+mn-lt"/>
              <a:ea typeface="黑体" panose="02010609060101010101" pitchFamily="2" charset="-122"/>
            </a:endParaRPr>
          </a:p>
        </p:txBody>
      </p:sp>
      <p:sp>
        <p:nvSpPr>
          <p:cNvPr id="38" name="Text Box 10"/>
          <p:cNvSpPr txBox="1">
            <a:spLocks noChangeArrowheads="1"/>
          </p:cNvSpPr>
          <p:nvPr/>
        </p:nvSpPr>
        <p:spPr bwMode="auto">
          <a:xfrm>
            <a:off x="5146104" y="5029200"/>
            <a:ext cx="2749471" cy="646331"/>
          </a:xfrm>
          <a:prstGeom prst="rect">
            <a:avLst/>
          </a:prstGeom>
          <a:solidFill>
            <a:srgbClr val="FF66CC"/>
          </a:solidFill>
          <a:ln w="19050">
            <a:solidFill>
              <a:srgbClr val="000000"/>
            </a:solidFill>
            <a:miter lim="800000"/>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600" b="1" i="0" u="none" strike="noStrike" kern="0" cap="none" spc="0" normalizeH="0" baseline="0" noProof="0">
                <a:ln>
                  <a:noFill/>
                </a:ln>
                <a:solidFill>
                  <a:sysClr val="windowText" lastClr="000000"/>
                </a:solidFill>
                <a:effectLst/>
                <a:uLnTx/>
                <a:uFillTx/>
                <a:latin typeface="+mn-lt"/>
                <a:ea typeface="黑体" panose="02010609060101010101" pitchFamily="2" charset="-122"/>
              </a:rPr>
              <a:t>128.11.3.31 </a:t>
            </a:r>
            <a:endParaRPr kumimoji="0" lang="en-US" altLang="zh-CN" sz="3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39" name="AutoShape 11"/>
          <p:cNvSpPr/>
          <p:nvPr/>
        </p:nvSpPr>
        <p:spPr bwMode="auto">
          <a:xfrm rot="-5400000">
            <a:off x="4164235" y="2683670"/>
            <a:ext cx="244475" cy="1198562"/>
          </a:xfrm>
          <a:prstGeom prst="leftBrace">
            <a:avLst>
              <a:gd name="adj1" fmla="val 40855"/>
              <a:gd name="adj2" fmla="val 50000"/>
            </a:avLst>
          </a:prstGeom>
          <a:noFill/>
          <a:ln w="28575">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40" name="AutoShape 12"/>
          <p:cNvSpPr/>
          <p:nvPr/>
        </p:nvSpPr>
        <p:spPr bwMode="auto">
          <a:xfrm rot="-5400000">
            <a:off x="5593779" y="2668588"/>
            <a:ext cx="274637" cy="1258888"/>
          </a:xfrm>
          <a:prstGeom prst="leftBrace">
            <a:avLst>
              <a:gd name="adj1" fmla="val 38199"/>
              <a:gd name="adj2" fmla="val 50000"/>
            </a:avLst>
          </a:prstGeom>
          <a:noFill/>
          <a:ln w="28575">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41" name="AutoShape 13"/>
          <p:cNvSpPr/>
          <p:nvPr/>
        </p:nvSpPr>
        <p:spPr bwMode="auto">
          <a:xfrm rot="-5400000">
            <a:off x="7039991" y="2700338"/>
            <a:ext cx="244475" cy="1250950"/>
          </a:xfrm>
          <a:prstGeom prst="leftBrace">
            <a:avLst>
              <a:gd name="adj1" fmla="val 42641"/>
              <a:gd name="adj2" fmla="val 50000"/>
            </a:avLst>
          </a:prstGeom>
          <a:noFill/>
          <a:ln w="28575">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42" name="AutoShape 14"/>
          <p:cNvSpPr/>
          <p:nvPr/>
        </p:nvSpPr>
        <p:spPr bwMode="auto">
          <a:xfrm rot="-5400000">
            <a:off x="8510811" y="2661444"/>
            <a:ext cx="228600" cy="1341437"/>
          </a:xfrm>
          <a:prstGeom prst="leftBrace">
            <a:avLst>
              <a:gd name="adj1" fmla="val 48900"/>
              <a:gd name="adj2" fmla="val 50000"/>
            </a:avLst>
          </a:prstGeom>
          <a:noFill/>
          <a:ln w="28575">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43" name="Text Box 15"/>
          <p:cNvSpPr txBox="1">
            <a:spLocks noChangeArrowheads="1"/>
          </p:cNvSpPr>
          <p:nvPr/>
        </p:nvSpPr>
        <p:spPr bwMode="auto">
          <a:xfrm>
            <a:off x="3800872" y="3636963"/>
            <a:ext cx="554530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1" dirty="0">
                <a:latin typeface="+mn-lt"/>
                <a:ea typeface="黑体" panose="02010609060101010101" pitchFamily="2" charset="-122"/>
              </a:rPr>
              <a:t>128 </a:t>
            </a:r>
            <a:r>
              <a:rPr lang="en-US" altLang="zh-CN" b="1" dirty="0">
                <a:latin typeface="+mn-lt"/>
                <a:ea typeface="黑体" panose="02010609060101010101" pitchFamily="2" charset="-122"/>
              </a:rPr>
              <a:t>      </a:t>
            </a:r>
            <a:r>
              <a:rPr lang="en-US" altLang="zh-CN" sz="3600" b="1" dirty="0">
                <a:latin typeface="+mn-lt"/>
                <a:ea typeface="黑体" panose="02010609060101010101" pitchFamily="2" charset="-122"/>
              </a:rPr>
              <a:t>  </a:t>
            </a:r>
            <a:r>
              <a:rPr lang="en-US" altLang="zh-CN" sz="3600" b="1" dirty="0" smtClean="0">
                <a:latin typeface="+mn-lt"/>
                <a:ea typeface="黑体" panose="02010609060101010101" pitchFamily="2" charset="-122"/>
              </a:rPr>
              <a:t>11         </a:t>
            </a:r>
            <a:r>
              <a:rPr lang="en-US" altLang="zh-CN" sz="3600" b="1" dirty="0">
                <a:latin typeface="+mn-lt"/>
                <a:ea typeface="黑体" panose="02010609060101010101" pitchFamily="2" charset="-122"/>
              </a:rPr>
              <a:t>3         </a:t>
            </a:r>
            <a:r>
              <a:rPr lang="en-US" altLang="zh-CN" sz="3600" b="1" dirty="0" smtClean="0">
                <a:latin typeface="+mn-lt"/>
                <a:ea typeface="黑体" panose="02010609060101010101" pitchFamily="2" charset="-122"/>
              </a:rPr>
              <a:t>31 </a:t>
            </a:r>
            <a:endParaRPr lang="en-US" altLang="zh-CN" sz="3600" b="1" dirty="0">
              <a:latin typeface="+mn-lt"/>
              <a:ea typeface="黑体" panose="02010609060101010101" pitchFamily="2" charset="-122"/>
            </a:endParaRPr>
          </a:p>
        </p:txBody>
      </p:sp>
      <p:grpSp>
        <p:nvGrpSpPr>
          <p:cNvPr id="44" name="Group 16"/>
          <p:cNvGrpSpPr/>
          <p:nvPr/>
        </p:nvGrpSpPr>
        <p:grpSpPr bwMode="auto">
          <a:xfrm>
            <a:off x="4382517" y="4154488"/>
            <a:ext cx="4141787" cy="876300"/>
            <a:chOff x="2665" y="2895"/>
            <a:chExt cx="2609" cy="552"/>
          </a:xfrm>
        </p:grpSpPr>
        <p:sp>
          <p:nvSpPr>
            <p:cNvPr id="45" name="Line 17"/>
            <p:cNvSpPr>
              <a:spLocks noChangeShapeType="1"/>
            </p:cNvSpPr>
            <p:nvPr/>
          </p:nvSpPr>
          <p:spPr bwMode="auto">
            <a:xfrm>
              <a:off x="2665" y="2922"/>
              <a:ext cx="756" cy="508"/>
            </a:xfrm>
            <a:prstGeom prst="line">
              <a:avLst/>
            </a:prstGeom>
            <a:noFill/>
            <a:ln w="28575">
              <a:solidFill>
                <a:srgbClr val="00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46" name="Line 18"/>
            <p:cNvSpPr>
              <a:spLocks noChangeShapeType="1"/>
            </p:cNvSpPr>
            <p:nvPr/>
          </p:nvSpPr>
          <p:spPr bwMode="auto">
            <a:xfrm flipH="1">
              <a:off x="4393" y="2904"/>
              <a:ext cx="881" cy="543"/>
            </a:xfrm>
            <a:prstGeom prst="line">
              <a:avLst/>
            </a:prstGeom>
            <a:noFill/>
            <a:ln w="28575">
              <a:solidFill>
                <a:srgbClr val="00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47" name="Line 19"/>
            <p:cNvSpPr>
              <a:spLocks noChangeShapeType="1"/>
            </p:cNvSpPr>
            <p:nvPr/>
          </p:nvSpPr>
          <p:spPr bwMode="auto">
            <a:xfrm>
              <a:off x="3496" y="2895"/>
              <a:ext cx="276" cy="543"/>
            </a:xfrm>
            <a:prstGeom prst="line">
              <a:avLst/>
            </a:prstGeom>
            <a:noFill/>
            <a:ln w="28575">
              <a:solidFill>
                <a:srgbClr val="00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48" name="Line 20"/>
            <p:cNvSpPr>
              <a:spLocks noChangeShapeType="1"/>
            </p:cNvSpPr>
            <p:nvPr/>
          </p:nvSpPr>
          <p:spPr bwMode="auto">
            <a:xfrm flipH="1">
              <a:off x="4080" y="2900"/>
              <a:ext cx="319" cy="541"/>
            </a:xfrm>
            <a:prstGeom prst="line">
              <a:avLst/>
            </a:prstGeom>
            <a:noFill/>
            <a:ln w="28575">
              <a:solidFill>
                <a:srgbClr val="00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grpSp>
      <p:sp>
        <p:nvSpPr>
          <p:cNvPr id="49" name="Text Box 21"/>
          <p:cNvSpPr txBox="1">
            <a:spLocks noChangeArrowheads="1"/>
          </p:cNvSpPr>
          <p:nvPr/>
        </p:nvSpPr>
        <p:spPr bwMode="auto">
          <a:xfrm>
            <a:off x="341151" y="3629025"/>
            <a:ext cx="300114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latin typeface="+mn-lt"/>
                <a:ea typeface="黑体" panose="02010609060101010101" pitchFamily="2" charset="-122"/>
              </a:rPr>
              <a:t>将每 </a:t>
            </a:r>
            <a:r>
              <a:rPr lang="en-US" altLang="zh-CN" sz="2400" b="1" dirty="0">
                <a:latin typeface="+mn-lt"/>
                <a:ea typeface="黑体" panose="02010609060101010101" pitchFamily="2" charset="-122"/>
              </a:rPr>
              <a:t>8 </a:t>
            </a:r>
            <a:r>
              <a:rPr lang="zh-CN" altLang="en-US" sz="2400" b="1" dirty="0">
                <a:latin typeface="+mn-lt"/>
                <a:ea typeface="黑体" panose="02010609060101010101" pitchFamily="2" charset="-122"/>
              </a:rPr>
              <a:t>位的二进制数</a:t>
            </a:r>
            <a:endParaRPr lang="zh-CN" altLang="en-US" sz="2400" b="1" dirty="0">
              <a:latin typeface="+mn-lt"/>
              <a:ea typeface="黑体" panose="02010609060101010101" pitchFamily="2" charset="-122"/>
            </a:endParaRPr>
          </a:p>
          <a:p>
            <a:pPr algn="ctr"/>
            <a:r>
              <a:rPr lang="zh-CN" altLang="en-US" sz="2400" b="1" dirty="0">
                <a:latin typeface="+mn-lt"/>
                <a:ea typeface="黑体" panose="02010609060101010101" pitchFamily="2" charset="-122"/>
              </a:rPr>
              <a:t>转换为十进制数</a:t>
            </a:r>
            <a:endParaRPr lang="zh-CN" altLang="en-US" sz="2400" b="1" dirty="0">
              <a:latin typeface="+mn-lt"/>
              <a:ea typeface="黑体" panose="02010609060101010101" pitchFamily="2" charset="-122"/>
            </a:endParaRPr>
          </a:p>
        </p:txBody>
      </p:sp>
      <p:sp>
        <p:nvSpPr>
          <p:cNvPr id="50" name="Line 22"/>
          <p:cNvSpPr>
            <a:spLocks noChangeShapeType="1"/>
          </p:cNvSpPr>
          <p:nvPr/>
        </p:nvSpPr>
        <p:spPr bwMode="auto">
          <a:xfrm>
            <a:off x="3440832" y="5303838"/>
            <a:ext cx="1568450" cy="0"/>
          </a:xfrm>
          <a:prstGeom prst="line">
            <a:avLst/>
          </a:prstGeom>
          <a:noFill/>
          <a:ln w="76200">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up)">
                                      <p:cBhvr>
                                        <p:cTn id="29" dur="500"/>
                                        <p:tgtEl>
                                          <p:spTgt spid="44"/>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childTnLst>
                                </p:cTn>
                              </p:par>
                              <p:par>
                                <p:cTn id="32" presetID="22" presetClass="entr" presetSubtype="8"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39" grpId="0" animBg="1"/>
      <p:bldP spid="40" grpId="0" animBg="1"/>
      <p:bldP spid="41" grpId="0" animBg="1"/>
      <p:bldP spid="42" grpId="0" animBg="1"/>
      <p:bldP spid="43" grpId="0"/>
      <p:bldP spid="49" grpId="0"/>
      <p:bldP spid="50" grpId="0" animBg="1"/>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2" name="Rectangle 4"/>
          <p:cNvSpPr>
            <a:spLocks noGrp="1" noChangeArrowheads="1"/>
          </p:cNvSpPr>
          <p:nvPr>
            <p:ph type="title"/>
          </p:nvPr>
        </p:nvSpPr>
        <p:spPr/>
        <p:txBody>
          <a:bodyPr/>
          <a:lstStyle/>
          <a:p>
            <a:pPr algn="ctr"/>
            <a:r>
              <a:rPr lang="en-US" altLang="zh-CN" dirty="0" smtClean="0"/>
              <a:t>MPLS </a:t>
            </a:r>
            <a:r>
              <a:rPr lang="zh-CN" altLang="zh-CN" dirty="0" smtClean="0"/>
              <a:t>首部</a:t>
            </a:r>
            <a:r>
              <a:rPr lang="zh-CN" altLang="zh-CN" dirty="0"/>
              <a:t>的格式</a:t>
            </a:r>
            <a:endParaRPr lang="zh-CN" altLang="en-US" dirty="0"/>
          </a:p>
        </p:txBody>
      </p:sp>
      <p:sp>
        <p:nvSpPr>
          <p:cNvPr id="964649" name="Freeform 41"/>
          <p:cNvSpPr/>
          <p:nvPr/>
        </p:nvSpPr>
        <p:spPr bwMode="auto">
          <a:xfrm>
            <a:off x="1066567" y="2200621"/>
            <a:ext cx="8027988" cy="628650"/>
          </a:xfrm>
          <a:custGeom>
            <a:avLst/>
            <a:gdLst>
              <a:gd name="T0" fmla="*/ 0 w 4668"/>
              <a:gd name="T1" fmla="*/ 0 h 396"/>
              <a:gd name="T2" fmla="*/ 4668 w 4668"/>
              <a:gd name="T3" fmla="*/ 6 h 396"/>
              <a:gd name="T4" fmla="*/ 1680 w 4668"/>
              <a:gd name="T5" fmla="*/ 396 h 396"/>
              <a:gd name="T6" fmla="*/ 876 w 4668"/>
              <a:gd name="T7" fmla="*/ 390 h 396"/>
              <a:gd name="T8" fmla="*/ 0 w 4668"/>
              <a:gd name="T9" fmla="*/ 0 h 396"/>
            </a:gdLst>
            <a:ahLst/>
            <a:cxnLst>
              <a:cxn ang="0">
                <a:pos x="T0" y="T1"/>
              </a:cxn>
              <a:cxn ang="0">
                <a:pos x="T2" y="T3"/>
              </a:cxn>
              <a:cxn ang="0">
                <a:pos x="T4" y="T5"/>
              </a:cxn>
              <a:cxn ang="0">
                <a:pos x="T6" y="T7"/>
              </a:cxn>
              <a:cxn ang="0">
                <a:pos x="T8" y="T9"/>
              </a:cxn>
            </a:cxnLst>
            <a:rect l="0" t="0" r="r" b="b"/>
            <a:pathLst>
              <a:path w="4668" h="396">
                <a:moveTo>
                  <a:pt x="0" y="0"/>
                </a:moveTo>
                <a:lnTo>
                  <a:pt x="4668" y="6"/>
                </a:lnTo>
                <a:lnTo>
                  <a:pt x="1680" y="396"/>
                </a:lnTo>
                <a:lnTo>
                  <a:pt x="876" y="390"/>
                </a:lnTo>
                <a:lnTo>
                  <a:pt x="0" y="0"/>
                </a:lnTo>
                <a:close/>
              </a:path>
            </a:pathLst>
          </a:custGeom>
          <a:gradFill rotWithShape="1">
            <a:gsLst>
              <a:gs pos="0">
                <a:srgbClr val="CCECFF">
                  <a:gamma/>
                  <a:shade val="63529"/>
                  <a:invGamma/>
                </a:srgbClr>
              </a:gs>
              <a:gs pos="100000">
                <a:srgbClr val="66FFFF"/>
              </a:gs>
            </a:gsLst>
            <a:lin ang="5400000" scaled="1"/>
          </a:gra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964610" name="Line 2"/>
          <p:cNvSpPr>
            <a:spLocks noChangeShapeType="1"/>
          </p:cNvSpPr>
          <p:nvPr/>
        </p:nvSpPr>
        <p:spPr bwMode="auto">
          <a:xfrm flipV="1">
            <a:off x="3969576" y="2227609"/>
            <a:ext cx="5138738" cy="603250"/>
          </a:xfrm>
          <a:prstGeom prst="line">
            <a:avLst/>
          </a:prstGeom>
          <a:noFill/>
          <a:ln w="9525">
            <a:solidFill>
              <a:srgbClr val="33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11" name="Text Box 3"/>
          <p:cNvSpPr txBox="1">
            <a:spLocks noChangeArrowheads="1"/>
          </p:cNvSpPr>
          <p:nvPr/>
        </p:nvSpPr>
        <p:spPr bwMode="auto">
          <a:xfrm>
            <a:off x="5101199" y="2454622"/>
            <a:ext cx="697627"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栈底</a:t>
            </a:r>
            <a:endParaRPr kumimoji="1" lang="zh-CN" altLang="en-US" sz="2000" b="1">
              <a:solidFill>
                <a:srgbClr val="000099"/>
              </a:solidFill>
              <a:latin typeface="+mn-lt"/>
              <a:ea typeface="黑体" panose="02010609060101010101" pitchFamily="2" charset="-122"/>
            </a:endParaRPr>
          </a:p>
        </p:txBody>
      </p:sp>
      <p:sp>
        <p:nvSpPr>
          <p:cNvPr id="964614" name="Text Box 6"/>
          <p:cNvSpPr txBox="1">
            <a:spLocks noChangeArrowheads="1"/>
          </p:cNvSpPr>
          <p:nvPr/>
        </p:nvSpPr>
        <p:spPr bwMode="auto">
          <a:xfrm>
            <a:off x="2889547" y="2421284"/>
            <a:ext cx="697627" cy="400110"/>
          </a:xfrm>
          <a:prstGeom prst="rect">
            <a:avLst/>
          </a:prstGeom>
          <a:noFill/>
          <a:ln>
            <a:noFill/>
          </a:ln>
          <a:effectLst/>
          <a:extLst>
            <a:ext uri="{909E8E84-426E-40DD-AFC4-6F175D3DCCD1}">
              <a14:hiddenFill xmlns:a14="http://schemas.microsoft.com/office/drawing/2010/main">
                <a:solidFill>
                  <a:srgbClr val="FFFFFF">
                    <a:alpha val="41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栈顶</a:t>
            </a:r>
            <a:endParaRPr kumimoji="1" lang="zh-CN" altLang="en-US" sz="2000" b="1">
              <a:solidFill>
                <a:srgbClr val="000099"/>
              </a:solidFill>
              <a:latin typeface="+mn-lt"/>
              <a:ea typeface="黑体" panose="02010609060101010101" pitchFamily="2" charset="-122"/>
            </a:endParaRPr>
          </a:p>
        </p:txBody>
      </p:sp>
      <p:sp>
        <p:nvSpPr>
          <p:cNvPr id="964616" name="Rectangle 8"/>
          <p:cNvSpPr>
            <a:spLocks noChangeArrowheads="1"/>
          </p:cNvSpPr>
          <p:nvPr/>
        </p:nvSpPr>
        <p:spPr bwMode="auto">
          <a:xfrm>
            <a:off x="1580786" y="2830859"/>
            <a:ext cx="982000" cy="482600"/>
          </a:xfrm>
          <a:prstGeom prst="rect">
            <a:avLst/>
          </a:prstGeom>
          <a:noFill/>
          <a:ln w="1905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kumimoji="1" lang="zh-CN" altLang="en-US" sz="2000" b="1" dirty="0">
                <a:solidFill>
                  <a:srgbClr val="000099"/>
                </a:solidFill>
                <a:latin typeface="+mn-lt"/>
                <a:ea typeface="黑体" panose="02010609060101010101" pitchFamily="2" charset="-122"/>
              </a:rPr>
              <a:t>帧首部 </a:t>
            </a:r>
            <a:r>
              <a:rPr kumimoji="1" lang="zh-CN" altLang="en-US" sz="2000" b="1" dirty="0" smtClean="0">
                <a:solidFill>
                  <a:srgbClr val="000099"/>
                </a:solidFill>
                <a:latin typeface="+mn-lt"/>
                <a:ea typeface="黑体" panose="02010609060101010101" pitchFamily="2" charset="-122"/>
              </a:rPr>
              <a:t> </a:t>
            </a:r>
            <a:endParaRPr kumimoji="1" lang="zh-CN" altLang="en-US" sz="2000" b="1" dirty="0">
              <a:solidFill>
                <a:srgbClr val="000099"/>
              </a:solidFill>
              <a:latin typeface="+mn-lt"/>
              <a:ea typeface="黑体" panose="02010609060101010101" pitchFamily="2" charset="-122"/>
            </a:endParaRPr>
          </a:p>
        </p:txBody>
      </p:sp>
      <p:sp>
        <p:nvSpPr>
          <p:cNvPr id="964617" name="Rectangle 9"/>
          <p:cNvSpPr>
            <a:spLocks noChangeArrowheads="1"/>
          </p:cNvSpPr>
          <p:nvPr/>
        </p:nvSpPr>
        <p:spPr bwMode="auto">
          <a:xfrm>
            <a:off x="1056249" y="1675159"/>
            <a:ext cx="8038306" cy="525462"/>
          </a:xfrm>
          <a:prstGeom prst="rect">
            <a:avLst/>
          </a:prstGeom>
          <a:solidFill>
            <a:srgbClr val="66FFFF"/>
          </a:solidFill>
          <a:ln w="952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964618" name="Line 10"/>
          <p:cNvSpPr>
            <a:spLocks noChangeShapeType="1"/>
          </p:cNvSpPr>
          <p:nvPr/>
        </p:nvSpPr>
        <p:spPr bwMode="auto">
          <a:xfrm>
            <a:off x="6079761" y="1675159"/>
            <a:ext cx="0" cy="52546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19" name="Line 11"/>
          <p:cNvSpPr>
            <a:spLocks noChangeShapeType="1"/>
          </p:cNvSpPr>
          <p:nvPr/>
        </p:nvSpPr>
        <p:spPr bwMode="auto">
          <a:xfrm>
            <a:off x="6846788" y="1675159"/>
            <a:ext cx="6879" cy="52546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20" name="Line 12"/>
          <p:cNvSpPr>
            <a:spLocks noChangeShapeType="1"/>
          </p:cNvSpPr>
          <p:nvPr/>
        </p:nvSpPr>
        <p:spPr bwMode="auto">
          <a:xfrm>
            <a:off x="7085838" y="1675159"/>
            <a:ext cx="0" cy="52546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21" name="Text Box 13"/>
          <p:cNvSpPr txBox="1">
            <a:spLocks noChangeArrowheads="1"/>
          </p:cNvSpPr>
          <p:nvPr/>
        </p:nvSpPr>
        <p:spPr bwMode="auto">
          <a:xfrm>
            <a:off x="2923942" y="1775172"/>
            <a:ext cx="13821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标   记   值</a:t>
            </a:r>
            <a:endParaRPr kumimoji="1" lang="zh-CN" altLang="en-US" sz="2000" b="1">
              <a:solidFill>
                <a:srgbClr val="000099"/>
              </a:solidFill>
              <a:latin typeface="+mn-lt"/>
              <a:ea typeface="黑体" panose="02010609060101010101" pitchFamily="2" charset="-122"/>
            </a:endParaRPr>
          </a:p>
        </p:txBody>
      </p:sp>
      <p:sp>
        <p:nvSpPr>
          <p:cNvPr id="964622" name="Text Box 14"/>
          <p:cNvSpPr txBox="1">
            <a:spLocks noChangeArrowheads="1"/>
          </p:cNvSpPr>
          <p:nvPr/>
        </p:nvSpPr>
        <p:spPr bwMode="auto">
          <a:xfrm>
            <a:off x="7173549" y="1775172"/>
            <a:ext cx="17588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生存时间 </a:t>
            </a:r>
            <a:r>
              <a:rPr kumimoji="1" lang="en-US" altLang="zh-CN" sz="2000" b="1">
                <a:solidFill>
                  <a:srgbClr val="000099"/>
                </a:solidFill>
                <a:latin typeface="+mn-lt"/>
                <a:ea typeface="黑体" panose="02010609060101010101" pitchFamily="2" charset="-122"/>
              </a:rPr>
              <a:t>TTL</a:t>
            </a:r>
            <a:endParaRPr kumimoji="1" lang="en-US" altLang="zh-CN" sz="2000" b="1">
              <a:solidFill>
                <a:srgbClr val="000099"/>
              </a:solidFill>
              <a:latin typeface="+mn-lt"/>
              <a:ea typeface="黑体" panose="02010609060101010101" pitchFamily="2" charset="-122"/>
            </a:endParaRPr>
          </a:p>
        </p:txBody>
      </p:sp>
      <p:sp>
        <p:nvSpPr>
          <p:cNvPr id="964623" name="Text Box 15"/>
          <p:cNvSpPr txBox="1">
            <a:spLocks noChangeArrowheads="1"/>
          </p:cNvSpPr>
          <p:nvPr/>
        </p:nvSpPr>
        <p:spPr bwMode="auto">
          <a:xfrm>
            <a:off x="6029886" y="1775172"/>
            <a:ext cx="7713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试 验</a:t>
            </a:r>
            <a:endParaRPr kumimoji="1" lang="zh-CN" altLang="en-US" sz="2000" b="1">
              <a:solidFill>
                <a:srgbClr val="000099"/>
              </a:solidFill>
              <a:latin typeface="+mn-lt"/>
              <a:ea typeface="黑体" panose="02010609060101010101" pitchFamily="2" charset="-122"/>
            </a:endParaRPr>
          </a:p>
        </p:txBody>
      </p:sp>
      <p:sp>
        <p:nvSpPr>
          <p:cNvPr id="964624" name="Text Box 16"/>
          <p:cNvSpPr txBox="1">
            <a:spLocks noChangeArrowheads="1"/>
          </p:cNvSpPr>
          <p:nvPr/>
        </p:nvSpPr>
        <p:spPr bwMode="auto">
          <a:xfrm>
            <a:off x="6781436" y="1775172"/>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S</a:t>
            </a:r>
            <a:endParaRPr kumimoji="1" lang="en-US" altLang="zh-CN" sz="2000" b="1">
              <a:solidFill>
                <a:srgbClr val="000099"/>
              </a:solidFill>
              <a:latin typeface="+mn-lt"/>
              <a:ea typeface="黑体" panose="02010609060101010101" pitchFamily="2" charset="-122"/>
            </a:endParaRPr>
          </a:p>
        </p:txBody>
      </p:sp>
      <p:sp>
        <p:nvSpPr>
          <p:cNvPr id="964625" name="Text Box 17"/>
          <p:cNvSpPr txBox="1">
            <a:spLocks noChangeArrowheads="1"/>
          </p:cNvSpPr>
          <p:nvPr/>
        </p:nvSpPr>
        <p:spPr bwMode="auto">
          <a:xfrm>
            <a:off x="704529" y="1268760"/>
            <a:ext cx="839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000" b="1" dirty="0">
                <a:solidFill>
                  <a:srgbClr val="000099"/>
                </a:solidFill>
                <a:latin typeface="+mn-lt"/>
                <a:ea typeface="黑体" panose="02010609060101010101" pitchFamily="2" charset="-122"/>
              </a:rPr>
              <a:t>位                            </a:t>
            </a:r>
            <a:r>
              <a:rPr kumimoji="1" lang="en-US" altLang="zh-CN" sz="2000" b="1" dirty="0">
                <a:solidFill>
                  <a:srgbClr val="000099"/>
                </a:solidFill>
                <a:latin typeface="+mn-lt"/>
                <a:ea typeface="黑体" panose="02010609060101010101" pitchFamily="2" charset="-122"/>
              </a:rPr>
              <a:t>20                                 </a:t>
            </a:r>
            <a:r>
              <a:rPr kumimoji="1" lang="en-US" altLang="zh-CN" sz="2000" b="1" dirty="0" smtClean="0">
                <a:solidFill>
                  <a:srgbClr val="000099"/>
                </a:solidFill>
                <a:latin typeface="+mn-lt"/>
                <a:ea typeface="黑体" panose="02010609060101010101" pitchFamily="2" charset="-122"/>
              </a:rPr>
              <a:t>           3     </a:t>
            </a:r>
            <a:r>
              <a:rPr kumimoji="1" lang="en-US" altLang="zh-CN" sz="2000" b="1" dirty="0">
                <a:solidFill>
                  <a:srgbClr val="000099"/>
                </a:solidFill>
                <a:latin typeface="+mn-lt"/>
                <a:ea typeface="黑体" panose="02010609060101010101" pitchFamily="2" charset="-122"/>
              </a:rPr>
              <a:t>1             8</a:t>
            </a:r>
            <a:endParaRPr kumimoji="1" lang="en-US" altLang="zh-CN" sz="2000" b="1" dirty="0">
              <a:solidFill>
                <a:srgbClr val="000099"/>
              </a:solidFill>
              <a:latin typeface="+mn-lt"/>
              <a:ea typeface="黑体" panose="02010609060101010101" pitchFamily="2" charset="-122"/>
            </a:endParaRPr>
          </a:p>
        </p:txBody>
      </p:sp>
      <p:sp>
        <p:nvSpPr>
          <p:cNvPr id="964627" name="Line 19"/>
          <p:cNvSpPr>
            <a:spLocks noChangeShapeType="1"/>
          </p:cNvSpPr>
          <p:nvPr/>
        </p:nvSpPr>
        <p:spPr bwMode="auto">
          <a:xfrm>
            <a:off x="3970436" y="3353087"/>
            <a:ext cx="0" cy="48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29" name="Line 21"/>
          <p:cNvSpPr>
            <a:spLocks noChangeShapeType="1"/>
          </p:cNvSpPr>
          <p:nvPr/>
        </p:nvSpPr>
        <p:spPr bwMode="auto">
          <a:xfrm>
            <a:off x="1056249" y="2214909"/>
            <a:ext cx="1520296" cy="615950"/>
          </a:xfrm>
          <a:prstGeom prst="line">
            <a:avLst/>
          </a:prstGeom>
          <a:noFill/>
          <a:ln w="9525">
            <a:solidFill>
              <a:srgbClr val="33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30" name="Line 22"/>
          <p:cNvSpPr>
            <a:spLocks noChangeShapeType="1"/>
          </p:cNvSpPr>
          <p:nvPr/>
        </p:nvSpPr>
        <p:spPr bwMode="auto">
          <a:xfrm>
            <a:off x="7722460" y="3370138"/>
            <a:ext cx="0" cy="48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41" name="Line 33"/>
          <p:cNvSpPr>
            <a:spLocks noChangeShapeType="1"/>
          </p:cNvSpPr>
          <p:nvPr/>
        </p:nvSpPr>
        <p:spPr bwMode="auto">
          <a:xfrm>
            <a:off x="3967361" y="3695887"/>
            <a:ext cx="3755099" cy="0"/>
          </a:xfrm>
          <a:prstGeom prst="line">
            <a:avLst/>
          </a:prstGeom>
          <a:noFill/>
          <a:ln w="1905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42" name="Text Box 34"/>
          <p:cNvSpPr txBox="1">
            <a:spLocks noChangeArrowheads="1"/>
          </p:cNvSpPr>
          <p:nvPr/>
        </p:nvSpPr>
        <p:spPr bwMode="auto">
          <a:xfrm>
            <a:off x="5198283" y="3460938"/>
            <a:ext cx="126688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endParaRPr kumimoji="1" lang="zh-CN" altLang="en-US" sz="2000" b="1" dirty="0">
              <a:solidFill>
                <a:srgbClr val="000099"/>
              </a:solidFill>
              <a:latin typeface="+mn-lt"/>
              <a:ea typeface="黑体" panose="02010609060101010101" pitchFamily="2" charset="-122"/>
            </a:endParaRPr>
          </a:p>
        </p:txBody>
      </p:sp>
      <p:sp>
        <p:nvSpPr>
          <p:cNvPr id="964643" name="Text Box 35"/>
          <p:cNvSpPr txBox="1">
            <a:spLocks noChangeArrowheads="1"/>
          </p:cNvSpPr>
          <p:nvPr/>
        </p:nvSpPr>
        <p:spPr bwMode="auto">
          <a:xfrm>
            <a:off x="263425" y="2865785"/>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以太网帧</a:t>
            </a:r>
            <a:endParaRPr kumimoji="1" lang="zh-CN" altLang="en-US" sz="2000" b="1">
              <a:solidFill>
                <a:srgbClr val="000099"/>
              </a:solidFill>
              <a:latin typeface="+mn-lt"/>
              <a:ea typeface="黑体" panose="02010609060101010101" pitchFamily="2" charset="-122"/>
            </a:endParaRPr>
          </a:p>
        </p:txBody>
      </p:sp>
      <p:sp>
        <p:nvSpPr>
          <p:cNvPr id="964645" name="Text Box 37"/>
          <p:cNvSpPr txBox="1">
            <a:spLocks noChangeArrowheads="1"/>
          </p:cNvSpPr>
          <p:nvPr/>
        </p:nvSpPr>
        <p:spPr bwMode="auto">
          <a:xfrm>
            <a:off x="879111" y="3789710"/>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发送在前</a:t>
            </a:r>
            <a:endParaRPr kumimoji="1" lang="zh-CN" altLang="en-US" sz="2000" b="1">
              <a:solidFill>
                <a:srgbClr val="000099"/>
              </a:solidFill>
              <a:latin typeface="+mn-lt"/>
              <a:ea typeface="黑体" panose="02010609060101010101" pitchFamily="2" charset="-122"/>
            </a:endParaRPr>
          </a:p>
        </p:txBody>
      </p:sp>
      <p:sp>
        <p:nvSpPr>
          <p:cNvPr id="964646" name="Line 38"/>
          <p:cNvSpPr>
            <a:spLocks noChangeShapeType="1"/>
          </p:cNvSpPr>
          <p:nvPr/>
        </p:nvSpPr>
        <p:spPr bwMode="auto">
          <a:xfrm flipV="1">
            <a:off x="1580786" y="3357910"/>
            <a:ext cx="0" cy="503237"/>
          </a:xfrm>
          <a:prstGeom prst="line">
            <a:avLst/>
          </a:prstGeom>
          <a:noFill/>
          <a:ln w="381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 name="Rectangle 8"/>
          <p:cNvSpPr>
            <a:spLocks noChangeArrowheads="1"/>
          </p:cNvSpPr>
          <p:nvPr/>
        </p:nvSpPr>
        <p:spPr bwMode="auto">
          <a:xfrm>
            <a:off x="2562786" y="2830859"/>
            <a:ext cx="1406790" cy="482600"/>
          </a:xfrm>
          <a:prstGeom prst="rect">
            <a:avLst/>
          </a:prstGeom>
          <a:solidFill>
            <a:srgbClr val="66FFFF"/>
          </a:solidFill>
          <a:ln w="19050">
            <a:solidFill>
              <a:schemeClr val="tx1"/>
            </a:solidFill>
            <a:miter lim="800000"/>
          </a:ln>
          <a:effectLst/>
        </p:spPr>
        <p:txBody>
          <a:bodyPr wrap="none" anchor="ctr"/>
          <a:lstStyle/>
          <a:p>
            <a:pPr lvl="0" algn="just"/>
            <a:r>
              <a:rPr kumimoji="1" lang="en-US" altLang="zh-CN" sz="2000" b="1" dirty="0">
                <a:solidFill>
                  <a:srgbClr val="000099"/>
                </a:solidFill>
                <a:latin typeface="Arial" panose="020B0604020202020204"/>
                <a:ea typeface="黑体" panose="02010609060101010101" pitchFamily="2" charset="-122"/>
              </a:rPr>
              <a:t>MPLS</a:t>
            </a:r>
            <a:r>
              <a:rPr kumimoji="1" lang="zh-CN" altLang="en-US" sz="2000" b="1" dirty="0">
                <a:solidFill>
                  <a:srgbClr val="000099"/>
                </a:solidFill>
                <a:latin typeface="Arial" panose="020B0604020202020204"/>
                <a:ea typeface="黑体" panose="02010609060101010101" pitchFamily="2" charset="-122"/>
              </a:rPr>
              <a:t>标记</a:t>
            </a:r>
            <a:endParaRPr kumimoji="1" lang="zh-CN" altLang="en-US" sz="2000" b="1" dirty="0">
              <a:solidFill>
                <a:srgbClr val="000099"/>
              </a:solidFill>
              <a:latin typeface="Arial" panose="020B0604020202020204"/>
              <a:ea typeface="黑体" panose="02010609060101010101" pitchFamily="2" charset="-122"/>
            </a:endParaRPr>
          </a:p>
        </p:txBody>
      </p:sp>
      <p:sp>
        <p:nvSpPr>
          <p:cNvPr id="42" name="Rectangle 8"/>
          <p:cNvSpPr>
            <a:spLocks noChangeArrowheads="1"/>
          </p:cNvSpPr>
          <p:nvPr/>
        </p:nvSpPr>
        <p:spPr bwMode="auto">
          <a:xfrm>
            <a:off x="3970436" y="2830859"/>
            <a:ext cx="910556" cy="482600"/>
          </a:xfrm>
          <a:prstGeom prst="rect">
            <a:avLst/>
          </a:prstGeom>
          <a:noFill/>
          <a:ln w="1905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lgn="just"/>
            <a:r>
              <a:rPr kumimoji="1" lang="en-US" altLang="zh-CN" sz="2000" b="1" dirty="0" smtClean="0">
                <a:solidFill>
                  <a:srgbClr val="000099"/>
                </a:solidFill>
                <a:latin typeface="Arial" panose="020B0604020202020204"/>
                <a:ea typeface="黑体" panose="02010609060101010101" pitchFamily="2" charset="-122"/>
              </a:rPr>
              <a:t>IP</a:t>
            </a:r>
            <a:r>
              <a:rPr kumimoji="1" lang="zh-CN" altLang="en-US" sz="2000" b="1" dirty="0" smtClean="0">
                <a:solidFill>
                  <a:srgbClr val="000099"/>
                </a:solidFill>
                <a:latin typeface="Arial" panose="020B0604020202020204"/>
                <a:ea typeface="黑体" panose="02010609060101010101" pitchFamily="2" charset="-122"/>
              </a:rPr>
              <a:t>首部</a:t>
            </a:r>
            <a:endParaRPr kumimoji="1" lang="zh-CN" altLang="en-US" sz="2000" b="1" dirty="0">
              <a:solidFill>
                <a:srgbClr val="000099"/>
              </a:solidFill>
              <a:latin typeface="Arial" panose="020B0604020202020204"/>
              <a:ea typeface="黑体" panose="02010609060101010101" pitchFamily="2" charset="-122"/>
            </a:endParaRPr>
          </a:p>
        </p:txBody>
      </p:sp>
      <p:sp>
        <p:nvSpPr>
          <p:cNvPr id="43" name="Rectangle 8"/>
          <p:cNvSpPr>
            <a:spLocks noChangeArrowheads="1"/>
          </p:cNvSpPr>
          <p:nvPr/>
        </p:nvSpPr>
        <p:spPr bwMode="auto">
          <a:xfrm>
            <a:off x="4880992" y="2830859"/>
            <a:ext cx="2841468" cy="482600"/>
          </a:xfrm>
          <a:prstGeom prst="rect">
            <a:avLst/>
          </a:prstGeom>
          <a:noFill/>
          <a:ln w="1905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lgn="just"/>
            <a:r>
              <a:rPr kumimoji="1" lang="zh-CN" altLang="en-US" sz="2000" b="1" dirty="0" smtClean="0">
                <a:solidFill>
                  <a:srgbClr val="000099"/>
                </a:solidFill>
                <a:latin typeface="Arial" panose="020B0604020202020204"/>
                <a:ea typeface="黑体" panose="02010609060101010101" pitchFamily="2" charset="-122"/>
              </a:rPr>
              <a:t>         </a:t>
            </a:r>
            <a:r>
              <a:rPr kumimoji="1" lang="en-US" altLang="zh-CN" sz="2000" b="1" dirty="0" smtClean="0">
                <a:solidFill>
                  <a:srgbClr val="000099"/>
                </a:solidFill>
                <a:latin typeface="Arial" panose="020B0604020202020204"/>
                <a:ea typeface="黑体" panose="02010609060101010101" pitchFamily="2" charset="-122"/>
              </a:rPr>
              <a:t>IP  </a:t>
            </a:r>
            <a:r>
              <a:rPr kumimoji="1" lang="zh-CN" altLang="en-US" sz="2000" b="1" dirty="0" smtClean="0">
                <a:solidFill>
                  <a:srgbClr val="000099"/>
                </a:solidFill>
                <a:latin typeface="Arial" panose="020B0604020202020204"/>
                <a:ea typeface="黑体" panose="02010609060101010101" pitchFamily="2" charset="-122"/>
              </a:rPr>
              <a:t>数  据  部  分</a:t>
            </a:r>
            <a:endParaRPr kumimoji="1" lang="zh-CN" altLang="en-US" sz="2000" b="1" dirty="0">
              <a:solidFill>
                <a:srgbClr val="000099"/>
              </a:solidFill>
              <a:latin typeface="Arial" panose="020B0604020202020204"/>
              <a:ea typeface="黑体" panose="02010609060101010101" pitchFamily="2" charset="-122"/>
            </a:endParaRPr>
          </a:p>
        </p:txBody>
      </p:sp>
      <p:sp>
        <p:nvSpPr>
          <p:cNvPr id="44" name="Rectangle 8"/>
          <p:cNvSpPr>
            <a:spLocks noChangeArrowheads="1"/>
          </p:cNvSpPr>
          <p:nvPr/>
        </p:nvSpPr>
        <p:spPr bwMode="auto">
          <a:xfrm>
            <a:off x="7722460" y="2830859"/>
            <a:ext cx="982000" cy="482600"/>
          </a:xfrm>
          <a:prstGeom prst="rect">
            <a:avLst/>
          </a:prstGeom>
          <a:noFill/>
          <a:ln w="1905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kumimoji="1" lang="zh-CN" altLang="en-US" sz="2000" b="1" dirty="0" smtClean="0">
                <a:solidFill>
                  <a:srgbClr val="000099"/>
                </a:solidFill>
                <a:latin typeface="+mn-lt"/>
                <a:ea typeface="黑体" panose="02010609060101010101" pitchFamily="2" charset="-122"/>
              </a:rPr>
              <a:t>帧尾部  </a:t>
            </a:r>
            <a:endParaRPr kumimoji="1" lang="zh-CN" altLang="en-US" sz="2000" b="1" dirty="0">
              <a:solidFill>
                <a:srgbClr val="000099"/>
              </a:solidFill>
              <a:latin typeface="+mn-lt"/>
              <a:ea typeface="黑体" panose="02010609060101010101" pitchFamily="2" charset="-122"/>
            </a:endParaRPr>
          </a:p>
        </p:txBody>
      </p:sp>
      <p:sp>
        <p:nvSpPr>
          <p:cNvPr id="30" name="矩形 29"/>
          <p:cNvSpPr/>
          <p:nvPr/>
        </p:nvSpPr>
        <p:spPr>
          <a:xfrm>
            <a:off x="632520" y="4581128"/>
            <a:ext cx="9001000" cy="1040285"/>
          </a:xfrm>
          <a:prstGeom prst="rect">
            <a:avLst/>
          </a:prstGeom>
          <a:solidFill>
            <a:srgbClr val="FFFF66"/>
          </a:solidFill>
          <a:ln>
            <a:solidFill>
              <a:srgbClr val="000066"/>
            </a:solidFill>
          </a:ln>
        </p:spPr>
        <p:txBody>
          <a:bodyPr wrap="square">
            <a:spAutoFit/>
          </a:bodyPr>
          <a:lstStyle/>
          <a:p>
            <a:pPr>
              <a:lnSpc>
                <a:spcPct val="110000"/>
              </a:lnSpc>
            </a:pPr>
            <a:r>
              <a:rPr lang="zh-CN" altLang="zh-CN" sz="2800" b="1" dirty="0">
                <a:solidFill>
                  <a:srgbClr val="000066"/>
                </a:solidFill>
                <a:latin typeface="+mn-lt"/>
                <a:ea typeface="黑体" panose="02010609060101010101" pitchFamily="2" charset="-122"/>
              </a:rPr>
              <a:t>“</a:t>
            </a:r>
            <a:r>
              <a:rPr lang="zh-CN" altLang="zh-CN" sz="2800" b="1" dirty="0" smtClean="0">
                <a:solidFill>
                  <a:srgbClr val="000066"/>
                </a:solidFill>
                <a:latin typeface="+mn-lt"/>
                <a:ea typeface="黑体" panose="02010609060101010101" pitchFamily="2" charset="-122"/>
              </a:rPr>
              <a:t>给</a:t>
            </a:r>
            <a:r>
              <a:rPr lang="en-US" altLang="zh-CN" sz="2800" b="1" dirty="0" smtClean="0">
                <a:solidFill>
                  <a:srgbClr val="000066"/>
                </a:solidFill>
                <a:latin typeface="+mn-lt"/>
                <a:ea typeface="黑体" panose="02010609060101010101" pitchFamily="2" charset="-122"/>
              </a:rPr>
              <a:t> IP </a:t>
            </a:r>
            <a:r>
              <a:rPr lang="zh-CN" altLang="zh-CN" sz="2800" b="1" dirty="0" smtClean="0">
                <a:solidFill>
                  <a:srgbClr val="000066"/>
                </a:solidFill>
                <a:latin typeface="+mn-lt"/>
                <a:ea typeface="黑体" panose="02010609060101010101" pitchFamily="2" charset="-122"/>
              </a:rPr>
              <a:t>数据报</a:t>
            </a:r>
            <a:r>
              <a:rPr lang="zh-CN" altLang="zh-CN" sz="2800" b="1" dirty="0">
                <a:solidFill>
                  <a:srgbClr val="000066"/>
                </a:solidFill>
                <a:latin typeface="+mn-lt"/>
                <a:ea typeface="黑体" panose="02010609060101010101" pitchFamily="2" charset="-122"/>
              </a:rPr>
              <a:t>打上标记”其实就是在以太网的帧首部</a:t>
            </a:r>
            <a:r>
              <a:rPr lang="zh-CN" altLang="zh-CN" sz="2800" b="1" dirty="0" smtClean="0">
                <a:solidFill>
                  <a:srgbClr val="000066"/>
                </a:solidFill>
                <a:latin typeface="+mn-lt"/>
                <a:ea typeface="黑体" panose="02010609060101010101" pitchFamily="2" charset="-122"/>
              </a:rPr>
              <a:t>和</a:t>
            </a:r>
            <a:r>
              <a:rPr lang="en-US" altLang="zh-CN" sz="2800" b="1" dirty="0" smtClean="0">
                <a:solidFill>
                  <a:srgbClr val="000066"/>
                </a:solidFill>
                <a:latin typeface="+mn-lt"/>
                <a:ea typeface="黑体" panose="02010609060101010101" pitchFamily="2" charset="-122"/>
              </a:rPr>
              <a:t>  IP </a:t>
            </a:r>
            <a:r>
              <a:rPr lang="zh-CN" altLang="zh-CN" sz="2800" b="1" dirty="0" smtClean="0">
                <a:solidFill>
                  <a:srgbClr val="000066"/>
                </a:solidFill>
                <a:latin typeface="+mn-lt"/>
                <a:ea typeface="黑体" panose="02010609060101010101" pitchFamily="2" charset="-122"/>
              </a:rPr>
              <a:t>数据报</a:t>
            </a:r>
            <a:r>
              <a:rPr lang="zh-CN" altLang="zh-CN" sz="2800" b="1" dirty="0">
                <a:solidFill>
                  <a:srgbClr val="000066"/>
                </a:solidFill>
                <a:latin typeface="+mn-lt"/>
                <a:ea typeface="黑体" panose="02010609060101010101" pitchFamily="2" charset="-122"/>
              </a:rPr>
              <a:t>的首部之间</a:t>
            </a:r>
            <a:r>
              <a:rPr lang="zh-CN" altLang="zh-CN" sz="2800" b="1" dirty="0">
                <a:solidFill>
                  <a:srgbClr val="C00000"/>
                </a:solidFill>
                <a:latin typeface="+mn-lt"/>
                <a:ea typeface="黑体" panose="02010609060101010101" pitchFamily="2" charset="-122"/>
              </a:rPr>
              <a:t>插入一</a:t>
            </a:r>
            <a:r>
              <a:rPr lang="zh-CN" altLang="zh-CN" sz="2800" b="1" dirty="0" smtClean="0">
                <a:solidFill>
                  <a:srgbClr val="C00000"/>
                </a:solidFill>
                <a:latin typeface="+mn-lt"/>
                <a:ea typeface="黑体" panose="02010609060101010101" pitchFamily="2" charset="-122"/>
              </a:rPr>
              <a:t>个</a:t>
            </a:r>
            <a:r>
              <a:rPr lang="en-US" altLang="zh-CN" sz="2800" b="1" dirty="0" smtClean="0">
                <a:solidFill>
                  <a:srgbClr val="C00000"/>
                </a:solidFill>
                <a:latin typeface="+mn-lt"/>
                <a:ea typeface="黑体" panose="02010609060101010101" pitchFamily="2" charset="-122"/>
              </a:rPr>
              <a:t> 4 </a:t>
            </a:r>
            <a:r>
              <a:rPr lang="zh-CN" altLang="zh-CN" sz="2800" b="1" dirty="0" smtClean="0">
                <a:solidFill>
                  <a:srgbClr val="C00000"/>
                </a:solidFill>
                <a:latin typeface="+mn-lt"/>
                <a:ea typeface="黑体" panose="02010609060101010101" pitchFamily="2" charset="-122"/>
              </a:rPr>
              <a:t>字节的</a:t>
            </a:r>
            <a:r>
              <a:rPr lang="en-US" altLang="zh-CN" sz="2800" b="1" dirty="0" smtClean="0">
                <a:solidFill>
                  <a:srgbClr val="C00000"/>
                </a:solidFill>
                <a:latin typeface="+mn-lt"/>
                <a:ea typeface="黑体" panose="02010609060101010101" pitchFamily="2" charset="-122"/>
              </a:rPr>
              <a:t> MPLS </a:t>
            </a:r>
            <a:r>
              <a:rPr lang="zh-CN" altLang="zh-CN" sz="2800" b="1" dirty="0" smtClean="0">
                <a:solidFill>
                  <a:srgbClr val="C00000"/>
                </a:solidFill>
                <a:latin typeface="+mn-lt"/>
                <a:ea typeface="黑体" panose="02010609060101010101" pitchFamily="2" charset="-122"/>
              </a:rPr>
              <a:t>首部</a:t>
            </a:r>
            <a:r>
              <a:rPr lang="zh-CN" altLang="zh-CN" sz="2800" b="1" dirty="0">
                <a:solidFill>
                  <a:srgbClr val="C00000"/>
                </a:solidFill>
                <a:latin typeface="+mn-lt"/>
                <a:ea typeface="黑体" panose="02010609060101010101" pitchFamily="2" charset="-122"/>
              </a:rPr>
              <a:t>。</a:t>
            </a:r>
            <a:endParaRPr lang="zh-CN" altLang="en-US" sz="2800" b="1" dirty="0">
              <a:solidFill>
                <a:srgbClr val="C00000"/>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MPLS </a:t>
            </a:r>
            <a:r>
              <a:rPr lang="zh-CN" altLang="zh-CN" dirty="0" smtClean="0"/>
              <a:t>首部</a:t>
            </a:r>
            <a:r>
              <a:rPr lang="zh-CN" altLang="zh-CN" dirty="0"/>
              <a:t>的格式</a:t>
            </a:r>
            <a:endParaRPr lang="zh-CN" altLang="en-US" dirty="0"/>
          </a:p>
        </p:txBody>
      </p:sp>
      <p:sp>
        <p:nvSpPr>
          <p:cNvPr id="3" name="内容占位符 2"/>
          <p:cNvSpPr>
            <a:spLocks noGrp="1"/>
          </p:cNvSpPr>
          <p:nvPr>
            <p:ph idx="1"/>
          </p:nvPr>
        </p:nvSpPr>
        <p:spPr/>
        <p:txBody>
          <a:bodyPr/>
          <a:lstStyle/>
          <a:p>
            <a:r>
              <a:rPr lang="en-US" altLang="zh-CN" dirty="0" smtClean="0"/>
              <a:t>MPLS </a:t>
            </a:r>
            <a:r>
              <a:rPr lang="zh-CN" altLang="zh-CN" dirty="0" smtClean="0"/>
              <a:t>首部</a:t>
            </a:r>
            <a:r>
              <a:rPr lang="zh-CN" altLang="zh-CN" dirty="0"/>
              <a:t>共包括以下</a:t>
            </a:r>
            <a:r>
              <a:rPr lang="zh-CN" altLang="zh-CN" dirty="0">
                <a:solidFill>
                  <a:srgbClr val="0000FF"/>
                </a:solidFill>
              </a:rPr>
              <a:t>四个字段：</a:t>
            </a:r>
            <a:endParaRPr lang="zh-CN" altLang="zh-CN" dirty="0">
              <a:solidFill>
                <a:srgbClr val="0000FF"/>
              </a:solidFill>
            </a:endParaRPr>
          </a:p>
          <a:p>
            <a:pPr lvl="1"/>
            <a:r>
              <a:rPr lang="en-US" altLang="zh-CN" dirty="0"/>
              <a:t>(1) </a:t>
            </a:r>
            <a:r>
              <a:rPr lang="zh-CN" altLang="zh-CN" dirty="0">
                <a:solidFill>
                  <a:srgbClr val="FF0000"/>
                </a:solidFill>
              </a:rPr>
              <a:t>标记</a:t>
            </a:r>
            <a:r>
              <a:rPr lang="zh-CN" altLang="zh-CN" dirty="0" smtClean="0">
                <a:solidFill>
                  <a:srgbClr val="FF0000"/>
                </a:solidFill>
              </a:rPr>
              <a:t>值</a:t>
            </a:r>
            <a:r>
              <a:rPr lang="zh-CN" altLang="en-US" dirty="0" smtClean="0"/>
              <a:t>（</a:t>
            </a:r>
            <a:r>
              <a:rPr lang="zh-CN" altLang="zh-CN" dirty="0" smtClean="0"/>
              <a:t>占</a:t>
            </a:r>
            <a:r>
              <a:rPr lang="en-US" altLang="zh-CN" dirty="0" smtClean="0"/>
              <a:t> 20 </a:t>
            </a:r>
            <a:r>
              <a:rPr lang="zh-CN" altLang="zh-CN" dirty="0" smtClean="0"/>
              <a:t>位</a:t>
            </a:r>
            <a:r>
              <a:rPr lang="zh-CN" altLang="en-US" dirty="0" smtClean="0"/>
              <a:t>）</a:t>
            </a:r>
            <a:r>
              <a:rPr lang="zh-CN" altLang="zh-CN" dirty="0" smtClean="0"/>
              <a:t>。可以</a:t>
            </a:r>
            <a:r>
              <a:rPr lang="zh-CN" altLang="zh-CN" dirty="0"/>
              <a:t>同时容纳高</a:t>
            </a:r>
            <a:r>
              <a:rPr lang="zh-CN" altLang="zh-CN" dirty="0" smtClean="0"/>
              <a:t>达</a:t>
            </a:r>
            <a:r>
              <a:rPr lang="en-US" altLang="zh-CN" dirty="0" smtClean="0"/>
              <a:t> 2</a:t>
            </a:r>
            <a:r>
              <a:rPr lang="en-US" altLang="zh-CN" baseline="30000" dirty="0" smtClean="0"/>
              <a:t>20 </a:t>
            </a:r>
            <a:r>
              <a:rPr lang="zh-CN" altLang="zh-CN" dirty="0" smtClean="0"/>
              <a:t>个</a:t>
            </a:r>
            <a:r>
              <a:rPr lang="zh-CN" altLang="zh-CN" dirty="0"/>
              <a:t>流（</a:t>
            </a:r>
            <a:r>
              <a:rPr lang="zh-CN" altLang="zh-CN" dirty="0" smtClean="0"/>
              <a:t>即</a:t>
            </a:r>
            <a:r>
              <a:rPr lang="en-US" altLang="zh-CN" dirty="0" smtClean="0"/>
              <a:t> 1048576 </a:t>
            </a:r>
            <a:r>
              <a:rPr lang="zh-CN" altLang="zh-CN" dirty="0" smtClean="0"/>
              <a:t>个</a:t>
            </a:r>
            <a:r>
              <a:rPr lang="zh-CN" altLang="zh-CN" dirty="0"/>
              <a:t>流）</a:t>
            </a:r>
            <a:r>
              <a:rPr lang="zh-CN" altLang="zh-CN" dirty="0" smtClean="0"/>
              <a:t>。实际上</a:t>
            </a:r>
            <a:r>
              <a:rPr lang="zh-CN" altLang="zh-CN" dirty="0"/>
              <a:t>几乎没有</a:t>
            </a:r>
            <a:r>
              <a:rPr lang="zh-CN" altLang="zh-CN" dirty="0" smtClean="0"/>
              <a:t>哪个</a:t>
            </a:r>
            <a:r>
              <a:rPr lang="en-US" altLang="zh-CN" dirty="0" smtClean="0"/>
              <a:t> MPLS </a:t>
            </a:r>
            <a:r>
              <a:rPr lang="zh-CN" altLang="zh-CN" dirty="0" smtClean="0"/>
              <a:t>实例</a:t>
            </a:r>
            <a:r>
              <a:rPr lang="zh-CN" altLang="zh-CN" dirty="0"/>
              <a:t>会使用很大数目的流，因为通常需要管理员人工管理和设置每条交换路径。</a:t>
            </a:r>
            <a:endParaRPr lang="zh-CN" altLang="zh-CN" dirty="0"/>
          </a:p>
          <a:p>
            <a:pPr lvl="1"/>
            <a:r>
              <a:rPr lang="en-US" altLang="zh-CN" dirty="0"/>
              <a:t>(2) </a:t>
            </a:r>
            <a:r>
              <a:rPr lang="zh-CN" altLang="zh-CN" dirty="0" smtClean="0">
                <a:solidFill>
                  <a:srgbClr val="FF0000"/>
                </a:solidFill>
              </a:rPr>
              <a:t>试验</a:t>
            </a:r>
            <a:r>
              <a:rPr lang="zh-CN" altLang="en-US" dirty="0"/>
              <a:t>（</a:t>
            </a:r>
            <a:r>
              <a:rPr lang="zh-CN" altLang="zh-CN" dirty="0" smtClean="0"/>
              <a:t>占</a:t>
            </a:r>
            <a:r>
              <a:rPr lang="en-US" altLang="zh-CN" dirty="0" smtClean="0"/>
              <a:t> 3 </a:t>
            </a:r>
            <a:r>
              <a:rPr lang="zh-CN" altLang="zh-CN" dirty="0" smtClean="0"/>
              <a:t>位</a:t>
            </a:r>
            <a:r>
              <a:rPr lang="zh-CN" altLang="en-US" dirty="0" smtClean="0"/>
              <a:t>）</a:t>
            </a:r>
            <a:r>
              <a:rPr lang="zh-CN" altLang="zh-CN" dirty="0" smtClean="0"/>
              <a:t>。</a:t>
            </a:r>
            <a:r>
              <a:rPr lang="zh-CN" altLang="zh-CN" dirty="0"/>
              <a:t>目前保留用作试验。</a:t>
            </a:r>
            <a:endParaRPr lang="zh-CN" altLang="zh-CN" dirty="0"/>
          </a:p>
          <a:p>
            <a:pPr lvl="1"/>
            <a:r>
              <a:rPr lang="en-US" altLang="zh-CN" dirty="0"/>
              <a:t>(3) </a:t>
            </a:r>
            <a:r>
              <a:rPr lang="zh-CN" altLang="zh-CN" dirty="0">
                <a:solidFill>
                  <a:srgbClr val="FF0000"/>
                </a:solidFill>
              </a:rPr>
              <a:t>栈</a:t>
            </a:r>
            <a:r>
              <a:rPr lang="en-US" altLang="zh-CN" dirty="0" smtClean="0">
                <a:solidFill>
                  <a:srgbClr val="FF0000"/>
                </a:solidFill>
              </a:rPr>
              <a:t>S</a:t>
            </a:r>
            <a:r>
              <a:rPr lang="zh-CN" altLang="en-US" dirty="0" smtClean="0"/>
              <a:t>（</a:t>
            </a:r>
            <a:r>
              <a:rPr lang="zh-CN" altLang="zh-CN" dirty="0" smtClean="0"/>
              <a:t>占</a:t>
            </a:r>
            <a:r>
              <a:rPr lang="en-US" altLang="zh-CN" dirty="0" smtClean="0"/>
              <a:t> 1 </a:t>
            </a:r>
            <a:r>
              <a:rPr lang="zh-CN" altLang="zh-CN" dirty="0" smtClean="0"/>
              <a:t>位</a:t>
            </a:r>
            <a:r>
              <a:rPr lang="zh-CN" altLang="en-US" dirty="0" smtClean="0"/>
              <a:t>）</a:t>
            </a:r>
            <a:r>
              <a:rPr lang="zh-CN" altLang="zh-CN" dirty="0" smtClean="0"/>
              <a:t>。</a:t>
            </a:r>
            <a:r>
              <a:rPr lang="zh-CN" altLang="zh-CN" dirty="0"/>
              <a:t>在有“标记栈”时使用。</a:t>
            </a:r>
            <a:endParaRPr lang="zh-CN" altLang="zh-CN" dirty="0"/>
          </a:p>
          <a:p>
            <a:pPr lvl="1"/>
            <a:r>
              <a:rPr lang="en-US" altLang="zh-CN" dirty="0"/>
              <a:t>(4) </a:t>
            </a:r>
            <a:r>
              <a:rPr lang="zh-CN" altLang="zh-CN" dirty="0">
                <a:solidFill>
                  <a:srgbClr val="FF0000"/>
                </a:solidFill>
              </a:rPr>
              <a:t>生存时间</a:t>
            </a:r>
            <a:r>
              <a:rPr lang="en-US" altLang="zh-CN" dirty="0" smtClean="0">
                <a:solidFill>
                  <a:srgbClr val="FF0000"/>
                </a:solidFill>
              </a:rPr>
              <a:t>TTL</a:t>
            </a:r>
            <a:r>
              <a:rPr lang="zh-CN" altLang="en-US" dirty="0" smtClean="0"/>
              <a:t>（</a:t>
            </a:r>
            <a:r>
              <a:rPr lang="zh-CN" altLang="zh-CN" dirty="0" smtClean="0"/>
              <a:t>占</a:t>
            </a:r>
            <a:r>
              <a:rPr lang="en-US" altLang="zh-CN" dirty="0" smtClean="0"/>
              <a:t> 8 </a:t>
            </a:r>
            <a:r>
              <a:rPr lang="zh-CN" altLang="zh-CN" dirty="0" smtClean="0"/>
              <a:t>位</a:t>
            </a:r>
            <a:r>
              <a:rPr lang="zh-CN" altLang="en-US" dirty="0" smtClean="0"/>
              <a:t>）。</a:t>
            </a:r>
            <a:r>
              <a:rPr lang="zh-CN" altLang="zh-CN" dirty="0" smtClean="0"/>
              <a:t>用来防止</a:t>
            </a:r>
            <a:r>
              <a:rPr lang="en-US" altLang="zh-CN" dirty="0" smtClean="0"/>
              <a:t> MPLS </a:t>
            </a:r>
            <a:r>
              <a:rPr lang="zh-CN" altLang="zh-CN" dirty="0" smtClean="0"/>
              <a:t>分组在</a:t>
            </a:r>
            <a:r>
              <a:rPr lang="en-US" altLang="zh-CN" dirty="0" smtClean="0"/>
              <a:t> MPLS </a:t>
            </a:r>
            <a:r>
              <a:rPr lang="zh-CN" altLang="zh-CN" dirty="0" smtClean="0"/>
              <a:t>域中</a:t>
            </a:r>
            <a:r>
              <a:rPr lang="zh-CN" altLang="zh-CN" dirty="0"/>
              <a:t>兜圈子。</a:t>
            </a:r>
            <a:endParaRPr lang="zh-CN" altLang="zh-CN" dirty="0"/>
          </a:p>
          <a:p>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Rectangle 2"/>
          <p:cNvSpPr>
            <a:spLocks noGrp="1" noChangeArrowheads="1"/>
          </p:cNvSpPr>
          <p:nvPr>
            <p:ph type="title"/>
          </p:nvPr>
        </p:nvSpPr>
        <p:spPr/>
        <p:txBody>
          <a:bodyPr/>
          <a:lstStyle/>
          <a:p>
            <a:pPr algn="ctr"/>
            <a:r>
              <a:rPr lang="zh-CN" altLang="en-US" dirty="0"/>
              <a:t>点分十进制记法举例</a:t>
            </a:r>
            <a:endParaRPr lang="zh-CN" altLang="en-US" dirty="0"/>
          </a:p>
        </p:txBody>
      </p:sp>
      <p:sp>
        <p:nvSpPr>
          <p:cNvPr id="1245187" name="Text Box 3"/>
          <p:cNvSpPr txBox="1">
            <a:spLocks noChangeArrowheads="1"/>
          </p:cNvSpPr>
          <p:nvPr/>
        </p:nvSpPr>
        <p:spPr bwMode="auto">
          <a:xfrm>
            <a:off x="2564205" y="1531939"/>
            <a:ext cx="248818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dirty="0" smtClean="0">
                <a:latin typeface="+mn-lt"/>
                <a:ea typeface="黑体" panose="02010609060101010101" pitchFamily="2" charset="-122"/>
              </a:rPr>
              <a:t>32 </a:t>
            </a:r>
            <a:r>
              <a:rPr kumimoji="0" lang="zh-CN" altLang="en-US" sz="2800" b="1" dirty="0" smtClean="0">
                <a:latin typeface="+mn-lt"/>
                <a:ea typeface="黑体" panose="02010609060101010101" pitchFamily="2" charset="-122"/>
              </a:rPr>
              <a:t>位</a:t>
            </a:r>
            <a:r>
              <a:rPr kumimoji="0" lang="zh-CN" altLang="en-US" sz="2800" b="1" dirty="0">
                <a:latin typeface="+mn-lt"/>
                <a:ea typeface="黑体" panose="02010609060101010101" pitchFamily="2" charset="-122"/>
              </a:rPr>
              <a:t>二进制数</a:t>
            </a:r>
            <a:endParaRPr kumimoji="0" lang="zh-CN" altLang="en-US" sz="2800" b="1" dirty="0">
              <a:latin typeface="+mn-lt"/>
              <a:ea typeface="黑体" panose="02010609060101010101" pitchFamily="2" charset="-122"/>
            </a:endParaRPr>
          </a:p>
        </p:txBody>
      </p:sp>
      <p:sp>
        <p:nvSpPr>
          <p:cNvPr id="1245188" name="Text Box 4"/>
          <p:cNvSpPr txBox="1">
            <a:spLocks noChangeArrowheads="1"/>
          </p:cNvSpPr>
          <p:nvPr/>
        </p:nvSpPr>
        <p:spPr bwMode="auto">
          <a:xfrm>
            <a:off x="7192427" y="1101725"/>
            <a:ext cx="23487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0" lang="zh-CN" altLang="en-US" sz="2800" b="1" dirty="0">
                <a:latin typeface="+mn-lt"/>
                <a:ea typeface="黑体" panose="02010609060101010101" pitchFamily="2" charset="-122"/>
              </a:rPr>
              <a:t>等价的</a:t>
            </a:r>
            <a:endParaRPr kumimoji="0" lang="zh-CN" altLang="en-US" sz="2800" b="1" dirty="0">
              <a:latin typeface="+mn-lt"/>
              <a:ea typeface="黑体" panose="02010609060101010101" pitchFamily="2" charset="-122"/>
            </a:endParaRPr>
          </a:p>
          <a:p>
            <a:pPr algn="ctr" eaLnBrk="0" hangingPunct="0"/>
            <a:r>
              <a:rPr kumimoji="0" lang="zh-CN" altLang="en-US" sz="2800" b="1" dirty="0">
                <a:latin typeface="+mn-lt"/>
                <a:ea typeface="黑体" panose="02010609060101010101" pitchFamily="2" charset="-122"/>
              </a:rPr>
              <a:t>点分十进制数</a:t>
            </a:r>
            <a:endParaRPr kumimoji="0" lang="zh-CN" altLang="en-US" sz="2800" b="1" dirty="0">
              <a:latin typeface="+mn-lt"/>
              <a:ea typeface="黑体" panose="02010609060101010101" pitchFamily="2" charset="-122"/>
            </a:endParaRPr>
          </a:p>
        </p:txBody>
      </p:sp>
      <p:sp>
        <p:nvSpPr>
          <p:cNvPr id="1245189" name="Line 5"/>
          <p:cNvSpPr>
            <a:spLocks noChangeShapeType="1"/>
          </p:cNvSpPr>
          <p:nvPr/>
        </p:nvSpPr>
        <p:spPr bwMode="auto">
          <a:xfrm>
            <a:off x="87711" y="2159000"/>
            <a:ext cx="953108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mn-lt"/>
              <a:ea typeface="黑体" panose="02010609060101010101" pitchFamily="2" charset="-122"/>
            </a:endParaRPr>
          </a:p>
        </p:txBody>
      </p:sp>
      <p:sp>
        <p:nvSpPr>
          <p:cNvPr id="1245190" name="Text Box 6"/>
          <p:cNvSpPr txBox="1">
            <a:spLocks noChangeArrowheads="1"/>
          </p:cNvSpPr>
          <p:nvPr/>
        </p:nvSpPr>
        <p:spPr bwMode="auto">
          <a:xfrm>
            <a:off x="311151" y="2246313"/>
            <a:ext cx="685521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a:solidFill>
                  <a:srgbClr val="0000CC"/>
                </a:solidFill>
                <a:latin typeface="+mn-lt"/>
                <a:ea typeface="黑体" panose="02010609060101010101" pitchFamily="2" charset="-122"/>
              </a:rPr>
              <a:t>10000001 00110100 00000110 00000000</a:t>
            </a:r>
            <a:endParaRPr kumimoji="0" lang="en-US" altLang="zh-CN" sz="2800" b="1">
              <a:solidFill>
                <a:srgbClr val="0000CC"/>
              </a:solidFill>
              <a:latin typeface="+mn-lt"/>
              <a:ea typeface="黑体" panose="02010609060101010101" pitchFamily="2" charset="-122"/>
            </a:endParaRPr>
          </a:p>
        </p:txBody>
      </p:sp>
      <p:sp>
        <p:nvSpPr>
          <p:cNvPr id="1245191" name="Text Box 7"/>
          <p:cNvSpPr txBox="1">
            <a:spLocks noChangeArrowheads="1"/>
          </p:cNvSpPr>
          <p:nvPr/>
        </p:nvSpPr>
        <p:spPr bwMode="auto">
          <a:xfrm>
            <a:off x="7329264" y="2228851"/>
            <a:ext cx="18854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a:latin typeface="+mn-lt"/>
                <a:ea typeface="黑体" panose="02010609060101010101" pitchFamily="2" charset="-122"/>
              </a:rPr>
              <a:t>129.52.6.0</a:t>
            </a:r>
            <a:endParaRPr kumimoji="0" lang="en-US" altLang="zh-CN" sz="2800" b="1">
              <a:latin typeface="+mn-lt"/>
              <a:ea typeface="黑体" panose="02010609060101010101" pitchFamily="2" charset="-122"/>
            </a:endParaRPr>
          </a:p>
        </p:txBody>
      </p:sp>
      <p:sp>
        <p:nvSpPr>
          <p:cNvPr id="1245192" name="Text Box 8"/>
          <p:cNvSpPr txBox="1">
            <a:spLocks noChangeArrowheads="1"/>
          </p:cNvSpPr>
          <p:nvPr/>
        </p:nvSpPr>
        <p:spPr bwMode="auto">
          <a:xfrm>
            <a:off x="299111" y="2968626"/>
            <a:ext cx="683539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a:solidFill>
                  <a:srgbClr val="0000CC"/>
                </a:solidFill>
                <a:latin typeface="+mn-lt"/>
                <a:ea typeface="黑体" panose="02010609060101010101" pitchFamily="2" charset="-122"/>
              </a:rPr>
              <a:t>11000000 00000101 00110000 00000011</a:t>
            </a:r>
            <a:endParaRPr kumimoji="0" lang="en-US" altLang="zh-CN" sz="2800" b="1">
              <a:solidFill>
                <a:srgbClr val="0000CC"/>
              </a:solidFill>
              <a:latin typeface="+mn-lt"/>
              <a:ea typeface="黑体" panose="02010609060101010101" pitchFamily="2" charset="-122"/>
            </a:endParaRPr>
          </a:p>
        </p:txBody>
      </p:sp>
      <p:sp>
        <p:nvSpPr>
          <p:cNvPr id="1245193" name="Text Box 9"/>
          <p:cNvSpPr txBox="1">
            <a:spLocks noChangeArrowheads="1"/>
          </p:cNvSpPr>
          <p:nvPr/>
        </p:nvSpPr>
        <p:spPr bwMode="auto">
          <a:xfrm>
            <a:off x="7329264" y="2951163"/>
            <a:ext cx="18854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a:latin typeface="+mn-lt"/>
                <a:ea typeface="黑体" panose="02010609060101010101" pitchFamily="2" charset="-122"/>
              </a:rPr>
              <a:t>192.5.48.3</a:t>
            </a:r>
            <a:endParaRPr kumimoji="0" lang="en-US" altLang="zh-CN" sz="2800" b="1">
              <a:latin typeface="+mn-lt"/>
              <a:ea typeface="黑体" panose="02010609060101010101" pitchFamily="2" charset="-122"/>
            </a:endParaRPr>
          </a:p>
        </p:txBody>
      </p:sp>
      <p:sp>
        <p:nvSpPr>
          <p:cNvPr id="1245194" name="Text Box 10"/>
          <p:cNvSpPr txBox="1">
            <a:spLocks noChangeArrowheads="1"/>
          </p:cNvSpPr>
          <p:nvPr/>
        </p:nvSpPr>
        <p:spPr bwMode="auto">
          <a:xfrm>
            <a:off x="299111" y="3743326"/>
            <a:ext cx="689483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dirty="0">
                <a:solidFill>
                  <a:srgbClr val="0000CC"/>
                </a:solidFill>
                <a:latin typeface="+mn-lt"/>
                <a:ea typeface="黑体" panose="02010609060101010101" pitchFamily="2" charset="-122"/>
              </a:rPr>
              <a:t>00001010 00000010 00000000 00100101</a:t>
            </a:r>
            <a:endParaRPr kumimoji="0" lang="en-US" altLang="zh-CN" sz="2800" b="1" dirty="0">
              <a:solidFill>
                <a:srgbClr val="0000CC"/>
              </a:solidFill>
              <a:latin typeface="+mn-lt"/>
              <a:ea typeface="黑体" panose="02010609060101010101" pitchFamily="2" charset="-122"/>
            </a:endParaRPr>
          </a:p>
        </p:txBody>
      </p:sp>
      <p:sp>
        <p:nvSpPr>
          <p:cNvPr id="1245195" name="Text Box 11"/>
          <p:cNvSpPr txBox="1">
            <a:spLocks noChangeArrowheads="1"/>
          </p:cNvSpPr>
          <p:nvPr/>
        </p:nvSpPr>
        <p:spPr bwMode="auto">
          <a:xfrm>
            <a:off x="7329264" y="3725863"/>
            <a:ext cx="168507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a:latin typeface="+mn-lt"/>
                <a:ea typeface="黑体" panose="02010609060101010101" pitchFamily="2" charset="-122"/>
              </a:rPr>
              <a:t>10.2.0.37</a:t>
            </a:r>
            <a:endParaRPr kumimoji="0" lang="en-US" altLang="zh-CN" sz="2800" b="1">
              <a:latin typeface="+mn-lt"/>
              <a:ea typeface="黑体" panose="02010609060101010101" pitchFamily="2" charset="-122"/>
            </a:endParaRPr>
          </a:p>
        </p:txBody>
      </p:sp>
      <p:sp>
        <p:nvSpPr>
          <p:cNvPr id="1245196" name="Text Box 12"/>
          <p:cNvSpPr txBox="1">
            <a:spLocks noChangeArrowheads="1"/>
          </p:cNvSpPr>
          <p:nvPr/>
        </p:nvSpPr>
        <p:spPr bwMode="auto">
          <a:xfrm>
            <a:off x="283634" y="4476751"/>
            <a:ext cx="68750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dirty="0">
                <a:solidFill>
                  <a:srgbClr val="0000CC"/>
                </a:solidFill>
                <a:latin typeface="+mn-lt"/>
                <a:ea typeface="黑体" panose="02010609060101010101" pitchFamily="2" charset="-122"/>
              </a:rPr>
              <a:t>10000000 00001010 00000010 00000011</a:t>
            </a:r>
            <a:endParaRPr kumimoji="0" lang="en-US" altLang="zh-CN" sz="2800" b="1" dirty="0">
              <a:solidFill>
                <a:srgbClr val="0000CC"/>
              </a:solidFill>
              <a:latin typeface="+mn-lt"/>
              <a:ea typeface="黑体" panose="02010609060101010101" pitchFamily="2" charset="-122"/>
            </a:endParaRPr>
          </a:p>
        </p:txBody>
      </p:sp>
      <p:sp>
        <p:nvSpPr>
          <p:cNvPr id="1245197" name="Text Box 13"/>
          <p:cNvSpPr txBox="1">
            <a:spLocks noChangeArrowheads="1"/>
          </p:cNvSpPr>
          <p:nvPr/>
        </p:nvSpPr>
        <p:spPr bwMode="auto">
          <a:xfrm>
            <a:off x="7329264" y="4459288"/>
            <a:ext cx="18854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a:latin typeface="+mn-lt"/>
                <a:ea typeface="黑体" panose="02010609060101010101" pitchFamily="2" charset="-122"/>
              </a:rPr>
              <a:t>128.10.2.3</a:t>
            </a:r>
            <a:endParaRPr kumimoji="0" lang="en-US" altLang="zh-CN" sz="2800" b="1">
              <a:latin typeface="+mn-lt"/>
              <a:ea typeface="黑体" panose="02010609060101010101" pitchFamily="2" charset="-122"/>
            </a:endParaRPr>
          </a:p>
        </p:txBody>
      </p:sp>
      <p:sp>
        <p:nvSpPr>
          <p:cNvPr id="1245198" name="Text Box 14"/>
          <p:cNvSpPr txBox="1">
            <a:spLocks noChangeArrowheads="1"/>
          </p:cNvSpPr>
          <p:nvPr/>
        </p:nvSpPr>
        <p:spPr bwMode="auto">
          <a:xfrm>
            <a:off x="299111" y="5197476"/>
            <a:ext cx="68555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dirty="0">
                <a:solidFill>
                  <a:srgbClr val="0000CC"/>
                </a:solidFill>
                <a:latin typeface="+mn-lt"/>
                <a:ea typeface="黑体" panose="02010609060101010101" pitchFamily="2" charset="-122"/>
              </a:rPr>
              <a:t>10000000 10000000 11111111 </a:t>
            </a:r>
            <a:r>
              <a:rPr kumimoji="0" lang="en-US" altLang="zh-CN" sz="2800" b="1" dirty="0" smtClean="0">
                <a:solidFill>
                  <a:srgbClr val="0000CC"/>
                </a:solidFill>
                <a:latin typeface="+mn-lt"/>
                <a:ea typeface="黑体" panose="02010609060101010101" pitchFamily="2" charset="-122"/>
              </a:rPr>
              <a:t> 00000000</a:t>
            </a:r>
            <a:endParaRPr kumimoji="0" lang="en-US" altLang="zh-CN" sz="2800" b="1" dirty="0">
              <a:solidFill>
                <a:srgbClr val="0000CC"/>
              </a:solidFill>
              <a:latin typeface="+mn-lt"/>
              <a:ea typeface="黑体" panose="02010609060101010101" pitchFamily="2" charset="-122"/>
            </a:endParaRPr>
          </a:p>
        </p:txBody>
      </p:sp>
      <p:sp>
        <p:nvSpPr>
          <p:cNvPr id="1245199" name="Text Box 15"/>
          <p:cNvSpPr txBox="1">
            <a:spLocks noChangeArrowheads="1"/>
          </p:cNvSpPr>
          <p:nvPr/>
        </p:nvSpPr>
        <p:spPr bwMode="auto">
          <a:xfrm>
            <a:off x="7329264" y="5180013"/>
            <a:ext cx="24865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a:latin typeface="+mn-lt"/>
                <a:ea typeface="黑体" panose="02010609060101010101" pitchFamily="2" charset="-122"/>
              </a:rPr>
              <a:t>128.128.255.0</a:t>
            </a:r>
            <a:endParaRPr kumimoji="0" lang="en-US" altLang="zh-CN" sz="2800" b="1">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练习：</a:t>
            </a:r>
            <a:endParaRPr lang="zh-CN" altLang="en-US"/>
          </a:p>
        </p:txBody>
      </p:sp>
      <p:sp>
        <p:nvSpPr>
          <p:cNvPr id="3" name="文本框 2"/>
          <p:cNvSpPr txBox="1"/>
          <p:nvPr/>
        </p:nvSpPr>
        <p:spPr>
          <a:xfrm>
            <a:off x="560705" y="1268730"/>
            <a:ext cx="8688070" cy="5155565"/>
          </a:xfrm>
          <a:prstGeom prst="rect">
            <a:avLst/>
          </a:prstGeom>
          <a:noFill/>
        </p:spPr>
        <p:txBody>
          <a:bodyPr wrap="square" rtlCol="0">
            <a:noAutofit/>
          </a:bodyPr>
          <a:p>
            <a:r>
              <a:rPr lang="zh-CN" altLang="en-US" sz="2800"/>
              <a:t>将下列</a:t>
            </a:r>
            <a:r>
              <a:rPr lang="en-US" altLang="zh-CN" sz="2800"/>
              <a:t>IPV4</a:t>
            </a:r>
            <a:r>
              <a:rPr lang="zh-CN" altLang="en-US" sz="2800"/>
              <a:t>地址转换为点分十进制表示</a:t>
            </a:r>
            <a:endParaRPr lang="zh-CN" altLang="en-US" sz="2800"/>
          </a:p>
          <a:p>
            <a:endParaRPr lang="zh-CN" altLang="en-US" sz="2800"/>
          </a:p>
          <a:p>
            <a:endParaRPr lang="zh-CN" altLang="en-US" sz="2800"/>
          </a:p>
          <a:p>
            <a:r>
              <a:rPr lang="en-US" altLang="zh-CN" sz="2800"/>
              <a:t>1. 00001010 11111110 00001111 11110000</a:t>
            </a:r>
            <a:endParaRPr lang="en-US" altLang="zh-CN" sz="2800"/>
          </a:p>
          <a:p>
            <a:endParaRPr lang="en-US" altLang="zh-CN" sz="2800"/>
          </a:p>
          <a:p>
            <a:endParaRPr lang="en-US" altLang="zh-CN" sz="2800"/>
          </a:p>
          <a:p>
            <a:endParaRPr lang="en-US" altLang="zh-CN" sz="2800"/>
          </a:p>
          <a:p>
            <a:r>
              <a:rPr lang="en-US" altLang="zh-CN" sz="2800"/>
              <a:t>2.10101100 00010000 10111111 11110111</a:t>
            </a:r>
            <a:endParaRPr lang="en-US" altLang="zh-CN" sz="2800"/>
          </a:p>
          <a:p>
            <a:endParaRPr lang="en-US" altLang="zh-CN" sz="2800"/>
          </a:p>
          <a:p>
            <a:endParaRPr lang="en-US" altLang="zh-CN" sz="2800"/>
          </a:p>
          <a:p>
            <a:endParaRPr lang="en-US" altLang="zh-CN" sz="2800"/>
          </a:p>
          <a:p>
            <a:r>
              <a:rPr lang="en-US" altLang="zh-CN" sz="2800"/>
              <a:t>3.11000000 10101000 10100101 00000111</a:t>
            </a:r>
            <a:endParaRPr lang="en-US" altLang="zh-CN" sz="2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a:t>
            </a:r>
            <a:r>
              <a:rPr lang="zh-CN" altLang="en-US"/>
              <a:t>位二进制转</a:t>
            </a:r>
            <a:r>
              <a:rPr lang="zh-CN" altLang="en-US"/>
              <a:t>十进制</a:t>
            </a:r>
            <a:endParaRPr lang="zh-CN" altLang="en-US"/>
          </a:p>
        </p:txBody>
      </p:sp>
      <p:pic>
        <p:nvPicPr>
          <p:cNvPr id="3" name="图片 2"/>
          <p:cNvPicPr>
            <a:picLocks noChangeAspect="1"/>
          </p:cNvPicPr>
          <p:nvPr/>
        </p:nvPicPr>
        <p:blipFill>
          <a:blip r:embed="rId1"/>
          <a:stretch>
            <a:fillRect/>
          </a:stretch>
        </p:blipFill>
        <p:spPr>
          <a:xfrm>
            <a:off x="848995" y="1412240"/>
            <a:ext cx="8423275" cy="47212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十进制转</a:t>
            </a:r>
            <a:r>
              <a:rPr lang="en-US" altLang="zh-CN"/>
              <a:t>8</a:t>
            </a:r>
            <a:r>
              <a:rPr lang="zh-CN" altLang="en-US"/>
              <a:t>位</a:t>
            </a:r>
            <a:r>
              <a:rPr lang="en-US" altLang="zh-CN"/>
              <a:t>2</a:t>
            </a:r>
            <a:r>
              <a:rPr lang="zh-CN" altLang="en-US"/>
              <a:t>进制</a:t>
            </a:r>
            <a:endParaRPr lang="zh-CN" altLang="en-US"/>
          </a:p>
        </p:txBody>
      </p:sp>
      <p:pic>
        <p:nvPicPr>
          <p:cNvPr id="3" name="图片 2"/>
          <p:cNvPicPr>
            <a:picLocks noChangeAspect="1"/>
          </p:cNvPicPr>
          <p:nvPr/>
        </p:nvPicPr>
        <p:blipFill>
          <a:blip r:embed="rId1"/>
          <a:stretch>
            <a:fillRect/>
          </a:stretch>
        </p:blipFill>
        <p:spPr>
          <a:xfrm>
            <a:off x="796290" y="1196975"/>
            <a:ext cx="8564245" cy="53054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ChangeArrowheads="1"/>
          </p:cNvSpPr>
          <p:nvPr>
            <p:ph type="title"/>
          </p:nvPr>
        </p:nvSpPr>
        <p:spPr/>
        <p:txBody>
          <a:bodyPr/>
          <a:lstStyle/>
          <a:p>
            <a:pPr algn="ctr"/>
            <a:r>
              <a:rPr lang="zh-CN" altLang="en-US" dirty="0" smtClean="0"/>
              <a:t>一种观点：让</a:t>
            </a:r>
            <a:r>
              <a:rPr lang="zh-CN" altLang="en-US" dirty="0"/>
              <a:t>网络负责可靠交付 </a:t>
            </a:r>
            <a:endParaRPr lang="zh-CN" altLang="en-US" dirty="0"/>
          </a:p>
        </p:txBody>
      </p:sp>
      <p:sp>
        <p:nvSpPr>
          <p:cNvPr id="932867" name="Rectangle 3"/>
          <p:cNvSpPr>
            <a:spLocks noGrp="1" noChangeArrowheads="1"/>
          </p:cNvSpPr>
          <p:nvPr>
            <p:ph idx="1"/>
          </p:nvPr>
        </p:nvSpPr>
        <p:spPr/>
        <p:txBody>
          <a:bodyPr/>
          <a:lstStyle/>
          <a:p>
            <a:r>
              <a:rPr lang="zh-CN" altLang="en-US" dirty="0" smtClean="0"/>
              <a:t>这种观点认为，应</a:t>
            </a:r>
            <a:r>
              <a:rPr lang="zh-CN" altLang="zh-CN" dirty="0" smtClean="0"/>
              <a:t>借助于</a:t>
            </a:r>
            <a:r>
              <a:rPr lang="zh-CN" altLang="zh-CN" dirty="0"/>
              <a:t>电信网的成功经验，让网络负责可靠</a:t>
            </a:r>
            <a:r>
              <a:rPr lang="zh-CN" altLang="zh-CN" dirty="0" smtClean="0"/>
              <a:t>交付</a:t>
            </a:r>
            <a:r>
              <a:rPr lang="zh-CN" altLang="en-US" dirty="0" smtClean="0"/>
              <a:t>，</a:t>
            </a:r>
            <a:r>
              <a:rPr lang="zh-CN" altLang="zh-CN" dirty="0" smtClean="0"/>
              <a:t>计算机网络应模仿</a:t>
            </a:r>
            <a:r>
              <a:rPr lang="zh-CN" altLang="en-US" dirty="0" smtClean="0"/>
              <a:t>电信网络，使用</a:t>
            </a:r>
            <a:r>
              <a:rPr lang="zh-CN" altLang="zh-CN" dirty="0" smtClean="0">
                <a:solidFill>
                  <a:srgbClr val="FF0000"/>
                </a:solidFill>
              </a:rPr>
              <a:t>面向</a:t>
            </a:r>
            <a:r>
              <a:rPr lang="zh-CN" altLang="zh-CN" dirty="0">
                <a:solidFill>
                  <a:srgbClr val="FF0000"/>
                </a:solidFill>
              </a:rPr>
              <a:t>连接</a:t>
            </a:r>
            <a:r>
              <a:rPr lang="zh-CN" altLang="zh-CN" dirty="0"/>
              <a:t>的通信</a:t>
            </a:r>
            <a:r>
              <a:rPr lang="zh-CN" altLang="zh-CN" dirty="0" smtClean="0"/>
              <a:t>方式</a:t>
            </a:r>
            <a:r>
              <a:rPr lang="zh-CN" altLang="en-US" dirty="0" smtClean="0"/>
              <a:t>。</a:t>
            </a:r>
            <a:endParaRPr lang="zh-CN" altLang="en-US" dirty="0"/>
          </a:p>
          <a:p>
            <a:r>
              <a:rPr lang="zh-CN" altLang="en-US" dirty="0" smtClean="0"/>
              <a:t>通信之前先建立</a:t>
            </a:r>
            <a:r>
              <a:rPr lang="zh-CN" altLang="en-US" dirty="0" smtClean="0">
                <a:solidFill>
                  <a:srgbClr val="FF0000"/>
                </a:solidFill>
              </a:rPr>
              <a:t>虚电路 </a:t>
            </a:r>
            <a:r>
              <a:rPr lang="en-US" altLang="zh-CN" dirty="0" smtClean="0"/>
              <a:t>(</a:t>
            </a:r>
            <a:r>
              <a:rPr lang="en-US" altLang="zh-CN" dirty="0"/>
              <a:t>Virtual Circuit)</a:t>
            </a:r>
            <a:r>
              <a:rPr lang="zh-CN" altLang="en-US" dirty="0"/>
              <a:t>，以保证双方通信所需的一切网络资源。 </a:t>
            </a:r>
            <a:endParaRPr lang="zh-CN" altLang="en-US" dirty="0"/>
          </a:p>
          <a:p>
            <a:r>
              <a:rPr lang="zh-CN" altLang="en-US" dirty="0"/>
              <a:t>如果再使用可靠传输的网络协议，就可使所发送的分组无差错按序到达</a:t>
            </a:r>
            <a:r>
              <a:rPr lang="zh-CN" altLang="en-US" dirty="0" smtClean="0"/>
              <a:t>终点，</a:t>
            </a:r>
            <a:r>
              <a:rPr lang="zh-CN" altLang="zh-CN" dirty="0" smtClean="0"/>
              <a:t>不</a:t>
            </a:r>
            <a:r>
              <a:rPr lang="zh-CN" altLang="zh-CN" dirty="0"/>
              <a:t>丢失、不</a:t>
            </a:r>
            <a:r>
              <a:rPr lang="zh-CN" altLang="zh-CN" dirty="0" smtClean="0"/>
              <a:t>重复</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altLang="zh-CN" dirty="0"/>
              <a:t>2. </a:t>
            </a:r>
            <a:r>
              <a:rPr lang="zh-CN" altLang="en-US" dirty="0"/>
              <a:t>常用的三种类别的 </a:t>
            </a:r>
            <a:r>
              <a:rPr lang="en-US" altLang="zh-CN" dirty="0"/>
              <a:t>IP </a:t>
            </a:r>
            <a:r>
              <a:rPr lang="zh-CN" altLang="en-US" dirty="0"/>
              <a:t>地址 </a:t>
            </a:r>
            <a:endParaRPr lang="zh-CN" altLang="en-US" dirty="0"/>
          </a:p>
        </p:txBody>
      </p:sp>
      <p:graphicFrame>
        <p:nvGraphicFramePr>
          <p:cNvPr id="2" name="表格 1"/>
          <p:cNvGraphicFramePr>
            <a:graphicFrameLocks noGrp="1"/>
          </p:cNvGraphicFramePr>
          <p:nvPr/>
        </p:nvGraphicFramePr>
        <p:xfrm>
          <a:off x="416496" y="1988840"/>
          <a:ext cx="9361040" cy="2952328"/>
        </p:xfrm>
        <a:graphic>
          <a:graphicData uri="http://schemas.openxmlformats.org/drawingml/2006/table">
            <a:tbl>
              <a:tblPr>
                <a:tableStyleId>{5C22544A-7EE6-4342-B048-85BDC9FD1C3A}</a:tableStyleId>
              </a:tblPr>
              <a:tblGrid>
                <a:gridCol w="800980"/>
                <a:gridCol w="2943436"/>
                <a:gridCol w="1656184"/>
                <a:gridCol w="1944216"/>
                <a:gridCol w="2016224"/>
              </a:tblGrid>
              <a:tr h="1224136">
                <a:tc>
                  <a:txBody>
                    <a:bodyPr/>
                    <a:lstStyle/>
                    <a:p>
                      <a:pPr algn="ctr">
                        <a:lnSpc>
                          <a:spcPct val="100000"/>
                        </a:lnSpc>
                        <a:spcAft>
                          <a:spcPts val="0"/>
                        </a:spcAft>
                      </a:pPr>
                      <a:r>
                        <a:rPr lang="zh-CN" sz="2400" b="1" dirty="0">
                          <a:effectLst/>
                          <a:latin typeface="+mn-lt"/>
                          <a:ea typeface="黑体" panose="02010609060101010101" pitchFamily="2" charset="-122"/>
                        </a:rPr>
                        <a:t>网络</a:t>
                      </a:r>
                      <a:endParaRPr lang="zh-CN" sz="2400" b="1" dirty="0">
                        <a:effectLst/>
                        <a:latin typeface="+mn-lt"/>
                        <a:ea typeface="黑体" panose="02010609060101010101" pitchFamily="2" charset="-122"/>
                      </a:endParaRPr>
                    </a:p>
                    <a:p>
                      <a:pPr algn="ctr">
                        <a:lnSpc>
                          <a:spcPct val="100000"/>
                        </a:lnSpc>
                        <a:spcAft>
                          <a:spcPts val="0"/>
                        </a:spcAft>
                      </a:pPr>
                      <a:r>
                        <a:rPr lang="zh-CN" sz="2400" b="1" dirty="0">
                          <a:effectLst/>
                          <a:latin typeface="+mn-lt"/>
                          <a:ea typeface="黑体" panose="02010609060101010101" pitchFamily="2" charset="-122"/>
                        </a:rPr>
                        <a:t>类别</a:t>
                      </a:r>
                      <a:endParaRPr lang="zh-CN" sz="2400" b="1" dirty="0">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400" b="1" dirty="0">
                          <a:effectLst/>
                          <a:latin typeface="+mn-lt"/>
                          <a:ea typeface="黑体" panose="02010609060101010101" pitchFamily="2" charset="-122"/>
                        </a:rPr>
                        <a:t>最大可</a:t>
                      </a:r>
                      <a:r>
                        <a:rPr lang="zh-CN" sz="2400" b="1" dirty="0" smtClean="0">
                          <a:effectLst/>
                          <a:latin typeface="+mn-lt"/>
                          <a:ea typeface="黑体" panose="02010609060101010101" pitchFamily="2" charset="-122"/>
                        </a:rPr>
                        <a:t>指派</a:t>
                      </a:r>
                      <a:endParaRPr lang="en-US" altLang="zh-CN" sz="2400" b="1" dirty="0" smtClean="0">
                        <a:effectLst/>
                        <a:latin typeface="+mn-lt"/>
                        <a:ea typeface="黑体" panose="02010609060101010101" pitchFamily="2" charset="-122"/>
                      </a:endParaRPr>
                    </a:p>
                    <a:p>
                      <a:pPr algn="ctr">
                        <a:lnSpc>
                          <a:spcPct val="100000"/>
                        </a:lnSpc>
                        <a:spcAft>
                          <a:spcPts val="0"/>
                        </a:spcAft>
                      </a:pPr>
                      <a:r>
                        <a:rPr lang="zh-CN" sz="2400" b="1" dirty="0" smtClean="0">
                          <a:effectLst/>
                          <a:latin typeface="+mn-lt"/>
                          <a:ea typeface="黑体" panose="02010609060101010101" pitchFamily="2" charset="-122"/>
                        </a:rPr>
                        <a:t>的网络</a:t>
                      </a:r>
                      <a:r>
                        <a:rPr lang="zh-CN" sz="2400" b="1" dirty="0">
                          <a:effectLst/>
                          <a:latin typeface="+mn-lt"/>
                          <a:ea typeface="黑体" panose="02010609060101010101" pitchFamily="2" charset="-122"/>
                        </a:rPr>
                        <a:t>数</a:t>
                      </a:r>
                      <a:endParaRPr lang="zh-CN" sz="24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400" b="1" dirty="0">
                          <a:effectLst/>
                          <a:latin typeface="+mn-lt"/>
                          <a:ea typeface="黑体" panose="02010609060101010101" pitchFamily="2" charset="-122"/>
                        </a:rPr>
                        <a:t>第一个可指派</a:t>
                      </a:r>
                      <a:r>
                        <a:rPr lang="zh-CN" sz="2400" b="1" dirty="0" smtClean="0">
                          <a:effectLst/>
                          <a:latin typeface="+mn-lt"/>
                          <a:ea typeface="黑体" panose="02010609060101010101" pitchFamily="2" charset="-122"/>
                        </a:rPr>
                        <a:t>的</a:t>
                      </a:r>
                      <a:endParaRPr lang="en-US" altLang="zh-CN" sz="2400" b="1" dirty="0" smtClean="0">
                        <a:effectLst/>
                        <a:latin typeface="+mn-lt"/>
                        <a:ea typeface="黑体" panose="02010609060101010101" pitchFamily="2" charset="-122"/>
                      </a:endParaRPr>
                    </a:p>
                    <a:p>
                      <a:pPr algn="ctr">
                        <a:lnSpc>
                          <a:spcPct val="100000"/>
                        </a:lnSpc>
                        <a:spcAft>
                          <a:spcPts val="0"/>
                        </a:spcAft>
                      </a:pPr>
                      <a:r>
                        <a:rPr lang="zh-CN" sz="2400" b="1" dirty="0" smtClean="0">
                          <a:effectLst/>
                          <a:latin typeface="+mn-lt"/>
                          <a:ea typeface="黑体" panose="02010609060101010101" pitchFamily="2" charset="-122"/>
                        </a:rPr>
                        <a:t>网络</a:t>
                      </a:r>
                      <a:r>
                        <a:rPr lang="zh-CN" sz="2400" b="1" dirty="0">
                          <a:effectLst/>
                          <a:latin typeface="+mn-lt"/>
                          <a:ea typeface="黑体" panose="02010609060101010101" pitchFamily="2" charset="-122"/>
                        </a:rPr>
                        <a:t>号</a:t>
                      </a:r>
                      <a:endParaRPr lang="zh-CN" sz="24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400" b="1" dirty="0">
                          <a:effectLst/>
                          <a:latin typeface="+mn-lt"/>
                          <a:ea typeface="黑体" panose="02010609060101010101" pitchFamily="2" charset="-122"/>
                        </a:rPr>
                        <a:t>最后一个可</a:t>
                      </a:r>
                      <a:r>
                        <a:rPr lang="zh-CN" sz="2400" b="1" dirty="0" smtClean="0">
                          <a:effectLst/>
                          <a:latin typeface="+mn-lt"/>
                          <a:ea typeface="黑体" panose="02010609060101010101" pitchFamily="2" charset="-122"/>
                        </a:rPr>
                        <a:t>指派的</a:t>
                      </a:r>
                      <a:endParaRPr lang="en-US" altLang="zh-CN" sz="2400" b="1" dirty="0" smtClean="0">
                        <a:effectLst/>
                        <a:latin typeface="+mn-lt"/>
                        <a:ea typeface="黑体" panose="02010609060101010101" pitchFamily="2" charset="-122"/>
                      </a:endParaRPr>
                    </a:p>
                    <a:p>
                      <a:pPr algn="ctr">
                        <a:lnSpc>
                          <a:spcPct val="100000"/>
                        </a:lnSpc>
                        <a:spcAft>
                          <a:spcPts val="0"/>
                        </a:spcAft>
                      </a:pPr>
                      <a:r>
                        <a:rPr lang="zh-CN" sz="2400" b="1" dirty="0" smtClean="0">
                          <a:effectLst/>
                          <a:latin typeface="+mn-lt"/>
                          <a:ea typeface="黑体" panose="02010609060101010101" pitchFamily="2" charset="-122"/>
                        </a:rPr>
                        <a:t>网络</a:t>
                      </a:r>
                      <a:r>
                        <a:rPr lang="zh-CN" sz="2400" b="1" dirty="0">
                          <a:effectLst/>
                          <a:latin typeface="+mn-lt"/>
                          <a:ea typeface="黑体" panose="02010609060101010101" pitchFamily="2" charset="-122"/>
                        </a:rPr>
                        <a:t>号</a:t>
                      </a:r>
                      <a:endParaRPr lang="zh-CN" sz="24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400" b="1" dirty="0">
                          <a:effectLst/>
                          <a:latin typeface="+mn-lt"/>
                          <a:ea typeface="黑体" panose="02010609060101010101" pitchFamily="2" charset="-122"/>
                        </a:rPr>
                        <a:t>每个网络</a:t>
                      </a:r>
                      <a:r>
                        <a:rPr lang="zh-CN" sz="2400" b="1" dirty="0" smtClean="0">
                          <a:effectLst/>
                          <a:latin typeface="+mn-lt"/>
                          <a:ea typeface="黑体" panose="02010609060101010101" pitchFamily="2" charset="-122"/>
                        </a:rPr>
                        <a:t>中</a:t>
                      </a:r>
                      <a:endParaRPr lang="en-US" altLang="zh-CN" sz="2400" b="1" dirty="0" smtClean="0">
                        <a:effectLst/>
                        <a:latin typeface="+mn-lt"/>
                        <a:ea typeface="黑体" panose="02010609060101010101" pitchFamily="2" charset="-122"/>
                      </a:endParaRPr>
                    </a:p>
                    <a:p>
                      <a:pPr algn="ctr">
                        <a:lnSpc>
                          <a:spcPct val="100000"/>
                        </a:lnSpc>
                        <a:spcAft>
                          <a:spcPts val="0"/>
                        </a:spcAft>
                      </a:pPr>
                      <a:r>
                        <a:rPr lang="zh-CN" sz="2400" b="1" dirty="0" smtClean="0">
                          <a:effectLst/>
                          <a:latin typeface="+mn-lt"/>
                          <a:ea typeface="黑体" panose="02010609060101010101" pitchFamily="2" charset="-122"/>
                        </a:rPr>
                        <a:t>最大</a:t>
                      </a:r>
                      <a:r>
                        <a:rPr lang="zh-CN" sz="2400" b="1" dirty="0">
                          <a:effectLst/>
                          <a:latin typeface="+mn-lt"/>
                          <a:ea typeface="黑体" panose="02010609060101010101" pitchFamily="2" charset="-122"/>
                        </a:rPr>
                        <a:t>主机数</a:t>
                      </a:r>
                      <a:endParaRPr lang="zh-CN" sz="2400" b="1" dirty="0">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576064">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A</a:t>
                      </a:r>
                      <a:endParaRPr lang="zh-CN" sz="2400" b="1" dirty="0">
                        <a:solidFill>
                          <a:srgbClr val="0000CC"/>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126 (2</a:t>
                      </a:r>
                      <a:r>
                        <a:rPr lang="en-US" sz="2400" b="1" baseline="30000" dirty="0">
                          <a:solidFill>
                            <a:srgbClr val="0000CC"/>
                          </a:solidFill>
                          <a:effectLst/>
                          <a:latin typeface="+mn-lt"/>
                          <a:ea typeface="黑体" panose="02010609060101010101" pitchFamily="2" charset="-122"/>
                        </a:rPr>
                        <a:t>7</a:t>
                      </a:r>
                      <a:r>
                        <a:rPr lang="en-US" sz="2400" b="1" dirty="0">
                          <a:solidFill>
                            <a:srgbClr val="0000CC"/>
                          </a:solidFill>
                          <a:effectLst/>
                          <a:latin typeface="+mn-lt"/>
                          <a:ea typeface="黑体" panose="02010609060101010101" pitchFamily="2" charset="-122"/>
                        </a:rPr>
                        <a:t> – 2)</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a:solidFill>
                            <a:srgbClr val="0000CC"/>
                          </a:solidFill>
                          <a:effectLst/>
                          <a:latin typeface="+mn-lt"/>
                          <a:ea typeface="黑体" panose="02010609060101010101" pitchFamily="2" charset="-122"/>
                        </a:rPr>
                        <a:t>1</a:t>
                      </a:r>
                      <a:endParaRPr lang="zh-CN" sz="2400" b="1">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a:solidFill>
                            <a:srgbClr val="0000CC"/>
                          </a:solidFill>
                          <a:effectLst/>
                          <a:latin typeface="+mn-lt"/>
                          <a:ea typeface="黑体" panose="02010609060101010101" pitchFamily="2" charset="-122"/>
                        </a:rPr>
                        <a:t>126</a:t>
                      </a:r>
                      <a:endParaRPr lang="zh-CN" sz="2400" b="1">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16777214</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6064">
                <a:tc>
                  <a:txBody>
                    <a:bodyPr/>
                    <a:lstStyle/>
                    <a:p>
                      <a:pPr algn="ctr">
                        <a:lnSpc>
                          <a:spcPct val="100000"/>
                        </a:lnSpc>
                        <a:spcAft>
                          <a:spcPts val="0"/>
                        </a:spcAft>
                      </a:pPr>
                      <a:r>
                        <a:rPr lang="en-US" sz="2400" b="1">
                          <a:solidFill>
                            <a:srgbClr val="0000CC"/>
                          </a:solidFill>
                          <a:effectLst/>
                          <a:latin typeface="+mn-lt"/>
                          <a:ea typeface="黑体" panose="02010609060101010101" pitchFamily="2" charset="-122"/>
                        </a:rPr>
                        <a:t>B</a:t>
                      </a:r>
                      <a:endParaRPr lang="zh-CN" sz="2400" b="1">
                        <a:solidFill>
                          <a:srgbClr val="0000CC"/>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16383 (2</a:t>
                      </a:r>
                      <a:r>
                        <a:rPr lang="en-US" sz="2400" b="1" baseline="30000" dirty="0">
                          <a:solidFill>
                            <a:srgbClr val="0000CC"/>
                          </a:solidFill>
                          <a:effectLst/>
                          <a:latin typeface="+mn-lt"/>
                          <a:ea typeface="黑体" panose="02010609060101010101" pitchFamily="2" charset="-122"/>
                        </a:rPr>
                        <a:t>14</a:t>
                      </a:r>
                      <a:r>
                        <a:rPr lang="en-US" sz="2400" b="1" dirty="0">
                          <a:solidFill>
                            <a:srgbClr val="0000CC"/>
                          </a:solidFill>
                          <a:effectLst/>
                          <a:latin typeface="+mn-lt"/>
                          <a:ea typeface="黑体" panose="02010609060101010101" pitchFamily="2" charset="-122"/>
                        </a:rPr>
                        <a:t> – 1)</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128.1</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a:solidFill>
                            <a:srgbClr val="0000CC"/>
                          </a:solidFill>
                          <a:effectLst/>
                          <a:latin typeface="+mn-lt"/>
                          <a:ea typeface="黑体" panose="02010609060101010101" pitchFamily="2" charset="-122"/>
                        </a:rPr>
                        <a:t>191.255</a:t>
                      </a:r>
                      <a:endParaRPr lang="zh-CN" sz="2400" b="1">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65534</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6064">
                <a:tc>
                  <a:txBody>
                    <a:bodyPr/>
                    <a:lstStyle/>
                    <a:p>
                      <a:pPr algn="ctr">
                        <a:lnSpc>
                          <a:spcPct val="100000"/>
                        </a:lnSpc>
                        <a:spcAft>
                          <a:spcPts val="0"/>
                        </a:spcAft>
                      </a:pPr>
                      <a:r>
                        <a:rPr lang="en-US" sz="2400" b="1">
                          <a:solidFill>
                            <a:srgbClr val="0000CC"/>
                          </a:solidFill>
                          <a:effectLst/>
                          <a:latin typeface="+mn-lt"/>
                          <a:ea typeface="黑体" panose="02010609060101010101" pitchFamily="2" charset="-122"/>
                        </a:rPr>
                        <a:t>C</a:t>
                      </a:r>
                      <a:endParaRPr lang="zh-CN" sz="2400" b="1">
                        <a:solidFill>
                          <a:srgbClr val="0000CC"/>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2097151 (2</a:t>
                      </a:r>
                      <a:r>
                        <a:rPr lang="en-US" sz="2400" b="1" baseline="30000" dirty="0">
                          <a:solidFill>
                            <a:srgbClr val="0000CC"/>
                          </a:solidFill>
                          <a:effectLst/>
                          <a:latin typeface="+mn-lt"/>
                          <a:ea typeface="黑体" panose="02010609060101010101" pitchFamily="2" charset="-122"/>
                        </a:rPr>
                        <a:t>21</a:t>
                      </a:r>
                      <a:r>
                        <a:rPr lang="en-US" sz="2400" b="1" dirty="0">
                          <a:solidFill>
                            <a:srgbClr val="0000CC"/>
                          </a:solidFill>
                          <a:effectLst/>
                          <a:latin typeface="+mn-lt"/>
                          <a:ea typeface="黑体" panose="02010609060101010101" pitchFamily="2" charset="-122"/>
                        </a:rPr>
                        <a:t> – 1)</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192.0.1</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223.255.255</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254</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3" name="矩形 2"/>
          <p:cNvSpPr/>
          <p:nvPr/>
        </p:nvSpPr>
        <p:spPr>
          <a:xfrm>
            <a:off x="3152800" y="1412776"/>
            <a:ext cx="3873755" cy="523220"/>
          </a:xfrm>
          <a:prstGeom prst="rect">
            <a:avLst/>
          </a:prstGeom>
        </p:spPr>
        <p:txBody>
          <a:bodyPr wrap="square">
            <a:spAutoFit/>
          </a:bodyPr>
          <a:lstStyle/>
          <a:p>
            <a:pPr algn="ctr"/>
            <a:r>
              <a:rPr lang="en-US" altLang="zh-CN" sz="2800" b="1" dirty="0" smtClean="0">
                <a:ea typeface="黑体" panose="02010609060101010101" pitchFamily="2" charset="-122"/>
              </a:rPr>
              <a:t>IP </a:t>
            </a:r>
            <a:r>
              <a:rPr lang="zh-CN" altLang="en-US" sz="2800" b="1" dirty="0">
                <a:ea typeface="黑体" panose="02010609060101010101" pitchFamily="2" charset="-122"/>
              </a:rPr>
              <a:t>地址</a:t>
            </a:r>
            <a:r>
              <a:rPr lang="zh-CN" altLang="en-US" sz="2800" b="1" dirty="0" smtClean="0">
                <a:ea typeface="黑体" panose="02010609060101010101" pitchFamily="2" charset="-122"/>
              </a:rPr>
              <a:t>的指派范围 </a:t>
            </a:r>
            <a:endParaRPr lang="zh-CN" altLang="en-US" sz="2800" b="1" dirty="0">
              <a:ea typeface="黑体" panose="02010609060101010101" pitchFamily="2"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Rectangle 2"/>
          <p:cNvSpPr>
            <a:spLocks noGrp="1" noChangeArrowheads="1"/>
          </p:cNvSpPr>
          <p:nvPr>
            <p:ph type="title"/>
          </p:nvPr>
        </p:nvSpPr>
        <p:spPr>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algn="ctr"/>
            <a:r>
              <a:rPr lang="zh-CN" altLang="en-US" dirty="0" smtClean="0"/>
              <a:t>一般不使用的特殊的 </a:t>
            </a:r>
            <a:r>
              <a:rPr lang="en-US" altLang="zh-CN" dirty="0" smtClean="0"/>
              <a:t>IP </a:t>
            </a:r>
            <a:r>
              <a:rPr lang="zh-CN" altLang="en-US" dirty="0" smtClean="0"/>
              <a:t>地址</a:t>
            </a:r>
            <a:endParaRPr lang="zh-CN" altLang="en-US" dirty="0"/>
          </a:p>
        </p:txBody>
      </p:sp>
      <p:graphicFrame>
        <p:nvGraphicFramePr>
          <p:cNvPr id="3" name="内容占位符 2"/>
          <p:cNvGraphicFramePr>
            <a:graphicFrameLocks noGrp="1"/>
          </p:cNvGraphicFramePr>
          <p:nvPr>
            <p:ph idx="1"/>
          </p:nvPr>
        </p:nvGraphicFramePr>
        <p:xfrm>
          <a:off x="488504" y="1412776"/>
          <a:ext cx="9145016" cy="4389120"/>
        </p:xfrm>
        <a:graphic>
          <a:graphicData uri="http://schemas.openxmlformats.org/drawingml/2006/table">
            <a:tbl>
              <a:tblPr>
                <a:tableStyleId>{5C22544A-7EE6-4342-B048-85BDC9FD1C3A}</a:tableStyleId>
              </a:tblPr>
              <a:tblGrid>
                <a:gridCol w="1080120"/>
                <a:gridCol w="1728192"/>
                <a:gridCol w="1296144"/>
                <a:gridCol w="1440160"/>
                <a:gridCol w="3600400"/>
              </a:tblGrid>
              <a:tr h="0">
                <a:tc>
                  <a:txBody>
                    <a:bodyPr/>
                    <a:lstStyle/>
                    <a:p>
                      <a:pPr marL="0" algn="ctr" defTabSz="914400" rtl="0" eaLnBrk="1" latinLnBrk="0" hangingPunct="1">
                        <a:lnSpc>
                          <a:spcPct val="100000"/>
                        </a:lnSpc>
                        <a:spcAft>
                          <a:spcPts val="0"/>
                        </a:spcAft>
                      </a:pPr>
                      <a:r>
                        <a:rPr lang="zh-CN" sz="2400" b="1" kern="1200" dirty="0">
                          <a:solidFill>
                            <a:schemeClr val="tx1"/>
                          </a:solidFill>
                          <a:effectLst/>
                          <a:latin typeface="+mn-lt"/>
                          <a:ea typeface="黑体" panose="02010609060101010101" pitchFamily="2" charset="-122"/>
                          <a:cs typeface="+mn-cs"/>
                        </a:rPr>
                        <a:t>网络号</a:t>
                      </a:r>
                      <a:endParaRPr lang="zh-CN" sz="2400" b="1" kern="1200" dirty="0">
                        <a:solidFill>
                          <a:schemeClr val="tx1"/>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914400" rtl="0" eaLnBrk="1" latinLnBrk="0" hangingPunct="1">
                        <a:lnSpc>
                          <a:spcPct val="100000"/>
                        </a:lnSpc>
                        <a:spcAft>
                          <a:spcPts val="0"/>
                        </a:spcAft>
                      </a:pPr>
                      <a:r>
                        <a:rPr lang="zh-CN" sz="2400" b="1" kern="1200">
                          <a:solidFill>
                            <a:schemeClr val="tx1"/>
                          </a:solidFill>
                          <a:effectLst/>
                          <a:latin typeface="+mn-lt"/>
                          <a:ea typeface="黑体" panose="02010609060101010101" pitchFamily="2" charset="-122"/>
                          <a:cs typeface="+mn-cs"/>
                        </a:rPr>
                        <a:t>主机号</a:t>
                      </a:r>
                      <a:endParaRPr lang="zh-CN" sz="2400" b="1" kern="1200">
                        <a:solidFill>
                          <a:schemeClr val="tx1"/>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914400" rtl="0" eaLnBrk="1" latinLnBrk="0" hangingPunct="1">
                        <a:lnSpc>
                          <a:spcPct val="100000"/>
                        </a:lnSpc>
                        <a:spcAft>
                          <a:spcPts val="0"/>
                        </a:spcAft>
                      </a:pPr>
                      <a:r>
                        <a:rPr lang="zh-CN" sz="2400" b="1" kern="1200" dirty="0" smtClean="0">
                          <a:solidFill>
                            <a:schemeClr val="tx1"/>
                          </a:solidFill>
                          <a:effectLst/>
                          <a:latin typeface="+mn-lt"/>
                          <a:ea typeface="黑体" panose="02010609060101010101" pitchFamily="2" charset="-122"/>
                          <a:cs typeface="+mn-cs"/>
                        </a:rPr>
                        <a:t>源地址</a:t>
                      </a:r>
                      <a:endParaRPr lang="en-US" altLang="zh-CN" sz="2400" b="1" kern="1200" dirty="0" smtClean="0">
                        <a:solidFill>
                          <a:schemeClr val="tx1"/>
                        </a:solidFill>
                        <a:effectLst/>
                        <a:latin typeface="+mn-lt"/>
                        <a:ea typeface="黑体" panose="02010609060101010101" pitchFamily="2" charset="-122"/>
                        <a:cs typeface="+mn-cs"/>
                      </a:endParaRPr>
                    </a:p>
                    <a:p>
                      <a:pPr marL="0" algn="ctr" defTabSz="914400" rtl="0" eaLnBrk="1" latinLnBrk="0" hangingPunct="1">
                        <a:lnSpc>
                          <a:spcPct val="100000"/>
                        </a:lnSpc>
                        <a:spcAft>
                          <a:spcPts val="0"/>
                        </a:spcAft>
                      </a:pPr>
                      <a:r>
                        <a:rPr lang="zh-CN" sz="2400" b="1" kern="1200" dirty="0" smtClean="0">
                          <a:solidFill>
                            <a:schemeClr val="tx1"/>
                          </a:solidFill>
                          <a:effectLst/>
                          <a:latin typeface="+mn-lt"/>
                          <a:ea typeface="黑体" panose="02010609060101010101" pitchFamily="2" charset="-122"/>
                          <a:cs typeface="+mn-cs"/>
                        </a:rPr>
                        <a:t>使用</a:t>
                      </a:r>
                      <a:endParaRPr lang="zh-CN" sz="2400" b="1" kern="1200" dirty="0">
                        <a:solidFill>
                          <a:schemeClr val="tx1"/>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914400" rtl="0" eaLnBrk="1" latinLnBrk="0" hangingPunct="1">
                        <a:lnSpc>
                          <a:spcPct val="100000"/>
                        </a:lnSpc>
                        <a:spcAft>
                          <a:spcPts val="0"/>
                        </a:spcAft>
                      </a:pPr>
                      <a:r>
                        <a:rPr lang="zh-CN" sz="2400" b="1" kern="1200" dirty="0" smtClean="0">
                          <a:solidFill>
                            <a:schemeClr val="tx1"/>
                          </a:solidFill>
                          <a:effectLst/>
                          <a:latin typeface="+mn-lt"/>
                          <a:ea typeface="黑体" panose="02010609060101010101" pitchFamily="2" charset="-122"/>
                          <a:cs typeface="+mn-cs"/>
                        </a:rPr>
                        <a:t>目的地址</a:t>
                      </a:r>
                      <a:endParaRPr lang="en-US" altLang="zh-CN" sz="2400" b="1" kern="1200" dirty="0" smtClean="0">
                        <a:solidFill>
                          <a:schemeClr val="tx1"/>
                        </a:solidFill>
                        <a:effectLst/>
                        <a:latin typeface="+mn-lt"/>
                        <a:ea typeface="黑体" panose="02010609060101010101" pitchFamily="2" charset="-122"/>
                        <a:cs typeface="+mn-cs"/>
                      </a:endParaRPr>
                    </a:p>
                    <a:p>
                      <a:pPr marL="0" algn="ctr" defTabSz="914400" rtl="0" eaLnBrk="1" latinLnBrk="0" hangingPunct="1">
                        <a:lnSpc>
                          <a:spcPct val="100000"/>
                        </a:lnSpc>
                        <a:spcAft>
                          <a:spcPts val="0"/>
                        </a:spcAft>
                      </a:pPr>
                      <a:r>
                        <a:rPr lang="zh-CN" sz="2400" b="1" kern="1200" dirty="0" smtClean="0">
                          <a:solidFill>
                            <a:schemeClr val="tx1"/>
                          </a:solidFill>
                          <a:effectLst/>
                          <a:latin typeface="+mn-lt"/>
                          <a:ea typeface="黑体" panose="02010609060101010101" pitchFamily="2" charset="-122"/>
                          <a:cs typeface="+mn-cs"/>
                        </a:rPr>
                        <a:t>使用</a:t>
                      </a:r>
                      <a:endParaRPr lang="zh-CN" sz="2400" b="1" kern="1200" dirty="0">
                        <a:solidFill>
                          <a:schemeClr val="tx1"/>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914400" rtl="0" eaLnBrk="1" latinLnBrk="0" hangingPunct="1">
                        <a:lnSpc>
                          <a:spcPct val="100000"/>
                        </a:lnSpc>
                        <a:spcAft>
                          <a:spcPts val="0"/>
                        </a:spcAft>
                        <a:tabLst>
                          <a:tab pos="2637155" algn="ctr"/>
                          <a:tab pos="5274310" algn="r"/>
                          <a:tab pos="266700" algn="l"/>
                        </a:tabLst>
                      </a:pPr>
                      <a:r>
                        <a:rPr lang="zh-CN" sz="2400" b="1" kern="1200" dirty="0">
                          <a:solidFill>
                            <a:schemeClr val="tx1"/>
                          </a:solidFill>
                          <a:effectLst/>
                          <a:latin typeface="+mn-lt"/>
                          <a:ea typeface="黑体" panose="02010609060101010101" pitchFamily="2" charset="-122"/>
                          <a:cs typeface="+mn-cs"/>
                        </a:rPr>
                        <a:t>代表的意思</a:t>
                      </a:r>
                      <a:endParaRPr lang="zh-CN" sz="2400" b="1" kern="1200" dirty="0">
                        <a:solidFill>
                          <a:schemeClr val="tx1"/>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0">
                <a:tc>
                  <a:txBody>
                    <a:bodyPr/>
                    <a:lstStyle/>
                    <a:p>
                      <a:pPr marL="0" algn="ctr" defTabSz="914400" rtl="0" eaLnBrk="1" latinLnBrk="0" hangingPunct="1">
                        <a:lnSpc>
                          <a:spcPct val="100000"/>
                        </a:lnSpc>
                        <a:spcAft>
                          <a:spcPts val="0"/>
                        </a:spcAft>
                      </a:pPr>
                      <a:r>
                        <a:rPr lang="en-US" sz="2400" b="1" kern="1200" dirty="0">
                          <a:solidFill>
                            <a:srgbClr val="0000CC"/>
                          </a:solidFill>
                          <a:effectLst/>
                          <a:latin typeface="+mn-lt"/>
                          <a:ea typeface="黑体" panose="02010609060101010101" pitchFamily="2" charset="-122"/>
                          <a:cs typeface="+mn-cs"/>
                        </a:rPr>
                        <a:t>0</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en-US" sz="2400" b="1" kern="1200" dirty="0">
                          <a:solidFill>
                            <a:srgbClr val="0000CC"/>
                          </a:solidFill>
                          <a:effectLst/>
                          <a:latin typeface="+mn-lt"/>
                          <a:ea typeface="黑体" panose="02010609060101010101" pitchFamily="2" charset="-122"/>
                          <a:cs typeface="+mn-cs"/>
                        </a:rPr>
                        <a:t>0</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可以</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a:solidFill>
                            <a:srgbClr val="0000CC"/>
                          </a:solidFill>
                          <a:effectLst/>
                          <a:latin typeface="+mn-lt"/>
                          <a:ea typeface="黑体" panose="02010609060101010101" pitchFamily="2" charset="-122"/>
                          <a:cs typeface="+mn-cs"/>
                        </a:rPr>
                        <a:t>不可</a:t>
                      </a:r>
                      <a:endParaRPr lang="zh-CN" sz="2400" b="1" kern="120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在本网络上的本主机（</a:t>
                      </a:r>
                      <a:r>
                        <a:rPr lang="zh-CN" sz="2400" b="1" kern="1200" dirty="0" smtClean="0">
                          <a:solidFill>
                            <a:srgbClr val="0000CC"/>
                          </a:solidFill>
                          <a:effectLst/>
                          <a:latin typeface="+mn-lt"/>
                          <a:ea typeface="黑体" panose="02010609060101010101" pitchFamily="2" charset="-122"/>
                          <a:cs typeface="+mn-cs"/>
                        </a:rPr>
                        <a:t>见</a:t>
                      </a:r>
                      <a:r>
                        <a:rPr lang="en-US" altLang="zh-CN" sz="2400" b="1" kern="1200" dirty="0" smtClean="0">
                          <a:solidFill>
                            <a:srgbClr val="0000CC"/>
                          </a:solidFill>
                          <a:effectLst/>
                          <a:latin typeface="+mn-lt"/>
                          <a:ea typeface="黑体" panose="02010609060101010101" pitchFamily="2" charset="-122"/>
                          <a:cs typeface="+mn-cs"/>
                        </a:rPr>
                        <a:t> </a:t>
                      </a:r>
                      <a:r>
                        <a:rPr lang="en-US" sz="2400" b="1" kern="1200" dirty="0" smtClean="0">
                          <a:solidFill>
                            <a:srgbClr val="0000CC"/>
                          </a:solidFill>
                          <a:effectLst/>
                          <a:latin typeface="+mn-lt"/>
                          <a:ea typeface="黑体" panose="02010609060101010101" pitchFamily="2" charset="-122"/>
                          <a:cs typeface="+mn-cs"/>
                        </a:rPr>
                        <a:t>6.6 </a:t>
                      </a:r>
                      <a:r>
                        <a:rPr lang="zh-CN" sz="2400" b="1" kern="1200" dirty="0" smtClean="0">
                          <a:solidFill>
                            <a:srgbClr val="0000CC"/>
                          </a:solidFill>
                          <a:effectLst/>
                          <a:latin typeface="+mn-lt"/>
                          <a:ea typeface="黑体" panose="02010609060101010101" pitchFamily="2" charset="-122"/>
                          <a:cs typeface="+mn-cs"/>
                        </a:rPr>
                        <a:t>节</a:t>
                      </a:r>
                      <a:r>
                        <a:rPr lang="en-US" altLang="zh-CN" sz="2400" b="1" kern="1200" dirty="0" smtClean="0">
                          <a:solidFill>
                            <a:srgbClr val="0000CC"/>
                          </a:solidFill>
                          <a:effectLst/>
                          <a:latin typeface="+mn-lt"/>
                          <a:ea typeface="黑体" panose="02010609060101010101" pitchFamily="2" charset="-122"/>
                          <a:cs typeface="+mn-cs"/>
                        </a:rPr>
                        <a:t> </a:t>
                      </a:r>
                      <a:r>
                        <a:rPr lang="en-US" sz="2400" b="1" kern="1200" dirty="0" smtClean="0">
                          <a:solidFill>
                            <a:srgbClr val="0000CC"/>
                          </a:solidFill>
                          <a:effectLst/>
                          <a:latin typeface="+mn-lt"/>
                          <a:ea typeface="黑体" panose="02010609060101010101" pitchFamily="2" charset="-122"/>
                          <a:cs typeface="+mn-cs"/>
                        </a:rPr>
                        <a:t>DHCP </a:t>
                      </a:r>
                      <a:r>
                        <a:rPr lang="zh-CN" sz="2400" b="1" kern="1200" dirty="0" smtClean="0">
                          <a:solidFill>
                            <a:srgbClr val="0000CC"/>
                          </a:solidFill>
                          <a:effectLst/>
                          <a:latin typeface="+mn-lt"/>
                          <a:ea typeface="黑体" panose="02010609060101010101" pitchFamily="2" charset="-122"/>
                          <a:cs typeface="+mn-cs"/>
                        </a:rPr>
                        <a:t>协议</a:t>
                      </a:r>
                      <a:r>
                        <a:rPr lang="zh-CN" sz="2400" b="1" kern="1200" dirty="0">
                          <a:solidFill>
                            <a:srgbClr val="0000CC"/>
                          </a:solidFill>
                          <a:effectLst/>
                          <a:latin typeface="+mn-lt"/>
                          <a:ea typeface="黑体" panose="02010609060101010101" pitchFamily="2" charset="-122"/>
                          <a:cs typeface="+mn-cs"/>
                        </a:rPr>
                        <a:t>）</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algn="ctr" defTabSz="914400" rtl="0" eaLnBrk="1" latinLnBrk="0" hangingPunct="1">
                        <a:lnSpc>
                          <a:spcPct val="100000"/>
                        </a:lnSpc>
                        <a:spcAft>
                          <a:spcPts val="0"/>
                        </a:spcAft>
                      </a:pPr>
                      <a:r>
                        <a:rPr lang="en-US" sz="2400" b="1" kern="1200">
                          <a:solidFill>
                            <a:srgbClr val="0000CC"/>
                          </a:solidFill>
                          <a:effectLst/>
                          <a:latin typeface="+mn-lt"/>
                          <a:ea typeface="黑体" panose="02010609060101010101" pitchFamily="2" charset="-122"/>
                          <a:cs typeface="+mn-cs"/>
                        </a:rPr>
                        <a:t>0</a:t>
                      </a:r>
                      <a:endParaRPr lang="zh-CN" sz="2400" b="1" kern="1200">
                        <a:solidFill>
                          <a:srgbClr val="0000CC"/>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en-US" sz="2400" b="1" kern="1200">
                          <a:solidFill>
                            <a:srgbClr val="0000CC"/>
                          </a:solidFill>
                          <a:effectLst/>
                          <a:latin typeface="+mn-lt"/>
                          <a:ea typeface="黑体" panose="02010609060101010101" pitchFamily="2" charset="-122"/>
                          <a:cs typeface="+mn-cs"/>
                        </a:rPr>
                        <a:t>host-id</a:t>
                      </a:r>
                      <a:endParaRPr lang="zh-CN" sz="2400" b="1" kern="120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可以</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不可</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在本网络上的某台</a:t>
                      </a:r>
                      <a:r>
                        <a:rPr lang="zh-CN" sz="2400" b="1" kern="1200" dirty="0" smtClean="0">
                          <a:solidFill>
                            <a:srgbClr val="0000CC"/>
                          </a:solidFill>
                          <a:effectLst/>
                          <a:latin typeface="+mn-lt"/>
                          <a:ea typeface="黑体" panose="02010609060101010101" pitchFamily="2" charset="-122"/>
                          <a:cs typeface="+mn-cs"/>
                        </a:rPr>
                        <a:t>主机</a:t>
                      </a:r>
                      <a:r>
                        <a:rPr lang="en-US" altLang="zh-CN" sz="2400" b="1" kern="1200" dirty="0" smtClean="0">
                          <a:solidFill>
                            <a:srgbClr val="0000CC"/>
                          </a:solidFill>
                          <a:effectLst/>
                          <a:latin typeface="+mn-lt"/>
                          <a:ea typeface="黑体" panose="02010609060101010101" pitchFamily="2" charset="-122"/>
                          <a:cs typeface="+mn-cs"/>
                        </a:rPr>
                        <a:t> </a:t>
                      </a:r>
                      <a:r>
                        <a:rPr lang="en-US" sz="2400" b="1" kern="1200" dirty="0" smtClean="0">
                          <a:solidFill>
                            <a:srgbClr val="0000CC"/>
                          </a:solidFill>
                          <a:effectLst/>
                          <a:latin typeface="+mn-lt"/>
                          <a:ea typeface="黑体" panose="02010609060101010101" pitchFamily="2" charset="-122"/>
                          <a:cs typeface="+mn-cs"/>
                        </a:rPr>
                        <a:t>host-id</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algn="ctr" defTabSz="914400" rtl="0" eaLnBrk="1" latinLnBrk="0" hangingPunct="1">
                        <a:lnSpc>
                          <a:spcPct val="100000"/>
                        </a:lnSpc>
                        <a:spcAft>
                          <a:spcPts val="0"/>
                        </a:spcAft>
                      </a:pPr>
                      <a:r>
                        <a:rPr lang="zh-CN" sz="2400" b="1" kern="1200" dirty="0" smtClean="0">
                          <a:solidFill>
                            <a:srgbClr val="0000CC"/>
                          </a:solidFill>
                          <a:effectLst/>
                          <a:latin typeface="+mn-lt"/>
                          <a:ea typeface="黑体" panose="02010609060101010101" pitchFamily="2" charset="-122"/>
                          <a:cs typeface="+mn-cs"/>
                        </a:rPr>
                        <a:t>全</a:t>
                      </a:r>
                      <a:r>
                        <a:rPr lang="en-US" altLang="zh-CN" sz="2400" b="1" kern="1200" dirty="0" smtClean="0">
                          <a:solidFill>
                            <a:srgbClr val="0000CC"/>
                          </a:solidFill>
                          <a:effectLst/>
                          <a:latin typeface="+mn-lt"/>
                          <a:ea typeface="黑体" panose="02010609060101010101" pitchFamily="2" charset="-122"/>
                          <a:cs typeface="+mn-cs"/>
                        </a:rPr>
                        <a:t> </a:t>
                      </a:r>
                      <a:r>
                        <a:rPr lang="en-US" sz="2400" b="1" kern="1200" dirty="0" smtClean="0">
                          <a:solidFill>
                            <a:srgbClr val="0000CC"/>
                          </a:solidFill>
                          <a:effectLst/>
                          <a:latin typeface="+mn-lt"/>
                          <a:ea typeface="黑体" panose="02010609060101010101" pitchFamily="2" charset="-122"/>
                          <a:cs typeface="+mn-cs"/>
                        </a:rPr>
                        <a:t>1</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smtClean="0">
                          <a:solidFill>
                            <a:srgbClr val="0000CC"/>
                          </a:solidFill>
                          <a:effectLst/>
                          <a:latin typeface="+mn-lt"/>
                          <a:ea typeface="黑体" panose="02010609060101010101" pitchFamily="2" charset="-122"/>
                          <a:cs typeface="+mn-cs"/>
                        </a:rPr>
                        <a:t>全</a:t>
                      </a:r>
                      <a:r>
                        <a:rPr lang="en-US" altLang="zh-CN" sz="2400" b="1" kern="1200" dirty="0" smtClean="0">
                          <a:solidFill>
                            <a:srgbClr val="0000CC"/>
                          </a:solidFill>
                          <a:effectLst/>
                          <a:latin typeface="+mn-lt"/>
                          <a:ea typeface="黑体" panose="02010609060101010101" pitchFamily="2" charset="-122"/>
                          <a:cs typeface="+mn-cs"/>
                        </a:rPr>
                        <a:t> </a:t>
                      </a:r>
                      <a:r>
                        <a:rPr lang="en-US" sz="2400" b="1" kern="1200" dirty="0" smtClean="0">
                          <a:solidFill>
                            <a:srgbClr val="0000CC"/>
                          </a:solidFill>
                          <a:effectLst/>
                          <a:latin typeface="+mn-lt"/>
                          <a:ea typeface="黑体" panose="02010609060101010101" pitchFamily="2" charset="-122"/>
                          <a:cs typeface="+mn-cs"/>
                        </a:rPr>
                        <a:t>1</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a:solidFill>
                            <a:srgbClr val="0000CC"/>
                          </a:solidFill>
                          <a:effectLst/>
                          <a:latin typeface="+mn-lt"/>
                          <a:ea typeface="黑体" panose="02010609060101010101" pitchFamily="2" charset="-122"/>
                          <a:cs typeface="+mn-cs"/>
                        </a:rPr>
                        <a:t>不可</a:t>
                      </a:r>
                      <a:endParaRPr lang="zh-CN" sz="2400" b="1" kern="120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可以</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只在本网络上进行广播（各路由器均不转发）</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algn="ctr" defTabSz="914400" rtl="0" eaLnBrk="1" latinLnBrk="0" hangingPunct="1">
                        <a:lnSpc>
                          <a:spcPct val="100000"/>
                        </a:lnSpc>
                        <a:spcAft>
                          <a:spcPts val="0"/>
                        </a:spcAft>
                      </a:pPr>
                      <a:r>
                        <a:rPr lang="en-US" sz="2400" b="1" kern="1200">
                          <a:solidFill>
                            <a:srgbClr val="0000CC"/>
                          </a:solidFill>
                          <a:effectLst/>
                          <a:latin typeface="+mn-lt"/>
                          <a:ea typeface="黑体" panose="02010609060101010101" pitchFamily="2" charset="-122"/>
                          <a:cs typeface="+mn-cs"/>
                        </a:rPr>
                        <a:t>net-id</a:t>
                      </a:r>
                      <a:endParaRPr lang="zh-CN" sz="2400" b="1" kern="1200">
                        <a:solidFill>
                          <a:srgbClr val="0000CC"/>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smtClean="0">
                          <a:solidFill>
                            <a:srgbClr val="0000CC"/>
                          </a:solidFill>
                          <a:effectLst/>
                          <a:latin typeface="+mn-lt"/>
                          <a:ea typeface="黑体" panose="02010609060101010101" pitchFamily="2" charset="-122"/>
                          <a:cs typeface="+mn-cs"/>
                        </a:rPr>
                        <a:t>全</a:t>
                      </a:r>
                      <a:r>
                        <a:rPr lang="en-US" altLang="zh-CN" sz="2400" b="1" kern="1200" dirty="0" smtClean="0">
                          <a:solidFill>
                            <a:srgbClr val="0000CC"/>
                          </a:solidFill>
                          <a:effectLst/>
                          <a:latin typeface="+mn-lt"/>
                          <a:ea typeface="黑体" panose="02010609060101010101" pitchFamily="2" charset="-122"/>
                          <a:cs typeface="+mn-cs"/>
                        </a:rPr>
                        <a:t> </a:t>
                      </a:r>
                      <a:r>
                        <a:rPr lang="en-US" sz="2400" b="1" kern="1200" dirty="0" smtClean="0">
                          <a:solidFill>
                            <a:srgbClr val="0000CC"/>
                          </a:solidFill>
                          <a:effectLst/>
                          <a:latin typeface="+mn-lt"/>
                          <a:ea typeface="黑体" panose="02010609060101010101" pitchFamily="2" charset="-122"/>
                          <a:cs typeface="+mn-cs"/>
                        </a:rPr>
                        <a:t>1</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a:solidFill>
                            <a:srgbClr val="0000CC"/>
                          </a:solidFill>
                          <a:effectLst/>
                          <a:latin typeface="+mn-lt"/>
                          <a:ea typeface="黑体" panose="02010609060101010101" pitchFamily="2" charset="-122"/>
                          <a:cs typeface="+mn-cs"/>
                        </a:rPr>
                        <a:t>不可</a:t>
                      </a:r>
                      <a:endParaRPr lang="zh-CN" sz="2400" b="1" kern="120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a:solidFill>
                            <a:srgbClr val="0000CC"/>
                          </a:solidFill>
                          <a:effectLst/>
                          <a:latin typeface="+mn-lt"/>
                          <a:ea typeface="黑体" panose="02010609060101010101" pitchFamily="2" charset="-122"/>
                          <a:cs typeface="+mn-cs"/>
                        </a:rPr>
                        <a:t>可以</a:t>
                      </a:r>
                      <a:endParaRPr lang="zh-CN" sz="2400" b="1" kern="120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2400" b="1" kern="1200" dirty="0" smtClean="0">
                          <a:solidFill>
                            <a:srgbClr val="0000CC"/>
                          </a:solidFill>
                          <a:effectLst/>
                          <a:latin typeface="+mn-lt"/>
                          <a:ea typeface="黑体" panose="02010609060101010101" pitchFamily="2" charset="-122"/>
                          <a:cs typeface="+mn-cs"/>
                        </a:rPr>
                        <a:t>对</a:t>
                      </a:r>
                      <a:r>
                        <a:rPr lang="en-US" altLang="zh-CN" sz="2400" b="1" kern="1200" dirty="0" smtClean="0">
                          <a:solidFill>
                            <a:srgbClr val="0000CC"/>
                          </a:solidFill>
                          <a:effectLst/>
                          <a:latin typeface="+mn-lt"/>
                          <a:ea typeface="黑体" panose="02010609060101010101" pitchFamily="2" charset="-122"/>
                          <a:cs typeface="+mn-cs"/>
                        </a:rPr>
                        <a:t> </a:t>
                      </a:r>
                      <a:r>
                        <a:rPr lang="en-US" sz="2400" b="1" kern="1200" dirty="0" smtClean="0">
                          <a:solidFill>
                            <a:srgbClr val="0000CC"/>
                          </a:solidFill>
                          <a:effectLst/>
                          <a:latin typeface="+mn-lt"/>
                          <a:ea typeface="黑体" panose="02010609060101010101" pitchFamily="2" charset="-122"/>
                          <a:cs typeface="+mn-cs"/>
                        </a:rPr>
                        <a:t>net-id </a:t>
                      </a:r>
                      <a:r>
                        <a:rPr lang="zh-CN" sz="2400" b="1" kern="1200" dirty="0" smtClean="0">
                          <a:solidFill>
                            <a:srgbClr val="0000CC"/>
                          </a:solidFill>
                          <a:effectLst/>
                          <a:latin typeface="+mn-lt"/>
                          <a:ea typeface="黑体" panose="02010609060101010101" pitchFamily="2" charset="-122"/>
                          <a:cs typeface="+mn-cs"/>
                        </a:rPr>
                        <a:t>上</a:t>
                      </a:r>
                      <a:r>
                        <a:rPr lang="zh-CN" sz="2400" b="1" kern="1200" dirty="0">
                          <a:solidFill>
                            <a:srgbClr val="0000CC"/>
                          </a:solidFill>
                          <a:effectLst/>
                          <a:latin typeface="+mn-lt"/>
                          <a:ea typeface="黑体" panose="02010609060101010101" pitchFamily="2" charset="-122"/>
                          <a:cs typeface="+mn-cs"/>
                        </a:rPr>
                        <a:t>的所有主机进行广播</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algn="ctr" defTabSz="914400" rtl="0" eaLnBrk="1" latinLnBrk="0" hangingPunct="1">
                        <a:lnSpc>
                          <a:spcPct val="100000"/>
                        </a:lnSpc>
                        <a:spcAft>
                          <a:spcPts val="0"/>
                        </a:spcAft>
                      </a:pPr>
                      <a:r>
                        <a:rPr lang="en-US" sz="2400" b="1" kern="1200">
                          <a:solidFill>
                            <a:srgbClr val="0000CC"/>
                          </a:solidFill>
                          <a:effectLst/>
                          <a:latin typeface="+mn-lt"/>
                          <a:ea typeface="黑体" panose="02010609060101010101" pitchFamily="2" charset="-122"/>
                          <a:cs typeface="+mn-cs"/>
                        </a:rPr>
                        <a:t>127</a:t>
                      </a:r>
                      <a:endParaRPr lang="zh-CN" sz="2400" b="1" kern="1200">
                        <a:solidFill>
                          <a:srgbClr val="0000CC"/>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非</a:t>
                      </a:r>
                      <a:r>
                        <a:rPr lang="zh-CN" sz="2400" b="1" kern="1200" dirty="0" smtClean="0">
                          <a:solidFill>
                            <a:srgbClr val="0000CC"/>
                          </a:solidFill>
                          <a:effectLst/>
                          <a:latin typeface="+mn-lt"/>
                          <a:ea typeface="黑体" panose="02010609060101010101" pitchFamily="2" charset="-122"/>
                          <a:cs typeface="+mn-cs"/>
                        </a:rPr>
                        <a:t>全</a:t>
                      </a:r>
                      <a:r>
                        <a:rPr lang="en-US" altLang="zh-CN" sz="2400" b="1" kern="1200" dirty="0" smtClean="0">
                          <a:solidFill>
                            <a:srgbClr val="0000CC"/>
                          </a:solidFill>
                          <a:effectLst/>
                          <a:latin typeface="+mn-lt"/>
                          <a:ea typeface="黑体" panose="02010609060101010101" pitchFamily="2" charset="-122"/>
                          <a:cs typeface="+mn-cs"/>
                        </a:rPr>
                        <a:t> </a:t>
                      </a:r>
                      <a:r>
                        <a:rPr lang="en-US" sz="2400" b="1" kern="1200" dirty="0" smtClean="0">
                          <a:solidFill>
                            <a:srgbClr val="0000CC"/>
                          </a:solidFill>
                          <a:effectLst/>
                          <a:latin typeface="+mn-lt"/>
                          <a:ea typeface="黑体" panose="02010609060101010101" pitchFamily="2" charset="-122"/>
                          <a:cs typeface="+mn-cs"/>
                        </a:rPr>
                        <a:t>0 </a:t>
                      </a:r>
                      <a:r>
                        <a:rPr lang="zh-CN" sz="2400" b="1" kern="1200" dirty="0" smtClean="0">
                          <a:solidFill>
                            <a:srgbClr val="0000CC"/>
                          </a:solidFill>
                          <a:effectLst/>
                          <a:latin typeface="+mn-lt"/>
                          <a:ea typeface="黑体" panose="02010609060101010101" pitchFamily="2" charset="-122"/>
                          <a:cs typeface="+mn-cs"/>
                        </a:rPr>
                        <a:t>或全</a:t>
                      </a:r>
                      <a:r>
                        <a:rPr lang="en-US" altLang="zh-CN" sz="2400" b="1" kern="1200" dirty="0" smtClean="0">
                          <a:solidFill>
                            <a:srgbClr val="0000CC"/>
                          </a:solidFill>
                          <a:effectLst/>
                          <a:latin typeface="+mn-lt"/>
                          <a:ea typeface="黑体" panose="02010609060101010101" pitchFamily="2" charset="-122"/>
                          <a:cs typeface="+mn-cs"/>
                        </a:rPr>
                        <a:t> </a:t>
                      </a:r>
                      <a:r>
                        <a:rPr lang="en-US" sz="2400" b="1" kern="1200" dirty="0" smtClean="0">
                          <a:solidFill>
                            <a:srgbClr val="0000CC"/>
                          </a:solidFill>
                          <a:effectLst/>
                          <a:latin typeface="+mn-lt"/>
                          <a:ea typeface="黑体" panose="02010609060101010101" pitchFamily="2" charset="-122"/>
                          <a:cs typeface="+mn-cs"/>
                        </a:rPr>
                        <a:t>1 </a:t>
                      </a:r>
                      <a:r>
                        <a:rPr lang="zh-CN" sz="2400" b="1" kern="1200" dirty="0" smtClean="0">
                          <a:solidFill>
                            <a:srgbClr val="0000CC"/>
                          </a:solidFill>
                          <a:effectLst/>
                          <a:latin typeface="+mn-lt"/>
                          <a:ea typeface="黑体" panose="02010609060101010101" pitchFamily="2" charset="-122"/>
                          <a:cs typeface="+mn-cs"/>
                        </a:rPr>
                        <a:t>的</a:t>
                      </a:r>
                      <a:r>
                        <a:rPr lang="zh-CN" sz="2400" b="1" kern="1200" dirty="0">
                          <a:solidFill>
                            <a:srgbClr val="0000CC"/>
                          </a:solidFill>
                          <a:effectLst/>
                          <a:latin typeface="+mn-lt"/>
                          <a:ea typeface="黑体" panose="02010609060101010101" pitchFamily="2" charset="-122"/>
                          <a:cs typeface="+mn-cs"/>
                        </a:rPr>
                        <a:t>任何数</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a:solidFill>
                            <a:srgbClr val="0000CC"/>
                          </a:solidFill>
                          <a:effectLst/>
                          <a:latin typeface="+mn-lt"/>
                          <a:ea typeface="黑体" panose="02010609060101010101" pitchFamily="2" charset="-122"/>
                          <a:cs typeface="+mn-cs"/>
                        </a:rPr>
                        <a:t>可以</a:t>
                      </a:r>
                      <a:endParaRPr lang="zh-CN" sz="2400" b="1" kern="120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可以</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用作本地软件环回测试之用</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a:t>
            </a:r>
            <a:r>
              <a:rPr lang="zh-CN" altLang="en-US"/>
              <a:t>类地址最大和最小</a:t>
            </a:r>
            <a:r>
              <a:rPr lang="zh-CN" altLang="en-US"/>
              <a:t>指派</a:t>
            </a:r>
            <a:endParaRPr lang="zh-CN" altLang="en-US"/>
          </a:p>
        </p:txBody>
      </p:sp>
      <p:pic>
        <p:nvPicPr>
          <p:cNvPr id="4" name="内容占位符 3"/>
          <p:cNvPicPr>
            <a:picLocks noChangeAspect="1"/>
          </p:cNvPicPr>
          <p:nvPr>
            <p:ph idx="1"/>
          </p:nvPr>
        </p:nvPicPr>
        <p:blipFill>
          <a:blip r:embed="rId1"/>
          <a:stretch>
            <a:fillRect/>
          </a:stretch>
        </p:blipFill>
        <p:spPr>
          <a:xfrm>
            <a:off x="495300" y="1245235"/>
            <a:ext cx="9065895" cy="49847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a:t>
            </a:r>
            <a:r>
              <a:rPr lang="zh-CN" altLang="en-US"/>
              <a:t>类地址最小和最大</a:t>
            </a:r>
            <a:r>
              <a:rPr lang="zh-CN" altLang="en-US"/>
              <a:t>指派</a:t>
            </a:r>
            <a:endParaRPr lang="zh-CN" altLang="en-US"/>
          </a:p>
        </p:txBody>
      </p:sp>
      <p:pic>
        <p:nvPicPr>
          <p:cNvPr id="4" name="内容占位符 3"/>
          <p:cNvPicPr>
            <a:picLocks noChangeAspect="1"/>
          </p:cNvPicPr>
          <p:nvPr>
            <p:ph idx="1"/>
          </p:nvPr>
        </p:nvPicPr>
        <p:blipFill>
          <a:blip r:embed="rId1"/>
          <a:stretch>
            <a:fillRect/>
          </a:stretch>
        </p:blipFill>
        <p:spPr>
          <a:xfrm>
            <a:off x="495300" y="1322705"/>
            <a:ext cx="9065895" cy="483743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a:r>
            <a:r>
              <a:rPr lang="zh-CN" altLang="en-US"/>
              <a:t>类地址的最小和最大</a:t>
            </a:r>
            <a:r>
              <a:rPr lang="zh-CN" altLang="en-US"/>
              <a:t>指派</a:t>
            </a:r>
            <a:endParaRPr lang="zh-CN" altLang="en-US"/>
          </a:p>
        </p:txBody>
      </p:sp>
      <p:pic>
        <p:nvPicPr>
          <p:cNvPr id="4" name="内容占位符 3"/>
          <p:cNvPicPr>
            <a:picLocks noChangeAspect="1"/>
          </p:cNvPicPr>
          <p:nvPr>
            <p:ph idx="1"/>
          </p:nvPr>
        </p:nvPicPr>
        <p:blipFill>
          <a:blip r:embed="rId1"/>
          <a:stretch>
            <a:fillRect/>
          </a:stretch>
        </p:blipFill>
        <p:spPr>
          <a:xfrm>
            <a:off x="495300" y="1363345"/>
            <a:ext cx="9065895" cy="486918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趁热打铁</a:t>
            </a:r>
            <a:endParaRPr lang="zh-CN" altLang="en-US"/>
          </a:p>
        </p:txBody>
      </p:sp>
      <p:pic>
        <p:nvPicPr>
          <p:cNvPr id="6" name="内容占位符 5"/>
          <p:cNvPicPr>
            <a:picLocks noChangeAspect="1"/>
          </p:cNvPicPr>
          <p:nvPr>
            <p:ph idx="1"/>
          </p:nvPr>
        </p:nvPicPr>
        <p:blipFill>
          <a:blip r:embed="rId1"/>
          <a:stretch>
            <a:fillRect/>
          </a:stretch>
        </p:blipFill>
        <p:spPr>
          <a:xfrm>
            <a:off x="495300" y="1120775"/>
            <a:ext cx="9065895" cy="54692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练习</a:t>
            </a:r>
            <a:endParaRPr lang="zh-CN" altLang="en-US"/>
          </a:p>
        </p:txBody>
      </p:sp>
      <p:sp>
        <p:nvSpPr>
          <p:cNvPr id="5" name="内容占位符 4"/>
          <p:cNvSpPr/>
          <p:nvPr>
            <p:ph idx="1"/>
          </p:nvPr>
        </p:nvSpPr>
        <p:spPr>
          <a:xfrm>
            <a:off x="495300" y="1196975"/>
            <a:ext cx="9065895" cy="5603240"/>
          </a:xfrm>
        </p:spPr>
        <p:txBody>
          <a:bodyPr/>
          <a:p>
            <a:r>
              <a:rPr lang="zh-CN" altLang="en-US"/>
              <a:t>下列</a:t>
            </a:r>
            <a:r>
              <a:rPr lang="en-US" altLang="zh-CN"/>
              <a:t>IP</a:t>
            </a:r>
            <a:r>
              <a:rPr lang="zh-CN" altLang="en-US"/>
              <a:t>地址中，只能作为源地址但不能作为目的地址的是</a:t>
            </a:r>
            <a:r>
              <a:rPr lang="en-US" altLang="zh-CN"/>
              <a:t>(   )</a:t>
            </a:r>
            <a:endParaRPr lang="en-US" altLang="zh-CN"/>
          </a:p>
          <a:p>
            <a:r>
              <a:rPr lang="en-US" altLang="zh-CN"/>
              <a:t>A.0.0.0.0</a:t>
            </a:r>
            <a:endParaRPr lang="en-US" altLang="zh-CN"/>
          </a:p>
          <a:p>
            <a:endParaRPr lang="en-US" altLang="zh-CN"/>
          </a:p>
          <a:p>
            <a:r>
              <a:rPr lang="en-US" altLang="zh-CN"/>
              <a:t>B.127.0.0.1</a:t>
            </a:r>
            <a:endParaRPr lang="en-US" altLang="zh-CN"/>
          </a:p>
          <a:p>
            <a:endParaRPr lang="en-US" altLang="zh-CN"/>
          </a:p>
          <a:p>
            <a:r>
              <a:rPr lang="en-US" altLang="zh-CN"/>
              <a:t>C.20.10.10.3</a:t>
            </a:r>
            <a:endParaRPr lang="en-US" altLang="zh-CN"/>
          </a:p>
          <a:p>
            <a:endParaRPr lang="en-US" altLang="zh-CN"/>
          </a:p>
          <a:p>
            <a:r>
              <a:rPr lang="en-US" altLang="zh-CN"/>
              <a:t>D.255.255.255.255</a:t>
            </a:r>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练习</a:t>
            </a:r>
            <a:endParaRPr lang="zh-CN" altLang="en-US"/>
          </a:p>
        </p:txBody>
      </p:sp>
      <p:pic>
        <p:nvPicPr>
          <p:cNvPr id="4" name="内容占位符 3"/>
          <p:cNvPicPr>
            <a:picLocks noChangeAspect="1"/>
          </p:cNvPicPr>
          <p:nvPr>
            <p:ph idx="1"/>
          </p:nvPr>
        </p:nvPicPr>
        <p:blipFill>
          <a:blip r:embed="rId1"/>
          <a:stretch>
            <a:fillRect/>
          </a:stretch>
        </p:blipFill>
        <p:spPr>
          <a:xfrm>
            <a:off x="495300" y="1257935"/>
            <a:ext cx="9173210" cy="528510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lstStyle/>
          <a:p>
            <a:pPr algn="ctr"/>
            <a:r>
              <a:rPr lang="en-US" altLang="zh-CN"/>
              <a:t>IP </a:t>
            </a:r>
            <a:r>
              <a:rPr lang="zh-CN" altLang="en-US"/>
              <a:t>地址的一些重要特点 </a:t>
            </a:r>
            <a:endParaRPr lang="zh-CN" altLang="en-US"/>
          </a:p>
        </p:txBody>
      </p:sp>
      <p:sp>
        <p:nvSpPr>
          <p:cNvPr id="444419" name="Rectangle 3"/>
          <p:cNvSpPr>
            <a:spLocks noGrp="1" noChangeArrowheads="1"/>
          </p:cNvSpPr>
          <p:nvPr>
            <p:ph idx="1"/>
          </p:nvPr>
        </p:nvSpPr>
        <p:spPr/>
        <p:txBody>
          <a:bodyPr/>
          <a:lstStyle/>
          <a:p>
            <a:r>
              <a:rPr lang="en-US" altLang="zh-CN" dirty="0" smtClean="0">
                <a:solidFill>
                  <a:srgbClr val="FF0000"/>
                </a:solidFill>
              </a:rPr>
              <a:t>(1) IP </a:t>
            </a:r>
            <a:r>
              <a:rPr lang="zh-CN" altLang="en-US" dirty="0">
                <a:solidFill>
                  <a:srgbClr val="FF0000"/>
                </a:solidFill>
              </a:rPr>
              <a:t>地址是一种分等级的地址结构</a:t>
            </a:r>
            <a:r>
              <a:rPr lang="zh-CN" altLang="en-US" dirty="0" smtClean="0">
                <a:solidFill>
                  <a:srgbClr val="FF0000"/>
                </a:solidFill>
              </a:rPr>
              <a:t>。</a:t>
            </a:r>
            <a:r>
              <a:rPr lang="zh-CN" altLang="en-US" dirty="0" smtClean="0"/>
              <a:t>分</a:t>
            </a:r>
            <a:r>
              <a:rPr lang="zh-CN" altLang="en-US" dirty="0"/>
              <a:t>两个等级的好处是</a:t>
            </a:r>
            <a:r>
              <a:rPr lang="zh-CN" altLang="en-US" dirty="0" smtClean="0"/>
              <a:t>：</a:t>
            </a:r>
            <a:endParaRPr lang="en-US" altLang="zh-CN" dirty="0" smtClean="0"/>
          </a:p>
          <a:p>
            <a:pPr lvl="1"/>
            <a:r>
              <a:rPr lang="zh-CN" altLang="en-US" dirty="0">
                <a:solidFill>
                  <a:srgbClr val="0000FF"/>
                </a:solidFill>
              </a:rPr>
              <a:t>第一，</a:t>
            </a:r>
            <a:r>
              <a:rPr lang="en-US" altLang="zh-CN" dirty="0"/>
              <a:t>IP </a:t>
            </a:r>
            <a:r>
              <a:rPr lang="zh-CN" altLang="en-US" dirty="0"/>
              <a:t>地址管理机构在分配 </a:t>
            </a:r>
            <a:r>
              <a:rPr lang="en-US" altLang="zh-CN" dirty="0"/>
              <a:t>IP </a:t>
            </a:r>
            <a:r>
              <a:rPr lang="zh-CN" altLang="en-US" dirty="0"/>
              <a:t>地址时只分配网络号，而剩下的主机号则由得到该网络号的单位自行分配。这样就方便了 </a:t>
            </a:r>
            <a:r>
              <a:rPr lang="en-US" altLang="zh-CN" dirty="0"/>
              <a:t>IP </a:t>
            </a:r>
            <a:r>
              <a:rPr lang="zh-CN" altLang="en-US" dirty="0"/>
              <a:t>地址的管理</a:t>
            </a:r>
            <a:endParaRPr lang="en-US" altLang="zh-CN" dirty="0"/>
          </a:p>
          <a:p>
            <a:pPr lvl="1"/>
            <a:r>
              <a:rPr lang="zh-CN" altLang="en-US" dirty="0" smtClean="0">
                <a:solidFill>
                  <a:srgbClr val="0000FF"/>
                </a:solidFill>
              </a:rPr>
              <a:t>第二</a:t>
            </a:r>
            <a:r>
              <a:rPr lang="zh-CN" altLang="en-US" dirty="0">
                <a:solidFill>
                  <a:srgbClr val="0000FF"/>
                </a:solidFill>
              </a:rPr>
              <a:t>，</a:t>
            </a:r>
            <a:r>
              <a:rPr lang="zh-CN" altLang="en-US" dirty="0"/>
              <a:t>路由器仅根据目的主机所连接的网络号来转发分组（而不考虑目的主机号），这样就可以使路由表中的项目数大幅度减少，从而减小了路由表所占的存储空间。 </a:t>
            </a:r>
            <a:endParaRPr lang="zh-CN" alt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pPr algn="ctr"/>
            <a:r>
              <a:rPr lang="en-US" altLang="zh-CN"/>
              <a:t>IP </a:t>
            </a:r>
            <a:r>
              <a:rPr lang="zh-CN" altLang="en-US"/>
              <a:t>地址的一些重要特点 </a:t>
            </a:r>
            <a:endParaRPr lang="zh-CN" altLang="en-US"/>
          </a:p>
        </p:txBody>
      </p:sp>
      <p:sp>
        <p:nvSpPr>
          <p:cNvPr id="209923" name="Rectangle 3"/>
          <p:cNvSpPr>
            <a:spLocks noGrp="1" noChangeArrowheads="1"/>
          </p:cNvSpPr>
          <p:nvPr>
            <p:ph idx="1"/>
          </p:nvPr>
        </p:nvSpPr>
        <p:spPr/>
        <p:txBody>
          <a:bodyPr/>
          <a:lstStyle/>
          <a:p>
            <a:r>
              <a:rPr lang="en-US" altLang="zh-CN" dirty="0">
                <a:solidFill>
                  <a:srgbClr val="FF0000"/>
                </a:solidFill>
              </a:rPr>
              <a:t>(2) </a:t>
            </a:r>
            <a:r>
              <a:rPr lang="zh-CN" altLang="en-US" dirty="0" smtClean="0">
                <a:solidFill>
                  <a:srgbClr val="FF0000"/>
                </a:solidFill>
              </a:rPr>
              <a:t>实际上 </a:t>
            </a:r>
            <a:r>
              <a:rPr lang="en-US" altLang="zh-CN" dirty="0">
                <a:solidFill>
                  <a:srgbClr val="FF0000"/>
                </a:solidFill>
              </a:rPr>
              <a:t>IP </a:t>
            </a:r>
            <a:r>
              <a:rPr lang="zh-CN" altLang="en-US" dirty="0">
                <a:solidFill>
                  <a:srgbClr val="FF0000"/>
                </a:solidFill>
              </a:rPr>
              <a:t>地址是标志一个主机（或路由器）和一条链路的接口</a:t>
            </a:r>
            <a:r>
              <a:rPr lang="zh-CN" altLang="en-US" dirty="0" smtClean="0">
                <a:solidFill>
                  <a:srgbClr val="FF0000"/>
                </a:solidFill>
              </a:rPr>
              <a:t>。</a:t>
            </a:r>
            <a:endParaRPr lang="zh-CN" altLang="en-US" dirty="0">
              <a:solidFill>
                <a:srgbClr val="FF0000"/>
              </a:solidFill>
            </a:endParaRPr>
          </a:p>
          <a:p>
            <a:pPr lvl="1"/>
            <a:r>
              <a:rPr lang="zh-CN" altLang="en-US" dirty="0"/>
              <a:t>当一个主机同时连接到两个网络上时，该主机就必须同时具有两个相应的 </a:t>
            </a:r>
            <a:r>
              <a:rPr lang="en-US" altLang="zh-CN" dirty="0"/>
              <a:t>IP </a:t>
            </a:r>
            <a:r>
              <a:rPr lang="zh-CN" altLang="en-US" dirty="0"/>
              <a:t>地址，其网络号 </a:t>
            </a:r>
            <a:r>
              <a:rPr lang="en-US" altLang="zh-CN" dirty="0"/>
              <a:t>net-id </a:t>
            </a:r>
            <a:r>
              <a:rPr lang="zh-CN" altLang="en-US" dirty="0"/>
              <a:t>必须是不同的。这种主机称为</a:t>
            </a:r>
            <a:r>
              <a:rPr lang="zh-CN" altLang="en-US" dirty="0">
                <a:solidFill>
                  <a:srgbClr val="FF0000"/>
                </a:solidFill>
              </a:rPr>
              <a:t>多归属</a:t>
            </a:r>
            <a:r>
              <a:rPr lang="zh-CN" altLang="en-US" dirty="0" smtClean="0">
                <a:solidFill>
                  <a:srgbClr val="FF0000"/>
                </a:solidFill>
              </a:rPr>
              <a:t>主机 </a:t>
            </a:r>
            <a:r>
              <a:rPr lang="en-US" altLang="zh-CN" dirty="0" smtClean="0"/>
              <a:t>(</a:t>
            </a:r>
            <a:r>
              <a:rPr lang="en-US" altLang="zh-CN" dirty="0" err="1"/>
              <a:t>multihomed</a:t>
            </a:r>
            <a:r>
              <a:rPr lang="en-US" altLang="zh-CN" dirty="0"/>
              <a:t> host)</a:t>
            </a:r>
            <a:r>
              <a:rPr lang="zh-CN" altLang="en-US" dirty="0"/>
              <a:t>。</a:t>
            </a:r>
            <a:endParaRPr lang="zh-CN" altLang="en-US" dirty="0"/>
          </a:p>
          <a:p>
            <a:pPr lvl="1"/>
            <a:r>
              <a:rPr lang="zh-CN" altLang="en-US" dirty="0"/>
              <a:t>由于一个路由器至少应当连接到两个网络（这样它才能将 </a:t>
            </a:r>
            <a:r>
              <a:rPr lang="en-US" altLang="zh-CN" dirty="0"/>
              <a:t>IP </a:t>
            </a:r>
            <a:r>
              <a:rPr lang="zh-CN" altLang="en-US" dirty="0"/>
              <a:t>数据报从一个网络转发到另一个网络），因此</a:t>
            </a:r>
            <a:r>
              <a:rPr lang="zh-CN" altLang="en-US" dirty="0">
                <a:solidFill>
                  <a:srgbClr val="0000CC"/>
                </a:solidFill>
              </a:rPr>
              <a:t>一个路由器至少应当有两个不同的 </a:t>
            </a:r>
            <a:r>
              <a:rPr lang="en-US" altLang="zh-CN" dirty="0">
                <a:solidFill>
                  <a:srgbClr val="0000CC"/>
                </a:solidFill>
              </a:rPr>
              <a:t>IP </a:t>
            </a:r>
            <a:r>
              <a:rPr lang="zh-CN" altLang="en-US" dirty="0">
                <a:solidFill>
                  <a:srgbClr val="0000CC"/>
                </a:solidFill>
              </a:rPr>
              <a:t>地址。 </a:t>
            </a:r>
            <a:endParaRPr lang="zh-CN" altLang="en-US" dirty="0">
              <a:solidFill>
                <a:srgbClr val="00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992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99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dirty="0"/>
              <a:t>虚电路服务</a:t>
            </a:r>
            <a:endParaRPr lang="zh-CN" altLang="en-US" dirty="0"/>
          </a:p>
        </p:txBody>
      </p:sp>
      <p:grpSp>
        <p:nvGrpSpPr>
          <p:cNvPr id="4" name="组合 3"/>
          <p:cNvGrpSpPr/>
          <p:nvPr/>
        </p:nvGrpSpPr>
        <p:grpSpPr>
          <a:xfrm>
            <a:off x="632520" y="1844824"/>
            <a:ext cx="8928992" cy="3076988"/>
            <a:chOff x="632520" y="1844824"/>
            <a:chExt cx="8928992" cy="3076988"/>
          </a:xfrm>
        </p:grpSpPr>
        <p:sp>
          <p:nvSpPr>
            <p:cNvPr id="77" name="Rectangle 2"/>
            <p:cNvSpPr>
              <a:spLocks noChangeArrowheads="1"/>
            </p:cNvSpPr>
            <p:nvPr/>
          </p:nvSpPr>
          <p:spPr bwMode="auto">
            <a:xfrm>
              <a:off x="7964736" y="2588842"/>
              <a:ext cx="1484258" cy="309562"/>
            </a:xfrm>
            <a:prstGeom prst="rect">
              <a:avLst/>
            </a:prstGeom>
            <a:solidFill>
              <a:srgbClr val="FF66FF"/>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8" name="Text Box 3"/>
            <p:cNvSpPr txBox="1">
              <a:spLocks noChangeArrowheads="1"/>
            </p:cNvSpPr>
            <p:nvPr/>
          </p:nvSpPr>
          <p:spPr bwMode="auto">
            <a:xfrm>
              <a:off x="7901882" y="1930549"/>
              <a:ext cx="165963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应用层</a:t>
              </a:r>
              <a:endPar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运输层</a:t>
              </a:r>
              <a:endPar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网络层</a:t>
              </a:r>
              <a:endPar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数据链路层</a:t>
              </a:r>
              <a:endPar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物理层</a:t>
              </a:r>
              <a:endPar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9" name="Rectangle 4"/>
            <p:cNvSpPr>
              <a:spLocks noChangeArrowheads="1"/>
            </p:cNvSpPr>
            <p:nvPr/>
          </p:nvSpPr>
          <p:spPr bwMode="auto">
            <a:xfrm>
              <a:off x="695374" y="2503117"/>
              <a:ext cx="1484257" cy="309562"/>
            </a:xfrm>
            <a:prstGeom prst="rect">
              <a:avLst/>
            </a:prstGeom>
            <a:solidFill>
              <a:srgbClr val="FF66FF"/>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0" name="Text Box 5"/>
            <p:cNvSpPr txBox="1">
              <a:spLocks noChangeArrowheads="1"/>
            </p:cNvSpPr>
            <p:nvPr/>
          </p:nvSpPr>
          <p:spPr bwMode="auto">
            <a:xfrm>
              <a:off x="632520" y="1844824"/>
              <a:ext cx="165963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应用层</a:t>
              </a:r>
              <a:endPar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运输层</a:t>
              </a:r>
              <a:endPar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网络层</a:t>
              </a:r>
              <a:endPar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数据链路层</a:t>
              </a:r>
              <a:endPar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物理层</a:t>
              </a:r>
              <a:endPar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endParaRPr>
            </a:p>
          </p:txBody>
        </p:sp>
        <p:sp>
          <p:nvSpPr>
            <p:cNvPr id="81" name="Line 7"/>
            <p:cNvSpPr>
              <a:spLocks noChangeShapeType="1"/>
            </p:cNvSpPr>
            <p:nvPr/>
          </p:nvSpPr>
          <p:spPr bwMode="auto">
            <a:xfrm>
              <a:off x="5085011" y="2130054"/>
              <a:ext cx="58738" cy="5619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2" name="Line 8"/>
            <p:cNvSpPr>
              <a:spLocks noChangeShapeType="1"/>
            </p:cNvSpPr>
            <p:nvPr/>
          </p:nvSpPr>
          <p:spPr bwMode="auto">
            <a:xfrm>
              <a:off x="2492624" y="2996829"/>
              <a:ext cx="508000" cy="2587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3" name="Rectangle 9"/>
            <p:cNvSpPr>
              <a:spLocks noChangeArrowheads="1"/>
            </p:cNvSpPr>
            <p:nvPr/>
          </p:nvSpPr>
          <p:spPr bwMode="auto">
            <a:xfrm>
              <a:off x="674736" y="1880817"/>
              <a:ext cx="1523553" cy="1493837"/>
            </a:xfrm>
            <a:prstGeom prst="rect">
              <a:avLst/>
            </a:prstGeom>
            <a:noFill/>
            <a:ln w="28575">
              <a:solidFill>
                <a:srgbClr val="3333CC"/>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4" name="Line 10"/>
            <p:cNvSpPr>
              <a:spLocks noChangeShapeType="1"/>
            </p:cNvSpPr>
            <p:nvPr/>
          </p:nvSpPr>
          <p:spPr bwMode="auto">
            <a:xfrm>
              <a:off x="674736" y="2223717"/>
              <a:ext cx="152355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5" name="Line 11"/>
            <p:cNvSpPr>
              <a:spLocks noChangeShapeType="1"/>
            </p:cNvSpPr>
            <p:nvPr/>
          </p:nvSpPr>
          <p:spPr bwMode="auto">
            <a:xfrm>
              <a:off x="674736" y="2512642"/>
              <a:ext cx="152355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6" name="Line 12"/>
            <p:cNvSpPr>
              <a:spLocks noChangeShapeType="1"/>
            </p:cNvSpPr>
            <p:nvPr/>
          </p:nvSpPr>
          <p:spPr bwMode="auto">
            <a:xfrm>
              <a:off x="674736" y="2801567"/>
              <a:ext cx="152355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7" name="Line 13"/>
            <p:cNvSpPr>
              <a:spLocks noChangeShapeType="1"/>
            </p:cNvSpPr>
            <p:nvPr/>
          </p:nvSpPr>
          <p:spPr bwMode="auto">
            <a:xfrm>
              <a:off x="674736" y="3090492"/>
              <a:ext cx="152355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8" name="Rectangle 14"/>
            <p:cNvSpPr>
              <a:spLocks noChangeArrowheads="1"/>
            </p:cNvSpPr>
            <p:nvPr/>
          </p:nvSpPr>
          <p:spPr bwMode="auto">
            <a:xfrm>
              <a:off x="7944099" y="1950667"/>
              <a:ext cx="1523551" cy="1509712"/>
            </a:xfrm>
            <a:prstGeom prst="rect">
              <a:avLst/>
            </a:prstGeom>
            <a:noFill/>
            <a:ln w="28575">
              <a:solidFill>
                <a:srgbClr val="3333CC"/>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9" name="Line 15"/>
            <p:cNvSpPr>
              <a:spLocks noChangeShapeType="1"/>
            </p:cNvSpPr>
            <p:nvPr/>
          </p:nvSpPr>
          <p:spPr bwMode="auto">
            <a:xfrm>
              <a:off x="7944099" y="2309442"/>
              <a:ext cx="152355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0" name="Line 16"/>
            <p:cNvSpPr>
              <a:spLocks noChangeShapeType="1"/>
            </p:cNvSpPr>
            <p:nvPr/>
          </p:nvSpPr>
          <p:spPr bwMode="auto">
            <a:xfrm>
              <a:off x="7944099" y="2598367"/>
              <a:ext cx="152355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1" name="Line 17"/>
            <p:cNvSpPr>
              <a:spLocks noChangeShapeType="1"/>
            </p:cNvSpPr>
            <p:nvPr/>
          </p:nvSpPr>
          <p:spPr bwMode="auto">
            <a:xfrm>
              <a:off x="7944099" y="2887292"/>
              <a:ext cx="152355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2" name="Line 18"/>
            <p:cNvSpPr>
              <a:spLocks noChangeShapeType="1"/>
            </p:cNvSpPr>
            <p:nvPr/>
          </p:nvSpPr>
          <p:spPr bwMode="auto">
            <a:xfrm>
              <a:off x="7944099" y="3176217"/>
              <a:ext cx="152355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3" name="Text Box 19"/>
            <p:cNvSpPr txBox="1">
              <a:spLocks noChangeArrowheads="1"/>
            </p:cNvSpPr>
            <p:nvPr/>
          </p:nvSpPr>
          <p:spPr bwMode="auto">
            <a:xfrm>
              <a:off x="2276724" y="2061792"/>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H</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1</a:t>
              </a:r>
              <a:endPar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pic>
          <p:nvPicPr>
            <p:cNvPr id="94" name="Picture 2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38624" y="2447554"/>
              <a:ext cx="592137"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 name="Line 21"/>
            <p:cNvSpPr>
              <a:spLocks noChangeShapeType="1"/>
            </p:cNvSpPr>
            <p:nvPr/>
          </p:nvSpPr>
          <p:spPr bwMode="auto">
            <a:xfrm>
              <a:off x="3337174" y="3255592"/>
              <a:ext cx="1608137" cy="6064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6" name="Line 22"/>
            <p:cNvSpPr>
              <a:spLocks noChangeShapeType="1"/>
            </p:cNvSpPr>
            <p:nvPr/>
          </p:nvSpPr>
          <p:spPr bwMode="auto">
            <a:xfrm flipV="1">
              <a:off x="3253036" y="2822204"/>
              <a:ext cx="1862138" cy="43338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7" name="Line 23"/>
            <p:cNvSpPr>
              <a:spLocks noChangeShapeType="1"/>
            </p:cNvSpPr>
            <p:nvPr/>
          </p:nvSpPr>
          <p:spPr bwMode="auto">
            <a:xfrm>
              <a:off x="5283449" y="2822204"/>
              <a:ext cx="1524000" cy="51911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8" name="Line 24"/>
            <p:cNvSpPr>
              <a:spLocks noChangeShapeType="1"/>
            </p:cNvSpPr>
            <p:nvPr/>
          </p:nvSpPr>
          <p:spPr bwMode="auto">
            <a:xfrm flipV="1">
              <a:off x="5115174" y="3430217"/>
              <a:ext cx="1692275" cy="4318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9" name="Line 25"/>
            <p:cNvSpPr>
              <a:spLocks noChangeShapeType="1"/>
            </p:cNvSpPr>
            <p:nvPr/>
          </p:nvSpPr>
          <p:spPr bwMode="auto">
            <a:xfrm flipV="1">
              <a:off x="6891586" y="2996829"/>
              <a:ext cx="676275" cy="34448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100" name="Group 26"/>
            <p:cNvGrpSpPr/>
            <p:nvPr/>
          </p:nvGrpSpPr>
          <p:grpSpPr bwMode="auto">
            <a:xfrm>
              <a:off x="7312274" y="2082429"/>
              <a:ext cx="593725" cy="1042988"/>
              <a:chOff x="5283" y="1002"/>
              <a:chExt cx="318" cy="545"/>
            </a:xfrm>
          </p:grpSpPr>
          <p:sp>
            <p:nvSpPr>
              <p:cNvPr id="101" name="Text Box 27"/>
              <p:cNvSpPr txBox="1">
                <a:spLocks noChangeArrowheads="1"/>
              </p:cNvSpPr>
              <p:nvPr/>
            </p:nvSpPr>
            <p:spPr bwMode="auto">
              <a:xfrm>
                <a:off x="5283" y="1002"/>
                <a:ext cx="287"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 H</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2</a:t>
                </a:r>
                <a:endPar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pic>
            <p:nvPicPr>
              <p:cNvPr id="102" name="Picture 2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84" y="1207"/>
                <a:ext cx="317"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3" name="Line 29"/>
            <p:cNvSpPr>
              <a:spLocks noChangeShapeType="1"/>
            </p:cNvSpPr>
            <p:nvPr/>
          </p:nvSpPr>
          <p:spPr bwMode="auto">
            <a:xfrm flipV="1">
              <a:off x="3253036" y="2042742"/>
              <a:ext cx="1776413" cy="11271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4" name="Line 30"/>
            <p:cNvSpPr>
              <a:spLocks noChangeShapeType="1"/>
            </p:cNvSpPr>
            <p:nvPr/>
          </p:nvSpPr>
          <p:spPr bwMode="auto">
            <a:xfrm>
              <a:off x="5199311" y="2042742"/>
              <a:ext cx="1692275" cy="1212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105"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849" y="3082554"/>
              <a:ext cx="61118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6"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1174" y="2649167"/>
              <a:ext cx="612775"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7" name="Picture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1311" y="3688979"/>
              <a:ext cx="612775"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8"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449" y="3169867"/>
              <a:ext cx="612775"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9" name="Picture 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5449" y="1868117"/>
              <a:ext cx="612775"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10" name="Freeform 36"/>
            <p:cNvSpPr/>
            <p:nvPr/>
          </p:nvSpPr>
          <p:spPr bwMode="auto">
            <a:xfrm>
              <a:off x="1979861" y="2672979"/>
              <a:ext cx="6181725" cy="828675"/>
            </a:xfrm>
            <a:custGeom>
              <a:avLst/>
              <a:gdLst>
                <a:gd name="T0" fmla="*/ 0 w 3314"/>
                <a:gd name="T1" fmla="*/ 0 h 433"/>
                <a:gd name="T2" fmla="*/ 184 w 3314"/>
                <a:gd name="T3" fmla="*/ 158 h 433"/>
                <a:gd name="T4" fmla="*/ 275 w 3314"/>
                <a:gd name="T5" fmla="*/ 249 h 433"/>
                <a:gd name="T6" fmla="*/ 362 w 3314"/>
                <a:gd name="T7" fmla="*/ 300 h 433"/>
                <a:gd name="T8" fmla="*/ 494 w 3314"/>
                <a:gd name="T9" fmla="*/ 364 h 433"/>
                <a:gd name="T10" fmla="*/ 683 w 3314"/>
                <a:gd name="T11" fmla="*/ 385 h 433"/>
                <a:gd name="T12" fmla="*/ 955 w 3314"/>
                <a:gd name="T13" fmla="*/ 339 h 433"/>
                <a:gd name="T14" fmla="*/ 1498 w 3314"/>
                <a:gd name="T15" fmla="*/ 216 h 433"/>
                <a:gd name="T16" fmla="*/ 1854 w 3314"/>
                <a:gd name="T17" fmla="*/ 216 h 433"/>
                <a:gd name="T18" fmla="*/ 2210 w 3314"/>
                <a:gd name="T19" fmla="*/ 316 h 433"/>
                <a:gd name="T20" fmla="*/ 2450 w 3314"/>
                <a:gd name="T21" fmla="*/ 392 h 433"/>
                <a:gd name="T22" fmla="*/ 2633 w 3314"/>
                <a:gd name="T23" fmla="*/ 430 h 433"/>
                <a:gd name="T24" fmla="*/ 2834 w 3314"/>
                <a:gd name="T25" fmla="*/ 372 h 433"/>
                <a:gd name="T26" fmla="*/ 2994 w 3314"/>
                <a:gd name="T27" fmla="*/ 276 h 433"/>
                <a:gd name="T28" fmla="*/ 3314 w 3314"/>
                <a:gd name="T29" fmla="*/ 2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4" h="433">
                  <a:moveTo>
                    <a:pt x="0" y="0"/>
                  </a:moveTo>
                  <a:cubicBezTo>
                    <a:pt x="27" y="26"/>
                    <a:pt x="138" y="116"/>
                    <a:pt x="184" y="158"/>
                  </a:cubicBezTo>
                  <a:cubicBezTo>
                    <a:pt x="230" y="200"/>
                    <a:pt x="245" y="225"/>
                    <a:pt x="275" y="249"/>
                  </a:cubicBezTo>
                  <a:cubicBezTo>
                    <a:pt x="305" y="273"/>
                    <a:pt x="326" y="281"/>
                    <a:pt x="362" y="300"/>
                  </a:cubicBezTo>
                  <a:cubicBezTo>
                    <a:pt x="398" y="319"/>
                    <a:pt x="441" y="350"/>
                    <a:pt x="494" y="364"/>
                  </a:cubicBezTo>
                  <a:cubicBezTo>
                    <a:pt x="547" y="378"/>
                    <a:pt x="606" y="389"/>
                    <a:pt x="683" y="385"/>
                  </a:cubicBezTo>
                  <a:cubicBezTo>
                    <a:pt x="760" y="381"/>
                    <a:pt x="819" y="367"/>
                    <a:pt x="955" y="339"/>
                  </a:cubicBezTo>
                  <a:cubicBezTo>
                    <a:pt x="1091" y="311"/>
                    <a:pt x="1348" y="236"/>
                    <a:pt x="1498" y="216"/>
                  </a:cubicBezTo>
                  <a:cubicBezTo>
                    <a:pt x="1648" y="196"/>
                    <a:pt x="1735" y="199"/>
                    <a:pt x="1854" y="216"/>
                  </a:cubicBezTo>
                  <a:cubicBezTo>
                    <a:pt x="1973" y="233"/>
                    <a:pt x="2111" y="287"/>
                    <a:pt x="2210" y="316"/>
                  </a:cubicBezTo>
                  <a:cubicBezTo>
                    <a:pt x="2309" y="345"/>
                    <a:pt x="2380" y="373"/>
                    <a:pt x="2450" y="392"/>
                  </a:cubicBezTo>
                  <a:cubicBezTo>
                    <a:pt x="2520" y="411"/>
                    <a:pt x="2569" y="433"/>
                    <a:pt x="2633" y="430"/>
                  </a:cubicBezTo>
                  <a:cubicBezTo>
                    <a:pt x="2697" y="427"/>
                    <a:pt x="2774" y="398"/>
                    <a:pt x="2834" y="372"/>
                  </a:cubicBezTo>
                  <a:cubicBezTo>
                    <a:pt x="2894" y="346"/>
                    <a:pt x="2914" y="334"/>
                    <a:pt x="2994" y="276"/>
                  </a:cubicBezTo>
                  <a:cubicBezTo>
                    <a:pt x="3074" y="218"/>
                    <a:pt x="3247" y="75"/>
                    <a:pt x="3314" y="22"/>
                  </a:cubicBezTo>
                </a:path>
              </a:pathLst>
            </a:custGeom>
            <a:noFill/>
            <a:ln w="76200" cmpd="sng">
              <a:solidFill>
                <a:srgbClr val="FF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1" name="Text Box 37"/>
            <p:cNvSpPr txBox="1">
              <a:spLocks noChangeArrowheads="1"/>
            </p:cNvSpPr>
            <p:nvPr/>
          </p:nvSpPr>
          <p:spPr bwMode="auto">
            <a:xfrm>
              <a:off x="4689724" y="3092079"/>
              <a:ext cx="8819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虚电路</a:t>
              </a:r>
              <a:endParaRPr kumimoji="0" lang="zh-CN" altLang="en-US" sz="18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sp>
          <p:nvSpPr>
            <p:cNvPr id="112" name="Text Box 38"/>
            <p:cNvSpPr txBox="1">
              <a:spLocks noChangeArrowheads="1"/>
            </p:cNvSpPr>
            <p:nvPr/>
          </p:nvSpPr>
          <p:spPr bwMode="auto">
            <a:xfrm>
              <a:off x="1159124" y="4398592"/>
              <a:ext cx="8121134" cy="523220"/>
            </a:xfrm>
            <a:prstGeom prst="rect">
              <a:avLst/>
            </a:prstGeom>
            <a:solidFill>
              <a:srgbClr val="FFFF99"/>
            </a:solidFill>
            <a:ln w="9525">
              <a:solidFill>
                <a:srgbClr val="3333CC"/>
              </a:solidFill>
              <a:miter lim="800000"/>
            </a:ln>
            <a:effectLst>
              <a:outerShdw dist="35921" dir="2700000" algn="ctr" rotWithShape="0">
                <a:srgbClr val="1C1C1C"/>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H</a:t>
              </a:r>
              <a:r>
                <a:rPr kumimoji="0" lang="en-US" altLang="zh-CN" sz="2800" b="1" i="0" u="none" strike="noStrike" kern="0" cap="none" spc="0" normalizeH="0" baseline="-25000" noProof="0" dirty="0">
                  <a:ln>
                    <a:noFill/>
                  </a:ln>
                  <a:solidFill>
                    <a:srgbClr val="000099"/>
                  </a:solidFill>
                  <a:effectLst/>
                  <a:uLnTx/>
                  <a:uFillTx/>
                  <a:latin typeface="+mn-lt"/>
                  <a:ea typeface="黑体" panose="02010609060101010101" pitchFamily="2" charset="-122"/>
                </a:rPr>
                <a:t>1</a:t>
              </a: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 </a:t>
              </a:r>
              <a:r>
                <a:rPr kumimoji="0" lang="zh-CN" altLang="en-US" sz="2800" b="1" i="0" u="none" strike="noStrike" kern="0" cap="none" spc="0" normalizeH="0" baseline="0" noProof="0" dirty="0">
                  <a:ln>
                    <a:noFill/>
                  </a:ln>
                  <a:solidFill>
                    <a:srgbClr val="000099"/>
                  </a:solidFill>
                  <a:effectLst/>
                  <a:uLnTx/>
                  <a:uFillTx/>
                  <a:latin typeface="+mn-lt"/>
                  <a:ea typeface="黑体" panose="02010609060101010101" pitchFamily="2" charset="-122"/>
                </a:rPr>
                <a:t>发送给 </a:t>
              </a: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H</a:t>
              </a:r>
              <a:r>
                <a:rPr kumimoji="0" lang="en-US" altLang="zh-CN" sz="2800" b="1" i="0" u="none" strike="noStrike" kern="0" cap="none" spc="0" normalizeH="0" baseline="-25000" noProof="0" dirty="0">
                  <a:ln>
                    <a:noFill/>
                  </a:ln>
                  <a:solidFill>
                    <a:srgbClr val="000099"/>
                  </a:solidFill>
                  <a:effectLst/>
                  <a:uLnTx/>
                  <a:uFillTx/>
                  <a:latin typeface="+mn-lt"/>
                  <a:ea typeface="黑体" panose="02010609060101010101" pitchFamily="2" charset="-122"/>
                </a:rPr>
                <a:t>2</a:t>
              </a: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 </a:t>
              </a:r>
              <a:r>
                <a:rPr kumimoji="0" lang="zh-CN" altLang="en-US" sz="2800" b="1" i="0" u="none" strike="noStrike" kern="0" cap="none" spc="0" normalizeH="0" baseline="0" noProof="0" dirty="0">
                  <a:ln>
                    <a:noFill/>
                  </a:ln>
                  <a:solidFill>
                    <a:srgbClr val="000099"/>
                  </a:solidFill>
                  <a:effectLst/>
                  <a:uLnTx/>
                  <a:uFillTx/>
                  <a:latin typeface="+mn-lt"/>
                  <a:ea typeface="黑体" panose="02010609060101010101" pitchFamily="2" charset="-122"/>
                </a:rPr>
                <a:t>的所有分组都沿着同一条虚电路传送</a:t>
              </a:r>
              <a:endParaRPr kumimoji="0" lang="zh-CN" altLang="en-US" sz="2800" b="1" i="0" u="none" strike="noStrike" kern="0" cap="none" spc="0" normalizeH="0" baseline="0" noProof="0" dirty="0">
                <a:ln>
                  <a:noFill/>
                </a:ln>
                <a:solidFill>
                  <a:srgbClr val="000099"/>
                </a:solidFill>
                <a:effectLst/>
                <a:uLnTx/>
                <a:uFillTx/>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p:txBody>
          <a:bodyPr/>
          <a:lstStyle/>
          <a:p>
            <a:pPr algn="ctr"/>
            <a:r>
              <a:rPr lang="en-US" altLang="zh-CN"/>
              <a:t>IP </a:t>
            </a:r>
            <a:r>
              <a:rPr lang="zh-CN" altLang="en-US"/>
              <a:t>地址的一些重要特点 </a:t>
            </a:r>
            <a:endParaRPr lang="zh-CN" altLang="en-US"/>
          </a:p>
        </p:txBody>
      </p:sp>
      <p:sp>
        <p:nvSpPr>
          <p:cNvPr id="445443" name="Rectangle 3"/>
          <p:cNvSpPr>
            <a:spLocks noGrp="1" noChangeArrowheads="1"/>
          </p:cNvSpPr>
          <p:nvPr>
            <p:ph idx="1"/>
          </p:nvPr>
        </p:nvSpPr>
        <p:spPr/>
        <p:txBody>
          <a:bodyPr/>
          <a:lstStyle/>
          <a:p>
            <a:pPr>
              <a:spcBef>
                <a:spcPts val="1200"/>
              </a:spcBef>
            </a:pPr>
            <a:r>
              <a:rPr lang="en-US" altLang="zh-CN" dirty="0">
                <a:solidFill>
                  <a:srgbClr val="FF0000"/>
                </a:solidFill>
              </a:rPr>
              <a:t>(3</a:t>
            </a:r>
            <a:r>
              <a:rPr lang="en-US" altLang="zh-CN" dirty="0" smtClean="0">
                <a:solidFill>
                  <a:srgbClr val="FF0000"/>
                </a:solidFill>
              </a:rPr>
              <a:t>) </a:t>
            </a:r>
            <a:r>
              <a:rPr lang="zh-CN" altLang="en-US" dirty="0" smtClean="0">
                <a:solidFill>
                  <a:srgbClr val="FF0000"/>
                </a:solidFill>
              </a:rPr>
              <a:t>用</a:t>
            </a:r>
            <a:r>
              <a:rPr lang="zh-CN" altLang="en-US" dirty="0">
                <a:solidFill>
                  <a:srgbClr val="FF0000"/>
                </a:solidFill>
              </a:rPr>
              <a:t>转发器或网桥连接起来的若干个局域网</a:t>
            </a:r>
            <a:r>
              <a:rPr lang="zh-CN" altLang="en-US" dirty="0">
                <a:solidFill>
                  <a:srgbClr val="0000FF"/>
                </a:solidFill>
              </a:rPr>
              <a:t>仍为一个网络，因此这些局域网都具有同样的网络号 </a:t>
            </a:r>
            <a:r>
              <a:rPr lang="en-US" altLang="zh-CN" dirty="0">
                <a:solidFill>
                  <a:srgbClr val="0000FF"/>
                </a:solidFill>
              </a:rPr>
              <a:t>net-id</a:t>
            </a:r>
            <a:r>
              <a:rPr lang="zh-CN" altLang="en-US" dirty="0" smtClean="0">
                <a:solidFill>
                  <a:srgbClr val="0000FF"/>
                </a:solidFill>
              </a:rPr>
              <a:t>。</a:t>
            </a:r>
            <a:endParaRPr lang="zh-CN" altLang="en-US" dirty="0">
              <a:solidFill>
                <a:srgbClr val="0000FF"/>
              </a:solidFill>
            </a:endParaRPr>
          </a:p>
          <a:p>
            <a:pPr>
              <a:spcBef>
                <a:spcPts val="1200"/>
              </a:spcBef>
            </a:pPr>
            <a:r>
              <a:rPr lang="en-US" altLang="zh-CN" dirty="0">
                <a:solidFill>
                  <a:srgbClr val="FF0000"/>
                </a:solidFill>
              </a:rPr>
              <a:t>(4) </a:t>
            </a:r>
            <a:r>
              <a:rPr lang="zh-CN" altLang="en-US" dirty="0">
                <a:solidFill>
                  <a:srgbClr val="FF0000"/>
                </a:solidFill>
              </a:rPr>
              <a:t>所有分配到网络号 </a:t>
            </a:r>
            <a:r>
              <a:rPr lang="en-US" altLang="zh-CN" dirty="0">
                <a:solidFill>
                  <a:srgbClr val="FF0000"/>
                </a:solidFill>
              </a:rPr>
              <a:t>net-id </a:t>
            </a:r>
            <a:r>
              <a:rPr lang="zh-CN" altLang="en-US" dirty="0">
                <a:solidFill>
                  <a:srgbClr val="FF0000"/>
                </a:solidFill>
              </a:rPr>
              <a:t>的网络</a:t>
            </a:r>
            <a:r>
              <a:rPr lang="zh-CN" altLang="en-US" dirty="0" smtClean="0">
                <a:solidFill>
                  <a:srgbClr val="FF0000"/>
                </a:solidFill>
              </a:rPr>
              <a:t>，无论是范围</a:t>
            </a:r>
            <a:r>
              <a:rPr lang="zh-CN" altLang="en-US" dirty="0">
                <a:solidFill>
                  <a:srgbClr val="FF0000"/>
                </a:solidFill>
              </a:rPr>
              <a:t>很小的局域网，还是可能覆盖很大地理范围的广域网，都是平等的</a:t>
            </a:r>
            <a:r>
              <a:rPr lang="zh-CN" altLang="en-US" dirty="0" smtClean="0">
                <a:solidFill>
                  <a:srgbClr val="FF0000"/>
                </a:solidFill>
              </a:rPr>
              <a:t>。</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544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4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1571" name="Rectangle 3"/>
          <p:cNvSpPr>
            <a:spLocks noGrp="1" noChangeArrowheads="1"/>
          </p:cNvSpPr>
          <p:nvPr>
            <p:ph type="title"/>
          </p:nvPr>
        </p:nvSpPr>
        <p:spPr>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algn="ctr"/>
            <a:r>
              <a:rPr lang="zh-CN" altLang="en-US" dirty="0"/>
              <a:t>互联网中的 </a:t>
            </a:r>
            <a:r>
              <a:rPr lang="en-US" altLang="zh-CN" dirty="0"/>
              <a:t>IP </a:t>
            </a:r>
            <a:r>
              <a:rPr lang="zh-CN" altLang="en-US" dirty="0"/>
              <a:t>地址 </a:t>
            </a:r>
            <a:endParaRPr lang="zh-CN" altLang="en-US" dirty="0"/>
          </a:p>
        </p:txBody>
      </p:sp>
      <p:grpSp>
        <p:nvGrpSpPr>
          <p:cNvPr id="2" name="组合 1"/>
          <p:cNvGrpSpPr/>
          <p:nvPr/>
        </p:nvGrpSpPr>
        <p:grpSpPr>
          <a:xfrm>
            <a:off x="591385" y="1198075"/>
            <a:ext cx="9114143" cy="5399576"/>
            <a:chOff x="272480" y="898525"/>
            <a:chExt cx="9545961" cy="5699126"/>
          </a:xfrm>
        </p:grpSpPr>
        <p:sp>
          <p:nvSpPr>
            <p:cNvPr id="1261570" name="AutoShape 2"/>
            <p:cNvSpPr>
              <a:spLocks noChangeArrowheads="1"/>
            </p:cNvSpPr>
            <p:nvPr/>
          </p:nvSpPr>
          <p:spPr bwMode="auto">
            <a:xfrm>
              <a:off x="1463543" y="1793876"/>
              <a:ext cx="7064904" cy="3902075"/>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1261572" name="Freeform 4"/>
            <p:cNvSpPr/>
            <p:nvPr/>
          </p:nvSpPr>
          <p:spPr bwMode="auto">
            <a:xfrm>
              <a:off x="3310600" y="2538414"/>
              <a:ext cx="5188611"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1261573" name="Line 5"/>
            <p:cNvSpPr>
              <a:spLocks noChangeShapeType="1"/>
            </p:cNvSpPr>
            <p:nvPr/>
          </p:nvSpPr>
          <p:spPr bwMode="auto">
            <a:xfrm>
              <a:off x="5284920" y="5426076"/>
              <a:ext cx="0" cy="8556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574" name="Line 6"/>
            <p:cNvSpPr>
              <a:spLocks noChangeShapeType="1"/>
            </p:cNvSpPr>
            <p:nvPr/>
          </p:nvSpPr>
          <p:spPr bwMode="auto">
            <a:xfrm>
              <a:off x="3943483" y="5403850"/>
              <a:ext cx="0" cy="8524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575" name="Freeform 7"/>
            <p:cNvSpPr/>
            <p:nvPr/>
          </p:nvSpPr>
          <p:spPr bwMode="auto">
            <a:xfrm>
              <a:off x="5632319" y="5192714"/>
              <a:ext cx="2684594"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576" name="Freeform 8"/>
            <p:cNvSpPr/>
            <p:nvPr/>
          </p:nvSpPr>
          <p:spPr bwMode="auto">
            <a:xfrm>
              <a:off x="3480859" y="4514850"/>
              <a:ext cx="1819540"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1261577" name="Line 9"/>
            <p:cNvSpPr>
              <a:spLocks noChangeShapeType="1"/>
            </p:cNvSpPr>
            <p:nvPr/>
          </p:nvSpPr>
          <p:spPr bwMode="auto">
            <a:xfrm>
              <a:off x="3021675" y="4629150"/>
              <a:ext cx="261064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578" name="Freeform 10"/>
            <p:cNvSpPr/>
            <p:nvPr/>
          </p:nvSpPr>
          <p:spPr bwMode="auto">
            <a:xfrm>
              <a:off x="1479021" y="2455863"/>
              <a:ext cx="1006079"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1261579" name="Freeform 11"/>
            <p:cNvSpPr/>
            <p:nvPr/>
          </p:nvSpPr>
          <p:spPr bwMode="auto">
            <a:xfrm>
              <a:off x="2983839" y="3086101"/>
              <a:ext cx="1183217"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1261580" name="Freeform 12"/>
            <p:cNvSpPr/>
            <p:nvPr/>
          </p:nvSpPr>
          <p:spPr bwMode="auto">
            <a:xfrm>
              <a:off x="4720828" y="3081339"/>
              <a:ext cx="1052513"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1261581" name="Rectangle 13"/>
            <p:cNvSpPr>
              <a:spLocks noChangeArrowheads="1"/>
            </p:cNvSpPr>
            <p:nvPr/>
          </p:nvSpPr>
          <p:spPr bwMode="auto">
            <a:xfrm>
              <a:off x="1638962" y="4570414"/>
              <a:ext cx="111786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582" name="Freeform 14"/>
            <p:cNvSpPr/>
            <p:nvPr/>
          </p:nvSpPr>
          <p:spPr bwMode="auto">
            <a:xfrm>
              <a:off x="1024996" y="4033838"/>
              <a:ext cx="613966"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583" name="Rectangle 15"/>
            <p:cNvSpPr>
              <a:spLocks noChangeArrowheads="1"/>
            </p:cNvSpPr>
            <p:nvPr/>
          </p:nvSpPr>
          <p:spPr bwMode="auto">
            <a:xfrm>
              <a:off x="1024996" y="2930525"/>
              <a:ext cx="613966"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584" name="Freeform 16"/>
            <p:cNvSpPr/>
            <p:nvPr/>
          </p:nvSpPr>
          <p:spPr bwMode="auto">
            <a:xfrm>
              <a:off x="2672556" y="2846389"/>
              <a:ext cx="1714633"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1261585" name="Freeform 17"/>
            <p:cNvSpPr/>
            <p:nvPr/>
          </p:nvSpPr>
          <p:spPr bwMode="auto">
            <a:xfrm>
              <a:off x="2345796" y="1773239"/>
              <a:ext cx="5441421"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1261586" name="Freeform 18"/>
            <p:cNvSpPr/>
            <p:nvPr/>
          </p:nvSpPr>
          <p:spPr bwMode="auto">
            <a:xfrm>
              <a:off x="4576366" y="2828925"/>
              <a:ext cx="1284684"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587" name="Rectangle 19"/>
            <p:cNvSpPr>
              <a:spLocks noChangeArrowheads="1"/>
            </p:cNvSpPr>
            <p:nvPr/>
          </p:nvSpPr>
          <p:spPr bwMode="auto">
            <a:xfrm>
              <a:off x="8313474" y="4095750"/>
              <a:ext cx="67931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588" name="Rectangle 20"/>
            <p:cNvSpPr>
              <a:spLocks noChangeArrowheads="1"/>
            </p:cNvSpPr>
            <p:nvPr/>
          </p:nvSpPr>
          <p:spPr bwMode="auto">
            <a:xfrm>
              <a:off x="8327232" y="3001964"/>
              <a:ext cx="677598"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589" name="Rectangle 21"/>
            <p:cNvSpPr>
              <a:spLocks noChangeArrowheads="1"/>
            </p:cNvSpPr>
            <p:nvPr/>
          </p:nvSpPr>
          <p:spPr bwMode="auto">
            <a:xfrm>
              <a:off x="7075223" y="4770439"/>
              <a:ext cx="1859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endParaRPr lang="en-US" altLang="zh-CN" sz="2000" b="1">
                <a:solidFill>
                  <a:srgbClr val="333399"/>
                </a:solidFill>
                <a:latin typeface="+mn-lt"/>
                <a:ea typeface="黑体" panose="02010609060101010101" pitchFamily="2" charset="-122"/>
              </a:endParaRPr>
            </a:p>
          </p:txBody>
        </p:sp>
        <p:sp>
          <p:nvSpPr>
            <p:cNvPr id="1261590" name="Oval 22"/>
            <p:cNvSpPr>
              <a:spLocks noChangeArrowheads="1"/>
            </p:cNvSpPr>
            <p:nvPr/>
          </p:nvSpPr>
          <p:spPr bwMode="auto">
            <a:xfrm>
              <a:off x="3883290" y="5621338"/>
              <a:ext cx="127265" cy="1190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1261591" name="Group 23"/>
            <p:cNvGrpSpPr/>
            <p:nvPr/>
          </p:nvGrpSpPr>
          <p:grpSpPr bwMode="auto">
            <a:xfrm>
              <a:off x="627725" y="3616325"/>
              <a:ext cx="546894" cy="515938"/>
              <a:chOff x="101" y="2294"/>
              <a:chExt cx="343" cy="353"/>
            </a:xfrm>
          </p:grpSpPr>
          <p:grpSp>
            <p:nvGrpSpPr>
              <p:cNvPr id="1261592" name="Group 24"/>
              <p:cNvGrpSpPr/>
              <p:nvPr/>
            </p:nvGrpSpPr>
            <p:grpSpPr bwMode="auto">
              <a:xfrm>
                <a:off x="109" y="2301"/>
                <a:ext cx="335" cy="346"/>
                <a:chOff x="109" y="2301"/>
                <a:chExt cx="335" cy="346"/>
              </a:xfrm>
            </p:grpSpPr>
            <p:sp>
              <p:nvSpPr>
                <p:cNvPr id="1261593"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594"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595"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596"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597"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598"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599"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00"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01" name="Group 33"/>
                <p:cNvGrpSpPr/>
                <p:nvPr/>
              </p:nvGrpSpPr>
              <p:grpSpPr bwMode="auto">
                <a:xfrm>
                  <a:off x="109" y="2596"/>
                  <a:ext cx="335" cy="51"/>
                  <a:chOff x="109" y="2596"/>
                  <a:chExt cx="335" cy="51"/>
                </a:xfrm>
              </p:grpSpPr>
              <p:sp>
                <p:nvSpPr>
                  <p:cNvPr id="1261602"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03"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04"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605" name="Group 37"/>
              <p:cNvGrpSpPr/>
              <p:nvPr/>
            </p:nvGrpSpPr>
            <p:grpSpPr bwMode="auto">
              <a:xfrm>
                <a:off x="101" y="2294"/>
                <a:ext cx="335" cy="347"/>
                <a:chOff x="101" y="2294"/>
                <a:chExt cx="335" cy="347"/>
              </a:xfrm>
            </p:grpSpPr>
            <p:sp>
              <p:nvSpPr>
                <p:cNvPr id="1261606"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07"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08"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09"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10"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11"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12"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13"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14" name="Group 46"/>
                <p:cNvGrpSpPr/>
                <p:nvPr/>
              </p:nvGrpSpPr>
              <p:grpSpPr bwMode="auto">
                <a:xfrm>
                  <a:off x="101" y="2590"/>
                  <a:ext cx="335" cy="51"/>
                  <a:chOff x="101" y="2590"/>
                  <a:chExt cx="335" cy="51"/>
                </a:xfrm>
              </p:grpSpPr>
              <p:sp>
                <p:nvSpPr>
                  <p:cNvPr id="1261615"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16"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17"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1261618" name="Group 50"/>
            <p:cNvGrpSpPr/>
            <p:nvPr/>
          </p:nvGrpSpPr>
          <p:grpSpPr bwMode="auto">
            <a:xfrm>
              <a:off x="3637361" y="6081714"/>
              <a:ext cx="545173" cy="515937"/>
              <a:chOff x="3891" y="3616"/>
              <a:chExt cx="342" cy="353"/>
            </a:xfrm>
          </p:grpSpPr>
          <p:grpSp>
            <p:nvGrpSpPr>
              <p:cNvPr id="1261619" name="Group 51"/>
              <p:cNvGrpSpPr/>
              <p:nvPr/>
            </p:nvGrpSpPr>
            <p:grpSpPr bwMode="auto">
              <a:xfrm>
                <a:off x="3899" y="3622"/>
                <a:ext cx="334" cy="347"/>
                <a:chOff x="3899" y="3622"/>
                <a:chExt cx="334" cy="347"/>
              </a:xfrm>
            </p:grpSpPr>
            <p:sp>
              <p:nvSpPr>
                <p:cNvPr id="1261620"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21"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22"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23"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24"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25"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26"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27"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28" name="Group 60"/>
                <p:cNvGrpSpPr/>
                <p:nvPr/>
              </p:nvGrpSpPr>
              <p:grpSpPr bwMode="auto">
                <a:xfrm>
                  <a:off x="3899" y="3918"/>
                  <a:ext cx="334" cy="51"/>
                  <a:chOff x="3899" y="3918"/>
                  <a:chExt cx="334" cy="51"/>
                </a:xfrm>
              </p:grpSpPr>
              <p:sp>
                <p:nvSpPr>
                  <p:cNvPr id="1261629"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30"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31"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632" name="Group 64"/>
              <p:cNvGrpSpPr/>
              <p:nvPr/>
            </p:nvGrpSpPr>
            <p:grpSpPr bwMode="auto">
              <a:xfrm>
                <a:off x="3891" y="3616"/>
                <a:ext cx="334" cy="346"/>
                <a:chOff x="3891" y="3616"/>
                <a:chExt cx="334" cy="346"/>
              </a:xfrm>
            </p:grpSpPr>
            <p:sp>
              <p:nvSpPr>
                <p:cNvPr id="12616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41" name="Group 73"/>
                <p:cNvGrpSpPr/>
                <p:nvPr/>
              </p:nvGrpSpPr>
              <p:grpSpPr bwMode="auto">
                <a:xfrm>
                  <a:off x="3891" y="3912"/>
                  <a:ext cx="334" cy="50"/>
                  <a:chOff x="3891" y="3912"/>
                  <a:chExt cx="334" cy="50"/>
                </a:xfrm>
              </p:grpSpPr>
              <p:sp>
                <p:nvSpPr>
                  <p:cNvPr id="12616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1261645" name="Group 77"/>
            <p:cNvGrpSpPr/>
            <p:nvPr/>
          </p:nvGrpSpPr>
          <p:grpSpPr bwMode="auto">
            <a:xfrm>
              <a:off x="5013194" y="6065839"/>
              <a:ext cx="546894" cy="515937"/>
              <a:chOff x="4752" y="3605"/>
              <a:chExt cx="343" cy="353"/>
            </a:xfrm>
          </p:grpSpPr>
          <p:grpSp>
            <p:nvGrpSpPr>
              <p:cNvPr id="1261646" name="Group 78"/>
              <p:cNvGrpSpPr/>
              <p:nvPr/>
            </p:nvGrpSpPr>
            <p:grpSpPr bwMode="auto">
              <a:xfrm>
                <a:off x="4760" y="3612"/>
                <a:ext cx="335" cy="346"/>
                <a:chOff x="4760" y="3612"/>
                <a:chExt cx="335" cy="346"/>
              </a:xfrm>
            </p:grpSpPr>
            <p:sp>
              <p:nvSpPr>
                <p:cNvPr id="1261647"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48"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49"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50"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51"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52"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53"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54"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55" name="Group 87"/>
                <p:cNvGrpSpPr/>
                <p:nvPr/>
              </p:nvGrpSpPr>
              <p:grpSpPr bwMode="auto">
                <a:xfrm>
                  <a:off x="4760" y="3907"/>
                  <a:ext cx="335" cy="51"/>
                  <a:chOff x="4760" y="3907"/>
                  <a:chExt cx="335" cy="51"/>
                </a:xfrm>
              </p:grpSpPr>
              <p:sp>
                <p:nvSpPr>
                  <p:cNvPr id="1261656"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57"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58"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659" name="Group 91"/>
              <p:cNvGrpSpPr/>
              <p:nvPr/>
            </p:nvGrpSpPr>
            <p:grpSpPr bwMode="auto">
              <a:xfrm>
                <a:off x="4752" y="3605"/>
                <a:ext cx="334" cy="347"/>
                <a:chOff x="4752" y="3605"/>
                <a:chExt cx="334" cy="347"/>
              </a:xfrm>
            </p:grpSpPr>
            <p:sp>
              <p:nvSpPr>
                <p:cNvPr id="1261660"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61"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62"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63"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64"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65"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66"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67"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68" name="Group 100"/>
                <p:cNvGrpSpPr/>
                <p:nvPr/>
              </p:nvGrpSpPr>
              <p:grpSpPr bwMode="auto">
                <a:xfrm>
                  <a:off x="4752" y="3901"/>
                  <a:ext cx="334" cy="51"/>
                  <a:chOff x="4752" y="3901"/>
                  <a:chExt cx="334" cy="51"/>
                </a:xfrm>
              </p:grpSpPr>
              <p:sp>
                <p:nvSpPr>
                  <p:cNvPr id="1261669"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70"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71"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1261672" name="Group 104"/>
            <p:cNvGrpSpPr/>
            <p:nvPr/>
          </p:nvGrpSpPr>
          <p:grpSpPr bwMode="auto">
            <a:xfrm>
              <a:off x="627725" y="2509839"/>
              <a:ext cx="546894" cy="517525"/>
              <a:chOff x="101" y="1539"/>
              <a:chExt cx="343" cy="352"/>
            </a:xfrm>
          </p:grpSpPr>
          <p:grpSp>
            <p:nvGrpSpPr>
              <p:cNvPr id="1261673" name="Group 105"/>
              <p:cNvGrpSpPr/>
              <p:nvPr/>
            </p:nvGrpSpPr>
            <p:grpSpPr bwMode="auto">
              <a:xfrm>
                <a:off x="109" y="1545"/>
                <a:ext cx="335" cy="346"/>
                <a:chOff x="109" y="1545"/>
                <a:chExt cx="335" cy="346"/>
              </a:xfrm>
            </p:grpSpPr>
            <p:sp>
              <p:nvSpPr>
                <p:cNvPr id="1261674"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75"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76"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77"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78"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79"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80"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81"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82" name="Group 114"/>
                <p:cNvGrpSpPr/>
                <p:nvPr/>
              </p:nvGrpSpPr>
              <p:grpSpPr bwMode="auto">
                <a:xfrm>
                  <a:off x="109" y="1841"/>
                  <a:ext cx="335" cy="50"/>
                  <a:chOff x="109" y="1841"/>
                  <a:chExt cx="335" cy="50"/>
                </a:xfrm>
              </p:grpSpPr>
              <p:sp>
                <p:nvSpPr>
                  <p:cNvPr id="1261683"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84"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85"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686" name="Group 118"/>
              <p:cNvGrpSpPr/>
              <p:nvPr/>
            </p:nvGrpSpPr>
            <p:grpSpPr bwMode="auto">
              <a:xfrm>
                <a:off x="101" y="1539"/>
                <a:ext cx="335" cy="346"/>
                <a:chOff x="101" y="1539"/>
                <a:chExt cx="335" cy="346"/>
              </a:xfrm>
            </p:grpSpPr>
            <p:sp>
              <p:nvSpPr>
                <p:cNvPr id="1261687"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88"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89"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90"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91"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92"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93"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94"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95" name="Group 127"/>
                <p:cNvGrpSpPr/>
                <p:nvPr/>
              </p:nvGrpSpPr>
              <p:grpSpPr bwMode="auto">
                <a:xfrm>
                  <a:off x="101" y="1834"/>
                  <a:ext cx="335" cy="51"/>
                  <a:chOff x="101" y="1834"/>
                  <a:chExt cx="335" cy="51"/>
                </a:xfrm>
              </p:grpSpPr>
              <p:sp>
                <p:nvSpPr>
                  <p:cNvPr id="1261696"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97"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98"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1261699" name="Group 131"/>
            <p:cNvGrpSpPr/>
            <p:nvPr/>
          </p:nvGrpSpPr>
          <p:grpSpPr bwMode="auto">
            <a:xfrm>
              <a:off x="8838010" y="3657600"/>
              <a:ext cx="548613" cy="514350"/>
              <a:chOff x="5237" y="2322"/>
              <a:chExt cx="343" cy="352"/>
            </a:xfrm>
          </p:grpSpPr>
          <p:grpSp>
            <p:nvGrpSpPr>
              <p:cNvPr id="1261700" name="Group 132"/>
              <p:cNvGrpSpPr/>
              <p:nvPr/>
            </p:nvGrpSpPr>
            <p:grpSpPr bwMode="auto">
              <a:xfrm>
                <a:off x="5245" y="2328"/>
                <a:ext cx="335" cy="346"/>
                <a:chOff x="5245" y="2328"/>
                <a:chExt cx="335" cy="346"/>
              </a:xfrm>
            </p:grpSpPr>
            <p:sp>
              <p:nvSpPr>
                <p:cNvPr id="1261701"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02"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03"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04"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05"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06"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07"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08"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709" name="Group 141"/>
                <p:cNvGrpSpPr/>
                <p:nvPr/>
              </p:nvGrpSpPr>
              <p:grpSpPr bwMode="auto">
                <a:xfrm>
                  <a:off x="5245" y="2624"/>
                  <a:ext cx="335" cy="50"/>
                  <a:chOff x="5245" y="2624"/>
                  <a:chExt cx="335" cy="50"/>
                </a:xfrm>
              </p:grpSpPr>
              <p:sp>
                <p:nvSpPr>
                  <p:cNvPr id="1261710"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11"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12"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713" name="Group 145"/>
              <p:cNvGrpSpPr/>
              <p:nvPr/>
            </p:nvGrpSpPr>
            <p:grpSpPr bwMode="auto">
              <a:xfrm>
                <a:off x="5237" y="2322"/>
                <a:ext cx="335" cy="346"/>
                <a:chOff x="5237" y="2322"/>
                <a:chExt cx="335" cy="346"/>
              </a:xfrm>
            </p:grpSpPr>
            <p:sp>
              <p:nvSpPr>
                <p:cNvPr id="1261714"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15"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16"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17"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18"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19"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20"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21"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722" name="Group 154"/>
                <p:cNvGrpSpPr/>
                <p:nvPr/>
              </p:nvGrpSpPr>
              <p:grpSpPr bwMode="auto">
                <a:xfrm>
                  <a:off x="5237" y="2617"/>
                  <a:ext cx="335" cy="51"/>
                  <a:chOff x="5237" y="2617"/>
                  <a:chExt cx="335" cy="51"/>
                </a:xfrm>
              </p:grpSpPr>
              <p:sp>
                <p:nvSpPr>
                  <p:cNvPr id="1261723"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24"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25"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1261726" name="Group 158"/>
            <p:cNvGrpSpPr/>
            <p:nvPr/>
          </p:nvGrpSpPr>
          <p:grpSpPr bwMode="auto">
            <a:xfrm>
              <a:off x="8838010" y="2581275"/>
              <a:ext cx="548613" cy="515938"/>
              <a:chOff x="5237" y="1587"/>
              <a:chExt cx="343" cy="353"/>
            </a:xfrm>
          </p:grpSpPr>
          <p:grpSp>
            <p:nvGrpSpPr>
              <p:cNvPr id="1261727" name="Group 159"/>
              <p:cNvGrpSpPr/>
              <p:nvPr/>
            </p:nvGrpSpPr>
            <p:grpSpPr bwMode="auto">
              <a:xfrm>
                <a:off x="5245" y="1594"/>
                <a:ext cx="335" cy="346"/>
                <a:chOff x="5245" y="1594"/>
                <a:chExt cx="335" cy="346"/>
              </a:xfrm>
            </p:grpSpPr>
            <p:sp>
              <p:nvSpPr>
                <p:cNvPr id="1261728"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29"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30"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31"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32"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33"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34"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35"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736" name="Group 168"/>
                <p:cNvGrpSpPr/>
                <p:nvPr/>
              </p:nvGrpSpPr>
              <p:grpSpPr bwMode="auto">
                <a:xfrm>
                  <a:off x="5245" y="1889"/>
                  <a:ext cx="335" cy="51"/>
                  <a:chOff x="5245" y="1889"/>
                  <a:chExt cx="335" cy="51"/>
                </a:xfrm>
              </p:grpSpPr>
              <p:sp>
                <p:nvSpPr>
                  <p:cNvPr id="1261737"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38"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39"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740" name="Group 172"/>
              <p:cNvGrpSpPr/>
              <p:nvPr/>
            </p:nvGrpSpPr>
            <p:grpSpPr bwMode="auto">
              <a:xfrm>
                <a:off x="5237" y="1587"/>
                <a:ext cx="335" cy="346"/>
                <a:chOff x="5237" y="1587"/>
                <a:chExt cx="335" cy="346"/>
              </a:xfrm>
            </p:grpSpPr>
            <p:sp>
              <p:nvSpPr>
                <p:cNvPr id="1261741"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42"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43"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44"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45"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46"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47"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48"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749" name="Group 181"/>
                <p:cNvGrpSpPr/>
                <p:nvPr/>
              </p:nvGrpSpPr>
              <p:grpSpPr bwMode="auto">
                <a:xfrm>
                  <a:off x="5237" y="1883"/>
                  <a:ext cx="335" cy="50"/>
                  <a:chOff x="5237" y="1883"/>
                  <a:chExt cx="335" cy="50"/>
                </a:xfrm>
              </p:grpSpPr>
              <p:sp>
                <p:nvSpPr>
                  <p:cNvPr id="1261750"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51"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52"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1261753" name="Rectangle 185"/>
            <p:cNvSpPr>
              <a:spLocks noChangeArrowheads="1"/>
            </p:cNvSpPr>
            <p:nvPr/>
          </p:nvSpPr>
          <p:spPr bwMode="auto">
            <a:xfrm>
              <a:off x="2058592" y="192087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54" name="Rectangle 186"/>
            <p:cNvSpPr>
              <a:spLocks noChangeArrowheads="1"/>
            </p:cNvSpPr>
            <p:nvPr/>
          </p:nvSpPr>
          <p:spPr bwMode="auto">
            <a:xfrm>
              <a:off x="2392534" y="2218457"/>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endParaRPr lang="en-US" altLang="zh-CN" sz="2200" b="1">
                <a:solidFill>
                  <a:srgbClr val="000099"/>
                </a:solidFill>
                <a:latin typeface="+mn-lt"/>
                <a:ea typeface="黑体" panose="02010609060101010101" pitchFamily="2" charset="-122"/>
              </a:endParaRPr>
            </a:p>
          </p:txBody>
        </p:sp>
        <p:sp>
          <p:nvSpPr>
            <p:cNvPr id="1261755" name="Rectangle 187"/>
            <p:cNvSpPr>
              <a:spLocks noChangeArrowheads="1"/>
            </p:cNvSpPr>
            <p:nvPr/>
          </p:nvSpPr>
          <p:spPr bwMode="auto">
            <a:xfrm>
              <a:off x="3866092" y="1482726"/>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56" name="Rectangle 188"/>
            <p:cNvSpPr>
              <a:spLocks noChangeArrowheads="1"/>
            </p:cNvSpPr>
            <p:nvPr/>
          </p:nvSpPr>
          <p:spPr bwMode="auto">
            <a:xfrm>
              <a:off x="377494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endParaRPr lang="en-US" altLang="zh-CN" sz="2200" b="1" dirty="0">
                <a:latin typeface="+mn-lt"/>
                <a:ea typeface="黑体" panose="02010609060101010101" pitchFamily="2" charset="-122"/>
              </a:endParaRPr>
            </a:p>
          </p:txBody>
        </p:sp>
        <p:sp>
          <p:nvSpPr>
            <p:cNvPr id="1261757" name="Rectangle 189"/>
            <p:cNvSpPr>
              <a:spLocks noChangeArrowheads="1"/>
            </p:cNvSpPr>
            <p:nvPr/>
          </p:nvSpPr>
          <p:spPr bwMode="auto">
            <a:xfrm>
              <a:off x="5539450"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58" name="Rectangle 190"/>
            <p:cNvSpPr>
              <a:spLocks noChangeArrowheads="1"/>
            </p:cNvSpPr>
            <p:nvPr/>
          </p:nvSpPr>
          <p:spPr bwMode="auto">
            <a:xfrm>
              <a:off x="542422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endParaRPr lang="en-US" altLang="zh-CN" sz="2200" b="1">
                <a:latin typeface="+mn-lt"/>
                <a:ea typeface="黑体" panose="02010609060101010101" pitchFamily="2" charset="-122"/>
              </a:endParaRPr>
            </a:p>
          </p:txBody>
        </p:sp>
        <p:sp>
          <p:nvSpPr>
            <p:cNvPr id="1261759" name="Rectangle 191"/>
            <p:cNvSpPr>
              <a:spLocks noChangeArrowheads="1"/>
            </p:cNvSpPr>
            <p:nvPr/>
          </p:nvSpPr>
          <p:spPr bwMode="auto">
            <a:xfrm>
              <a:off x="7266121"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60" name="Rectangle 192"/>
            <p:cNvSpPr>
              <a:spLocks noChangeArrowheads="1"/>
            </p:cNvSpPr>
            <p:nvPr/>
          </p:nvSpPr>
          <p:spPr bwMode="auto">
            <a:xfrm>
              <a:off x="7101021" y="14128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endParaRPr lang="en-US" altLang="zh-CN" sz="2200" b="1">
                <a:latin typeface="+mn-lt"/>
                <a:ea typeface="黑体" panose="02010609060101010101" pitchFamily="2" charset="-122"/>
              </a:endParaRPr>
            </a:p>
          </p:txBody>
        </p:sp>
        <p:sp>
          <p:nvSpPr>
            <p:cNvPr id="1261761" name="Rectangle 193"/>
            <p:cNvSpPr>
              <a:spLocks noChangeArrowheads="1"/>
            </p:cNvSpPr>
            <p:nvPr/>
          </p:nvSpPr>
          <p:spPr bwMode="auto">
            <a:xfrm>
              <a:off x="4516173" y="2138363"/>
              <a:ext cx="29237" cy="5381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1261762" name="Group 194"/>
            <p:cNvGrpSpPr/>
            <p:nvPr/>
          </p:nvGrpSpPr>
          <p:grpSpPr bwMode="auto">
            <a:xfrm>
              <a:off x="4141258" y="2630488"/>
              <a:ext cx="701675" cy="385762"/>
              <a:chOff x="2299" y="1622"/>
              <a:chExt cx="439" cy="262"/>
            </a:xfrm>
          </p:grpSpPr>
          <p:sp>
            <p:nvSpPr>
              <p:cNvPr id="1261763"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1261764"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65"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66"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1261767" name="Group 199"/>
              <p:cNvGrpSpPr/>
              <p:nvPr/>
            </p:nvGrpSpPr>
            <p:grpSpPr bwMode="auto">
              <a:xfrm>
                <a:off x="2365" y="1640"/>
                <a:ext cx="304" cy="117"/>
                <a:chOff x="2365" y="1640"/>
                <a:chExt cx="304" cy="117"/>
              </a:xfrm>
            </p:grpSpPr>
            <p:grpSp>
              <p:nvGrpSpPr>
                <p:cNvPr id="1261768" name="Group 200"/>
                <p:cNvGrpSpPr/>
                <p:nvPr/>
              </p:nvGrpSpPr>
              <p:grpSpPr bwMode="auto">
                <a:xfrm>
                  <a:off x="2365" y="1640"/>
                  <a:ext cx="302" cy="115"/>
                  <a:chOff x="2365" y="1640"/>
                  <a:chExt cx="302" cy="115"/>
                </a:xfrm>
              </p:grpSpPr>
              <p:sp>
                <p:nvSpPr>
                  <p:cNvPr id="126176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1261777" name="Group 209"/>
                <p:cNvGrpSpPr/>
                <p:nvPr/>
              </p:nvGrpSpPr>
              <p:grpSpPr bwMode="auto">
                <a:xfrm>
                  <a:off x="2368" y="1643"/>
                  <a:ext cx="301" cy="114"/>
                  <a:chOff x="2368" y="1643"/>
                  <a:chExt cx="301" cy="114"/>
                </a:xfrm>
              </p:grpSpPr>
              <p:sp>
                <p:nvSpPr>
                  <p:cNvPr id="1261778"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9"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80"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81"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82"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83"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84"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85"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1261786"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1261787"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1261788" name="Rectangle 220"/>
            <p:cNvSpPr>
              <a:spLocks noChangeArrowheads="1"/>
            </p:cNvSpPr>
            <p:nvPr/>
          </p:nvSpPr>
          <p:spPr bwMode="auto">
            <a:xfrm>
              <a:off x="4634839" y="2371726"/>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89" name="Rectangle 221"/>
            <p:cNvSpPr>
              <a:spLocks noChangeArrowheads="1"/>
            </p:cNvSpPr>
            <p:nvPr/>
          </p:nvSpPr>
          <p:spPr bwMode="auto">
            <a:xfrm>
              <a:off x="4713950" y="23812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endParaRPr lang="en-US" altLang="zh-CN" sz="2000" b="1">
                <a:solidFill>
                  <a:srgbClr val="0000CC"/>
                </a:solidFill>
                <a:latin typeface="+mn-lt"/>
                <a:ea typeface="黑体" panose="02010609060101010101" pitchFamily="2" charset="-122"/>
              </a:endParaRPr>
            </a:p>
          </p:txBody>
        </p:sp>
        <p:sp>
          <p:nvSpPr>
            <p:cNvPr id="1261790" name="Rectangle 222"/>
            <p:cNvSpPr>
              <a:spLocks noChangeArrowheads="1"/>
            </p:cNvSpPr>
            <p:nvPr/>
          </p:nvSpPr>
          <p:spPr bwMode="auto">
            <a:xfrm>
              <a:off x="3733668" y="2519364"/>
              <a:ext cx="447146"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91" name="Rectangle 223"/>
            <p:cNvSpPr>
              <a:spLocks noChangeArrowheads="1"/>
            </p:cNvSpPr>
            <p:nvPr/>
          </p:nvSpPr>
          <p:spPr bwMode="auto">
            <a:xfrm>
              <a:off x="3845455" y="2509838"/>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endParaRPr lang="en-US" altLang="zh-CN" sz="2000" b="1" baseline="-25000">
                <a:solidFill>
                  <a:srgbClr val="0000CC"/>
                </a:solidFill>
                <a:latin typeface="+mn-lt"/>
                <a:ea typeface="黑体" panose="02010609060101010101" pitchFamily="2" charset="-122"/>
              </a:endParaRPr>
            </a:p>
          </p:txBody>
        </p:sp>
        <p:sp>
          <p:nvSpPr>
            <p:cNvPr id="1261792" name="Oval 224"/>
            <p:cNvSpPr>
              <a:spLocks noChangeArrowheads="1"/>
            </p:cNvSpPr>
            <p:nvPr/>
          </p:nvSpPr>
          <p:spPr bwMode="auto">
            <a:xfrm>
              <a:off x="4473179" y="242252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793" name="Rectangle 225"/>
            <p:cNvSpPr>
              <a:spLocks noChangeArrowheads="1"/>
            </p:cNvSpPr>
            <p:nvPr/>
          </p:nvSpPr>
          <p:spPr bwMode="auto">
            <a:xfrm>
              <a:off x="2139422" y="1616075"/>
              <a:ext cx="7807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94" name="Oval 226"/>
            <p:cNvSpPr>
              <a:spLocks noChangeArrowheads="1"/>
            </p:cNvSpPr>
            <p:nvPr/>
          </p:nvSpPr>
          <p:spPr bwMode="auto">
            <a:xfrm>
              <a:off x="8435579" y="40671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795" name="Oval 227"/>
            <p:cNvSpPr>
              <a:spLocks noChangeArrowheads="1"/>
            </p:cNvSpPr>
            <p:nvPr/>
          </p:nvSpPr>
          <p:spPr bwMode="auto">
            <a:xfrm>
              <a:off x="8440738" y="2960689"/>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796" name="Rectangle 228"/>
            <p:cNvSpPr>
              <a:spLocks noChangeArrowheads="1"/>
            </p:cNvSpPr>
            <p:nvPr/>
          </p:nvSpPr>
          <p:spPr bwMode="auto">
            <a:xfrm>
              <a:off x="6867128" y="3686176"/>
              <a:ext cx="10937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97" name="Rectangle 229"/>
            <p:cNvSpPr>
              <a:spLocks noChangeArrowheads="1"/>
            </p:cNvSpPr>
            <p:nvPr/>
          </p:nvSpPr>
          <p:spPr bwMode="auto">
            <a:xfrm>
              <a:off x="6278960" y="420211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endParaRPr lang="en-US" altLang="zh-CN" sz="2000" b="1">
                <a:solidFill>
                  <a:srgbClr val="0000CC"/>
                </a:solidFill>
                <a:latin typeface="+mn-lt"/>
                <a:ea typeface="黑体" panose="02010609060101010101" pitchFamily="2" charset="-122"/>
              </a:endParaRPr>
            </a:p>
          </p:txBody>
        </p:sp>
        <p:sp>
          <p:nvSpPr>
            <p:cNvPr id="1261798" name="Rectangle 230"/>
            <p:cNvSpPr>
              <a:spLocks noChangeArrowheads="1"/>
            </p:cNvSpPr>
            <p:nvPr/>
          </p:nvSpPr>
          <p:spPr bwMode="auto">
            <a:xfrm>
              <a:off x="8540486" y="4197350"/>
              <a:ext cx="109206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99" name="Rectangle 231"/>
            <p:cNvSpPr>
              <a:spLocks noChangeArrowheads="1"/>
            </p:cNvSpPr>
            <p:nvPr/>
          </p:nvSpPr>
          <p:spPr bwMode="auto">
            <a:xfrm>
              <a:off x="8640233" y="4257676"/>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endParaRPr lang="en-US" altLang="zh-CN" sz="2200" b="1">
                <a:latin typeface="+mn-lt"/>
                <a:ea typeface="黑体" panose="02010609060101010101" pitchFamily="2" charset="-122"/>
              </a:endParaRPr>
            </a:p>
          </p:txBody>
        </p:sp>
        <p:sp>
          <p:nvSpPr>
            <p:cNvPr id="1261800" name="Rectangle 232"/>
            <p:cNvSpPr>
              <a:spLocks noChangeArrowheads="1"/>
            </p:cNvSpPr>
            <p:nvPr/>
          </p:nvSpPr>
          <p:spPr bwMode="auto">
            <a:xfrm>
              <a:off x="8540486" y="3086100"/>
              <a:ext cx="109206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01" name="Rectangle 233"/>
            <p:cNvSpPr>
              <a:spLocks noChangeArrowheads="1"/>
            </p:cNvSpPr>
            <p:nvPr/>
          </p:nvSpPr>
          <p:spPr bwMode="auto">
            <a:xfrm>
              <a:off x="8640233" y="314801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endParaRPr lang="en-US" altLang="zh-CN" sz="2200" b="1">
                <a:latin typeface="+mn-lt"/>
                <a:ea typeface="黑体" panose="02010609060101010101" pitchFamily="2" charset="-122"/>
              </a:endParaRPr>
            </a:p>
          </p:txBody>
        </p:sp>
        <p:sp>
          <p:nvSpPr>
            <p:cNvPr id="1261803" name="Rectangle 235"/>
            <p:cNvSpPr>
              <a:spLocks noChangeArrowheads="1"/>
            </p:cNvSpPr>
            <p:nvPr/>
          </p:nvSpPr>
          <p:spPr bwMode="auto">
            <a:xfrm>
              <a:off x="5415625"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222.1.2.3</a:t>
              </a:r>
              <a:endParaRPr lang="en-US" altLang="zh-CN" sz="2200" b="1">
                <a:latin typeface="+mn-lt"/>
                <a:ea typeface="黑体" panose="02010609060101010101" pitchFamily="2" charset="-122"/>
              </a:endParaRPr>
            </a:p>
          </p:txBody>
        </p:sp>
        <p:sp>
          <p:nvSpPr>
            <p:cNvPr id="1261804" name="Rectangle 236"/>
            <p:cNvSpPr>
              <a:spLocks noChangeArrowheads="1"/>
            </p:cNvSpPr>
            <p:nvPr/>
          </p:nvSpPr>
          <p:spPr bwMode="auto">
            <a:xfrm>
              <a:off x="3976159" y="5605464"/>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05" name="Rectangle 237"/>
            <p:cNvSpPr>
              <a:spLocks noChangeArrowheads="1"/>
            </p:cNvSpPr>
            <p:nvPr/>
          </p:nvSpPr>
          <p:spPr bwMode="auto">
            <a:xfrm>
              <a:off x="4016896"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endParaRPr lang="en-US" altLang="zh-CN" sz="2200" b="1" dirty="0">
                <a:latin typeface="+mn-lt"/>
                <a:ea typeface="黑体" panose="02010609060101010101" pitchFamily="2" charset="-122"/>
              </a:endParaRPr>
            </a:p>
          </p:txBody>
        </p:sp>
        <p:sp>
          <p:nvSpPr>
            <p:cNvPr id="1261806" name="Oval 238"/>
            <p:cNvSpPr>
              <a:spLocks noChangeArrowheads="1"/>
            </p:cNvSpPr>
            <p:nvPr/>
          </p:nvSpPr>
          <p:spPr bwMode="auto">
            <a:xfrm>
              <a:off x="5238486" y="5634038"/>
              <a:ext cx="99748"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07" name="Rectangle 239"/>
            <p:cNvSpPr>
              <a:spLocks noChangeArrowheads="1"/>
            </p:cNvSpPr>
            <p:nvPr/>
          </p:nvSpPr>
          <p:spPr bwMode="auto">
            <a:xfrm>
              <a:off x="7386505" y="2955926"/>
              <a:ext cx="9699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08" name="Rectangle 240"/>
            <p:cNvSpPr>
              <a:spLocks noChangeArrowheads="1"/>
            </p:cNvSpPr>
            <p:nvPr/>
          </p:nvSpPr>
          <p:spPr bwMode="auto">
            <a:xfrm>
              <a:off x="7185248" y="3589338"/>
              <a:ext cx="12060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endParaRPr lang="en-US" altLang="zh-CN" sz="2200" b="1">
                <a:solidFill>
                  <a:srgbClr val="000099"/>
                </a:solidFill>
                <a:latin typeface="+mn-lt"/>
                <a:ea typeface="黑体" panose="02010609060101010101" pitchFamily="2" charset="-122"/>
              </a:endParaRPr>
            </a:p>
          </p:txBody>
        </p:sp>
        <p:sp>
          <p:nvSpPr>
            <p:cNvPr id="1261809" name="Rectangle 241"/>
            <p:cNvSpPr>
              <a:spLocks noChangeArrowheads="1"/>
            </p:cNvSpPr>
            <p:nvPr/>
          </p:nvSpPr>
          <p:spPr bwMode="auto">
            <a:xfrm>
              <a:off x="7463897" y="2663826"/>
              <a:ext cx="78078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1261810" name="Group 242"/>
            <p:cNvGrpSpPr/>
            <p:nvPr/>
          </p:nvGrpSpPr>
          <p:grpSpPr bwMode="auto">
            <a:xfrm>
              <a:off x="2407709" y="4386264"/>
              <a:ext cx="703395" cy="384175"/>
              <a:chOff x="1304" y="2569"/>
              <a:chExt cx="439" cy="262"/>
            </a:xfrm>
          </p:grpSpPr>
          <p:sp>
            <p:nvSpPr>
              <p:cNvPr id="1261811"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1261812"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13"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14"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1261815" name="Group 247"/>
              <p:cNvGrpSpPr/>
              <p:nvPr/>
            </p:nvGrpSpPr>
            <p:grpSpPr bwMode="auto">
              <a:xfrm>
                <a:off x="1371" y="2587"/>
                <a:ext cx="304" cy="117"/>
                <a:chOff x="1371" y="2587"/>
                <a:chExt cx="304" cy="117"/>
              </a:xfrm>
            </p:grpSpPr>
            <p:grpSp>
              <p:nvGrpSpPr>
                <p:cNvPr id="1261816" name="Group 248"/>
                <p:cNvGrpSpPr/>
                <p:nvPr/>
              </p:nvGrpSpPr>
              <p:grpSpPr bwMode="auto">
                <a:xfrm>
                  <a:off x="1371" y="2587"/>
                  <a:ext cx="301" cy="115"/>
                  <a:chOff x="1371" y="2587"/>
                  <a:chExt cx="301" cy="115"/>
                </a:xfrm>
              </p:grpSpPr>
              <p:sp>
                <p:nvSpPr>
                  <p:cNvPr id="1261817"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18"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19"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0"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1"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2"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3"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4"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1261825" name="Group 257"/>
                <p:cNvGrpSpPr/>
                <p:nvPr/>
              </p:nvGrpSpPr>
              <p:grpSpPr bwMode="auto">
                <a:xfrm>
                  <a:off x="1373" y="2590"/>
                  <a:ext cx="302" cy="114"/>
                  <a:chOff x="1373" y="2590"/>
                  <a:chExt cx="302" cy="114"/>
                </a:xfrm>
              </p:grpSpPr>
              <p:sp>
                <p:nvSpPr>
                  <p:cNvPr id="126182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3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3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3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3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1261834"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1261835"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1261836" name="Group 268"/>
            <p:cNvGrpSpPr/>
            <p:nvPr/>
          </p:nvGrpSpPr>
          <p:grpSpPr bwMode="auto">
            <a:xfrm>
              <a:off x="5553209" y="4386264"/>
              <a:ext cx="703394" cy="384175"/>
              <a:chOff x="3488" y="2569"/>
              <a:chExt cx="439" cy="262"/>
            </a:xfrm>
          </p:grpSpPr>
          <p:sp>
            <p:nvSpPr>
              <p:cNvPr id="1261837"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1261838"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39"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40"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1261841" name="Group 273"/>
              <p:cNvGrpSpPr/>
              <p:nvPr/>
            </p:nvGrpSpPr>
            <p:grpSpPr bwMode="auto">
              <a:xfrm>
                <a:off x="3555" y="2587"/>
                <a:ext cx="304" cy="117"/>
                <a:chOff x="3555" y="2587"/>
                <a:chExt cx="304" cy="117"/>
              </a:xfrm>
            </p:grpSpPr>
            <p:grpSp>
              <p:nvGrpSpPr>
                <p:cNvPr id="1261842" name="Group 274"/>
                <p:cNvGrpSpPr/>
                <p:nvPr/>
              </p:nvGrpSpPr>
              <p:grpSpPr bwMode="auto">
                <a:xfrm>
                  <a:off x="3555" y="2587"/>
                  <a:ext cx="301" cy="115"/>
                  <a:chOff x="3555" y="2587"/>
                  <a:chExt cx="301" cy="115"/>
                </a:xfrm>
              </p:grpSpPr>
              <p:sp>
                <p:nvSpPr>
                  <p:cNvPr id="1261843"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44"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45"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46"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47"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48"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49"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0"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1261851" name="Group 283"/>
                <p:cNvGrpSpPr/>
                <p:nvPr/>
              </p:nvGrpSpPr>
              <p:grpSpPr bwMode="auto">
                <a:xfrm>
                  <a:off x="3557" y="2590"/>
                  <a:ext cx="302" cy="114"/>
                  <a:chOff x="3557" y="2590"/>
                  <a:chExt cx="302" cy="114"/>
                </a:xfrm>
              </p:grpSpPr>
              <p:sp>
                <p:nvSpPr>
                  <p:cNvPr id="1261852"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3"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4"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5"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6"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7"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8"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9"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1261860"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1261861"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1261862" name="Oval 294"/>
            <p:cNvSpPr>
              <a:spLocks noChangeArrowheads="1"/>
            </p:cNvSpPr>
            <p:nvPr/>
          </p:nvSpPr>
          <p:spPr bwMode="auto">
            <a:xfrm>
              <a:off x="3444743" y="4589463"/>
              <a:ext cx="101467"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63" name="Oval 295"/>
            <p:cNvSpPr>
              <a:spLocks noChangeArrowheads="1"/>
            </p:cNvSpPr>
            <p:nvPr/>
          </p:nvSpPr>
          <p:spPr bwMode="auto">
            <a:xfrm>
              <a:off x="5248805" y="4583114"/>
              <a:ext cx="99748" cy="90487"/>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64" name="Oval 296"/>
            <p:cNvSpPr>
              <a:spLocks noChangeArrowheads="1"/>
            </p:cNvSpPr>
            <p:nvPr/>
          </p:nvSpPr>
          <p:spPr bwMode="auto">
            <a:xfrm>
              <a:off x="5694231" y="4227514"/>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65" name="Oval 297"/>
            <p:cNvSpPr>
              <a:spLocks noChangeArrowheads="1"/>
            </p:cNvSpPr>
            <p:nvPr/>
          </p:nvSpPr>
          <p:spPr bwMode="auto">
            <a:xfrm>
              <a:off x="4741466" y="30559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66" name="Oval 298"/>
            <p:cNvSpPr>
              <a:spLocks noChangeArrowheads="1"/>
            </p:cNvSpPr>
            <p:nvPr/>
          </p:nvSpPr>
          <p:spPr bwMode="auto">
            <a:xfrm>
              <a:off x="2944284" y="4114801"/>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67" name="Oval 299"/>
            <p:cNvSpPr>
              <a:spLocks noChangeArrowheads="1"/>
            </p:cNvSpPr>
            <p:nvPr/>
          </p:nvSpPr>
          <p:spPr bwMode="auto">
            <a:xfrm>
              <a:off x="4017433" y="3079750"/>
              <a:ext cx="98029" cy="90488"/>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68" name="Rectangle 300"/>
            <p:cNvSpPr>
              <a:spLocks noChangeArrowheads="1"/>
            </p:cNvSpPr>
            <p:nvPr/>
          </p:nvSpPr>
          <p:spPr bwMode="auto">
            <a:xfrm>
              <a:off x="4927203" y="2724151"/>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69" name="Rectangle 301"/>
            <p:cNvSpPr>
              <a:spLocks noChangeArrowheads="1"/>
            </p:cNvSpPr>
            <p:nvPr/>
          </p:nvSpPr>
          <p:spPr bwMode="auto">
            <a:xfrm>
              <a:off x="4951281" y="2886075"/>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endParaRPr lang="en-US" altLang="zh-CN" sz="2000" b="1">
                <a:solidFill>
                  <a:srgbClr val="0000CC"/>
                </a:solidFill>
                <a:latin typeface="+mn-lt"/>
                <a:ea typeface="黑体" panose="02010609060101010101" pitchFamily="2" charset="-122"/>
              </a:endParaRPr>
            </a:p>
          </p:txBody>
        </p:sp>
        <p:sp>
          <p:nvSpPr>
            <p:cNvPr id="1261870" name="Rectangle 302"/>
            <p:cNvSpPr>
              <a:spLocks noChangeArrowheads="1"/>
            </p:cNvSpPr>
            <p:nvPr/>
          </p:nvSpPr>
          <p:spPr bwMode="auto">
            <a:xfrm>
              <a:off x="2856575" y="2868613"/>
              <a:ext cx="109034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71" name="Rectangle 303"/>
            <p:cNvSpPr>
              <a:spLocks noChangeArrowheads="1"/>
            </p:cNvSpPr>
            <p:nvPr/>
          </p:nvSpPr>
          <p:spPr bwMode="auto">
            <a:xfrm>
              <a:off x="2985559" y="2855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endParaRPr lang="en-US" altLang="zh-CN" sz="2000" b="1">
                <a:solidFill>
                  <a:srgbClr val="0000CC"/>
                </a:solidFill>
                <a:latin typeface="+mn-lt"/>
                <a:ea typeface="黑体" panose="02010609060101010101" pitchFamily="2" charset="-122"/>
              </a:endParaRPr>
            </a:p>
          </p:txBody>
        </p:sp>
        <p:sp>
          <p:nvSpPr>
            <p:cNvPr id="1261872" name="Rectangle 304"/>
            <p:cNvSpPr>
              <a:spLocks noChangeArrowheads="1"/>
            </p:cNvSpPr>
            <p:nvPr/>
          </p:nvSpPr>
          <p:spPr bwMode="auto">
            <a:xfrm>
              <a:off x="2058591" y="3525838"/>
              <a:ext cx="109378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73" name="Rectangle 305"/>
            <p:cNvSpPr>
              <a:spLocks noChangeArrowheads="1"/>
            </p:cNvSpPr>
            <p:nvPr/>
          </p:nvSpPr>
          <p:spPr bwMode="auto">
            <a:xfrm>
              <a:off x="2022476" y="377666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endParaRPr lang="en-US" altLang="zh-CN" sz="2000" b="1" dirty="0">
                <a:solidFill>
                  <a:srgbClr val="0000CC"/>
                </a:solidFill>
                <a:latin typeface="+mn-lt"/>
                <a:ea typeface="黑体" panose="02010609060101010101" pitchFamily="2" charset="-122"/>
              </a:endParaRPr>
            </a:p>
          </p:txBody>
        </p:sp>
        <p:sp>
          <p:nvSpPr>
            <p:cNvPr id="1261874" name="Rectangle 306"/>
            <p:cNvSpPr>
              <a:spLocks noChangeArrowheads="1"/>
            </p:cNvSpPr>
            <p:nvPr/>
          </p:nvSpPr>
          <p:spPr bwMode="auto">
            <a:xfrm>
              <a:off x="5671874" y="3394075"/>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75" name="Rectangle 307"/>
            <p:cNvSpPr>
              <a:spLocks noChangeArrowheads="1"/>
            </p:cNvSpPr>
            <p:nvPr/>
          </p:nvSpPr>
          <p:spPr bwMode="auto">
            <a:xfrm>
              <a:off x="5692511" y="3900488"/>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endParaRPr lang="en-US" altLang="zh-CN" sz="2000" b="1">
                <a:solidFill>
                  <a:srgbClr val="0000CC"/>
                </a:solidFill>
                <a:latin typeface="+mn-lt"/>
                <a:ea typeface="黑体" panose="02010609060101010101" pitchFamily="2" charset="-122"/>
              </a:endParaRPr>
            </a:p>
          </p:txBody>
        </p:sp>
        <p:sp>
          <p:nvSpPr>
            <p:cNvPr id="1261876" name="Rectangle 308"/>
            <p:cNvSpPr>
              <a:spLocks noChangeArrowheads="1"/>
            </p:cNvSpPr>
            <p:nvPr/>
          </p:nvSpPr>
          <p:spPr bwMode="auto">
            <a:xfrm>
              <a:off x="5080264" y="4278313"/>
              <a:ext cx="10937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77" name="Rectangle 309"/>
            <p:cNvSpPr>
              <a:spLocks noChangeArrowheads="1"/>
            </p:cNvSpPr>
            <p:nvPr/>
          </p:nvSpPr>
          <p:spPr bwMode="auto">
            <a:xfrm>
              <a:off x="4922044" y="47307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endParaRPr lang="en-US" altLang="zh-CN" sz="2000" b="1">
                <a:solidFill>
                  <a:srgbClr val="0000CC"/>
                </a:solidFill>
                <a:latin typeface="+mn-lt"/>
                <a:ea typeface="黑体" panose="02010609060101010101" pitchFamily="2" charset="-122"/>
              </a:endParaRPr>
            </a:p>
          </p:txBody>
        </p:sp>
        <p:sp>
          <p:nvSpPr>
            <p:cNvPr id="1261878" name="Rectangle 310"/>
            <p:cNvSpPr>
              <a:spLocks noChangeArrowheads="1"/>
            </p:cNvSpPr>
            <p:nvPr/>
          </p:nvSpPr>
          <p:spPr bwMode="auto">
            <a:xfrm>
              <a:off x="3155819" y="4278313"/>
              <a:ext cx="109034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79" name="Rectangle 311"/>
            <p:cNvSpPr>
              <a:spLocks noChangeArrowheads="1"/>
            </p:cNvSpPr>
            <p:nvPr/>
          </p:nvSpPr>
          <p:spPr bwMode="auto">
            <a:xfrm>
              <a:off x="3250407" y="4713289"/>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endParaRPr lang="en-US" altLang="zh-CN" sz="2000" b="1">
                <a:solidFill>
                  <a:srgbClr val="0000CC"/>
                </a:solidFill>
                <a:latin typeface="+mn-lt"/>
                <a:ea typeface="黑体" panose="02010609060101010101" pitchFamily="2" charset="-122"/>
              </a:endParaRPr>
            </a:p>
          </p:txBody>
        </p:sp>
        <p:sp>
          <p:nvSpPr>
            <p:cNvPr id="1261880" name="Rectangle 312"/>
            <p:cNvSpPr>
              <a:spLocks noChangeArrowheads="1"/>
            </p:cNvSpPr>
            <p:nvPr/>
          </p:nvSpPr>
          <p:spPr bwMode="auto">
            <a:xfrm>
              <a:off x="412751" y="3013075"/>
              <a:ext cx="109206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81" name="Rectangle 313"/>
            <p:cNvSpPr>
              <a:spLocks noChangeArrowheads="1"/>
            </p:cNvSpPr>
            <p:nvPr/>
          </p:nvSpPr>
          <p:spPr bwMode="auto">
            <a:xfrm>
              <a:off x="272480" y="3074988"/>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endParaRPr lang="en-US" altLang="zh-CN" sz="2200" b="1" dirty="0">
                <a:latin typeface="+mn-lt"/>
                <a:ea typeface="黑体" panose="02010609060101010101" pitchFamily="2" charset="-122"/>
              </a:endParaRPr>
            </a:p>
          </p:txBody>
        </p:sp>
        <p:sp>
          <p:nvSpPr>
            <p:cNvPr id="1261882" name="Rectangle 314"/>
            <p:cNvSpPr>
              <a:spLocks noChangeArrowheads="1"/>
            </p:cNvSpPr>
            <p:nvPr/>
          </p:nvSpPr>
          <p:spPr bwMode="auto">
            <a:xfrm>
              <a:off x="1582209" y="4341813"/>
              <a:ext cx="109206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83" name="Rectangle 315"/>
            <p:cNvSpPr>
              <a:spLocks noChangeArrowheads="1"/>
            </p:cNvSpPr>
            <p:nvPr/>
          </p:nvSpPr>
          <p:spPr bwMode="auto">
            <a:xfrm>
              <a:off x="1714634" y="4760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endParaRPr lang="en-US" altLang="zh-CN" sz="2000" b="1">
                <a:solidFill>
                  <a:srgbClr val="0000CC"/>
                </a:solidFill>
                <a:latin typeface="+mn-lt"/>
                <a:ea typeface="黑体" panose="02010609060101010101" pitchFamily="2" charset="-122"/>
              </a:endParaRPr>
            </a:p>
          </p:txBody>
        </p:sp>
        <p:sp>
          <p:nvSpPr>
            <p:cNvPr id="1261884" name="Rectangle 316"/>
            <p:cNvSpPr>
              <a:spLocks noChangeArrowheads="1"/>
            </p:cNvSpPr>
            <p:nvPr/>
          </p:nvSpPr>
          <p:spPr bwMode="auto">
            <a:xfrm>
              <a:off x="412751" y="4121151"/>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85" name="Rectangle 317"/>
            <p:cNvSpPr>
              <a:spLocks noChangeArrowheads="1"/>
            </p:cNvSpPr>
            <p:nvPr/>
          </p:nvSpPr>
          <p:spPr bwMode="auto">
            <a:xfrm>
              <a:off x="272480" y="41830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222.1.3.1</a:t>
              </a:r>
              <a:endParaRPr lang="en-US" altLang="zh-CN" sz="2200" b="1">
                <a:latin typeface="+mn-lt"/>
                <a:ea typeface="黑体" panose="02010609060101010101" pitchFamily="2" charset="-122"/>
              </a:endParaRPr>
            </a:p>
          </p:txBody>
        </p:sp>
        <p:sp>
          <p:nvSpPr>
            <p:cNvPr id="1261886" name="Oval 318"/>
            <p:cNvSpPr>
              <a:spLocks noChangeArrowheads="1"/>
            </p:cNvSpPr>
            <p:nvPr/>
          </p:nvSpPr>
          <p:spPr bwMode="auto">
            <a:xfrm>
              <a:off x="1427428" y="3998913"/>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87" name="Oval 319"/>
            <p:cNvSpPr>
              <a:spLocks noChangeArrowheads="1"/>
            </p:cNvSpPr>
            <p:nvPr/>
          </p:nvSpPr>
          <p:spPr bwMode="auto">
            <a:xfrm>
              <a:off x="1418829" y="28908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88" name="Oval 320"/>
            <p:cNvSpPr>
              <a:spLocks noChangeArrowheads="1"/>
            </p:cNvSpPr>
            <p:nvPr/>
          </p:nvSpPr>
          <p:spPr bwMode="auto">
            <a:xfrm>
              <a:off x="2178977" y="4537076"/>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89" name="Rectangle 321"/>
            <p:cNvSpPr>
              <a:spLocks noChangeArrowheads="1"/>
            </p:cNvSpPr>
            <p:nvPr/>
          </p:nvSpPr>
          <p:spPr bwMode="auto">
            <a:xfrm>
              <a:off x="2746508" y="4398963"/>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90" name="Rectangle 322"/>
            <p:cNvSpPr>
              <a:spLocks noChangeArrowheads="1"/>
            </p:cNvSpPr>
            <p:nvPr/>
          </p:nvSpPr>
          <p:spPr bwMode="auto">
            <a:xfrm>
              <a:off x="3092186" y="417671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endParaRPr lang="en-US" altLang="zh-CN" sz="2000" b="1" baseline="-25000">
                <a:solidFill>
                  <a:srgbClr val="0000CC"/>
                </a:solidFill>
                <a:latin typeface="+mn-lt"/>
                <a:ea typeface="黑体" panose="02010609060101010101" pitchFamily="2" charset="-122"/>
              </a:endParaRPr>
            </a:p>
          </p:txBody>
        </p:sp>
        <p:sp>
          <p:nvSpPr>
            <p:cNvPr id="1261891" name="Rectangle 323"/>
            <p:cNvSpPr>
              <a:spLocks noChangeArrowheads="1"/>
            </p:cNvSpPr>
            <p:nvPr/>
          </p:nvSpPr>
          <p:spPr bwMode="auto">
            <a:xfrm>
              <a:off x="6289279" y="4340225"/>
              <a:ext cx="44886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92" name="Rectangle 324"/>
            <p:cNvSpPr>
              <a:spLocks noChangeArrowheads="1"/>
            </p:cNvSpPr>
            <p:nvPr/>
          </p:nvSpPr>
          <p:spPr bwMode="auto">
            <a:xfrm>
              <a:off x="5279760" y="417512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endParaRPr lang="en-US" altLang="zh-CN" sz="2000" b="1" baseline="-25000">
                <a:solidFill>
                  <a:srgbClr val="0000CC"/>
                </a:solidFill>
                <a:latin typeface="+mn-lt"/>
                <a:ea typeface="黑体" panose="02010609060101010101" pitchFamily="2" charset="-122"/>
              </a:endParaRPr>
            </a:p>
          </p:txBody>
        </p:sp>
        <p:sp>
          <p:nvSpPr>
            <p:cNvPr id="1261893" name="Rectangle 325"/>
            <p:cNvSpPr>
              <a:spLocks noChangeArrowheads="1"/>
            </p:cNvSpPr>
            <p:nvPr/>
          </p:nvSpPr>
          <p:spPr bwMode="auto">
            <a:xfrm>
              <a:off x="1626924" y="3022601"/>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94" name="Rectangle 326"/>
            <p:cNvSpPr>
              <a:spLocks noChangeArrowheads="1"/>
            </p:cNvSpPr>
            <p:nvPr/>
          </p:nvSpPr>
          <p:spPr bwMode="auto">
            <a:xfrm>
              <a:off x="1712640" y="3005782"/>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222.1.3.</a:t>
              </a:r>
              <a:endParaRPr lang="en-US" altLang="zh-CN" sz="2200" b="1">
                <a:solidFill>
                  <a:srgbClr val="000099"/>
                </a:solidFill>
                <a:latin typeface="+mn-lt"/>
                <a:ea typeface="黑体" panose="02010609060101010101" pitchFamily="2" charset="-122"/>
              </a:endParaRPr>
            </a:p>
          </p:txBody>
        </p:sp>
        <p:sp>
          <p:nvSpPr>
            <p:cNvPr id="1261895" name="Rectangle 327"/>
            <p:cNvSpPr>
              <a:spLocks noChangeArrowheads="1"/>
            </p:cNvSpPr>
            <p:nvPr/>
          </p:nvSpPr>
          <p:spPr bwMode="auto">
            <a:xfrm>
              <a:off x="1663039" y="2725739"/>
              <a:ext cx="777346"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96" name="Rectangle 328"/>
            <p:cNvSpPr>
              <a:spLocks noChangeArrowheads="1"/>
            </p:cNvSpPr>
            <p:nvPr/>
          </p:nvSpPr>
          <p:spPr bwMode="auto">
            <a:xfrm>
              <a:off x="1793242" y="2708920"/>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endParaRPr lang="en-US" altLang="zh-CN" sz="2200" b="1" baseline="-25000" dirty="0">
                <a:solidFill>
                  <a:srgbClr val="000099"/>
                </a:solidFill>
                <a:latin typeface="+mn-lt"/>
                <a:ea typeface="黑体" panose="02010609060101010101" pitchFamily="2" charset="-122"/>
              </a:endParaRPr>
            </a:p>
          </p:txBody>
        </p:sp>
        <p:sp>
          <p:nvSpPr>
            <p:cNvPr id="1261897" name="Rectangle 329"/>
            <p:cNvSpPr>
              <a:spLocks noChangeArrowheads="1"/>
            </p:cNvSpPr>
            <p:nvPr/>
          </p:nvSpPr>
          <p:spPr bwMode="auto">
            <a:xfrm>
              <a:off x="4289161" y="3816350"/>
              <a:ext cx="4505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98" name="Rectangle 330"/>
            <p:cNvSpPr>
              <a:spLocks noChangeArrowheads="1"/>
            </p:cNvSpPr>
            <p:nvPr/>
          </p:nvSpPr>
          <p:spPr bwMode="auto">
            <a:xfrm>
              <a:off x="5326196" y="3086100"/>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99" name="Rectangle 331"/>
            <p:cNvSpPr>
              <a:spLocks noChangeArrowheads="1"/>
            </p:cNvSpPr>
            <p:nvPr/>
          </p:nvSpPr>
          <p:spPr bwMode="auto">
            <a:xfrm>
              <a:off x="5324475" y="3292476"/>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endParaRPr lang="en-US" altLang="zh-CN" sz="2000" b="1" baseline="-25000">
                <a:solidFill>
                  <a:srgbClr val="C00000"/>
                </a:solidFill>
                <a:latin typeface="+mn-lt"/>
                <a:ea typeface="黑体" panose="02010609060101010101" pitchFamily="2" charset="-122"/>
              </a:endParaRPr>
            </a:p>
          </p:txBody>
        </p:sp>
        <p:sp>
          <p:nvSpPr>
            <p:cNvPr id="1261900" name="Rectangle 332"/>
            <p:cNvSpPr>
              <a:spLocks noChangeArrowheads="1"/>
            </p:cNvSpPr>
            <p:nvPr/>
          </p:nvSpPr>
          <p:spPr bwMode="auto">
            <a:xfrm>
              <a:off x="3573727" y="3451225"/>
              <a:ext cx="447146"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01" name="Rectangle 333"/>
            <p:cNvSpPr>
              <a:spLocks noChangeArrowheads="1"/>
            </p:cNvSpPr>
            <p:nvPr/>
          </p:nvSpPr>
          <p:spPr bwMode="auto">
            <a:xfrm>
              <a:off x="3482579" y="364502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endParaRPr lang="en-US" altLang="zh-CN" sz="2000" b="1" baseline="-25000" dirty="0">
                <a:solidFill>
                  <a:srgbClr val="C00000"/>
                </a:solidFill>
                <a:latin typeface="+mn-lt"/>
                <a:ea typeface="黑体" panose="02010609060101010101" pitchFamily="2" charset="-122"/>
              </a:endParaRPr>
            </a:p>
          </p:txBody>
        </p:sp>
        <p:sp>
          <p:nvSpPr>
            <p:cNvPr id="1261902" name="Rectangle 334"/>
            <p:cNvSpPr>
              <a:spLocks noChangeArrowheads="1"/>
            </p:cNvSpPr>
            <p:nvPr/>
          </p:nvSpPr>
          <p:spPr bwMode="auto">
            <a:xfrm>
              <a:off x="4151577" y="42227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endParaRPr lang="en-US" altLang="zh-CN" sz="2000" b="1">
                <a:solidFill>
                  <a:srgbClr val="C00000"/>
                </a:solidFill>
                <a:latin typeface="+mn-lt"/>
                <a:ea typeface="黑体" panose="02010609060101010101" pitchFamily="2" charset="-122"/>
              </a:endParaRPr>
            </a:p>
          </p:txBody>
        </p:sp>
        <p:sp>
          <p:nvSpPr>
            <p:cNvPr id="1261903" name="Rectangle 335"/>
            <p:cNvSpPr>
              <a:spLocks noChangeArrowheads="1"/>
            </p:cNvSpPr>
            <p:nvPr/>
          </p:nvSpPr>
          <p:spPr bwMode="auto">
            <a:xfrm>
              <a:off x="3891890" y="345122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04" name="Rectangle 336"/>
            <p:cNvSpPr>
              <a:spLocks noChangeArrowheads="1"/>
            </p:cNvSpPr>
            <p:nvPr/>
          </p:nvSpPr>
          <p:spPr bwMode="auto">
            <a:xfrm>
              <a:off x="3843735" y="3645024"/>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endParaRPr lang="en-US" altLang="zh-CN" sz="2000" b="1" dirty="0">
                <a:solidFill>
                  <a:srgbClr val="C00000"/>
                </a:solidFill>
                <a:latin typeface="+mn-lt"/>
                <a:ea typeface="黑体" panose="02010609060101010101" pitchFamily="2" charset="-122"/>
              </a:endParaRPr>
            </a:p>
          </p:txBody>
        </p:sp>
        <p:sp>
          <p:nvSpPr>
            <p:cNvPr id="1261905" name="Rectangle 337"/>
            <p:cNvSpPr>
              <a:spLocks noChangeArrowheads="1"/>
            </p:cNvSpPr>
            <p:nvPr/>
          </p:nvSpPr>
          <p:spPr bwMode="auto">
            <a:xfrm>
              <a:off x="5644357" y="3101976"/>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06" name="Rectangle 338"/>
            <p:cNvSpPr>
              <a:spLocks noChangeArrowheads="1"/>
            </p:cNvSpPr>
            <p:nvPr/>
          </p:nvSpPr>
          <p:spPr bwMode="auto">
            <a:xfrm>
              <a:off x="5680472" y="33083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endParaRPr lang="en-US" altLang="zh-CN" sz="2000" b="1">
                <a:solidFill>
                  <a:srgbClr val="C00000"/>
                </a:solidFill>
                <a:latin typeface="+mn-lt"/>
                <a:ea typeface="黑体" panose="02010609060101010101" pitchFamily="2" charset="-122"/>
              </a:endParaRPr>
            </a:p>
          </p:txBody>
        </p:sp>
        <p:sp>
          <p:nvSpPr>
            <p:cNvPr id="1261907" name="Line 339"/>
            <p:cNvSpPr>
              <a:spLocks noChangeShapeType="1"/>
            </p:cNvSpPr>
            <p:nvPr/>
          </p:nvSpPr>
          <p:spPr bwMode="auto">
            <a:xfrm>
              <a:off x="1638962" y="2590800"/>
              <a:ext cx="0" cy="21796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08" name="Rectangle 340"/>
            <p:cNvSpPr>
              <a:spLocks noChangeArrowheads="1"/>
            </p:cNvSpPr>
            <p:nvPr/>
          </p:nvSpPr>
          <p:spPr bwMode="auto">
            <a:xfrm>
              <a:off x="3790421" y="420687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endParaRPr lang="en-US" altLang="zh-CN" sz="2000" b="1" baseline="-25000">
                <a:solidFill>
                  <a:srgbClr val="C00000"/>
                </a:solidFill>
                <a:latin typeface="+mn-lt"/>
                <a:ea typeface="黑体" panose="02010609060101010101" pitchFamily="2" charset="-122"/>
              </a:endParaRPr>
            </a:p>
          </p:txBody>
        </p:sp>
        <p:pic>
          <p:nvPicPr>
            <p:cNvPr id="1261909" name="Picture 3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43052" y="4937126"/>
              <a:ext cx="62944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61910" name="Line 342"/>
            <p:cNvSpPr>
              <a:spLocks noChangeShapeType="1"/>
            </p:cNvSpPr>
            <p:nvPr/>
          </p:nvSpPr>
          <p:spPr bwMode="auto">
            <a:xfrm>
              <a:off x="8316913" y="2662238"/>
              <a:ext cx="0" cy="26717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11" name="Line 343"/>
            <p:cNvSpPr>
              <a:spLocks noChangeShapeType="1"/>
            </p:cNvSpPr>
            <p:nvPr/>
          </p:nvSpPr>
          <p:spPr bwMode="auto">
            <a:xfrm rot="-5400000">
              <a:off x="4633119" y="4175919"/>
              <a:ext cx="0" cy="24558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12" name="Line 344"/>
            <p:cNvSpPr>
              <a:spLocks noChangeShapeType="1"/>
            </p:cNvSpPr>
            <p:nvPr/>
          </p:nvSpPr>
          <p:spPr bwMode="auto">
            <a:xfrm>
              <a:off x="6168894" y="4559300"/>
              <a:ext cx="2148019"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13" name="Oval 345"/>
            <p:cNvSpPr>
              <a:spLocks noChangeArrowheads="1"/>
            </p:cNvSpPr>
            <p:nvPr/>
          </p:nvSpPr>
          <p:spPr bwMode="auto">
            <a:xfrm>
              <a:off x="6399345" y="4489451"/>
              <a:ext cx="128984" cy="119063"/>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914" name="Rectangle 346"/>
            <p:cNvSpPr>
              <a:spLocks noChangeArrowheads="1"/>
            </p:cNvSpPr>
            <p:nvPr/>
          </p:nvSpPr>
          <p:spPr bwMode="auto">
            <a:xfrm>
              <a:off x="7306225" y="3292475"/>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endParaRPr lang="en-US" altLang="zh-CN" sz="2200" b="1" baseline="-25000" dirty="0">
                <a:solidFill>
                  <a:srgbClr val="000099"/>
                </a:solidFill>
                <a:latin typeface="+mn-lt"/>
                <a:ea typeface="黑体" panose="02010609060101010101" pitchFamily="2" charset="-122"/>
              </a:endParaRPr>
            </a:p>
          </p:txBody>
        </p:sp>
        <p:sp>
          <p:nvSpPr>
            <p:cNvPr id="1261915" name="Rectangle 347"/>
            <p:cNvSpPr>
              <a:spLocks noChangeArrowheads="1"/>
            </p:cNvSpPr>
            <p:nvPr/>
          </p:nvSpPr>
          <p:spPr bwMode="auto">
            <a:xfrm>
              <a:off x="2521291" y="1916832"/>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endParaRPr lang="en-US" altLang="zh-CN" sz="2200" b="1" baseline="-25000" dirty="0">
                <a:solidFill>
                  <a:srgbClr val="000099"/>
                </a:solidFill>
                <a:latin typeface="+mn-lt"/>
                <a:ea typeface="黑体" panose="02010609060101010101" pitchFamily="2" charset="-122"/>
              </a:endParaRPr>
            </a:p>
          </p:txBody>
        </p:sp>
        <p:sp>
          <p:nvSpPr>
            <p:cNvPr id="1261916" name="Line 348"/>
            <p:cNvSpPr>
              <a:spLocks noChangeShapeType="1"/>
            </p:cNvSpPr>
            <p:nvPr/>
          </p:nvSpPr>
          <p:spPr bwMode="auto">
            <a:xfrm rot="-5400000">
              <a:off x="5478397" y="-23217"/>
              <a:ext cx="0" cy="429776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17" name="Rectangle 349"/>
            <p:cNvSpPr>
              <a:spLocks noChangeArrowheads="1"/>
            </p:cNvSpPr>
            <p:nvPr/>
          </p:nvSpPr>
          <p:spPr bwMode="auto">
            <a:xfrm>
              <a:off x="1066271" y="5964238"/>
              <a:ext cx="7694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endParaRPr lang="zh-CN" altLang="en-US" sz="2000" b="1">
                <a:latin typeface="+mn-lt"/>
                <a:ea typeface="黑体" panose="02010609060101010101" pitchFamily="2" charset="-122"/>
              </a:endParaRPr>
            </a:p>
          </p:txBody>
        </p:sp>
        <p:sp>
          <p:nvSpPr>
            <p:cNvPr id="1261918" name="Line 350"/>
            <p:cNvSpPr>
              <a:spLocks noChangeShapeType="1"/>
            </p:cNvSpPr>
            <p:nvPr/>
          </p:nvSpPr>
          <p:spPr bwMode="auto">
            <a:xfrm flipV="1">
              <a:off x="1487620" y="5541964"/>
              <a:ext cx="459184" cy="422275"/>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19" name="Line 351"/>
            <p:cNvSpPr>
              <a:spLocks noChangeShapeType="1"/>
            </p:cNvSpPr>
            <p:nvPr/>
          </p:nvSpPr>
          <p:spPr bwMode="auto">
            <a:xfrm>
              <a:off x="3659717"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20" name="Oval 352"/>
            <p:cNvSpPr>
              <a:spLocks noChangeArrowheads="1"/>
            </p:cNvSpPr>
            <p:nvPr/>
          </p:nvSpPr>
          <p:spPr bwMode="auto">
            <a:xfrm>
              <a:off x="3599525" y="17303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1261921" name="Group 353"/>
            <p:cNvGrpSpPr/>
            <p:nvPr/>
          </p:nvGrpSpPr>
          <p:grpSpPr bwMode="auto">
            <a:xfrm>
              <a:off x="3363913" y="898525"/>
              <a:ext cx="548614" cy="514350"/>
              <a:chOff x="1813" y="593"/>
              <a:chExt cx="343" cy="352"/>
            </a:xfrm>
          </p:grpSpPr>
          <p:grpSp>
            <p:nvGrpSpPr>
              <p:cNvPr id="1261922" name="Group 354"/>
              <p:cNvGrpSpPr/>
              <p:nvPr/>
            </p:nvGrpSpPr>
            <p:grpSpPr bwMode="auto">
              <a:xfrm>
                <a:off x="1821" y="599"/>
                <a:ext cx="335" cy="346"/>
                <a:chOff x="1821" y="599"/>
                <a:chExt cx="335" cy="346"/>
              </a:xfrm>
            </p:grpSpPr>
            <p:sp>
              <p:nvSpPr>
                <p:cNvPr id="1261923"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24"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25"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26"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27"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28"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29"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30"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931" name="Group 363"/>
                <p:cNvGrpSpPr/>
                <p:nvPr/>
              </p:nvGrpSpPr>
              <p:grpSpPr bwMode="auto">
                <a:xfrm>
                  <a:off x="1821" y="895"/>
                  <a:ext cx="335" cy="50"/>
                  <a:chOff x="1821" y="895"/>
                  <a:chExt cx="335" cy="50"/>
                </a:xfrm>
              </p:grpSpPr>
              <p:sp>
                <p:nvSpPr>
                  <p:cNvPr id="1261932"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33"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34"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935" name="Group 367"/>
              <p:cNvGrpSpPr/>
              <p:nvPr/>
            </p:nvGrpSpPr>
            <p:grpSpPr bwMode="auto">
              <a:xfrm>
                <a:off x="1813" y="593"/>
                <a:ext cx="335" cy="346"/>
                <a:chOff x="1813" y="593"/>
                <a:chExt cx="335" cy="346"/>
              </a:xfrm>
            </p:grpSpPr>
            <p:sp>
              <p:nvSpPr>
                <p:cNvPr id="1261936"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37"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38"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39"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40"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41"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42"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43"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944" name="Group 376"/>
                <p:cNvGrpSpPr/>
                <p:nvPr/>
              </p:nvGrpSpPr>
              <p:grpSpPr bwMode="auto">
                <a:xfrm>
                  <a:off x="1813" y="888"/>
                  <a:ext cx="335" cy="51"/>
                  <a:chOff x="1813" y="888"/>
                  <a:chExt cx="335" cy="51"/>
                </a:xfrm>
              </p:grpSpPr>
              <p:sp>
                <p:nvSpPr>
                  <p:cNvPr id="1261945"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46"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47"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1261948" name="Line 380"/>
            <p:cNvSpPr>
              <a:spLocks noChangeShapeType="1"/>
            </p:cNvSpPr>
            <p:nvPr/>
          </p:nvSpPr>
          <p:spPr bwMode="auto">
            <a:xfrm>
              <a:off x="7006431"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49" name="Line 381"/>
            <p:cNvSpPr>
              <a:spLocks noChangeShapeType="1"/>
            </p:cNvSpPr>
            <p:nvPr/>
          </p:nvSpPr>
          <p:spPr bwMode="auto">
            <a:xfrm>
              <a:off x="5333075" y="1333501"/>
              <a:ext cx="0" cy="7794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50" name="Oval 382"/>
            <p:cNvSpPr>
              <a:spLocks noChangeArrowheads="1"/>
            </p:cNvSpPr>
            <p:nvPr/>
          </p:nvSpPr>
          <p:spPr bwMode="auto">
            <a:xfrm>
              <a:off x="5284921" y="1744664"/>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1261951" name="Group 383"/>
            <p:cNvGrpSpPr/>
            <p:nvPr/>
          </p:nvGrpSpPr>
          <p:grpSpPr bwMode="auto">
            <a:xfrm>
              <a:off x="5051029" y="898525"/>
              <a:ext cx="548613" cy="514350"/>
              <a:chOff x="2868" y="593"/>
              <a:chExt cx="343" cy="352"/>
            </a:xfrm>
          </p:grpSpPr>
          <p:grpSp>
            <p:nvGrpSpPr>
              <p:cNvPr id="1261952" name="Group 384"/>
              <p:cNvGrpSpPr/>
              <p:nvPr/>
            </p:nvGrpSpPr>
            <p:grpSpPr bwMode="auto">
              <a:xfrm>
                <a:off x="2877" y="599"/>
                <a:ext cx="334" cy="346"/>
                <a:chOff x="2877" y="599"/>
                <a:chExt cx="334" cy="346"/>
              </a:xfrm>
            </p:grpSpPr>
            <p:sp>
              <p:nvSpPr>
                <p:cNvPr id="1261953"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54"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55"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56"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57"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58"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59"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60"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961" name="Group 393"/>
                <p:cNvGrpSpPr/>
                <p:nvPr/>
              </p:nvGrpSpPr>
              <p:grpSpPr bwMode="auto">
                <a:xfrm>
                  <a:off x="2877" y="895"/>
                  <a:ext cx="334" cy="50"/>
                  <a:chOff x="2877" y="895"/>
                  <a:chExt cx="334" cy="50"/>
                </a:xfrm>
              </p:grpSpPr>
              <p:sp>
                <p:nvSpPr>
                  <p:cNvPr id="1261962"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63"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64"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965" name="Group 397"/>
              <p:cNvGrpSpPr/>
              <p:nvPr/>
            </p:nvGrpSpPr>
            <p:grpSpPr bwMode="auto">
              <a:xfrm>
                <a:off x="2868" y="593"/>
                <a:ext cx="335" cy="346"/>
                <a:chOff x="2868" y="593"/>
                <a:chExt cx="335" cy="346"/>
              </a:xfrm>
            </p:grpSpPr>
            <p:sp>
              <p:nvSpPr>
                <p:cNvPr id="1261966"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67"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68"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69"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70"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71"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72"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73"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974" name="Group 406"/>
                <p:cNvGrpSpPr/>
                <p:nvPr/>
              </p:nvGrpSpPr>
              <p:grpSpPr bwMode="auto">
                <a:xfrm>
                  <a:off x="2868" y="888"/>
                  <a:ext cx="335" cy="51"/>
                  <a:chOff x="2868" y="888"/>
                  <a:chExt cx="335" cy="51"/>
                </a:xfrm>
              </p:grpSpPr>
              <p:sp>
                <p:nvSpPr>
                  <p:cNvPr id="1261975"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76"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77"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1261978" name="Oval 410"/>
            <p:cNvSpPr>
              <a:spLocks noChangeArrowheads="1"/>
            </p:cNvSpPr>
            <p:nvPr/>
          </p:nvSpPr>
          <p:spPr bwMode="auto">
            <a:xfrm>
              <a:off x="6958278" y="1744664"/>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1261979" name="Group 411"/>
            <p:cNvGrpSpPr/>
            <p:nvPr/>
          </p:nvGrpSpPr>
          <p:grpSpPr bwMode="auto">
            <a:xfrm>
              <a:off x="6724386" y="898525"/>
              <a:ext cx="548614" cy="514350"/>
              <a:chOff x="3915" y="593"/>
              <a:chExt cx="343" cy="352"/>
            </a:xfrm>
          </p:grpSpPr>
          <p:grpSp>
            <p:nvGrpSpPr>
              <p:cNvPr id="1261980" name="Group 412"/>
              <p:cNvGrpSpPr/>
              <p:nvPr/>
            </p:nvGrpSpPr>
            <p:grpSpPr bwMode="auto">
              <a:xfrm>
                <a:off x="3924" y="599"/>
                <a:ext cx="334" cy="346"/>
                <a:chOff x="3924" y="599"/>
                <a:chExt cx="334" cy="346"/>
              </a:xfrm>
            </p:grpSpPr>
            <p:sp>
              <p:nvSpPr>
                <p:cNvPr id="1261981"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82"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83"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84"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85"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86"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87"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88"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989" name="Group 421"/>
                <p:cNvGrpSpPr/>
                <p:nvPr/>
              </p:nvGrpSpPr>
              <p:grpSpPr bwMode="auto">
                <a:xfrm>
                  <a:off x="3924" y="895"/>
                  <a:ext cx="334" cy="50"/>
                  <a:chOff x="3924" y="895"/>
                  <a:chExt cx="334" cy="50"/>
                </a:xfrm>
              </p:grpSpPr>
              <p:sp>
                <p:nvSpPr>
                  <p:cNvPr id="1261990"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91"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92"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993" name="Group 425"/>
              <p:cNvGrpSpPr/>
              <p:nvPr/>
            </p:nvGrpSpPr>
            <p:grpSpPr bwMode="auto">
              <a:xfrm>
                <a:off x="3915" y="593"/>
                <a:ext cx="335" cy="346"/>
                <a:chOff x="3915" y="593"/>
                <a:chExt cx="335" cy="346"/>
              </a:xfrm>
            </p:grpSpPr>
            <p:sp>
              <p:nvSpPr>
                <p:cNvPr id="1261994"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95"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96"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97"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98"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99"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2000"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2001"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2002" name="Group 434"/>
                <p:cNvGrpSpPr/>
                <p:nvPr/>
              </p:nvGrpSpPr>
              <p:grpSpPr bwMode="auto">
                <a:xfrm>
                  <a:off x="3915" y="888"/>
                  <a:ext cx="335" cy="51"/>
                  <a:chOff x="3915" y="888"/>
                  <a:chExt cx="335" cy="51"/>
                </a:xfrm>
              </p:grpSpPr>
              <p:sp>
                <p:nvSpPr>
                  <p:cNvPr id="1262003"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2004"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2005"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endParaRPr lang="zh-CN" altLang="en-US" dirty="0"/>
          </a:p>
        </p:txBody>
      </p:sp>
      <p:grpSp>
        <p:nvGrpSpPr>
          <p:cNvPr id="448" name="组合 447"/>
          <p:cNvGrpSpPr/>
          <p:nvPr/>
        </p:nvGrpSpPr>
        <p:grpSpPr>
          <a:xfrm>
            <a:off x="591385" y="1198075"/>
            <a:ext cx="9114143" cy="5399576"/>
            <a:chOff x="272480" y="898525"/>
            <a:chExt cx="9545961" cy="5699126"/>
          </a:xfrm>
        </p:grpSpPr>
        <p:sp>
          <p:nvSpPr>
            <p:cNvPr id="449" name="AutoShape 2"/>
            <p:cNvSpPr>
              <a:spLocks noChangeArrowheads="1"/>
            </p:cNvSpPr>
            <p:nvPr/>
          </p:nvSpPr>
          <p:spPr bwMode="auto">
            <a:xfrm>
              <a:off x="1463543" y="1793876"/>
              <a:ext cx="7064904" cy="3902075"/>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310600" y="2538414"/>
              <a:ext cx="5188611"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284920" y="5426076"/>
              <a:ext cx="0" cy="8556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3943483" y="5403850"/>
              <a:ext cx="0" cy="8524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632319" y="5192714"/>
              <a:ext cx="2684594"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4" name="Freeform 8"/>
            <p:cNvSpPr/>
            <p:nvPr/>
          </p:nvSpPr>
          <p:spPr bwMode="auto">
            <a:xfrm>
              <a:off x="3480859" y="4514850"/>
              <a:ext cx="1819540"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5" name="Line 9"/>
            <p:cNvSpPr>
              <a:spLocks noChangeShapeType="1"/>
            </p:cNvSpPr>
            <p:nvPr/>
          </p:nvSpPr>
          <p:spPr bwMode="auto">
            <a:xfrm>
              <a:off x="3021675" y="4629150"/>
              <a:ext cx="261064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479021" y="2455863"/>
              <a:ext cx="1006079"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2983839" y="3086101"/>
              <a:ext cx="1183217"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720828" y="3081339"/>
              <a:ext cx="1052513"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9" name="Rectangle 13"/>
            <p:cNvSpPr>
              <a:spLocks noChangeArrowheads="1"/>
            </p:cNvSpPr>
            <p:nvPr/>
          </p:nvSpPr>
          <p:spPr bwMode="auto">
            <a:xfrm>
              <a:off x="1638962" y="4570414"/>
              <a:ext cx="111786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024996" y="4033838"/>
              <a:ext cx="613966"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024996" y="2930525"/>
              <a:ext cx="613966"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672556" y="2846389"/>
              <a:ext cx="1714633"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345796" y="1773239"/>
              <a:ext cx="5441421"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576366" y="2828925"/>
              <a:ext cx="1284684"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313474" y="4095750"/>
              <a:ext cx="67931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327232" y="3001964"/>
              <a:ext cx="677598"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75223" y="4770439"/>
              <a:ext cx="1859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endParaRPr lang="en-US" altLang="zh-CN" sz="2000" b="1">
                <a:solidFill>
                  <a:srgbClr val="333399"/>
                </a:solidFill>
                <a:latin typeface="+mn-lt"/>
                <a:ea typeface="黑体" panose="02010609060101010101" pitchFamily="2" charset="-122"/>
              </a:endParaRPr>
            </a:p>
          </p:txBody>
        </p:sp>
        <p:sp>
          <p:nvSpPr>
            <p:cNvPr id="468" name="Oval 22"/>
            <p:cNvSpPr>
              <a:spLocks noChangeArrowheads="1"/>
            </p:cNvSpPr>
            <p:nvPr/>
          </p:nvSpPr>
          <p:spPr bwMode="auto">
            <a:xfrm>
              <a:off x="3883290" y="5621338"/>
              <a:ext cx="127265" cy="1190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627725" y="3616325"/>
              <a:ext cx="546894" cy="515938"/>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637361" y="6081714"/>
              <a:ext cx="545173" cy="515937"/>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013194" y="6065839"/>
              <a:ext cx="546894" cy="515937"/>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627725" y="2509839"/>
              <a:ext cx="546894" cy="517525"/>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838010" y="3657600"/>
              <a:ext cx="548613" cy="514350"/>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838010" y="2581275"/>
              <a:ext cx="548613" cy="515938"/>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058592" y="192087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392534" y="2218457"/>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endParaRPr lang="en-US" altLang="zh-CN" sz="2200" b="1">
                <a:solidFill>
                  <a:srgbClr val="000099"/>
                </a:solidFill>
                <a:latin typeface="+mn-lt"/>
                <a:ea typeface="黑体" panose="02010609060101010101" pitchFamily="2" charset="-122"/>
              </a:endParaRPr>
            </a:p>
          </p:txBody>
        </p:sp>
        <p:sp>
          <p:nvSpPr>
            <p:cNvPr id="477" name="Rectangle 187"/>
            <p:cNvSpPr>
              <a:spLocks noChangeArrowheads="1"/>
            </p:cNvSpPr>
            <p:nvPr/>
          </p:nvSpPr>
          <p:spPr bwMode="auto">
            <a:xfrm>
              <a:off x="3866092" y="1482726"/>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77494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endParaRPr lang="en-US" altLang="zh-CN" sz="2200" b="1" dirty="0">
                <a:latin typeface="+mn-lt"/>
                <a:ea typeface="黑体" panose="02010609060101010101" pitchFamily="2" charset="-122"/>
              </a:endParaRPr>
            </a:p>
          </p:txBody>
        </p:sp>
        <p:sp>
          <p:nvSpPr>
            <p:cNvPr id="479" name="Rectangle 189"/>
            <p:cNvSpPr>
              <a:spLocks noChangeArrowheads="1"/>
            </p:cNvSpPr>
            <p:nvPr/>
          </p:nvSpPr>
          <p:spPr bwMode="auto">
            <a:xfrm>
              <a:off x="5539450"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42422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endParaRPr lang="en-US" altLang="zh-CN" sz="2200" b="1">
                <a:latin typeface="+mn-lt"/>
                <a:ea typeface="黑体" panose="02010609060101010101" pitchFamily="2" charset="-122"/>
              </a:endParaRPr>
            </a:p>
          </p:txBody>
        </p:sp>
        <p:sp>
          <p:nvSpPr>
            <p:cNvPr id="481" name="Rectangle 191"/>
            <p:cNvSpPr>
              <a:spLocks noChangeArrowheads="1"/>
            </p:cNvSpPr>
            <p:nvPr/>
          </p:nvSpPr>
          <p:spPr bwMode="auto">
            <a:xfrm>
              <a:off x="7266121"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01021" y="14128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endParaRPr lang="en-US" altLang="zh-CN" sz="2200" b="1">
                <a:latin typeface="+mn-lt"/>
                <a:ea typeface="黑体" panose="02010609060101010101" pitchFamily="2" charset="-122"/>
              </a:endParaRPr>
            </a:p>
          </p:txBody>
        </p:sp>
        <p:sp>
          <p:nvSpPr>
            <p:cNvPr id="483" name="Rectangle 193"/>
            <p:cNvSpPr>
              <a:spLocks noChangeArrowheads="1"/>
            </p:cNvSpPr>
            <p:nvPr/>
          </p:nvSpPr>
          <p:spPr bwMode="auto">
            <a:xfrm>
              <a:off x="4516173" y="2138363"/>
              <a:ext cx="29237" cy="5381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141258" y="2630488"/>
              <a:ext cx="701675" cy="385762"/>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634839" y="2371726"/>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713950" y="23812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endParaRPr lang="en-US" altLang="zh-CN" sz="2000" b="1">
                <a:solidFill>
                  <a:srgbClr val="0000CC"/>
                </a:solidFill>
                <a:latin typeface="+mn-lt"/>
                <a:ea typeface="黑体" panose="02010609060101010101" pitchFamily="2" charset="-122"/>
              </a:endParaRPr>
            </a:p>
          </p:txBody>
        </p:sp>
        <p:sp>
          <p:nvSpPr>
            <p:cNvPr id="487" name="Rectangle 222"/>
            <p:cNvSpPr>
              <a:spLocks noChangeArrowheads="1"/>
            </p:cNvSpPr>
            <p:nvPr/>
          </p:nvSpPr>
          <p:spPr bwMode="auto">
            <a:xfrm>
              <a:off x="3733668" y="2519364"/>
              <a:ext cx="447146"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3845455" y="2509838"/>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endParaRPr lang="en-US" altLang="zh-CN" sz="2000" b="1" baseline="-25000">
                <a:solidFill>
                  <a:srgbClr val="0000CC"/>
                </a:solidFill>
                <a:latin typeface="+mn-lt"/>
                <a:ea typeface="黑体" panose="02010609060101010101" pitchFamily="2" charset="-122"/>
              </a:endParaRPr>
            </a:p>
          </p:txBody>
        </p:sp>
        <p:sp>
          <p:nvSpPr>
            <p:cNvPr id="489" name="Oval 224"/>
            <p:cNvSpPr>
              <a:spLocks noChangeArrowheads="1"/>
            </p:cNvSpPr>
            <p:nvPr/>
          </p:nvSpPr>
          <p:spPr bwMode="auto">
            <a:xfrm>
              <a:off x="4473179" y="242252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139422" y="1616075"/>
              <a:ext cx="7807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435579" y="40671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440738" y="2960689"/>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67128" y="3686176"/>
              <a:ext cx="10937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278960" y="420211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endParaRPr lang="en-US" altLang="zh-CN" sz="2000" b="1">
                <a:solidFill>
                  <a:srgbClr val="0000CC"/>
                </a:solidFill>
                <a:latin typeface="+mn-lt"/>
                <a:ea typeface="黑体" panose="02010609060101010101" pitchFamily="2" charset="-122"/>
              </a:endParaRPr>
            </a:p>
          </p:txBody>
        </p:sp>
        <p:sp>
          <p:nvSpPr>
            <p:cNvPr id="495" name="Rectangle 230"/>
            <p:cNvSpPr>
              <a:spLocks noChangeArrowheads="1"/>
            </p:cNvSpPr>
            <p:nvPr/>
          </p:nvSpPr>
          <p:spPr bwMode="auto">
            <a:xfrm>
              <a:off x="8540486" y="4197350"/>
              <a:ext cx="109206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640233" y="4257676"/>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endParaRPr lang="en-US" altLang="zh-CN" sz="2200" b="1">
                <a:latin typeface="+mn-lt"/>
                <a:ea typeface="黑体" panose="02010609060101010101" pitchFamily="2" charset="-122"/>
              </a:endParaRPr>
            </a:p>
          </p:txBody>
        </p:sp>
        <p:sp>
          <p:nvSpPr>
            <p:cNvPr id="497" name="Rectangle 232"/>
            <p:cNvSpPr>
              <a:spLocks noChangeArrowheads="1"/>
            </p:cNvSpPr>
            <p:nvPr/>
          </p:nvSpPr>
          <p:spPr bwMode="auto">
            <a:xfrm>
              <a:off x="8540486" y="3086100"/>
              <a:ext cx="109206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640233" y="314801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endParaRPr lang="en-US" altLang="zh-CN" sz="2200" b="1">
                <a:latin typeface="+mn-lt"/>
                <a:ea typeface="黑体" panose="02010609060101010101" pitchFamily="2" charset="-122"/>
              </a:endParaRPr>
            </a:p>
          </p:txBody>
        </p:sp>
        <p:sp>
          <p:nvSpPr>
            <p:cNvPr id="499" name="Rectangle 235"/>
            <p:cNvSpPr>
              <a:spLocks noChangeArrowheads="1"/>
            </p:cNvSpPr>
            <p:nvPr/>
          </p:nvSpPr>
          <p:spPr bwMode="auto">
            <a:xfrm>
              <a:off x="5415625"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endParaRPr lang="en-US" altLang="zh-CN" sz="2200" b="1" dirty="0">
                <a:latin typeface="+mn-lt"/>
                <a:ea typeface="黑体" panose="02010609060101010101" pitchFamily="2" charset="-122"/>
              </a:endParaRPr>
            </a:p>
          </p:txBody>
        </p:sp>
        <p:sp>
          <p:nvSpPr>
            <p:cNvPr id="500" name="Rectangle 236"/>
            <p:cNvSpPr>
              <a:spLocks noChangeArrowheads="1"/>
            </p:cNvSpPr>
            <p:nvPr/>
          </p:nvSpPr>
          <p:spPr bwMode="auto">
            <a:xfrm>
              <a:off x="3976159" y="5605464"/>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016896"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endParaRPr lang="en-US" altLang="zh-CN" sz="2200" b="1" dirty="0">
                <a:latin typeface="+mn-lt"/>
                <a:ea typeface="黑体" panose="02010609060101010101" pitchFamily="2" charset="-122"/>
              </a:endParaRPr>
            </a:p>
          </p:txBody>
        </p:sp>
        <p:sp>
          <p:nvSpPr>
            <p:cNvPr id="502" name="Oval 238"/>
            <p:cNvSpPr>
              <a:spLocks noChangeArrowheads="1"/>
            </p:cNvSpPr>
            <p:nvPr/>
          </p:nvSpPr>
          <p:spPr bwMode="auto">
            <a:xfrm>
              <a:off x="5238486" y="5634038"/>
              <a:ext cx="99748"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6505" y="2955926"/>
              <a:ext cx="9699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85248" y="3589338"/>
              <a:ext cx="12060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endParaRPr lang="en-US" altLang="zh-CN" sz="2200" b="1">
                <a:solidFill>
                  <a:srgbClr val="000099"/>
                </a:solidFill>
                <a:latin typeface="+mn-lt"/>
                <a:ea typeface="黑体" panose="02010609060101010101" pitchFamily="2" charset="-122"/>
              </a:endParaRPr>
            </a:p>
          </p:txBody>
        </p:sp>
        <p:sp>
          <p:nvSpPr>
            <p:cNvPr id="505" name="Rectangle 241"/>
            <p:cNvSpPr>
              <a:spLocks noChangeArrowheads="1"/>
            </p:cNvSpPr>
            <p:nvPr/>
          </p:nvSpPr>
          <p:spPr bwMode="auto">
            <a:xfrm>
              <a:off x="7463897" y="2663826"/>
              <a:ext cx="78078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407709" y="4386264"/>
              <a:ext cx="703395" cy="384175"/>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553209" y="4386264"/>
              <a:ext cx="703394" cy="384175"/>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08" name="Oval 294"/>
            <p:cNvSpPr>
              <a:spLocks noChangeArrowheads="1"/>
            </p:cNvSpPr>
            <p:nvPr/>
          </p:nvSpPr>
          <p:spPr bwMode="auto">
            <a:xfrm>
              <a:off x="3444743" y="4589463"/>
              <a:ext cx="101467"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248805" y="4583114"/>
              <a:ext cx="99748" cy="90487"/>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0" name="Oval 296"/>
            <p:cNvSpPr>
              <a:spLocks noChangeArrowheads="1"/>
            </p:cNvSpPr>
            <p:nvPr/>
          </p:nvSpPr>
          <p:spPr bwMode="auto">
            <a:xfrm>
              <a:off x="5694231" y="4227514"/>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741466" y="30559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2944284" y="4114801"/>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017433" y="3079750"/>
              <a:ext cx="98029" cy="90488"/>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4927203" y="2724151"/>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4951281" y="2886075"/>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endParaRPr lang="en-US" altLang="zh-CN" sz="2000" b="1">
                <a:solidFill>
                  <a:srgbClr val="0000CC"/>
                </a:solidFill>
                <a:latin typeface="+mn-lt"/>
                <a:ea typeface="黑体" panose="02010609060101010101" pitchFamily="2" charset="-122"/>
              </a:endParaRPr>
            </a:p>
          </p:txBody>
        </p:sp>
        <p:sp>
          <p:nvSpPr>
            <p:cNvPr id="516" name="Rectangle 302"/>
            <p:cNvSpPr>
              <a:spLocks noChangeArrowheads="1"/>
            </p:cNvSpPr>
            <p:nvPr/>
          </p:nvSpPr>
          <p:spPr bwMode="auto">
            <a:xfrm>
              <a:off x="2856575" y="2868613"/>
              <a:ext cx="109034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2985559" y="2855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endParaRPr lang="en-US" altLang="zh-CN" sz="2000" b="1">
                <a:solidFill>
                  <a:srgbClr val="0000CC"/>
                </a:solidFill>
                <a:latin typeface="+mn-lt"/>
                <a:ea typeface="黑体" panose="02010609060101010101" pitchFamily="2" charset="-122"/>
              </a:endParaRPr>
            </a:p>
          </p:txBody>
        </p:sp>
        <p:sp>
          <p:nvSpPr>
            <p:cNvPr id="518" name="Rectangle 304"/>
            <p:cNvSpPr>
              <a:spLocks noChangeArrowheads="1"/>
            </p:cNvSpPr>
            <p:nvPr/>
          </p:nvSpPr>
          <p:spPr bwMode="auto">
            <a:xfrm>
              <a:off x="2058591" y="3525838"/>
              <a:ext cx="109378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022476" y="377666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endParaRPr lang="en-US" altLang="zh-CN" sz="2000" b="1" dirty="0">
                <a:solidFill>
                  <a:srgbClr val="0000CC"/>
                </a:solidFill>
                <a:latin typeface="+mn-lt"/>
                <a:ea typeface="黑体" panose="02010609060101010101" pitchFamily="2" charset="-122"/>
              </a:endParaRPr>
            </a:p>
          </p:txBody>
        </p:sp>
        <p:sp>
          <p:nvSpPr>
            <p:cNvPr id="520" name="Rectangle 306"/>
            <p:cNvSpPr>
              <a:spLocks noChangeArrowheads="1"/>
            </p:cNvSpPr>
            <p:nvPr/>
          </p:nvSpPr>
          <p:spPr bwMode="auto">
            <a:xfrm>
              <a:off x="5671874" y="3394075"/>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692511" y="3900488"/>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endParaRPr lang="en-US" altLang="zh-CN" sz="2000" b="1">
                <a:solidFill>
                  <a:srgbClr val="0000CC"/>
                </a:solidFill>
                <a:latin typeface="+mn-lt"/>
                <a:ea typeface="黑体" panose="02010609060101010101" pitchFamily="2" charset="-122"/>
              </a:endParaRPr>
            </a:p>
          </p:txBody>
        </p:sp>
        <p:sp>
          <p:nvSpPr>
            <p:cNvPr id="522" name="Rectangle 308"/>
            <p:cNvSpPr>
              <a:spLocks noChangeArrowheads="1"/>
            </p:cNvSpPr>
            <p:nvPr/>
          </p:nvSpPr>
          <p:spPr bwMode="auto">
            <a:xfrm>
              <a:off x="5080264" y="4278313"/>
              <a:ext cx="10937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4922044" y="47307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endParaRPr lang="en-US" altLang="zh-CN" sz="2000" b="1">
                <a:solidFill>
                  <a:srgbClr val="0000CC"/>
                </a:solidFill>
                <a:latin typeface="+mn-lt"/>
                <a:ea typeface="黑体" panose="02010609060101010101" pitchFamily="2" charset="-122"/>
              </a:endParaRPr>
            </a:p>
          </p:txBody>
        </p:sp>
        <p:sp>
          <p:nvSpPr>
            <p:cNvPr id="524" name="Rectangle 310"/>
            <p:cNvSpPr>
              <a:spLocks noChangeArrowheads="1"/>
            </p:cNvSpPr>
            <p:nvPr/>
          </p:nvSpPr>
          <p:spPr bwMode="auto">
            <a:xfrm>
              <a:off x="3155819" y="4278313"/>
              <a:ext cx="109034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250407" y="4713289"/>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endParaRPr lang="en-US" altLang="zh-CN" sz="2000" b="1">
                <a:solidFill>
                  <a:srgbClr val="0000CC"/>
                </a:solidFill>
                <a:latin typeface="+mn-lt"/>
                <a:ea typeface="黑体" panose="02010609060101010101" pitchFamily="2" charset="-122"/>
              </a:endParaRPr>
            </a:p>
          </p:txBody>
        </p:sp>
        <p:sp>
          <p:nvSpPr>
            <p:cNvPr id="526" name="Rectangle 312"/>
            <p:cNvSpPr>
              <a:spLocks noChangeArrowheads="1"/>
            </p:cNvSpPr>
            <p:nvPr/>
          </p:nvSpPr>
          <p:spPr bwMode="auto">
            <a:xfrm>
              <a:off x="412751" y="3013075"/>
              <a:ext cx="109206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272480" y="3074988"/>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endParaRPr lang="en-US" altLang="zh-CN" sz="2200" b="1" dirty="0">
                <a:latin typeface="+mn-lt"/>
                <a:ea typeface="黑体" panose="02010609060101010101" pitchFamily="2" charset="-122"/>
              </a:endParaRPr>
            </a:p>
          </p:txBody>
        </p:sp>
        <p:sp>
          <p:nvSpPr>
            <p:cNvPr id="528" name="Rectangle 314"/>
            <p:cNvSpPr>
              <a:spLocks noChangeArrowheads="1"/>
            </p:cNvSpPr>
            <p:nvPr/>
          </p:nvSpPr>
          <p:spPr bwMode="auto">
            <a:xfrm>
              <a:off x="1582209" y="4341813"/>
              <a:ext cx="109206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714634" y="4760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endParaRPr lang="en-US" altLang="zh-CN" sz="2000" b="1">
                <a:solidFill>
                  <a:srgbClr val="0000CC"/>
                </a:solidFill>
                <a:latin typeface="+mn-lt"/>
                <a:ea typeface="黑体" panose="02010609060101010101" pitchFamily="2" charset="-122"/>
              </a:endParaRPr>
            </a:p>
          </p:txBody>
        </p:sp>
        <p:sp>
          <p:nvSpPr>
            <p:cNvPr id="530" name="Rectangle 316"/>
            <p:cNvSpPr>
              <a:spLocks noChangeArrowheads="1"/>
            </p:cNvSpPr>
            <p:nvPr/>
          </p:nvSpPr>
          <p:spPr bwMode="auto">
            <a:xfrm>
              <a:off x="412751" y="4121151"/>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272480" y="41830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222.1.3.1</a:t>
              </a:r>
              <a:endParaRPr lang="en-US" altLang="zh-CN" sz="2200" b="1">
                <a:latin typeface="+mn-lt"/>
                <a:ea typeface="黑体" panose="02010609060101010101" pitchFamily="2" charset="-122"/>
              </a:endParaRPr>
            </a:p>
          </p:txBody>
        </p:sp>
        <p:sp>
          <p:nvSpPr>
            <p:cNvPr id="532" name="Oval 318"/>
            <p:cNvSpPr>
              <a:spLocks noChangeArrowheads="1"/>
            </p:cNvSpPr>
            <p:nvPr/>
          </p:nvSpPr>
          <p:spPr bwMode="auto">
            <a:xfrm>
              <a:off x="1427428" y="3998913"/>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418829" y="28908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178977" y="4537076"/>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746508" y="4398963"/>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092186" y="417671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endParaRPr lang="en-US" altLang="zh-CN" sz="2000" b="1" baseline="-25000">
                <a:solidFill>
                  <a:srgbClr val="0000CC"/>
                </a:solidFill>
                <a:latin typeface="+mn-lt"/>
                <a:ea typeface="黑体" panose="02010609060101010101" pitchFamily="2" charset="-122"/>
              </a:endParaRPr>
            </a:p>
          </p:txBody>
        </p:sp>
        <p:sp>
          <p:nvSpPr>
            <p:cNvPr id="537" name="Rectangle 323"/>
            <p:cNvSpPr>
              <a:spLocks noChangeArrowheads="1"/>
            </p:cNvSpPr>
            <p:nvPr/>
          </p:nvSpPr>
          <p:spPr bwMode="auto">
            <a:xfrm>
              <a:off x="6289279" y="4340225"/>
              <a:ext cx="44886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279760" y="417512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endParaRPr lang="en-US" altLang="zh-CN" sz="2000" b="1" baseline="-25000">
                <a:solidFill>
                  <a:srgbClr val="0000CC"/>
                </a:solidFill>
                <a:latin typeface="+mn-lt"/>
                <a:ea typeface="黑体" panose="02010609060101010101" pitchFamily="2" charset="-122"/>
              </a:endParaRPr>
            </a:p>
          </p:txBody>
        </p:sp>
        <p:sp>
          <p:nvSpPr>
            <p:cNvPr id="539" name="Rectangle 325"/>
            <p:cNvSpPr>
              <a:spLocks noChangeArrowheads="1"/>
            </p:cNvSpPr>
            <p:nvPr/>
          </p:nvSpPr>
          <p:spPr bwMode="auto">
            <a:xfrm>
              <a:off x="1626924" y="3022601"/>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712640" y="3005782"/>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222.1.3.</a:t>
              </a:r>
              <a:endParaRPr lang="en-US" altLang="zh-CN" sz="2200" b="1" dirty="0">
                <a:solidFill>
                  <a:srgbClr val="000099"/>
                </a:solidFill>
                <a:latin typeface="+mn-lt"/>
                <a:ea typeface="黑体" panose="02010609060101010101" pitchFamily="2" charset="-122"/>
              </a:endParaRPr>
            </a:p>
          </p:txBody>
        </p:sp>
        <p:sp>
          <p:nvSpPr>
            <p:cNvPr id="541" name="Rectangle 327"/>
            <p:cNvSpPr>
              <a:spLocks noChangeArrowheads="1"/>
            </p:cNvSpPr>
            <p:nvPr/>
          </p:nvSpPr>
          <p:spPr bwMode="auto">
            <a:xfrm>
              <a:off x="1663039" y="2725739"/>
              <a:ext cx="777346"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1793242" y="2708920"/>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endParaRPr lang="en-US" altLang="zh-CN" sz="2200" b="1" baseline="-25000" dirty="0">
                <a:solidFill>
                  <a:srgbClr val="000099"/>
                </a:solidFill>
                <a:latin typeface="+mn-lt"/>
                <a:ea typeface="黑体" panose="02010609060101010101" pitchFamily="2" charset="-122"/>
              </a:endParaRPr>
            </a:p>
          </p:txBody>
        </p:sp>
        <p:sp>
          <p:nvSpPr>
            <p:cNvPr id="543" name="Rectangle 329"/>
            <p:cNvSpPr>
              <a:spLocks noChangeArrowheads="1"/>
            </p:cNvSpPr>
            <p:nvPr/>
          </p:nvSpPr>
          <p:spPr bwMode="auto">
            <a:xfrm>
              <a:off x="4289161" y="3816350"/>
              <a:ext cx="4505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326196" y="3086100"/>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324475" y="3292476"/>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endParaRPr lang="en-US" altLang="zh-CN" sz="2000" b="1" baseline="-25000">
                <a:solidFill>
                  <a:srgbClr val="C00000"/>
                </a:solidFill>
                <a:latin typeface="+mn-lt"/>
                <a:ea typeface="黑体" panose="02010609060101010101" pitchFamily="2" charset="-122"/>
              </a:endParaRPr>
            </a:p>
          </p:txBody>
        </p:sp>
        <p:sp>
          <p:nvSpPr>
            <p:cNvPr id="546" name="Rectangle 332"/>
            <p:cNvSpPr>
              <a:spLocks noChangeArrowheads="1"/>
            </p:cNvSpPr>
            <p:nvPr/>
          </p:nvSpPr>
          <p:spPr bwMode="auto">
            <a:xfrm>
              <a:off x="3573727" y="3451225"/>
              <a:ext cx="447146"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482579" y="364502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endParaRPr lang="en-US" altLang="zh-CN" sz="2000" b="1" baseline="-25000" dirty="0">
                <a:solidFill>
                  <a:srgbClr val="C00000"/>
                </a:solidFill>
                <a:latin typeface="+mn-lt"/>
                <a:ea typeface="黑体" panose="02010609060101010101" pitchFamily="2" charset="-122"/>
              </a:endParaRPr>
            </a:p>
          </p:txBody>
        </p:sp>
        <p:sp>
          <p:nvSpPr>
            <p:cNvPr id="548" name="Rectangle 334"/>
            <p:cNvSpPr>
              <a:spLocks noChangeArrowheads="1"/>
            </p:cNvSpPr>
            <p:nvPr/>
          </p:nvSpPr>
          <p:spPr bwMode="auto">
            <a:xfrm>
              <a:off x="4151577" y="42227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endParaRPr lang="en-US" altLang="zh-CN" sz="2000" b="1">
                <a:solidFill>
                  <a:srgbClr val="C00000"/>
                </a:solidFill>
                <a:latin typeface="+mn-lt"/>
                <a:ea typeface="黑体" panose="02010609060101010101" pitchFamily="2" charset="-122"/>
              </a:endParaRPr>
            </a:p>
          </p:txBody>
        </p:sp>
        <p:sp>
          <p:nvSpPr>
            <p:cNvPr id="549" name="Rectangle 335"/>
            <p:cNvSpPr>
              <a:spLocks noChangeArrowheads="1"/>
            </p:cNvSpPr>
            <p:nvPr/>
          </p:nvSpPr>
          <p:spPr bwMode="auto">
            <a:xfrm>
              <a:off x="3891890" y="345122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3843735" y="3645024"/>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endParaRPr lang="en-US" altLang="zh-CN" sz="2000" b="1" dirty="0">
                <a:solidFill>
                  <a:srgbClr val="C00000"/>
                </a:solidFill>
                <a:latin typeface="+mn-lt"/>
                <a:ea typeface="黑体" panose="02010609060101010101" pitchFamily="2" charset="-122"/>
              </a:endParaRPr>
            </a:p>
          </p:txBody>
        </p:sp>
        <p:sp>
          <p:nvSpPr>
            <p:cNvPr id="551" name="Rectangle 337"/>
            <p:cNvSpPr>
              <a:spLocks noChangeArrowheads="1"/>
            </p:cNvSpPr>
            <p:nvPr/>
          </p:nvSpPr>
          <p:spPr bwMode="auto">
            <a:xfrm>
              <a:off x="5644357" y="3101976"/>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680472" y="33083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endParaRPr lang="en-US" altLang="zh-CN" sz="2000" b="1">
                <a:solidFill>
                  <a:srgbClr val="C00000"/>
                </a:solidFill>
                <a:latin typeface="+mn-lt"/>
                <a:ea typeface="黑体" panose="02010609060101010101" pitchFamily="2" charset="-122"/>
              </a:endParaRPr>
            </a:p>
          </p:txBody>
        </p:sp>
        <p:sp>
          <p:nvSpPr>
            <p:cNvPr id="553" name="Line 339"/>
            <p:cNvSpPr>
              <a:spLocks noChangeShapeType="1"/>
            </p:cNvSpPr>
            <p:nvPr/>
          </p:nvSpPr>
          <p:spPr bwMode="auto">
            <a:xfrm>
              <a:off x="1638962" y="2590800"/>
              <a:ext cx="0" cy="21796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790421" y="420687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endParaRPr lang="en-US" altLang="zh-CN" sz="2000" b="1" baseline="-25000">
                <a:solidFill>
                  <a:srgbClr val="C00000"/>
                </a:solidFill>
                <a:latin typeface="+mn-lt"/>
                <a:ea typeface="黑体" panose="02010609060101010101" pitchFamily="2" charset="-122"/>
              </a:endParaRPr>
            </a:p>
          </p:txBody>
        </p:sp>
        <p:pic>
          <p:nvPicPr>
            <p:cNvPr id="555" name="Picture 3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43052" y="4937126"/>
              <a:ext cx="62944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316913" y="2662238"/>
              <a:ext cx="0" cy="26717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5400000">
              <a:off x="4633119" y="4175919"/>
              <a:ext cx="0" cy="24558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168894" y="4559300"/>
              <a:ext cx="2148019"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399345" y="4489451"/>
              <a:ext cx="128984" cy="119063"/>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225" y="3292475"/>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endParaRPr lang="en-US" altLang="zh-CN" sz="2200" b="1" baseline="-25000" dirty="0">
                <a:solidFill>
                  <a:srgbClr val="000099"/>
                </a:solidFill>
                <a:latin typeface="+mn-lt"/>
                <a:ea typeface="黑体" panose="02010609060101010101" pitchFamily="2" charset="-122"/>
              </a:endParaRPr>
            </a:p>
          </p:txBody>
        </p:sp>
        <p:sp>
          <p:nvSpPr>
            <p:cNvPr id="561" name="Rectangle 347"/>
            <p:cNvSpPr>
              <a:spLocks noChangeArrowheads="1"/>
            </p:cNvSpPr>
            <p:nvPr/>
          </p:nvSpPr>
          <p:spPr bwMode="auto">
            <a:xfrm>
              <a:off x="2521291" y="1916832"/>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endParaRPr lang="en-US" altLang="zh-CN" sz="2200" b="1" baseline="-25000" dirty="0">
                <a:solidFill>
                  <a:srgbClr val="000099"/>
                </a:solidFill>
                <a:latin typeface="+mn-lt"/>
                <a:ea typeface="黑体" panose="02010609060101010101" pitchFamily="2" charset="-122"/>
              </a:endParaRPr>
            </a:p>
          </p:txBody>
        </p:sp>
        <p:sp>
          <p:nvSpPr>
            <p:cNvPr id="562" name="Line 348"/>
            <p:cNvSpPr>
              <a:spLocks noChangeShapeType="1"/>
            </p:cNvSpPr>
            <p:nvPr/>
          </p:nvSpPr>
          <p:spPr bwMode="auto">
            <a:xfrm rot="-5400000">
              <a:off x="5478397" y="-23217"/>
              <a:ext cx="0" cy="429776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066271" y="5964238"/>
              <a:ext cx="7694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endParaRPr lang="zh-CN" altLang="en-US" sz="2000" b="1">
                <a:latin typeface="+mn-lt"/>
                <a:ea typeface="黑体" panose="02010609060101010101" pitchFamily="2" charset="-122"/>
              </a:endParaRPr>
            </a:p>
          </p:txBody>
        </p:sp>
        <p:sp>
          <p:nvSpPr>
            <p:cNvPr id="564" name="Line 350"/>
            <p:cNvSpPr>
              <a:spLocks noChangeShapeType="1"/>
            </p:cNvSpPr>
            <p:nvPr/>
          </p:nvSpPr>
          <p:spPr bwMode="auto">
            <a:xfrm flipV="1">
              <a:off x="1487620" y="5541964"/>
              <a:ext cx="459184" cy="422275"/>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659717"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599525" y="17303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363913" y="898525"/>
              <a:ext cx="548614" cy="514350"/>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06431"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333075" y="1333501"/>
              <a:ext cx="0" cy="7794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284921" y="1744664"/>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051029" y="898525"/>
              <a:ext cx="548613" cy="514350"/>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58278" y="1744664"/>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24386" y="898525"/>
              <a:ext cx="548614" cy="514350"/>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sp>
        <p:nvSpPr>
          <p:cNvPr id="1263030" name="Text Box 438"/>
          <p:cNvSpPr txBox="1">
            <a:spLocks noChangeArrowheads="1"/>
          </p:cNvSpPr>
          <p:nvPr/>
        </p:nvSpPr>
        <p:spPr bwMode="auto">
          <a:xfrm>
            <a:off x="1137593" y="188640"/>
            <a:ext cx="7991871" cy="1514261"/>
          </a:xfrm>
          <a:prstGeom prst="rect">
            <a:avLst/>
          </a:prstGeom>
          <a:solidFill>
            <a:srgbClr val="FFFF99"/>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kumimoji="0" lang="zh-CN" altLang="en-US" sz="2800" b="1" dirty="0">
                <a:solidFill>
                  <a:srgbClr val="000099"/>
                </a:solidFill>
                <a:latin typeface="+mn-lt"/>
                <a:ea typeface="黑体" panose="02010609060101010101" pitchFamily="2" charset="-122"/>
              </a:rPr>
              <a:t>在同一个局域网上的主机或路由器的</a:t>
            </a:r>
            <a:endParaRPr kumimoji="0" lang="zh-CN" altLang="en-US" sz="2800" b="1" dirty="0">
              <a:solidFill>
                <a:srgbClr val="000099"/>
              </a:solidFill>
              <a:latin typeface="+mn-lt"/>
              <a:ea typeface="黑体" panose="02010609060101010101" pitchFamily="2" charset="-122"/>
            </a:endParaRPr>
          </a:p>
          <a:p>
            <a:pPr algn="ctr">
              <a:lnSpc>
                <a:spcPct val="110000"/>
              </a:lnSpc>
            </a:pP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地址中的网络号必须是一样的。</a:t>
            </a:r>
            <a:endParaRPr kumimoji="0" lang="zh-CN" altLang="en-US" sz="2800" b="1" dirty="0">
              <a:solidFill>
                <a:srgbClr val="000099"/>
              </a:solidFill>
              <a:latin typeface="+mn-lt"/>
              <a:ea typeface="黑体" panose="02010609060101010101" pitchFamily="2" charset="-122"/>
            </a:endParaRPr>
          </a:p>
          <a:p>
            <a:pPr algn="ctr">
              <a:lnSpc>
                <a:spcPct val="110000"/>
              </a:lnSpc>
            </a:pPr>
            <a:r>
              <a:rPr kumimoji="0" lang="zh-CN" altLang="en-US" sz="2800" b="1" dirty="0">
                <a:solidFill>
                  <a:srgbClr val="000099"/>
                </a:solidFill>
                <a:latin typeface="+mn-lt"/>
                <a:ea typeface="黑体" panose="02010609060101010101" pitchFamily="2" charset="-122"/>
              </a:rPr>
              <a:t>图中的网络号就是 </a:t>
            </a: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 </a:t>
            </a:r>
            <a:r>
              <a:rPr kumimoji="0" lang="en-US" altLang="zh-CN" sz="2800" b="1" dirty="0">
                <a:solidFill>
                  <a:srgbClr val="000099"/>
                </a:solidFill>
                <a:latin typeface="+mn-lt"/>
                <a:ea typeface="黑体" panose="02010609060101010101" pitchFamily="2" charset="-122"/>
              </a:rPr>
              <a:t>net-id</a:t>
            </a:r>
            <a:endParaRPr kumimoji="0" lang="en-US" altLang="zh-CN" sz="2800" b="1" dirty="0">
              <a:solidFill>
                <a:srgbClr val="000099"/>
              </a:solidFill>
              <a:latin typeface="+mn-lt"/>
              <a:ea typeface="黑体" panose="02010609060101010101" pitchFamily="2" charset="-122"/>
            </a:endParaRPr>
          </a:p>
        </p:txBody>
      </p:sp>
      <p:grpSp>
        <p:nvGrpSpPr>
          <p:cNvPr id="1263031" name="Group 439"/>
          <p:cNvGrpSpPr/>
          <p:nvPr/>
        </p:nvGrpSpPr>
        <p:grpSpPr bwMode="auto">
          <a:xfrm>
            <a:off x="4176464" y="3644454"/>
            <a:ext cx="5529064" cy="2474913"/>
            <a:chOff x="2381" y="2250"/>
            <a:chExt cx="3141" cy="1559"/>
          </a:xfrm>
        </p:grpSpPr>
        <p:sp>
          <p:nvSpPr>
            <p:cNvPr id="1263032" name="Line 440"/>
            <p:cNvSpPr>
              <a:spLocks noChangeShapeType="1"/>
            </p:cNvSpPr>
            <p:nvPr/>
          </p:nvSpPr>
          <p:spPr bwMode="auto">
            <a:xfrm>
              <a:off x="4977" y="2250"/>
              <a:ext cx="545"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3033" name="Line 441"/>
            <p:cNvSpPr>
              <a:spLocks noChangeShapeType="1"/>
            </p:cNvSpPr>
            <p:nvPr/>
          </p:nvSpPr>
          <p:spPr bwMode="auto">
            <a:xfrm>
              <a:off x="3177" y="3809"/>
              <a:ext cx="545"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3034" name="Line 442"/>
            <p:cNvSpPr>
              <a:spLocks noChangeShapeType="1"/>
            </p:cNvSpPr>
            <p:nvPr/>
          </p:nvSpPr>
          <p:spPr bwMode="auto">
            <a:xfrm>
              <a:off x="2381" y="3793"/>
              <a:ext cx="545"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3035" name="Line 443"/>
            <p:cNvSpPr>
              <a:spLocks noChangeShapeType="1"/>
            </p:cNvSpPr>
            <p:nvPr/>
          </p:nvSpPr>
          <p:spPr bwMode="auto">
            <a:xfrm>
              <a:off x="4977" y="2931"/>
              <a:ext cx="545"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3036" name="Line 444"/>
            <p:cNvSpPr>
              <a:spLocks noChangeShapeType="1"/>
            </p:cNvSpPr>
            <p:nvPr/>
          </p:nvSpPr>
          <p:spPr bwMode="auto">
            <a:xfrm>
              <a:off x="3678" y="2885"/>
              <a:ext cx="545"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630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263031"/>
                                        </p:tgtEl>
                                        <p:attrNameLst>
                                          <p:attrName>style.visibility</p:attrName>
                                        </p:attrNameLst>
                                      </p:cBhvr>
                                      <p:to>
                                        <p:strVal val="visible"/>
                                      </p:to>
                                    </p:set>
                                  </p:childTnLst>
                                </p:cTn>
                              </p:par>
                            </p:childTnLst>
                          </p:cTn>
                        </p:par>
                        <p:par>
                          <p:cTn id="10" fill="hold">
                            <p:stCondLst>
                              <p:cond delay="0"/>
                            </p:stCondLst>
                            <p:childTnLst>
                              <p:par>
                                <p:cTn id="11" presetID="35" presetClass="emph" presetSubtype="0" repeatCount="4000" fill="hold" nodeType="afterEffect">
                                  <p:stCondLst>
                                    <p:cond delay="500"/>
                                  </p:stCondLst>
                                  <p:childTnLst>
                                    <p:anim calcmode="discrete" valueType="str">
                                      <p:cBhvr>
                                        <p:cTn id="12" dur="1000" fill="hold"/>
                                        <p:tgtEl>
                                          <p:spTgt spid="126303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303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endParaRPr lang="zh-CN" altLang="en-US" dirty="0"/>
          </a:p>
        </p:txBody>
      </p:sp>
      <p:grpSp>
        <p:nvGrpSpPr>
          <p:cNvPr id="448" name="组合 447"/>
          <p:cNvGrpSpPr/>
          <p:nvPr/>
        </p:nvGrpSpPr>
        <p:grpSpPr>
          <a:xfrm>
            <a:off x="587729" y="1198075"/>
            <a:ext cx="9117799" cy="5399576"/>
            <a:chOff x="268651" y="898525"/>
            <a:chExt cx="9549790" cy="5699126"/>
          </a:xfrm>
        </p:grpSpPr>
        <p:sp>
          <p:nvSpPr>
            <p:cNvPr id="449" name="AutoShape 2"/>
            <p:cNvSpPr>
              <a:spLocks noChangeArrowheads="1"/>
            </p:cNvSpPr>
            <p:nvPr/>
          </p:nvSpPr>
          <p:spPr bwMode="auto">
            <a:xfrm>
              <a:off x="1463543" y="1793876"/>
              <a:ext cx="7064904" cy="3902075"/>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310600" y="2538414"/>
              <a:ext cx="5188611"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284920" y="5426076"/>
              <a:ext cx="0" cy="8556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3943483" y="5403850"/>
              <a:ext cx="0" cy="8524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632319" y="5192714"/>
              <a:ext cx="2684594"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4" name="Freeform 8"/>
            <p:cNvSpPr/>
            <p:nvPr/>
          </p:nvSpPr>
          <p:spPr bwMode="auto">
            <a:xfrm>
              <a:off x="3480859" y="4514850"/>
              <a:ext cx="1819540"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5" name="Line 9"/>
            <p:cNvSpPr>
              <a:spLocks noChangeShapeType="1"/>
            </p:cNvSpPr>
            <p:nvPr/>
          </p:nvSpPr>
          <p:spPr bwMode="auto">
            <a:xfrm>
              <a:off x="3021675" y="4629150"/>
              <a:ext cx="261064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479021" y="2455863"/>
              <a:ext cx="1006079"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2983839" y="3086101"/>
              <a:ext cx="1183217"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720828" y="3081339"/>
              <a:ext cx="1052513"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9" name="Rectangle 13"/>
            <p:cNvSpPr>
              <a:spLocks noChangeArrowheads="1"/>
            </p:cNvSpPr>
            <p:nvPr/>
          </p:nvSpPr>
          <p:spPr bwMode="auto">
            <a:xfrm>
              <a:off x="1638962" y="4570414"/>
              <a:ext cx="111786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024996" y="4033838"/>
              <a:ext cx="613966"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024996" y="2930525"/>
              <a:ext cx="613966"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672556" y="2846389"/>
              <a:ext cx="1714633"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345796" y="1773239"/>
              <a:ext cx="5441421"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576366" y="2828925"/>
              <a:ext cx="1284684"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313474" y="4095750"/>
              <a:ext cx="67931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327232" y="3001964"/>
              <a:ext cx="677598"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75223" y="4770439"/>
              <a:ext cx="1859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endParaRPr lang="en-US" altLang="zh-CN" sz="2000" b="1">
                <a:solidFill>
                  <a:srgbClr val="333399"/>
                </a:solidFill>
                <a:latin typeface="+mn-lt"/>
                <a:ea typeface="黑体" panose="02010609060101010101" pitchFamily="2" charset="-122"/>
              </a:endParaRPr>
            </a:p>
          </p:txBody>
        </p:sp>
        <p:sp>
          <p:nvSpPr>
            <p:cNvPr id="468" name="Oval 22"/>
            <p:cNvSpPr>
              <a:spLocks noChangeArrowheads="1"/>
            </p:cNvSpPr>
            <p:nvPr/>
          </p:nvSpPr>
          <p:spPr bwMode="auto">
            <a:xfrm>
              <a:off x="3883290" y="5621338"/>
              <a:ext cx="127265" cy="1190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627725" y="3616325"/>
              <a:ext cx="546894" cy="515938"/>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637361" y="6081714"/>
              <a:ext cx="545173" cy="515937"/>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013194" y="6065839"/>
              <a:ext cx="546894" cy="515937"/>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627725" y="2509839"/>
              <a:ext cx="546894" cy="517525"/>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838010" y="3657600"/>
              <a:ext cx="548613" cy="514350"/>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838010" y="2581275"/>
              <a:ext cx="548613" cy="515938"/>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058592" y="192087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392534" y="2218457"/>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endParaRPr lang="en-US" altLang="zh-CN" sz="2200" b="1">
                <a:solidFill>
                  <a:srgbClr val="000099"/>
                </a:solidFill>
                <a:latin typeface="+mn-lt"/>
                <a:ea typeface="黑体" panose="02010609060101010101" pitchFamily="2" charset="-122"/>
              </a:endParaRPr>
            </a:p>
          </p:txBody>
        </p:sp>
        <p:sp>
          <p:nvSpPr>
            <p:cNvPr id="477" name="Rectangle 187"/>
            <p:cNvSpPr>
              <a:spLocks noChangeArrowheads="1"/>
            </p:cNvSpPr>
            <p:nvPr/>
          </p:nvSpPr>
          <p:spPr bwMode="auto">
            <a:xfrm>
              <a:off x="3866092" y="1482726"/>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77494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endParaRPr lang="en-US" altLang="zh-CN" sz="2200" b="1" dirty="0">
                <a:latin typeface="+mn-lt"/>
                <a:ea typeface="黑体" panose="02010609060101010101" pitchFamily="2" charset="-122"/>
              </a:endParaRPr>
            </a:p>
          </p:txBody>
        </p:sp>
        <p:sp>
          <p:nvSpPr>
            <p:cNvPr id="479" name="Rectangle 189"/>
            <p:cNvSpPr>
              <a:spLocks noChangeArrowheads="1"/>
            </p:cNvSpPr>
            <p:nvPr/>
          </p:nvSpPr>
          <p:spPr bwMode="auto">
            <a:xfrm>
              <a:off x="5539450"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42422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endParaRPr lang="en-US" altLang="zh-CN" sz="2200" b="1">
                <a:latin typeface="+mn-lt"/>
                <a:ea typeface="黑体" panose="02010609060101010101" pitchFamily="2" charset="-122"/>
              </a:endParaRPr>
            </a:p>
          </p:txBody>
        </p:sp>
        <p:sp>
          <p:nvSpPr>
            <p:cNvPr id="481" name="Rectangle 191"/>
            <p:cNvSpPr>
              <a:spLocks noChangeArrowheads="1"/>
            </p:cNvSpPr>
            <p:nvPr/>
          </p:nvSpPr>
          <p:spPr bwMode="auto">
            <a:xfrm>
              <a:off x="7266121"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01021" y="14128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endParaRPr lang="en-US" altLang="zh-CN" sz="2200" b="1">
                <a:latin typeface="+mn-lt"/>
                <a:ea typeface="黑体" panose="02010609060101010101" pitchFamily="2" charset="-122"/>
              </a:endParaRPr>
            </a:p>
          </p:txBody>
        </p:sp>
        <p:sp>
          <p:nvSpPr>
            <p:cNvPr id="483" name="Rectangle 193"/>
            <p:cNvSpPr>
              <a:spLocks noChangeArrowheads="1"/>
            </p:cNvSpPr>
            <p:nvPr/>
          </p:nvSpPr>
          <p:spPr bwMode="auto">
            <a:xfrm>
              <a:off x="4516173" y="2138363"/>
              <a:ext cx="29237" cy="5381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141258" y="2630488"/>
              <a:ext cx="701675" cy="385762"/>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634839" y="2371726"/>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713950" y="23812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endParaRPr lang="en-US" altLang="zh-CN" sz="2000" b="1">
                <a:solidFill>
                  <a:srgbClr val="0000CC"/>
                </a:solidFill>
                <a:latin typeface="+mn-lt"/>
                <a:ea typeface="黑体" panose="02010609060101010101" pitchFamily="2" charset="-122"/>
              </a:endParaRPr>
            </a:p>
          </p:txBody>
        </p:sp>
        <p:sp>
          <p:nvSpPr>
            <p:cNvPr id="487" name="Rectangle 222"/>
            <p:cNvSpPr>
              <a:spLocks noChangeArrowheads="1"/>
            </p:cNvSpPr>
            <p:nvPr/>
          </p:nvSpPr>
          <p:spPr bwMode="auto">
            <a:xfrm>
              <a:off x="3733668" y="2519364"/>
              <a:ext cx="447146"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3845455" y="2509838"/>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endParaRPr lang="en-US" altLang="zh-CN" sz="2000" b="1" baseline="-25000">
                <a:solidFill>
                  <a:srgbClr val="0000CC"/>
                </a:solidFill>
                <a:latin typeface="+mn-lt"/>
                <a:ea typeface="黑体" panose="02010609060101010101" pitchFamily="2" charset="-122"/>
              </a:endParaRPr>
            </a:p>
          </p:txBody>
        </p:sp>
        <p:sp>
          <p:nvSpPr>
            <p:cNvPr id="489" name="Oval 224"/>
            <p:cNvSpPr>
              <a:spLocks noChangeArrowheads="1"/>
            </p:cNvSpPr>
            <p:nvPr/>
          </p:nvSpPr>
          <p:spPr bwMode="auto">
            <a:xfrm>
              <a:off x="4473179" y="242252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139422" y="1616075"/>
              <a:ext cx="7807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435579" y="40671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440738" y="2960689"/>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67128" y="3686176"/>
              <a:ext cx="10937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278960" y="420211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endParaRPr lang="en-US" altLang="zh-CN" sz="2000" b="1">
                <a:solidFill>
                  <a:srgbClr val="0000CC"/>
                </a:solidFill>
                <a:latin typeface="+mn-lt"/>
                <a:ea typeface="黑体" panose="02010609060101010101" pitchFamily="2" charset="-122"/>
              </a:endParaRPr>
            </a:p>
          </p:txBody>
        </p:sp>
        <p:sp>
          <p:nvSpPr>
            <p:cNvPr id="495" name="Rectangle 230"/>
            <p:cNvSpPr>
              <a:spLocks noChangeArrowheads="1"/>
            </p:cNvSpPr>
            <p:nvPr/>
          </p:nvSpPr>
          <p:spPr bwMode="auto">
            <a:xfrm>
              <a:off x="8540486" y="4197350"/>
              <a:ext cx="109206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640233" y="4257676"/>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endParaRPr lang="en-US" altLang="zh-CN" sz="2200" b="1">
                <a:latin typeface="+mn-lt"/>
                <a:ea typeface="黑体" panose="02010609060101010101" pitchFamily="2" charset="-122"/>
              </a:endParaRPr>
            </a:p>
          </p:txBody>
        </p:sp>
        <p:sp>
          <p:nvSpPr>
            <p:cNvPr id="497" name="Rectangle 232"/>
            <p:cNvSpPr>
              <a:spLocks noChangeArrowheads="1"/>
            </p:cNvSpPr>
            <p:nvPr/>
          </p:nvSpPr>
          <p:spPr bwMode="auto">
            <a:xfrm>
              <a:off x="8540486" y="3086100"/>
              <a:ext cx="109206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640233" y="314801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endParaRPr lang="en-US" altLang="zh-CN" sz="2200" b="1">
                <a:latin typeface="+mn-lt"/>
                <a:ea typeface="黑体" panose="02010609060101010101" pitchFamily="2" charset="-122"/>
              </a:endParaRPr>
            </a:p>
          </p:txBody>
        </p:sp>
        <p:sp>
          <p:nvSpPr>
            <p:cNvPr id="499" name="Rectangle 235"/>
            <p:cNvSpPr>
              <a:spLocks noChangeArrowheads="1"/>
            </p:cNvSpPr>
            <p:nvPr/>
          </p:nvSpPr>
          <p:spPr bwMode="auto">
            <a:xfrm>
              <a:off x="5415625"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endParaRPr lang="en-US" altLang="zh-CN" sz="2200" b="1" dirty="0">
                <a:latin typeface="+mn-lt"/>
                <a:ea typeface="黑体" panose="02010609060101010101" pitchFamily="2" charset="-122"/>
              </a:endParaRPr>
            </a:p>
          </p:txBody>
        </p:sp>
        <p:sp>
          <p:nvSpPr>
            <p:cNvPr id="500" name="Rectangle 236"/>
            <p:cNvSpPr>
              <a:spLocks noChangeArrowheads="1"/>
            </p:cNvSpPr>
            <p:nvPr/>
          </p:nvSpPr>
          <p:spPr bwMode="auto">
            <a:xfrm>
              <a:off x="3976159" y="5605464"/>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016896"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endParaRPr lang="en-US" altLang="zh-CN" sz="2200" b="1" dirty="0">
                <a:latin typeface="+mn-lt"/>
                <a:ea typeface="黑体" panose="02010609060101010101" pitchFamily="2" charset="-122"/>
              </a:endParaRPr>
            </a:p>
          </p:txBody>
        </p:sp>
        <p:sp>
          <p:nvSpPr>
            <p:cNvPr id="502" name="Oval 238"/>
            <p:cNvSpPr>
              <a:spLocks noChangeArrowheads="1"/>
            </p:cNvSpPr>
            <p:nvPr/>
          </p:nvSpPr>
          <p:spPr bwMode="auto">
            <a:xfrm>
              <a:off x="5238486" y="5634038"/>
              <a:ext cx="99748"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6505" y="2955926"/>
              <a:ext cx="9699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85248" y="3589338"/>
              <a:ext cx="12060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endParaRPr lang="en-US" altLang="zh-CN" sz="2200" b="1">
                <a:solidFill>
                  <a:srgbClr val="000099"/>
                </a:solidFill>
                <a:latin typeface="+mn-lt"/>
                <a:ea typeface="黑体" panose="02010609060101010101" pitchFamily="2" charset="-122"/>
              </a:endParaRPr>
            </a:p>
          </p:txBody>
        </p:sp>
        <p:sp>
          <p:nvSpPr>
            <p:cNvPr id="505" name="Rectangle 241"/>
            <p:cNvSpPr>
              <a:spLocks noChangeArrowheads="1"/>
            </p:cNvSpPr>
            <p:nvPr/>
          </p:nvSpPr>
          <p:spPr bwMode="auto">
            <a:xfrm>
              <a:off x="7463897" y="2663826"/>
              <a:ext cx="78078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407709" y="4386264"/>
              <a:ext cx="703395" cy="384175"/>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553209" y="4386264"/>
              <a:ext cx="703394" cy="384175"/>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08" name="Oval 294"/>
            <p:cNvSpPr>
              <a:spLocks noChangeArrowheads="1"/>
            </p:cNvSpPr>
            <p:nvPr/>
          </p:nvSpPr>
          <p:spPr bwMode="auto">
            <a:xfrm>
              <a:off x="3444743" y="4589463"/>
              <a:ext cx="101467"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248805" y="4583114"/>
              <a:ext cx="99748" cy="90487"/>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0" name="Oval 296"/>
            <p:cNvSpPr>
              <a:spLocks noChangeArrowheads="1"/>
            </p:cNvSpPr>
            <p:nvPr/>
          </p:nvSpPr>
          <p:spPr bwMode="auto">
            <a:xfrm>
              <a:off x="5694231" y="4227514"/>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741466" y="30559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2944284" y="4114801"/>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017433" y="3079750"/>
              <a:ext cx="98029" cy="90488"/>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4927203" y="2724151"/>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4951281" y="2886075"/>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endParaRPr lang="en-US" altLang="zh-CN" sz="2000" b="1">
                <a:solidFill>
                  <a:srgbClr val="0000CC"/>
                </a:solidFill>
                <a:latin typeface="+mn-lt"/>
                <a:ea typeface="黑体" panose="02010609060101010101" pitchFamily="2" charset="-122"/>
              </a:endParaRPr>
            </a:p>
          </p:txBody>
        </p:sp>
        <p:sp>
          <p:nvSpPr>
            <p:cNvPr id="516" name="Rectangle 302"/>
            <p:cNvSpPr>
              <a:spLocks noChangeArrowheads="1"/>
            </p:cNvSpPr>
            <p:nvPr/>
          </p:nvSpPr>
          <p:spPr bwMode="auto">
            <a:xfrm>
              <a:off x="2856575" y="2868613"/>
              <a:ext cx="109034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2985559" y="2855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endParaRPr lang="en-US" altLang="zh-CN" sz="2000" b="1">
                <a:solidFill>
                  <a:srgbClr val="0000CC"/>
                </a:solidFill>
                <a:latin typeface="+mn-lt"/>
                <a:ea typeface="黑体" panose="02010609060101010101" pitchFamily="2" charset="-122"/>
              </a:endParaRPr>
            </a:p>
          </p:txBody>
        </p:sp>
        <p:sp>
          <p:nvSpPr>
            <p:cNvPr id="518" name="Rectangle 304"/>
            <p:cNvSpPr>
              <a:spLocks noChangeArrowheads="1"/>
            </p:cNvSpPr>
            <p:nvPr/>
          </p:nvSpPr>
          <p:spPr bwMode="auto">
            <a:xfrm>
              <a:off x="2058591" y="3525838"/>
              <a:ext cx="109378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022476" y="377666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endParaRPr lang="en-US" altLang="zh-CN" sz="2000" b="1" dirty="0">
                <a:solidFill>
                  <a:srgbClr val="0000CC"/>
                </a:solidFill>
                <a:latin typeface="+mn-lt"/>
                <a:ea typeface="黑体" panose="02010609060101010101" pitchFamily="2" charset="-122"/>
              </a:endParaRPr>
            </a:p>
          </p:txBody>
        </p:sp>
        <p:sp>
          <p:nvSpPr>
            <p:cNvPr id="520" name="Rectangle 306"/>
            <p:cNvSpPr>
              <a:spLocks noChangeArrowheads="1"/>
            </p:cNvSpPr>
            <p:nvPr/>
          </p:nvSpPr>
          <p:spPr bwMode="auto">
            <a:xfrm>
              <a:off x="5671874" y="3394075"/>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692511" y="3900488"/>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endParaRPr lang="en-US" altLang="zh-CN" sz="2000" b="1">
                <a:solidFill>
                  <a:srgbClr val="0000CC"/>
                </a:solidFill>
                <a:latin typeface="+mn-lt"/>
                <a:ea typeface="黑体" panose="02010609060101010101" pitchFamily="2" charset="-122"/>
              </a:endParaRPr>
            </a:p>
          </p:txBody>
        </p:sp>
        <p:sp>
          <p:nvSpPr>
            <p:cNvPr id="522" name="Rectangle 308"/>
            <p:cNvSpPr>
              <a:spLocks noChangeArrowheads="1"/>
            </p:cNvSpPr>
            <p:nvPr/>
          </p:nvSpPr>
          <p:spPr bwMode="auto">
            <a:xfrm>
              <a:off x="5080264" y="4278313"/>
              <a:ext cx="10937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4922044" y="47307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endParaRPr lang="en-US" altLang="zh-CN" sz="2000" b="1">
                <a:solidFill>
                  <a:srgbClr val="0000CC"/>
                </a:solidFill>
                <a:latin typeface="+mn-lt"/>
                <a:ea typeface="黑体" panose="02010609060101010101" pitchFamily="2" charset="-122"/>
              </a:endParaRPr>
            </a:p>
          </p:txBody>
        </p:sp>
        <p:sp>
          <p:nvSpPr>
            <p:cNvPr id="524" name="Rectangle 310"/>
            <p:cNvSpPr>
              <a:spLocks noChangeArrowheads="1"/>
            </p:cNvSpPr>
            <p:nvPr/>
          </p:nvSpPr>
          <p:spPr bwMode="auto">
            <a:xfrm>
              <a:off x="3155819" y="4278313"/>
              <a:ext cx="109034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250407" y="4713289"/>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endParaRPr lang="en-US" altLang="zh-CN" sz="2000" b="1">
                <a:solidFill>
                  <a:srgbClr val="0000CC"/>
                </a:solidFill>
                <a:latin typeface="+mn-lt"/>
                <a:ea typeface="黑体" panose="02010609060101010101" pitchFamily="2" charset="-122"/>
              </a:endParaRPr>
            </a:p>
          </p:txBody>
        </p:sp>
        <p:sp>
          <p:nvSpPr>
            <p:cNvPr id="526" name="Rectangle 312"/>
            <p:cNvSpPr>
              <a:spLocks noChangeArrowheads="1"/>
            </p:cNvSpPr>
            <p:nvPr/>
          </p:nvSpPr>
          <p:spPr bwMode="auto">
            <a:xfrm>
              <a:off x="412751" y="3013075"/>
              <a:ext cx="109206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268651" y="3074988"/>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endParaRPr lang="en-US" altLang="zh-CN" sz="2200" b="1" dirty="0">
                <a:latin typeface="+mn-lt"/>
                <a:ea typeface="黑体" panose="02010609060101010101" pitchFamily="2" charset="-122"/>
              </a:endParaRPr>
            </a:p>
          </p:txBody>
        </p:sp>
        <p:sp>
          <p:nvSpPr>
            <p:cNvPr id="528" name="Rectangle 314"/>
            <p:cNvSpPr>
              <a:spLocks noChangeArrowheads="1"/>
            </p:cNvSpPr>
            <p:nvPr/>
          </p:nvSpPr>
          <p:spPr bwMode="auto">
            <a:xfrm>
              <a:off x="1582209" y="4341813"/>
              <a:ext cx="109206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714634" y="4760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endParaRPr lang="en-US" altLang="zh-CN" sz="2000" b="1">
                <a:solidFill>
                  <a:srgbClr val="0000CC"/>
                </a:solidFill>
                <a:latin typeface="+mn-lt"/>
                <a:ea typeface="黑体" panose="02010609060101010101" pitchFamily="2" charset="-122"/>
              </a:endParaRPr>
            </a:p>
          </p:txBody>
        </p:sp>
        <p:sp>
          <p:nvSpPr>
            <p:cNvPr id="530" name="Rectangle 316"/>
            <p:cNvSpPr>
              <a:spLocks noChangeArrowheads="1"/>
            </p:cNvSpPr>
            <p:nvPr/>
          </p:nvSpPr>
          <p:spPr bwMode="auto">
            <a:xfrm>
              <a:off x="412751" y="4121151"/>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268651" y="41830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222.1.3.1</a:t>
              </a:r>
              <a:endParaRPr lang="en-US" altLang="zh-CN" sz="2200" b="1" dirty="0">
                <a:latin typeface="+mn-lt"/>
                <a:ea typeface="黑体" panose="02010609060101010101" pitchFamily="2" charset="-122"/>
              </a:endParaRPr>
            </a:p>
          </p:txBody>
        </p:sp>
        <p:sp>
          <p:nvSpPr>
            <p:cNvPr id="532" name="Oval 318"/>
            <p:cNvSpPr>
              <a:spLocks noChangeArrowheads="1"/>
            </p:cNvSpPr>
            <p:nvPr/>
          </p:nvSpPr>
          <p:spPr bwMode="auto">
            <a:xfrm>
              <a:off x="1427428" y="3998913"/>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418829" y="28908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178977" y="4537076"/>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746508" y="4398963"/>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092186" y="417671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endParaRPr lang="en-US" altLang="zh-CN" sz="2000" b="1" baseline="-25000">
                <a:solidFill>
                  <a:srgbClr val="0000CC"/>
                </a:solidFill>
                <a:latin typeface="+mn-lt"/>
                <a:ea typeface="黑体" panose="02010609060101010101" pitchFamily="2" charset="-122"/>
              </a:endParaRPr>
            </a:p>
          </p:txBody>
        </p:sp>
        <p:sp>
          <p:nvSpPr>
            <p:cNvPr id="537" name="Rectangle 323"/>
            <p:cNvSpPr>
              <a:spLocks noChangeArrowheads="1"/>
            </p:cNvSpPr>
            <p:nvPr/>
          </p:nvSpPr>
          <p:spPr bwMode="auto">
            <a:xfrm>
              <a:off x="6289279" y="4340225"/>
              <a:ext cx="44886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279760" y="417512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endParaRPr lang="en-US" altLang="zh-CN" sz="2000" b="1" baseline="-25000">
                <a:solidFill>
                  <a:srgbClr val="0000CC"/>
                </a:solidFill>
                <a:latin typeface="+mn-lt"/>
                <a:ea typeface="黑体" panose="02010609060101010101" pitchFamily="2" charset="-122"/>
              </a:endParaRPr>
            </a:p>
          </p:txBody>
        </p:sp>
        <p:sp>
          <p:nvSpPr>
            <p:cNvPr id="539" name="Rectangle 325"/>
            <p:cNvSpPr>
              <a:spLocks noChangeArrowheads="1"/>
            </p:cNvSpPr>
            <p:nvPr/>
          </p:nvSpPr>
          <p:spPr bwMode="auto">
            <a:xfrm>
              <a:off x="1626924" y="3022601"/>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712640" y="3005782"/>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222.1.3.</a:t>
              </a:r>
              <a:endParaRPr lang="en-US" altLang="zh-CN" sz="2200" b="1">
                <a:solidFill>
                  <a:srgbClr val="000099"/>
                </a:solidFill>
                <a:latin typeface="+mn-lt"/>
                <a:ea typeface="黑体" panose="02010609060101010101" pitchFamily="2" charset="-122"/>
              </a:endParaRPr>
            </a:p>
          </p:txBody>
        </p:sp>
        <p:sp>
          <p:nvSpPr>
            <p:cNvPr id="541" name="Rectangle 327"/>
            <p:cNvSpPr>
              <a:spLocks noChangeArrowheads="1"/>
            </p:cNvSpPr>
            <p:nvPr/>
          </p:nvSpPr>
          <p:spPr bwMode="auto">
            <a:xfrm>
              <a:off x="1663039" y="2725739"/>
              <a:ext cx="777346"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1793242" y="2708920"/>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endParaRPr lang="en-US" altLang="zh-CN" sz="2200" b="1" baseline="-25000" dirty="0">
                <a:solidFill>
                  <a:srgbClr val="000099"/>
                </a:solidFill>
                <a:latin typeface="+mn-lt"/>
                <a:ea typeface="黑体" panose="02010609060101010101" pitchFamily="2" charset="-122"/>
              </a:endParaRPr>
            </a:p>
          </p:txBody>
        </p:sp>
        <p:sp>
          <p:nvSpPr>
            <p:cNvPr id="543" name="Rectangle 329"/>
            <p:cNvSpPr>
              <a:spLocks noChangeArrowheads="1"/>
            </p:cNvSpPr>
            <p:nvPr/>
          </p:nvSpPr>
          <p:spPr bwMode="auto">
            <a:xfrm>
              <a:off x="4289161" y="3816350"/>
              <a:ext cx="4505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326196" y="3086100"/>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324475" y="3292476"/>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endParaRPr lang="en-US" altLang="zh-CN" sz="2000" b="1" baseline="-25000">
                <a:solidFill>
                  <a:srgbClr val="C00000"/>
                </a:solidFill>
                <a:latin typeface="+mn-lt"/>
                <a:ea typeface="黑体" panose="02010609060101010101" pitchFamily="2" charset="-122"/>
              </a:endParaRPr>
            </a:p>
          </p:txBody>
        </p:sp>
        <p:sp>
          <p:nvSpPr>
            <p:cNvPr id="546" name="Rectangle 332"/>
            <p:cNvSpPr>
              <a:spLocks noChangeArrowheads="1"/>
            </p:cNvSpPr>
            <p:nvPr/>
          </p:nvSpPr>
          <p:spPr bwMode="auto">
            <a:xfrm>
              <a:off x="3573727" y="3451225"/>
              <a:ext cx="447146"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482579" y="364502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endParaRPr lang="en-US" altLang="zh-CN" sz="2000" b="1" baseline="-25000" dirty="0">
                <a:solidFill>
                  <a:srgbClr val="C00000"/>
                </a:solidFill>
                <a:latin typeface="+mn-lt"/>
                <a:ea typeface="黑体" panose="02010609060101010101" pitchFamily="2" charset="-122"/>
              </a:endParaRPr>
            </a:p>
          </p:txBody>
        </p:sp>
        <p:sp>
          <p:nvSpPr>
            <p:cNvPr id="548" name="Rectangle 334"/>
            <p:cNvSpPr>
              <a:spLocks noChangeArrowheads="1"/>
            </p:cNvSpPr>
            <p:nvPr/>
          </p:nvSpPr>
          <p:spPr bwMode="auto">
            <a:xfrm>
              <a:off x="4151577" y="42227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endParaRPr lang="en-US" altLang="zh-CN" sz="2000" b="1">
                <a:solidFill>
                  <a:srgbClr val="C00000"/>
                </a:solidFill>
                <a:latin typeface="+mn-lt"/>
                <a:ea typeface="黑体" panose="02010609060101010101" pitchFamily="2" charset="-122"/>
              </a:endParaRPr>
            </a:p>
          </p:txBody>
        </p:sp>
        <p:sp>
          <p:nvSpPr>
            <p:cNvPr id="549" name="Rectangle 335"/>
            <p:cNvSpPr>
              <a:spLocks noChangeArrowheads="1"/>
            </p:cNvSpPr>
            <p:nvPr/>
          </p:nvSpPr>
          <p:spPr bwMode="auto">
            <a:xfrm>
              <a:off x="3891890" y="345122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3843735" y="3645024"/>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endParaRPr lang="en-US" altLang="zh-CN" sz="2000" b="1" dirty="0">
                <a:solidFill>
                  <a:srgbClr val="C00000"/>
                </a:solidFill>
                <a:latin typeface="+mn-lt"/>
                <a:ea typeface="黑体" panose="02010609060101010101" pitchFamily="2" charset="-122"/>
              </a:endParaRPr>
            </a:p>
          </p:txBody>
        </p:sp>
        <p:sp>
          <p:nvSpPr>
            <p:cNvPr id="551" name="Rectangle 337"/>
            <p:cNvSpPr>
              <a:spLocks noChangeArrowheads="1"/>
            </p:cNvSpPr>
            <p:nvPr/>
          </p:nvSpPr>
          <p:spPr bwMode="auto">
            <a:xfrm>
              <a:off x="5644357" y="3101976"/>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680472" y="33083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endParaRPr lang="en-US" altLang="zh-CN" sz="2000" b="1">
                <a:solidFill>
                  <a:srgbClr val="C00000"/>
                </a:solidFill>
                <a:latin typeface="+mn-lt"/>
                <a:ea typeface="黑体" panose="02010609060101010101" pitchFamily="2" charset="-122"/>
              </a:endParaRPr>
            </a:p>
          </p:txBody>
        </p:sp>
        <p:sp>
          <p:nvSpPr>
            <p:cNvPr id="553" name="Line 339"/>
            <p:cNvSpPr>
              <a:spLocks noChangeShapeType="1"/>
            </p:cNvSpPr>
            <p:nvPr/>
          </p:nvSpPr>
          <p:spPr bwMode="auto">
            <a:xfrm>
              <a:off x="1638962" y="2590800"/>
              <a:ext cx="0" cy="21796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790421" y="420687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endParaRPr lang="en-US" altLang="zh-CN" sz="2000" b="1" baseline="-25000">
                <a:solidFill>
                  <a:srgbClr val="C00000"/>
                </a:solidFill>
                <a:latin typeface="+mn-lt"/>
                <a:ea typeface="黑体" panose="02010609060101010101" pitchFamily="2" charset="-122"/>
              </a:endParaRPr>
            </a:p>
          </p:txBody>
        </p:sp>
        <p:pic>
          <p:nvPicPr>
            <p:cNvPr id="555" name="Picture 3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43052" y="4937126"/>
              <a:ext cx="62944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316913" y="2662238"/>
              <a:ext cx="0" cy="26717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5400000">
              <a:off x="4633119" y="4175919"/>
              <a:ext cx="0" cy="24558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168894" y="4559300"/>
              <a:ext cx="2148019"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399345" y="4489451"/>
              <a:ext cx="128984" cy="119063"/>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225" y="3292475"/>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endParaRPr lang="en-US" altLang="zh-CN" sz="2200" b="1" baseline="-25000" dirty="0">
                <a:solidFill>
                  <a:srgbClr val="000099"/>
                </a:solidFill>
                <a:latin typeface="+mn-lt"/>
                <a:ea typeface="黑体" panose="02010609060101010101" pitchFamily="2" charset="-122"/>
              </a:endParaRPr>
            </a:p>
          </p:txBody>
        </p:sp>
        <p:sp>
          <p:nvSpPr>
            <p:cNvPr id="561" name="Rectangle 347"/>
            <p:cNvSpPr>
              <a:spLocks noChangeArrowheads="1"/>
            </p:cNvSpPr>
            <p:nvPr/>
          </p:nvSpPr>
          <p:spPr bwMode="auto">
            <a:xfrm>
              <a:off x="2521291" y="1916832"/>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endParaRPr lang="en-US" altLang="zh-CN" sz="2200" b="1" baseline="-25000" dirty="0">
                <a:solidFill>
                  <a:srgbClr val="000099"/>
                </a:solidFill>
                <a:latin typeface="+mn-lt"/>
                <a:ea typeface="黑体" panose="02010609060101010101" pitchFamily="2" charset="-122"/>
              </a:endParaRPr>
            </a:p>
          </p:txBody>
        </p:sp>
        <p:sp>
          <p:nvSpPr>
            <p:cNvPr id="562" name="Line 348"/>
            <p:cNvSpPr>
              <a:spLocks noChangeShapeType="1"/>
            </p:cNvSpPr>
            <p:nvPr/>
          </p:nvSpPr>
          <p:spPr bwMode="auto">
            <a:xfrm rot="-5400000">
              <a:off x="5478397" y="-23217"/>
              <a:ext cx="0" cy="429776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066271" y="5964238"/>
              <a:ext cx="7694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endParaRPr lang="zh-CN" altLang="en-US" sz="2000" b="1">
                <a:latin typeface="+mn-lt"/>
                <a:ea typeface="黑体" panose="02010609060101010101" pitchFamily="2" charset="-122"/>
              </a:endParaRPr>
            </a:p>
          </p:txBody>
        </p:sp>
        <p:sp>
          <p:nvSpPr>
            <p:cNvPr id="564" name="Line 350"/>
            <p:cNvSpPr>
              <a:spLocks noChangeShapeType="1"/>
            </p:cNvSpPr>
            <p:nvPr/>
          </p:nvSpPr>
          <p:spPr bwMode="auto">
            <a:xfrm flipV="1">
              <a:off x="1487620" y="5541964"/>
              <a:ext cx="459184" cy="422275"/>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659717"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599525" y="17303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363913" y="898525"/>
              <a:ext cx="548614" cy="514350"/>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06431"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333075" y="1333501"/>
              <a:ext cx="0" cy="7794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284921" y="1744664"/>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051029" y="898525"/>
              <a:ext cx="548613" cy="514350"/>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58278" y="1744664"/>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24386" y="898525"/>
              <a:ext cx="548614" cy="514350"/>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sp>
        <p:nvSpPr>
          <p:cNvPr id="1263030" name="Text Box 438"/>
          <p:cNvSpPr txBox="1">
            <a:spLocks noChangeArrowheads="1"/>
          </p:cNvSpPr>
          <p:nvPr/>
        </p:nvSpPr>
        <p:spPr bwMode="auto">
          <a:xfrm>
            <a:off x="1137593" y="188640"/>
            <a:ext cx="7991871" cy="1514261"/>
          </a:xfrm>
          <a:prstGeom prst="rect">
            <a:avLst/>
          </a:prstGeom>
          <a:solidFill>
            <a:srgbClr val="FFFF99"/>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kumimoji="0" lang="zh-CN" altLang="en-US" sz="2800" b="1" dirty="0">
                <a:solidFill>
                  <a:srgbClr val="000099"/>
                </a:solidFill>
                <a:latin typeface="+mn-lt"/>
                <a:ea typeface="黑体" panose="02010609060101010101" pitchFamily="2" charset="-122"/>
              </a:rPr>
              <a:t>在同一个局域网上的主机或路由器的</a:t>
            </a:r>
            <a:endParaRPr kumimoji="0" lang="zh-CN" altLang="en-US" sz="2800" b="1" dirty="0">
              <a:solidFill>
                <a:srgbClr val="000099"/>
              </a:solidFill>
              <a:latin typeface="+mn-lt"/>
              <a:ea typeface="黑体" panose="02010609060101010101" pitchFamily="2" charset="-122"/>
            </a:endParaRPr>
          </a:p>
          <a:p>
            <a:pPr algn="ctr">
              <a:lnSpc>
                <a:spcPct val="110000"/>
              </a:lnSpc>
            </a:pP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地址中的网络号必须是一样的。</a:t>
            </a:r>
            <a:endParaRPr kumimoji="0" lang="zh-CN" altLang="en-US" sz="2800" b="1" dirty="0">
              <a:solidFill>
                <a:srgbClr val="000099"/>
              </a:solidFill>
              <a:latin typeface="+mn-lt"/>
              <a:ea typeface="黑体" panose="02010609060101010101" pitchFamily="2" charset="-122"/>
            </a:endParaRPr>
          </a:p>
          <a:p>
            <a:pPr algn="ctr">
              <a:lnSpc>
                <a:spcPct val="110000"/>
              </a:lnSpc>
            </a:pPr>
            <a:r>
              <a:rPr kumimoji="0" lang="zh-CN" altLang="en-US" sz="2800" b="1" dirty="0">
                <a:solidFill>
                  <a:srgbClr val="000099"/>
                </a:solidFill>
                <a:latin typeface="+mn-lt"/>
                <a:ea typeface="黑体" panose="02010609060101010101" pitchFamily="2" charset="-122"/>
              </a:rPr>
              <a:t>图中的网络号就是 </a:t>
            </a: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 </a:t>
            </a:r>
            <a:r>
              <a:rPr kumimoji="0" lang="en-US" altLang="zh-CN" sz="2800" b="1" dirty="0" smtClean="0">
                <a:solidFill>
                  <a:srgbClr val="000099"/>
                </a:solidFill>
                <a:latin typeface="+mn-lt"/>
                <a:ea typeface="黑体" panose="02010609060101010101" pitchFamily="2" charset="-122"/>
              </a:rPr>
              <a:t>net-id</a:t>
            </a:r>
            <a:r>
              <a:rPr kumimoji="0" lang="zh-CN" altLang="en-US" sz="2800" b="1" dirty="0" smtClean="0">
                <a:solidFill>
                  <a:srgbClr val="00B050"/>
                </a:solidFill>
                <a:latin typeface="+mn-lt"/>
                <a:ea typeface="黑体" panose="02010609060101010101" pitchFamily="2" charset="-122"/>
              </a:rPr>
              <a:t>。</a:t>
            </a:r>
            <a:endParaRPr kumimoji="0" lang="en-US" altLang="zh-CN" sz="2800" b="1" dirty="0">
              <a:solidFill>
                <a:srgbClr val="00B050"/>
              </a:solidFill>
              <a:latin typeface="+mn-lt"/>
              <a:ea typeface="黑体" panose="02010609060101010101" pitchFamily="2" charset="-122"/>
            </a:endParaRPr>
          </a:p>
        </p:txBody>
      </p:sp>
      <p:grpSp>
        <p:nvGrpSpPr>
          <p:cNvPr id="884" name="Group 439"/>
          <p:cNvGrpSpPr/>
          <p:nvPr/>
        </p:nvGrpSpPr>
        <p:grpSpPr bwMode="auto">
          <a:xfrm>
            <a:off x="545307" y="3593059"/>
            <a:ext cx="2319336" cy="1563688"/>
            <a:chOff x="235" y="2149"/>
            <a:chExt cx="1461" cy="985"/>
          </a:xfrm>
        </p:grpSpPr>
        <p:sp>
          <p:nvSpPr>
            <p:cNvPr id="885" name="Line 440"/>
            <p:cNvSpPr>
              <a:spLocks noChangeShapeType="1"/>
            </p:cNvSpPr>
            <p:nvPr/>
          </p:nvSpPr>
          <p:spPr bwMode="auto">
            <a:xfrm>
              <a:off x="235" y="2149"/>
              <a:ext cx="666"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6" name="Line 441"/>
            <p:cNvSpPr>
              <a:spLocks noChangeShapeType="1"/>
            </p:cNvSpPr>
            <p:nvPr/>
          </p:nvSpPr>
          <p:spPr bwMode="auto">
            <a:xfrm>
              <a:off x="246" y="2841"/>
              <a:ext cx="655"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7" name="Line 442"/>
            <p:cNvSpPr>
              <a:spLocks noChangeShapeType="1"/>
            </p:cNvSpPr>
            <p:nvPr/>
          </p:nvSpPr>
          <p:spPr bwMode="auto">
            <a:xfrm>
              <a:off x="1151" y="3134"/>
              <a:ext cx="545"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84"/>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88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endParaRPr lang="zh-CN" altLang="en-US" dirty="0"/>
          </a:p>
        </p:txBody>
      </p:sp>
      <p:grpSp>
        <p:nvGrpSpPr>
          <p:cNvPr id="448" name="组合 447"/>
          <p:cNvGrpSpPr/>
          <p:nvPr/>
        </p:nvGrpSpPr>
        <p:grpSpPr>
          <a:xfrm>
            <a:off x="587729" y="1198075"/>
            <a:ext cx="9117799" cy="5399576"/>
            <a:chOff x="268651" y="898525"/>
            <a:chExt cx="9549790" cy="5699126"/>
          </a:xfrm>
        </p:grpSpPr>
        <p:sp>
          <p:nvSpPr>
            <p:cNvPr id="449" name="AutoShape 2"/>
            <p:cNvSpPr>
              <a:spLocks noChangeArrowheads="1"/>
            </p:cNvSpPr>
            <p:nvPr/>
          </p:nvSpPr>
          <p:spPr bwMode="auto">
            <a:xfrm>
              <a:off x="1463543" y="1793876"/>
              <a:ext cx="7064904" cy="3902075"/>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310600" y="2538414"/>
              <a:ext cx="5188611"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284920" y="5426076"/>
              <a:ext cx="0" cy="8556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3943483" y="5403850"/>
              <a:ext cx="0" cy="8524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632319" y="5192714"/>
              <a:ext cx="2684594"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4" name="Freeform 8"/>
            <p:cNvSpPr/>
            <p:nvPr/>
          </p:nvSpPr>
          <p:spPr bwMode="auto">
            <a:xfrm>
              <a:off x="3480859" y="4514850"/>
              <a:ext cx="1819540"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5" name="Line 9"/>
            <p:cNvSpPr>
              <a:spLocks noChangeShapeType="1"/>
            </p:cNvSpPr>
            <p:nvPr/>
          </p:nvSpPr>
          <p:spPr bwMode="auto">
            <a:xfrm>
              <a:off x="3021675" y="4629150"/>
              <a:ext cx="261064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479021" y="2455863"/>
              <a:ext cx="1006079"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2983839" y="3086101"/>
              <a:ext cx="1183217"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720828" y="3081339"/>
              <a:ext cx="1052513"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9" name="Rectangle 13"/>
            <p:cNvSpPr>
              <a:spLocks noChangeArrowheads="1"/>
            </p:cNvSpPr>
            <p:nvPr/>
          </p:nvSpPr>
          <p:spPr bwMode="auto">
            <a:xfrm>
              <a:off x="1638962" y="4570414"/>
              <a:ext cx="111786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024996" y="4033838"/>
              <a:ext cx="613966"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024996" y="2930525"/>
              <a:ext cx="613966"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672556" y="2846389"/>
              <a:ext cx="1714633"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345796" y="1773239"/>
              <a:ext cx="5441421"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576366" y="2828925"/>
              <a:ext cx="1284684"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313474" y="4095750"/>
              <a:ext cx="67931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327232" y="3001964"/>
              <a:ext cx="677598"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75223" y="4770439"/>
              <a:ext cx="1859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endParaRPr lang="en-US" altLang="zh-CN" sz="2000" b="1">
                <a:solidFill>
                  <a:srgbClr val="333399"/>
                </a:solidFill>
                <a:latin typeface="+mn-lt"/>
                <a:ea typeface="黑体" panose="02010609060101010101" pitchFamily="2" charset="-122"/>
              </a:endParaRPr>
            </a:p>
          </p:txBody>
        </p:sp>
        <p:sp>
          <p:nvSpPr>
            <p:cNvPr id="468" name="Oval 22"/>
            <p:cNvSpPr>
              <a:spLocks noChangeArrowheads="1"/>
            </p:cNvSpPr>
            <p:nvPr/>
          </p:nvSpPr>
          <p:spPr bwMode="auto">
            <a:xfrm>
              <a:off x="3883290" y="5621338"/>
              <a:ext cx="127265" cy="1190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627725" y="3616325"/>
              <a:ext cx="546894" cy="515938"/>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637361" y="6081714"/>
              <a:ext cx="545173" cy="515937"/>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013194" y="6065839"/>
              <a:ext cx="546894" cy="515937"/>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627725" y="2509839"/>
              <a:ext cx="546894" cy="517525"/>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838010" y="3657600"/>
              <a:ext cx="548613" cy="514350"/>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838010" y="2581275"/>
              <a:ext cx="548613" cy="515938"/>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058592" y="192087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392534" y="2218457"/>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endParaRPr lang="en-US" altLang="zh-CN" sz="2200" b="1">
                <a:solidFill>
                  <a:srgbClr val="000099"/>
                </a:solidFill>
                <a:latin typeface="+mn-lt"/>
                <a:ea typeface="黑体" panose="02010609060101010101" pitchFamily="2" charset="-122"/>
              </a:endParaRPr>
            </a:p>
          </p:txBody>
        </p:sp>
        <p:sp>
          <p:nvSpPr>
            <p:cNvPr id="477" name="Rectangle 187"/>
            <p:cNvSpPr>
              <a:spLocks noChangeArrowheads="1"/>
            </p:cNvSpPr>
            <p:nvPr/>
          </p:nvSpPr>
          <p:spPr bwMode="auto">
            <a:xfrm>
              <a:off x="3866092" y="1482726"/>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77494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endParaRPr lang="en-US" altLang="zh-CN" sz="2200" b="1" dirty="0">
                <a:latin typeface="+mn-lt"/>
                <a:ea typeface="黑体" panose="02010609060101010101" pitchFamily="2" charset="-122"/>
              </a:endParaRPr>
            </a:p>
          </p:txBody>
        </p:sp>
        <p:sp>
          <p:nvSpPr>
            <p:cNvPr id="479" name="Rectangle 189"/>
            <p:cNvSpPr>
              <a:spLocks noChangeArrowheads="1"/>
            </p:cNvSpPr>
            <p:nvPr/>
          </p:nvSpPr>
          <p:spPr bwMode="auto">
            <a:xfrm>
              <a:off x="5539450"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42422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endParaRPr lang="en-US" altLang="zh-CN" sz="2200" b="1">
                <a:latin typeface="+mn-lt"/>
                <a:ea typeface="黑体" panose="02010609060101010101" pitchFamily="2" charset="-122"/>
              </a:endParaRPr>
            </a:p>
          </p:txBody>
        </p:sp>
        <p:sp>
          <p:nvSpPr>
            <p:cNvPr id="481" name="Rectangle 191"/>
            <p:cNvSpPr>
              <a:spLocks noChangeArrowheads="1"/>
            </p:cNvSpPr>
            <p:nvPr/>
          </p:nvSpPr>
          <p:spPr bwMode="auto">
            <a:xfrm>
              <a:off x="7266121"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01021" y="14128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endParaRPr lang="en-US" altLang="zh-CN" sz="2200" b="1">
                <a:latin typeface="+mn-lt"/>
                <a:ea typeface="黑体" panose="02010609060101010101" pitchFamily="2" charset="-122"/>
              </a:endParaRPr>
            </a:p>
          </p:txBody>
        </p:sp>
        <p:sp>
          <p:nvSpPr>
            <p:cNvPr id="483" name="Rectangle 193"/>
            <p:cNvSpPr>
              <a:spLocks noChangeArrowheads="1"/>
            </p:cNvSpPr>
            <p:nvPr/>
          </p:nvSpPr>
          <p:spPr bwMode="auto">
            <a:xfrm>
              <a:off x="4516173" y="2138363"/>
              <a:ext cx="29237" cy="5381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141258" y="2630488"/>
              <a:ext cx="701675" cy="385762"/>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634839" y="2371726"/>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713950" y="23812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endParaRPr lang="en-US" altLang="zh-CN" sz="2000" b="1">
                <a:solidFill>
                  <a:srgbClr val="0000CC"/>
                </a:solidFill>
                <a:latin typeface="+mn-lt"/>
                <a:ea typeface="黑体" panose="02010609060101010101" pitchFamily="2" charset="-122"/>
              </a:endParaRPr>
            </a:p>
          </p:txBody>
        </p:sp>
        <p:sp>
          <p:nvSpPr>
            <p:cNvPr id="487" name="Rectangle 222"/>
            <p:cNvSpPr>
              <a:spLocks noChangeArrowheads="1"/>
            </p:cNvSpPr>
            <p:nvPr/>
          </p:nvSpPr>
          <p:spPr bwMode="auto">
            <a:xfrm>
              <a:off x="3733668" y="2519364"/>
              <a:ext cx="447146"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3845455" y="2509838"/>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endParaRPr lang="en-US" altLang="zh-CN" sz="2000" b="1" baseline="-25000">
                <a:solidFill>
                  <a:srgbClr val="0000CC"/>
                </a:solidFill>
                <a:latin typeface="+mn-lt"/>
                <a:ea typeface="黑体" panose="02010609060101010101" pitchFamily="2" charset="-122"/>
              </a:endParaRPr>
            </a:p>
          </p:txBody>
        </p:sp>
        <p:sp>
          <p:nvSpPr>
            <p:cNvPr id="489" name="Oval 224"/>
            <p:cNvSpPr>
              <a:spLocks noChangeArrowheads="1"/>
            </p:cNvSpPr>
            <p:nvPr/>
          </p:nvSpPr>
          <p:spPr bwMode="auto">
            <a:xfrm>
              <a:off x="4473179" y="242252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139422" y="1616075"/>
              <a:ext cx="7807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435579" y="40671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440738" y="2960689"/>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67128" y="3686176"/>
              <a:ext cx="10937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278960" y="420211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endParaRPr lang="en-US" altLang="zh-CN" sz="2000" b="1">
                <a:solidFill>
                  <a:srgbClr val="0000CC"/>
                </a:solidFill>
                <a:latin typeface="+mn-lt"/>
                <a:ea typeface="黑体" panose="02010609060101010101" pitchFamily="2" charset="-122"/>
              </a:endParaRPr>
            </a:p>
          </p:txBody>
        </p:sp>
        <p:sp>
          <p:nvSpPr>
            <p:cNvPr id="495" name="Rectangle 230"/>
            <p:cNvSpPr>
              <a:spLocks noChangeArrowheads="1"/>
            </p:cNvSpPr>
            <p:nvPr/>
          </p:nvSpPr>
          <p:spPr bwMode="auto">
            <a:xfrm>
              <a:off x="8540486" y="4197350"/>
              <a:ext cx="109206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640233" y="4257676"/>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endParaRPr lang="en-US" altLang="zh-CN" sz="2200" b="1">
                <a:latin typeface="+mn-lt"/>
                <a:ea typeface="黑体" panose="02010609060101010101" pitchFamily="2" charset="-122"/>
              </a:endParaRPr>
            </a:p>
          </p:txBody>
        </p:sp>
        <p:sp>
          <p:nvSpPr>
            <p:cNvPr id="497" name="Rectangle 232"/>
            <p:cNvSpPr>
              <a:spLocks noChangeArrowheads="1"/>
            </p:cNvSpPr>
            <p:nvPr/>
          </p:nvSpPr>
          <p:spPr bwMode="auto">
            <a:xfrm>
              <a:off x="8540486" y="3086100"/>
              <a:ext cx="109206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640233" y="314801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endParaRPr lang="en-US" altLang="zh-CN" sz="2200" b="1">
                <a:latin typeface="+mn-lt"/>
                <a:ea typeface="黑体" panose="02010609060101010101" pitchFamily="2" charset="-122"/>
              </a:endParaRPr>
            </a:p>
          </p:txBody>
        </p:sp>
        <p:sp>
          <p:nvSpPr>
            <p:cNvPr id="499" name="Rectangle 235"/>
            <p:cNvSpPr>
              <a:spLocks noChangeArrowheads="1"/>
            </p:cNvSpPr>
            <p:nvPr/>
          </p:nvSpPr>
          <p:spPr bwMode="auto">
            <a:xfrm>
              <a:off x="5415625"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endParaRPr lang="en-US" altLang="zh-CN" sz="2200" b="1" dirty="0">
                <a:latin typeface="+mn-lt"/>
                <a:ea typeface="黑体" panose="02010609060101010101" pitchFamily="2" charset="-122"/>
              </a:endParaRPr>
            </a:p>
          </p:txBody>
        </p:sp>
        <p:sp>
          <p:nvSpPr>
            <p:cNvPr id="500" name="Rectangle 236"/>
            <p:cNvSpPr>
              <a:spLocks noChangeArrowheads="1"/>
            </p:cNvSpPr>
            <p:nvPr/>
          </p:nvSpPr>
          <p:spPr bwMode="auto">
            <a:xfrm>
              <a:off x="3976159" y="5605464"/>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016896"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endParaRPr lang="en-US" altLang="zh-CN" sz="2200" b="1" dirty="0">
                <a:latin typeface="+mn-lt"/>
                <a:ea typeface="黑体" panose="02010609060101010101" pitchFamily="2" charset="-122"/>
              </a:endParaRPr>
            </a:p>
          </p:txBody>
        </p:sp>
        <p:sp>
          <p:nvSpPr>
            <p:cNvPr id="502" name="Oval 238"/>
            <p:cNvSpPr>
              <a:spLocks noChangeArrowheads="1"/>
            </p:cNvSpPr>
            <p:nvPr/>
          </p:nvSpPr>
          <p:spPr bwMode="auto">
            <a:xfrm>
              <a:off x="5238486" y="5634038"/>
              <a:ext cx="99748"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6505" y="2955926"/>
              <a:ext cx="9699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85248" y="3589338"/>
              <a:ext cx="12060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endParaRPr lang="en-US" altLang="zh-CN" sz="2200" b="1">
                <a:solidFill>
                  <a:srgbClr val="000099"/>
                </a:solidFill>
                <a:latin typeface="+mn-lt"/>
                <a:ea typeface="黑体" panose="02010609060101010101" pitchFamily="2" charset="-122"/>
              </a:endParaRPr>
            </a:p>
          </p:txBody>
        </p:sp>
        <p:sp>
          <p:nvSpPr>
            <p:cNvPr id="505" name="Rectangle 241"/>
            <p:cNvSpPr>
              <a:spLocks noChangeArrowheads="1"/>
            </p:cNvSpPr>
            <p:nvPr/>
          </p:nvSpPr>
          <p:spPr bwMode="auto">
            <a:xfrm>
              <a:off x="7463897" y="2663826"/>
              <a:ext cx="78078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407709" y="4386264"/>
              <a:ext cx="703395" cy="384175"/>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553209" y="4386264"/>
              <a:ext cx="703394" cy="384175"/>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08" name="Oval 294"/>
            <p:cNvSpPr>
              <a:spLocks noChangeArrowheads="1"/>
            </p:cNvSpPr>
            <p:nvPr/>
          </p:nvSpPr>
          <p:spPr bwMode="auto">
            <a:xfrm>
              <a:off x="3444743" y="4589463"/>
              <a:ext cx="101467"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248805" y="4583114"/>
              <a:ext cx="99748" cy="90487"/>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0" name="Oval 296"/>
            <p:cNvSpPr>
              <a:spLocks noChangeArrowheads="1"/>
            </p:cNvSpPr>
            <p:nvPr/>
          </p:nvSpPr>
          <p:spPr bwMode="auto">
            <a:xfrm>
              <a:off x="5694231" y="4227514"/>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741466" y="30559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2944284" y="4114801"/>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017433" y="3079750"/>
              <a:ext cx="98029" cy="90488"/>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4927203" y="2724151"/>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4951281" y="2886075"/>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endParaRPr lang="en-US" altLang="zh-CN" sz="2000" b="1">
                <a:solidFill>
                  <a:srgbClr val="0000CC"/>
                </a:solidFill>
                <a:latin typeface="+mn-lt"/>
                <a:ea typeface="黑体" panose="02010609060101010101" pitchFamily="2" charset="-122"/>
              </a:endParaRPr>
            </a:p>
          </p:txBody>
        </p:sp>
        <p:sp>
          <p:nvSpPr>
            <p:cNvPr id="516" name="Rectangle 302"/>
            <p:cNvSpPr>
              <a:spLocks noChangeArrowheads="1"/>
            </p:cNvSpPr>
            <p:nvPr/>
          </p:nvSpPr>
          <p:spPr bwMode="auto">
            <a:xfrm>
              <a:off x="2856575" y="2868613"/>
              <a:ext cx="109034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2985559" y="2855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endParaRPr lang="en-US" altLang="zh-CN" sz="2000" b="1">
                <a:solidFill>
                  <a:srgbClr val="0000CC"/>
                </a:solidFill>
                <a:latin typeface="+mn-lt"/>
                <a:ea typeface="黑体" panose="02010609060101010101" pitchFamily="2" charset="-122"/>
              </a:endParaRPr>
            </a:p>
          </p:txBody>
        </p:sp>
        <p:sp>
          <p:nvSpPr>
            <p:cNvPr id="518" name="Rectangle 304"/>
            <p:cNvSpPr>
              <a:spLocks noChangeArrowheads="1"/>
            </p:cNvSpPr>
            <p:nvPr/>
          </p:nvSpPr>
          <p:spPr bwMode="auto">
            <a:xfrm>
              <a:off x="2058591" y="3525838"/>
              <a:ext cx="109378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022476" y="377666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endParaRPr lang="en-US" altLang="zh-CN" sz="2000" b="1" dirty="0">
                <a:solidFill>
                  <a:srgbClr val="0000CC"/>
                </a:solidFill>
                <a:latin typeface="+mn-lt"/>
                <a:ea typeface="黑体" panose="02010609060101010101" pitchFamily="2" charset="-122"/>
              </a:endParaRPr>
            </a:p>
          </p:txBody>
        </p:sp>
        <p:sp>
          <p:nvSpPr>
            <p:cNvPr id="520" name="Rectangle 306"/>
            <p:cNvSpPr>
              <a:spLocks noChangeArrowheads="1"/>
            </p:cNvSpPr>
            <p:nvPr/>
          </p:nvSpPr>
          <p:spPr bwMode="auto">
            <a:xfrm>
              <a:off x="5671874" y="3394075"/>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692511" y="3900488"/>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endParaRPr lang="en-US" altLang="zh-CN" sz="2000" b="1">
                <a:solidFill>
                  <a:srgbClr val="0000CC"/>
                </a:solidFill>
                <a:latin typeface="+mn-lt"/>
                <a:ea typeface="黑体" panose="02010609060101010101" pitchFamily="2" charset="-122"/>
              </a:endParaRPr>
            </a:p>
          </p:txBody>
        </p:sp>
        <p:sp>
          <p:nvSpPr>
            <p:cNvPr id="522" name="Rectangle 308"/>
            <p:cNvSpPr>
              <a:spLocks noChangeArrowheads="1"/>
            </p:cNvSpPr>
            <p:nvPr/>
          </p:nvSpPr>
          <p:spPr bwMode="auto">
            <a:xfrm>
              <a:off x="5080264" y="4278313"/>
              <a:ext cx="10937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4922044" y="47307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endParaRPr lang="en-US" altLang="zh-CN" sz="2000" b="1">
                <a:solidFill>
                  <a:srgbClr val="0000CC"/>
                </a:solidFill>
                <a:latin typeface="+mn-lt"/>
                <a:ea typeface="黑体" panose="02010609060101010101" pitchFamily="2" charset="-122"/>
              </a:endParaRPr>
            </a:p>
          </p:txBody>
        </p:sp>
        <p:sp>
          <p:nvSpPr>
            <p:cNvPr id="524" name="Rectangle 310"/>
            <p:cNvSpPr>
              <a:spLocks noChangeArrowheads="1"/>
            </p:cNvSpPr>
            <p:nvPr/>
          </p:nvSpPr>
          <p:spPr bwMode="auto">
            <a:xfrm>
              <a:off x="3155819" y="4278313"/>
              <a:ext cx="109034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250407" y="4713289"/>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endParaRPr lang="en-US" altLang="zh-CN" sz="2000" b="1">
                <a:solidFill>
                  <a:srgbClr val="0000CC"/>
                </a:solidFill>
                <a:latin typeface="+mn-lt"/>
                <a:ea typeface="黑体" panose="02010609060101010101" pitchFamily="2" charset="-122"/>
              </a:endParaRPr>
            </a:p>
          </p:txBody>
        </p:sp>
        <p:sp>
          <p:nvSpPr>
            <p:cNvPr id="526" name="Rectangle 312"/>
            <p:cNvSpPr>
              <a:spLocks noChangeArrowheads="1"/>
            </p:cNvSpPr>
            <p:nvPr/>
          </p:nvSpPr>
          <p:spPr bwMode="auto">
            <a:xfrm>
              <a:off x="412751" y="3013075"/>
              <a:ext cx="109206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268651" y="3074988"/>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endParaRPr lang="en-US" altLang="zh-CN" sz="2200" b="1" dirty="0">
                <a:latin typeface="+mn-lt"/>
                <a:ea typeface="黑体" panose="02010609060101010101" pitchFamily="2" charset="-122"/>
              </a:endParaRPr>
            </a:p>
          </p:txBody>
        </p:sp>
        <p:sp>
          <p:nvSpPr>
            <p:cNvPr id="528" name="Rectangle 314"/>
            <p:cNvSpPr>
              <a:spLocks noChangeArrowheads="1"/>
            </p:cNvSpPr>
            <p:nvPr/>
          </p:nvSpPr>
          <p:spPr bwMode="auto">
            <a:xfrm>
              <a:off x="1582209" y="4341813"/>
              <a:ext cx="109206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714634" y="4760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endParaRPr lang="en-US" altLang="zh-CN" sz="2000" b="1">
                <a:solidFill>
                  <a:srgbClr val="0000CC"/>
                </a:solidFill>
                <a:latin typeface="+mn-lt"/>
                <a:ea typeface="黑体" panose="02010609060101010101" pitchFamily="2" charset="-122"/>
              </a:endParaRPr>
            </a:p>
          </p:txBody>
        </p:sp>
        <p:sp>
          <p:nvSpPr>
            <p:cNvPr id="530" name="Rectangle 316"/>
            <p:cNvSpPr>
              <a:spLocks noChangeArrowheads="1"/>
            </p:cNvSpPr>
            <p:nvPr/>
          </p:nvSpPr>
          <p:spPr bwMode="auto">
            <a:xfrm>
              <a:off x="412751" y="4121151"/>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268651" y="41830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222.1.3.1</a:t>
              </a:r>
              <a:endParaRPr lang="en-US" altLang="zh-CN" sz="2200" b="1" dirty="0">
                <a:latin typeface="+mn-lt"/>
                <a:ea typeface="黑体" panose="02010609060101010101" pitchFamily="2" charset="-122"/>
              </a:endParaRPr>
            </a:p>
          </p:txBody>
        </p:sp>
        <p:sp>
          <p:nvSpPr>
            <p:cNvPr id="532" name="Oval 318"/>
            <p:cNvSpPr>
              <a:spLocks noChangeArrowheads="1"/>
            </p:cNvSpPr>
            <p:nvPr/>
          </p:nvSpPr>
          <p:spPr bwMode="auto">
            <a:xfrm>
              <a:off x="1427428" y="3998913"/>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418829" y="28908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178977" y="4537076"/>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746508" y="4398963"/>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092186" y="417671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endParaRPr lang="en-US" altLang="zh-CN" sz="2000" b="1" baseline="-25000">
                <a:solidFill>
                  <a:srgbClr val="0000CC"/>
                </a:solidFill>
                <a:latin typeface="+mn-lt"/>
                <a:ea typeface="黑体" panose="02010609060101010101" pitchFamily="2" charset="-122"/>
              </a:endParaRPr>
            </a:p>
          </p:txBody>
        </p:sp>
        <p:sp>
          <p:nvSpPr>
            <p:cNvPr id="537" name="Rectangle 323"/>
            <p:cNvSpPr>
              <a:spLocks noChangeArrowheads="1"/>
            </p:cNvSpPr>
            <p:nvPr/>
          </p:nvSpPr>
          <p:spPr bwMode="auto">
            <a:xfrm>
              <a:off x="6289279" y="4340225"/>
              <a:ext cx="44886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279760" y="417512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endParaRPr lang="en-US" altLang="zh-CN" sz="2000" b="1" baseline="-25000">
                <a:solidFill>
                  <a:srgbClr val="0000CC"/>
                </a:solidFill>
                <a:latin typeface="+mn-lt"/>
                <a:ea typeface="黑体" panose="02010609060101010101" pitchFamily="2" charset="-122"/>
              </a:endParaRPr>
            </a:p>
          </p:txBody>
        </p:sp>
        <p:sp>
          <p:nvSpPr>
            <p:cNvPr id="539" name="Rectangle 325"/>
            <p:cNvSpPr>
              <a:spLocks noChangeArrowheads="1"/>
            </p:cNvSpPr>
            <p:nvPr/>
          </p:nvSpPr>
          <p:spPr bwMode="auto">
            <a:xfrm>
              <a:off x="1626924" y="3022601"/>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712640" y="3005782"/>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222.1.3.</a:t>
              </a:r>
              <a:endParaRPr lang="en-US" altLang="zh-CN" sz="2200" b="1">
                <a:solidFill>
                  <a:srgbClr val="000099"/>
                </a:solidFill>
                <a:latin typeface="+mn-lt"/>
                <a:ea typeface="黑体" panose="02010609060101010101" pitchFamily="2" charset="-122"/>
              </a:endParaRPr>
            </a:p>
          </p:txBody>
        </p:sp>
        <p:sp>
          <p:nvSpPr>
            <p:cNvPr id="541" name="Rectangle 327"/>
            <p:cNvSpPr>
              <a:spLocks noChangeArrowheads="1"/>
            </p:cNvSpPr>
            <p:nvPr/>
          </p:nvSpPr>
          <p:spPr bwMode="auto">
            <a:xfrm>
              <a:off x="1663039" y="2725739"/>
              <a:ext cx="777346"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1793242" y="2708920"/>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endParaRPr lang="en-US" altLang="zh-CN" sz="2200" b="1" baseline="-25000" dirty="0">
                <a:solidFill>
                  <a:srgbClr val="000099"/>
                </a:solidFill>
                <a:latin typeface="+mn-lt"/>
                <a:ea typeface="黑体" panose="02010609060101010101" pitchFamily="2" charset="-122"/>
              </a:endParaRPr>
            </a:p>
          </p:txBody>
        </p:sp>
        <p:sp>
          <p:nvSpPr>
            <p:cNvPr id="543" name="Rectangle 329"/>
            <p:cNvSpPr>
              <a:spLocks noChangeArrowheads="1"/>
            </p:cNvSpPr>
            <p:nvPr/>
          </p:nvSpPr>
          <p:spPr bwMode="auto">
            <a:xfrm>
              <a:off x="4289161" y="3816350"/>
              <a:ext cx="4505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326196" y="3086100"/>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324475" y="3292476"/>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endParaRPr lang="en-US" altLang="zh-CN" sz="2000" b="1" baseline="-25000">
                <a:solidFill>
                  <a:srgbClr val="C00000"/>
                </a:solidFill>
                <a:latin typeface="+mn-lt"/>
                <a:ea typeface="黑体" panose="02010609060101010101" pitchFamily="2" charset="-122"/>
              </a:endParaRPr>
            </a:p>
          </p:txBody>
        </p:sp>
        <p:sp>
          <p:nvSpPr>
            <p:cNvPr id="546" name="Rectangle 332"/>
            <p:cNvSpPr>
              <a:spLocks noChangeArrowheads="1"/>
            </p:cNvSpPr>
            <p:nvPr/>
          </p:nvSpPr>
          <p:spPr bwMode="auto">
            <a:xfrm>
              <a:off x="3573727" y="3451225"/>
              <a:ext cx="447146"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482579" y="364502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endParaRPr lang="en-US" altLang="zh-CN" sz="2000" b="1" baseline="-25000" dirty="0">
                <a:solidFill>
                  <a:srgbClr val="C00000"/>
                </a:solidFill>
                <a:latin typeface="+mn-lt"/>
                <a:ea typeface="黑体" panose="02010609060101010101" pitchFamily="2" charset="-122"/>
              </a:endParaRPr>
            </a:p>
          </p:txBody>
        </p:sp>
        <p:sp>
          <p:nvSpPr>
            <p:cNvPr id="548" name="Rectangle 334"/>
            <p:cNvSpPr>
              <a:spLocks noChangeArrowheads="1"/>
            </p:cNvSpPr>
            <p:nvPr/>
          </p:nvSpPr>
          <p:spPr bwMode="auto">
            <a:xfrm>
              <a:off x="4151577" y="42227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endParaRPr lang="en-US" altLang="zh-CN" sz="2000" b="1">
                <a:solidFill>
                  <a:srgbClr val="C00000"/>
                </a:solidFill>
                <a:latin typeface="+mn-lt"/>
                <a:ea typeface="黑体" panose="02010609060101010101" pitchFamily="2" charset="-122"/>
              </a:endParaRPr>
            </a:p>
          </p:txBody>
        </p:sp>
        <p:sp>
          <p:nvSpPr>
            <p:cNvPr id="549" name="Rectangle 335"/>
            <p:cNvSpPr>
              <a:spLocks noChangeArrowheads="1"/>
            </p:cNvSpPr>
            <p:nvPr/>
          </p:nvSpPr>
          <p:spPr bwMode="auto">
            <a:xfrm>
              <a:off x="3891890" y="345122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3843735" y="3645024"/>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endParaRPr lang="en-US" altLang="zh-CN" sz="2000" b="1" dirty="0">
                <a:solidFill>
                  <a:srgbClr val="C00000"/>
                </a:solidFill>
                <a:latin typeface="+mn-lt"/>
                <a:ea typeface="黑体" panose="02010609060101010101" pitchFamily="2" charset="-122"/>
              </a:endParaRPr>
            </a:p>
          </p:txBody>
        </p:sp>
        <p:sp>
          <p:nvSpPr>
            <p:cNvPr id="551" name="Rectangle 337"/>
            <p:cNvSpPr>
              <a:spLocks noChangeArrowheads="1"/>
            </p:cNvSpPr>
            <p:nvPr/>
          </p:nvSpPr>
          <p:spPr bwMode="auto">
            <a:xfrm>
              <a:off x="5644357" y="3101976"/>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680472" y="33083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endParaRPr lang="en-US" altLang="zh-CN" sz="2000" b="1">
                <a:solidFill>
                  <a:srgbClr val="C00000"/>
                </a:solidFill>
                <a:latin typeface="+mn-lt"/>
                <a:ea typeface="黑体" panose="02010609060101010101" pitchFamily="2" charset="-122"/>
              </a:endParaRPr>
            </a:p>
          </p:txBody>
        </p:sp>
        <p:sp>
          <p:nvSpPr>
            <p:cNvPr id="553" name="Line 339"/>
            <p:cNvSpPr>
              <a:spLocks noChangeShapeType="1"/>
            </p:cNvSpPr>
            <p:nvPr/>
          </p:nvSpPr>
          <p:spPr bwMode="auto">
            <a:xfrm>
              <a:off x="1638962" y="2590800"/>
              <a:ext cx="0" cy="21796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790421" y="420687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endParaRPr lang="en-US" altLang="zh-CN" sz="2000" b="1" baseline="-25000">
                <a:solidFill>
                  <a:srgbClr val="C00000"/>
                </a:solidFill>
                <a:latin typeface="+mn-lt"/>
                <a:ea typeface="黑体" panose="02010609060101010101" pitchFamily="2" charset="-122"/>
              </a:endParaRPr>
            </a:p>
          </p:txBody>
        </p:sp>
        <p:pic>
          <p:nvPicPr>
            <p:cNvPr id="555" name="Picture 3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43052" y="4937126"/>
              <a:ext cx="62944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316913" y="2662238"/>
              <a:ext cx="0" cy="26717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5400000">
              <a:off x="4633119" y="4175919"/>
              <a:ext cx="0" cy="24558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168894" y="4559300"/>
              <a:ext cx="2148019"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399345" y="4489451"/>
              <a:ext cx="128984" cy="119063"/>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225" y="3292475"/>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endParaRPr lang="en-US" altLang="zh-CN" sz="2200" b="1" baseline="-25000" dirty="0">
                <a:solidFill>
                  <a:srgbClr val="000099"/>
                </a:solidFill>
                <a:latin typeface="+mn-lt"/>
                <a:ea typeface="黑体" panose="02010609060101010101" pitchFamily="2" charset="-122"/>
              </a:endParaRPr>
            </a:p>
          </p:txBody>
        </p:sp>
        <p:sp>
          <p:nvSpPr>
            <p:cNvPr id="561" name="Rectangle 347"/>
            <p:cNvSpPr>
              <a:spLocks noChangeArrowheads="1"/>
            </p:cNvSpPr>
            <p:nvPr/>
          </p:nvSpPr>
          <p:spPr bwMode="auto">
            <a:xfrm>
              <a:off x="2521291" y="1916832"/>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endParaRPr lang="en-US" altLang="zh-CN" sz="2200" b="1" baseline="-25000" dirty="0">
                <a:solidFill>
                  <a:srgbClr val="000099"/>
                </a:solidFill>
                <a:latin typeface="+mn-lt"/>
                <a:ea typeface="黑体" panose="02010609060101010101" pitchFamily="2" charset="-122"/>
              </a:endParaRPr>
            </a:p>
          </p:txBody>
        </p:sp>
        <p:sp>
          <p:nvSpPr>
            <p:cNvPr id="562" name="Line 348"/>
            <p:cNvSpPr>
              <a:spLocks noChangeShapeType="1"/>
            </p:cNvSpPr>
            <p:nvPr/>
          </p:nvSpPr>
          <p:spPr bwMode="auto">
            <a:xfrm rot="-5400000">
              <a:off x="5478397" y="-23217"/>
              <a:ext cx="0" cy="429776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066271" y="5964238"/>
              <a:ext cx="7694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endParaRPr lang="zh-CN" altLang="en-US" sz="2000" b="1">
                <a:latin typeface="+mn-lt"/>
                <a:ea typeface="黑体" panose="02010609060101010101" pitchFamily="2" charset="-122"/>
              </a:endParaRPr>
            </a:p>
          </p:txBody>
        </p:sp>
        <p:sp>
          <p:nvSpPr>
            <p:cNvPr id="564" name="Line 350"/>
            <p:cNvSpPr>
              <a:spLocks noChangeShapeType="1"/>
            </p:cNvSpPr>
            <p:nvPr/>
          </p:nvSpPr>
          <p:spPr bwMode="auto">
            <a:xfrm flipV="1">
              <a:off x="1487620" y="5541964"/>
              <a:ext cx="459184" cy="422275"/>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659717"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599525" y="17303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363913" y="898525"/>
              <a:ext cx="548614" cy="514350"/>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06431"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333075" y="1333501"/>
              <a:ext cx="0" cy="7794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284921" y="1744664"/>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051029" y="898525"/>
              <a:ext cx="548613" cy="514350"/>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58278" y="1744664"/>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24386" y="898525"/>
              <a:ext cx="548614" cy="514350"/>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sp>
        <p:nvSpPr>
          <p:cNvPr id="1263030" name="Text Box 438"/>
          <p:cNvSpPr txBox="1">
            <a:spLocks noChangeArrowheads="1"/>
          </p:cNvSpPr>
          <p:nvPr/>
        </p:nvSpPr>
        <p:spPr bwMode="auto">
          <a:xfrm>
            <a:off x="1047778" y="3066867"/>
            <a:ext cx="7991871" cy="1514261"/>
          </a:xfrm>
          <a:prstGeom prst="rect">
            <a:avLst/>
          </a:prstGeom>
          <a:solidFill>
            <a:srgbClr val="FFFF99"/>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kumimoji="0" lang="zh-CN" altLang="en-US" sz="2800" b="1" dirty="0">
                <a:solidFill>
                  <a:srgbClr val="000099"/>
                </a:solidFill>
                <a:latin typeface="+mn-lt"/>
                <a:ea typeface="黑体" panose="02010609060101010101" pitchFamily="2" charset="-122"/>
              </a:rPr>
              <a:t>在同一个局域网上的主机或路由器的</a:t>
            </a:r>
            <a:endParaRPr kumimoji="0" lang="zh-CN" altLang="en-US" sz="2800" b="1" dirty="0">
              <a:solidFill>
                <a:srgbClr val="000099"/>
              </a:solidFill>
              <a:latin typeface="+mn-lt"/>
              <a:ea typeface="黑体" panose="02010609060101010101" pitchFamily="2" charset="-122"/>
            </a:endParaRPr>
          </a:p>
          <a:p>
            <a:pPr algn="ctr">
              <a:lnSpc>
                <a:spcPct val="110000"/>
              </a:lnSpc>
            </a:pP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地址中的网络号必须是一样的。</a:t>
            </a:r>
            <a:endParaRPr kumimoji="0" lang="zh-CN" altLang="en-US" sz="2800" b="1" dirty="0">
              <a:solidFill>
                <a:srgbClr val="000099"/>
              </a:solidFill>
              <a:latin typeface="+mn-lt"/>
              <a:ea typeface="黑体" panose="02010609060101010101" pitchFamily="2" charset="-122"/>
            </a:endParaRPr>
          </a:p>
          <a:p>
            <a:pPr algn="ctr">
              <a:lnSpc>
                <a:spcPct val="110000"/>
              </a:lnSpc>
            </a:pPr>
            <a:r>
              <a:rPr kumimoji="0" lang="zh-CN" altLang="en-US" sz="2800" b="1" dirty="0">
                <a:solidFill>
                  <a:srgbClr val="000099"/>
                </a:solidFill>
                <a:latin typeface="+mn-lt"/>
                <a:ea typeface="黑体" panose="02010609060101010101" pitchFamily="2" charset="-122"/>
              </a:rPr>
              <a:t>图中的网络号就是 </a:t>
            </a: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 </a:t>
            </a:r>
            <a:r>
              <a:rPr kumimoji="0" lang="en-US" altLang="zh-CN" sz="2800" b="1" dirty="0" smtClean="0">
                <a:solidFill>
                  <a:srgbClr val="000099"/>
                </a:solidFill>
                <a:latin typeface="+mn-lt"/>
                <a:ea typeface="黑体" panose="02010609060101010101" pitchFamily="2" charset="-122"/>
              </a:rPr>
              <a:t>net-id</a:t>
            </a:r>
            <a:r>
              <a:rPr kumimoji="0" lang="zh-CN" altLang="en-US" sz="2800" b="1" dirty="0" smtClean="0">
                <a:solidFill>
                  <a:srgbClr val="00B050"/>
                </a:solidFill>
                <a:latin typeface="+mn-lt"/>
                <a:ea typeface="黑体" panose="02010609060101010101" pitchFamily="2" charset="-122"/>
              </a:rPr>
              <a:t>。</a:t>
            </a:r>
            <a:endParaRPr kumimoji="0" lang="en-US" altLang="zh-CN" sz="2800" b="1" dirty="0">
              <a:solidFill>
                <a:srgbClr val="00B050"/>
              </a:solidFill>
              <a:latin typeface="+mn-lt"/>
              <a:ea typeface="黑体" panose="02010609060101010101" pitchFamily="2" charset="-122"/>
            </a:endParaRPr>
          </a:p>
        </p:txBody>
      </p:sp>
      <p:grpSp>
        <p:nvGrpSpPr>
          <p:cNvPr id="443" name="Group 439"/>
          <p:cNvGrpSpPr/>
          <p:nvPr/>
        </p:nvGrpSpPr>
        <p:grpSpPr bwMode="auto">
          <a:xfrm>
            <a:off x="3938165" y="2028578"/>
            <a:ext cx="4177757" cy="896938"/>
            <a:chOff x="2189" y="1097"/>
            <a:chExt cx="2448" cy="565"/>
          </a:xfrm>
        </p:grpSpPr>
        <p:sp>
          <p:nvSpPr>
            <p:cNvPr id="444" name="Line 440"/>
            <p:cNvSpPr>
              <a:spLocks noChangeShapeType="1"/>
            </p:cNvSpPr>
            <p:nvPr/>
          </p:nvSpPr>
          <p:spPr bwMode="auto">
            <a:xfrm>
              <a:off x="2189" y="1105"/>
              <a:ext cx="608"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 name="Line 441"/>
            <p:cNvSpPr>
              <a:spLocks noChangeShapeType="1"/>
            </p:cNvSpPr>
            <p:nvPr/>
          </p:nvSpPr>
          <p:spPr bwMode="auto">
            <a:xfrm>
              <a:off x="3121" y="1097"/>
              <a:ext cx="599"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 name="Line 442"/>
            <p:cNvSpPr>
              <a:spLocks noChangeShapeType="1"/>
            </p:cNvSpPr>
            <p:nvPr/>
          </p:nvSpPr>
          <p:spPr bwMode="auto">
            <a:xfrm>
              <a:off x="4092" y="1097"/>
              <a:ext cx="545"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 name="Line 443"/>
            <p:cNvSpPr>
              <a:spLocks noChangeShapeType="1"/>
            </p:cNvSpPr>
            <p:nvPr/>
          </p:nvSpPr>
          <p:spPr bwMode="auto">
            <a:xfrm>
              <a:off x="2745" y="1662"/>
              <a:ext cx="545"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4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0"/>
                                  </p:stCondLst>
                                  <p:childTnLst>
                                    <p:anim calcmode="discrete" valueType="str">
                                      <p:cBhvr>
                                        <p:cTn id="9" dur="1000" fill="hold"/>
                                        <p:tgtEl>
                                          <p:spTgt spid="4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endParaRPr lang="zh-CN" altLang="en-US" dirty="0"/>
          </a:p>
        </p:txBody>
      </p:sp>
      <p:sp>
        <p:nvSpPr>
          <p:cNvPr id="449" name="AutoShape 2"/>
          <p:cNvSpPr>
            <a:spLocks noChangeArrowheads="1"/>
          </p:cNvSpPr>
          <p:nvPr/>
        </p:nvSpPr>
        <p:spPr bwMode="auto">
          <a:xfrm>
            <a:off x="1728569" y="2046366"/>
            <a:ext cx="6745318" cy="3696979"/>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492073" y="2751770"/>
            <a:ext cx="4953901" cy="3003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377084" y="5487655"/>
            <a:ext cx="0" cy="81068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4096328" y="5466597"/>
            <a:ext cx="0" cy="807681"/>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708768" y="5266558"/>
            <a:ext cx="2563155" cy="200039"/>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4" name="Freeform 8"/>
          <p:cNvSpPr/>
          <p:nvPr/>
        </p:nvSpPr>
        <p:spPr bwMode="auto">
          <a:xfrm>
            <a:off x="3654631" y="4624323"/>
            <a:ext cx="1737232" cy="242154"/>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5" name="Line 9"/>
          <p:cNvSpPr>
            <a:spLocks noChangeShapeType="1"/>
          </p:cNvSpPr>
          <p:nvPr/>
        </p:nvSpPr>
        <p:spPr bwMode="auto">
          <a:xfrm>
            <a:off x="3216218" y="4732616"/>
            <a:ext cx="249255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743347" y="2673558"/>
            <a:ext cx="960568" cy="2242553"/>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3180094" y="3270670"/>
            <a:ext cx="1129693" cy="1033290"/>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838509" y="3266159"/>
            <a:ext cx="1004902" cy="1156622"/>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9" name="Rectangle 13"/>
          <p:cNvSpPr>
            <a:spLocks noChangeArrowheads="1"/>
          </p:cNvSpPr>
          <p:nvPr/>
        </p:nvSpPr>
        <p:spPr bwMode="auto">
          <a:xfrm>
            <a:off x="1896053" y="4676967"/>
            <a:ext cx="1067298" cy="255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309860" y="4168594"/>
            <a:ext cx="586193" cy="28577"/>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309860" y="3123272"/>
            <a:ext cx="586193" cy="2406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882892" y="3043558"/>
            <a:ext cx="1637070" cy="1553693"/>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570913" y="2026813"/>
            <a:ext cx="5195275" cy="837761"/>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700582" y="3027012"/>
            <a:ext cx="1226570" cy="1505564"/>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268639" y="4227252"/>
            <a:ext cx="648589" cy="2406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281775" y="3190956"/>
            <a:ext cx="646946" cy="255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86401" y="4866479"/>
            <a:ext cx="177537"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endParaRPr lang="en-US" altLang="zh-CN" sz="2000" b="1">
              <a:solidFill>
                <a:srgbClr val="333399"/>
              </a:solidFill>
              <a:latin typeface="+mn-lt"/>
              <a:ea typeface="黑体" panose="02010609060101010101" pitchFamily="2" charset="-122"/>
            </a:endParaRPr>
          </a:p>
        </p:txBody>
      </p:sp>
      <p:sp>
        <p:nvSpPr>
          <p:cNvPr id="468" name="Oval 22"/>
          <p:cNvSpPr>
            <a:spLocks noChangeArrowheads="1"/>
          </p:cNvSpPr>
          <p:nvPr/>
        </p:nvSpPr>
        <p:spPr bwMode="auto">
          <a:xfrm>
            <a:off x="4038857" y="5672654"/>
            <a:ext cx="121508" cy="112804"/>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930560" y="3773026"/>
            <a:ext cx="522155" cy="488820"/>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804053" y="6108832"/>
            <a:ext cx="520512" cy="488819"/>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117649" y="6093791"/>
            <a:ext cx="522155" cy="488819"/>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930560" y="2724697"/>
            <a:ext cx="522155" cy="490324"/>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769447" y="3812131"/>
            <a:ext cx="523796" cy="487315"/>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769447" y="2792378"/>
            <a:ext cx="523796" cy="488820"/>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296701" y="2166690"/>
            <a:ext cx="929370"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615537" y="2448630"/>
            <a:ext cx="1201440"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endParaRPr lang="en-US" altLang="zh-CN" sz="2200" b="1">
              <a:solidFill>
                <a:srgbClr val="000099"/>
              </a:solidFill>
              <a:latin typeface="+mn-lt"/>
              <a:ea typeface="黑体" panose="02010609060101010101" pitchFamily="2" charset="-122"/>
            </a:endParaRPr>
          </a:p>
        </p:txBody>
      </p:sp>
      <p:sp>
        <p:nvSpPr>
          <p:cNvPr id="477" name="Rectangle 187"/>
          <p:cNvSpPr>
            <a:spLocks noChangeArrowheads="1"/>
          </p:cNvSpPr>
          <p:nvPr/>
        </p:nvSpPr>
        <p:spPr bwMode="auto">
          <a:xfrm>
            <a:off x="4022437" y="1751570"/>
            <a:ext cx="1042668"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935413" y="1710960"/>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endParaRPr lang="en-US" altLang="zh-CN" sz="2200" b="1" dirty="0">
              <a:latin typeface="+mn-lt"/>
              <a:ea typeface="黑体" panose="02010609060101010101" pitchFamily="2" charset="-122"/>
            </a:endParaRPr>
          </a:p>
        </p:txBody>
      </p:sp>
      <p:sp>
        <p:nvSpPr>
          <p:cNvPr id="479" name="Rectangle 189"/>
          <p:cNvSpPr>
            <a:spLocks noChangeArrowheads="1"/>
          </p:cNvSpPr>
          <p:nvPr/>
        </p:nvSpPr>
        <p:spPr bwMode="auto">
          <a:xfrm>
            <a:off x="5620100" y="1751570"/>
            <a:ext cx="1041025"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510086" y="1710960"/>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endParaRPr lang="en-US" altLang="zh-CN" sz="2200" b="1">
              <a:latin typeface="+mn-lt"/>
              <a:ea typeface="黑体" panose="02010609060101010101" pitchFamily="2" charset="-122"/>
            </a:endParaRPr>
          </a:p>
        </p:txBody>
      </p:sp>
      <p:sp>
        <p:nvSpPr>
          <p:cNvPr id="481" name="Rectangle 191"/>
          <p:cNvSpPr>
            <a:spLocks noChangeArrowheads="1"/>
          </p:cNvSpPr>
          <p:nvPr/>
        </p:nvSpPr>
        <p:spPr bwMode="auto">
          <a:xfrm>
            <a:off x="7268664" y="1751570"/>
            <a:ext cx="1041025"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11032" y="1685390"/>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endParaRPr lang="en-US" altLang="zh-CN" sz="2200" b="1">
              <a:latin typeface="+mn-lt"/>
              <a:ea typeface="黑体" panose="02010609060101010101" pitchFamily="2" charset="-122"/>
            </a:endParaRPr>
          </a:p>
        </p:txBody>
      </p:sp>
      <p:sp>
        <p:nvSpPr>
          <p:cNvPr id="483" name="Rectangle 193"/>
          <p:cNvSpPr>
            <a:spLocks noChangeArrowheads="1"/>
          </p:cNvSpPr>
          <p:nvPr/>
        </p:nvSpPr>
        <p:spPr bwMode="auto">
          <a:xfrm>
            <a:off x="4643112" y="2372746"/>
            <a:ext cx="27914" cy="5098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285156" y="2839005"/>
            <a:ext cx="669934" cy="365486"/>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756410" y="2593844"/>
            <a:ext cx="1044310"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831942" y="2602867"/>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endParaRPr lang="en-US" altLang="zh-CN" sz="2000" b="1">
              <a:solidFill>
                <a:srgbClr val="0000CC"/>
              </a:solidFill>
              <a:latin typeface="+mn-lt"/>
              <a:ea typeface="黑体" panose="02010609060101010101" pitchFamily="2" charset="-122"/>
            </a:endParaRPr>
          </a:p>
        </p:txBody>
      </p:sp>
      <p:sp>
        <p:nvSpPr>
          <p:cNvPr id="487" name="Rectangle 222"/>
          <p:cNvSpPr>
            <a:spLocks noChangeArrowheads="1"/>
          </p:cNvSpPr>
          <p:nvPr/>
        </p:nvSpPr>
        <p:spPr bwMode="auto">
          <a:xfrm>
            <a:off x="3896004" y="2733722"/>
            <a:ext cx="426919" cy="33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4002734" y="2724696"/>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endParaRPr lang="en-US" altLang="zh-CN" sz="2000" b="1" baseline="-25000">
              <a:solidFill>
                <a:srgbClr val="0000CC"/>
              </a:solidFill>
              <a:latin typeface="+mn-lt"/>
              <a:ea typeface="黑体" panose="02010609060101010101" pitchFamily="2" charset="-122"/>
            </a:endParaRPr>
          </a:p>
        </p:txBody>
      </p:sp>
      <p:sp>
        <p:nvSpPr>
          <p:cNvPr id="489" name="Oval 224"/>
          <p:cNvSpPr>
            <a:spLocks noChangeArrowheads="1"/>
          </p:cNvSpPr>
          <p:nvPr/>
        </p:nvSpPr>
        <p:spPr bwMode="auto">
          <a:xfrm>
            <a:off x="4602062" y="2641973"/>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373874" y="1877910"/>
            <a:ext cx="745466"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385221" y="4200180"/>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390146" y="3151850"/>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87720" y="3839205"/>
            <a:ext cx="1044310" cy="33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326158" y="4328025"/>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endParaRPr lang="en-US" altLang="zh-CN" sz="2000" b="1">
              <a:solidFill>
                <a:srgbClr val="0000CC"/>
              </a:solidFill>
              <a:latin typeface="+mn-lt"/>
              <a:ea typeface="黑体" panose="02010609060101010101" pitchFamily="2" charset="-122"/>
            </a:endParaRPr>
          </a:p>
        </p:txBody>
      </p:sp>
      <p:sp>
        <p:nvSpPr>
          <p:cNvPr id="495" name="Rectangle 230"/>
          <p:cNvSpPr>
            <a:spLocks noChangeArrowheads="1"/>
          </p:cNvSpPr>
          <p:nvPr/>
        </p:nvSpPr>
        <p:spPr bwMode="auto">
          <a:xfrm>
            <a:off x="8485382" y="4323511"/>
            <a:ext cx="1042668" cy="33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580617" y="4380667"/>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endParaRPr lang="en-US" altLang="zh-CN" sz="2200" b="1">
              <a:latin typeface="+mn-lt"/>
              <a:ea typeface="黑体" panose="02010609060101010101" pitchFamily="2" charset="-122"/>
            </a:endParaRPr>
          </a:p>
        </p:txBody>
      </p:sp>
      <p:sp>
        <p:nvSpPr>
          <p:cNvPr id="497" name="Rectangle 232"/>
          <p:cNvSpPr>
            <a:spLocks noChangeArrowheads="1"/>
          </p:cNvSpPr>
          <p:nvPr/>
        </p:nvSpPr>
        <p:spPr bwMode="auto">
          <a:xfrm>
            <a:off x="8485382" y="3270670"/>
            <a:ext cx="1042668"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580617" y="3329328"/>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endParaRPr lang="en-US" altLang="zh-CN" sz="2200" b="1">
              <a:latin typeface="+mn-lt"/>
              <a:ea typeface="黑体" panose="02010609060101010101" pitchFamily="2" charset="-122"/>
            </a:endParaRPr>
          </a:p>
        </p:txBody>
      </p:sp>
      <p:sp>
        <p:nvSpPr>
          <p:cNvPr id="499" name="Rectangle 235"/>
          <p:cNvSpPr>
            <a:spLocks noChangeArrowheads="1"/>
          </p:cNvSpPr>
          <p:nvPr/>
        </p:nvSpPr>
        <p:spPr bwMode="auto">
          <a:xfrm>
            <a:off x="5501876" y="5764401"/>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endParaRPr lang="en-US" altLang="zh-CN" sz="2200" b="1" dirty="0">
              <a:latin typeface="+mn-lt"/>
              <a:ea typeface="黑体" panose="02010609060101010101" pitchFamily="2" charset="-122"/>
            </a:endParaRPr>
          </a:p>
        </p:txBody>
      </p:sp>
      <p:sp>
        <p:nvSpPr>
          <p:cNvPr id="500" name="Rectangle 236"/>
          <p:cNvSpPr>
            <a:spLocks noChangeArrowheads="1"/>
          </p:cNvSpPr>
          <p:nvPr/>
        </p:nvSpPr>
        <p:spPr bwMode="auto">
          <a:xfrm>
            <a:off x="4127525" y="5657614"/>
            <a:ext cx="1042668" cy="33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166420" y="5764401"/>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endParaRPr lang="en-US" altLang="zh-CN" sz="2200" b="1" dirty="0">
              <a:latin typeface="+mn-lt"/>
              <a:ea typeface="黑体" panose="02010609060101010101" pitchFamily="2" charset="-122"/>
            </a:endParaRPr>
          </a:p>
        </p:txBody>
      </p:sp>
      <p:sp>
        <p:nvSpPr>
          <p:cNvPr id="502" name="Oval 238"/>
          <p:cNvSpPr>
            <a:spLocks noChangeArrowheads="1"/>
          </p:cNvSpPr>
          <p:nvPr/>
        </p:nvSpPr>
        <p:spPr bwMode="auto">
          <a:xfrm>
            <a:off x="5332750" y="5684686"/>
            <a:ext cx="95236" cy="88739"/>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3602" y="3147338"/>
            <a:ext cx="926086" cy="33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91449" y="3747457"/>
            <a:ext cx="1151532"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endParaRPr lang="en-US" altLang="zh-CN" sz="2200" b="1">
              <a:solidFill>
                <a:srgbClr val="000099"/>
              </a:solidFill>
              <a:latin typeface="+mn-lt"/>
              <a:ea typeface="黑体" panose="02010609060101010101" pitchFamily="2" charset="-122"/>
            </a:endParaRPr>
          </a:p>
        </p:txBody>
      </p:sp>
      <p:sp>
        <p:nvSpPr>
          <p:cNvPr id="505" name="Rectangle 241"/>
          <p:cNvSpPr>
            <a:spLocks noChangeArrowheads="1"/>
          </p:cNvSpPr>
          <p:nvPr/>
        </p:nvSpPr>
        <p:spPr bwMode="auto">
          <a:xfrm>
            <a:off x="7457493" y="2870591"/>
            <a:ext cx="745466"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630025" y="4502496"/>
            <a:ext cx="671576" cy="363982"/>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633237" y="4502496"/>
            <a:ext cx="671576" cy="363982"/>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08" name="Oval 294"/>
          <p:cNvSpPr>
            <a:spLocks noChangeArrowheads="1"/>
          </p:cNvSpPr>
          <p:nvPr/>
        </p:nvSpPr>
        <p:spPr bwMode="auto">
          <a:xfrm>
            <a:off x="3620148" y="4695015"/>
            <a:ext cx="96877" cy="88739"/>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342602" y="4688999"/>
            <a:ext cx="95236" cy="85731"/>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0" name="Oval 296"/>
          <p:cNvSpPr>
            <a:spLocks noChangeArrowheads="1"/>
          </p:cNvSpPr>
          <p:nvPr/>
        </p:nvSpPr>
        <p:spPr bwMode="auto">
          <a:xfrm>
            <a:off x="5767879" y="4352090"/>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858213" y="3242094"/>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3142328" y="4245301"/>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166932" y="3264653"/>
            <a:ext cx="93595" cy="8573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5035548" y="2927745"/>
            <a:ext cx="1044310"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5058537" y="3081158"/>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endParaRPr lang="en-US" altLang="zh-CN" sz="2000" b="1">
              <a:solidFill>
                <a:srgbClr val="0000CC"/>
              </a:solidFill>
              <a:latin typeface="+mn-lt"/>
              <a:ea typeface="黑体" panose="02010609060101010101" pitchFamily="2" charset="-122"/>
            </a:endParaRPr>
          </a:p>
        </p:txBody>
      </p:sp>
      <p:sp>
        <p:nvSpPr>
          <p:cNvPr id="516" name="Rectangle 302"/>
          <p:cNvSpPr>
            <a:spLocks noChangeArrowheads="1"/>
          </p:cNvSpPr>
          <p:nvPr/>
        </p:nvSpPr>
        <p:spPr bwMode="auto">
          <a:xfrm>
            <a:off x="3058587" y="3064614"/>
            <a:ext cx="1041025" cy="33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3181736" y="3052581"/>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endParaRPr lang="en-US" altLang="zh-CN" sz="2000" b="1">
              <a:solidFill>
                <a:srgbClr val="0000CC"/>
              </a:solidFill>
              <a:latin typeface="+mn-lt"/>
              <a:ea typeface="黑体" panose="02010609060101010101" pitchFamily="2" charset="-122"/>
            </a:endParaRPr>
          </a:p>
        </p:txBody>
      </p:sp>
      <p:sp>
        <p:nvSpPr>
          <p:cNvPr id="518" name="Rectangle 304"/>
          <p:cNvSpPr>
            <a:spLocks noChangeArrowheads="1"/>
          </p:cNvSpPr>
          <p:nvPr/>
        </p:nvSpPr>
        <p:spPr bwMode="auto">
          <a:xfrm>
            <a:off x="2296700" y="3687295"/>
            <a:ext cx="1044310" cy="33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262219" y="3924937"/>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endParaRPr lang="en-US" altLang="zh-CN" sz="2000" b="1" dirty="0">
              <a:solidFill>
                <a:srgbClr val="0000CC"/>
              </a:solidFill>
              <a:latin typeface="+mn-lt"/>
              <a:ea typeface="黑体" panose="02010609060101010101" pitchFamily="2" charset="-122"/>
            </a:endParaRPr>
          </a:p>
        </p:txBody>
      </p:sp>
      <p:sp>
        <p:nvSpPr>
          <p:cNvPr id="520" name="Rectangle 306"/>
          <p:cNvSpPr>
            <a:spLocks noChangeArrowheads="1"/>
          </p:cNvSpPr>
          <p:nvPr/>
        </p:nvSpPr>
        <p:spPr bwMode="auto">
          <a:xfrm>
            <a:off x="5746534" y="3562457"/>
            <a:ext cx="1042668" cy="33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766237" y="4042253"/>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endParaRPr lang="en-US" altLang="zh-CN" sz="2000" b="1">
              <a:solidFill>
                <a:srgbClr val="0000CC"/>
              </a:solidFill>
              <a:latin typeface="+mn-lt"/>
              <a:ea typeface="黑体" panose="02010609060101010101" pitchFamily="2" charset="-122"/>
            </a:endParaRPr>
          </a:p>
        </p:txBody>
      </p:sp>
      <p:sp>
        <p:nvSpPr>
          <p:cNvPr id="522" name="Rectangle 308"/>
          <p:cNvSpPr>
            <a:spLocks noChangeArrowheads="1"/>
          </p:cNvSpPr>
          <p:nvPr/>
        </p:nvSpPr>
        <p:spPr bwMode="auto">
          <a:xfrm>
            <a:off x="5181686" y="4400219"/>
            <a:ext cx="1044310"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5030623" y="4828876"/>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endParaRPr lang="en-US" altLang="zh-CN" sz="2000" b="1">
              <a:solidFill>
                <a:srgbClr val="0000CC"/>
              </a:solidFill>
              <a:latin typeface="+mn-lt"/>
              <a:ea typeface="黑体" panose="02010609060101010101" pitchFamily="2" charset="-122"/>
            </a:endParaRPr>
          </a:p>
        </p:txBody>
      </p:sp>
      <p:sp>
        <p:nvSpPr>
          <p:cNvPr id="524" name="Rectangle 310"/>
          <p:cNvSpPr>
            <a:spLocks noChangeArrowheads="1"/>
          </p:cNvSpPr>
          <p:nvPr/>
        </p:nvSpPr>
        <p:spPr bwMode="auto">
          <a:xfrm>
            <a:off x="3344294" y="4400219"/>
            <a:ext cx="1041025"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434603" y="4812332"/>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endParaRPr lang="en-US" altLang="zh-CN" sz="2000" b="1">
              <a:solidFill>
                <a:srgbClr val="0000CC"/>
              </a:solidFill>
              <a:latin typeface="+mn-lt"/>
              <a:ea typeface="黑体" panose="02010609060101010101" pitchFamily="2" charset="-122"/>
            </a:endParaRPr>
          </a:p>
        </p:txBody>
      </p:sp>
      <p:sp>
        <p:nvSpPr>
          <p:cNvPr id="526" name="Rectangle 312"/>
          <p:cNvSpPr>
            <a:spLocks noChangeArrowheads="1"/>
          </p:cNvSpPr>
          <p:nvPr/>
        </p:nvSpPr>
        <p:spPr bwMode="auto">
          <a:xfrm>
            <a:off x="725311" y="3201483"/>
            <a:ext cx="1042668" cy="338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587729" y="3260142"/>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endParaRPr lang="en-US" altLang="zh-CN" sz="2200" b="1" dirty="0">
              <a:latin typeface="+mn-lt"/>
              <a:ea typeface="黑体" panose="02010609060101010101" pitchFamily="2" charset="-122"/>
            </a:endParaRPr>
          </a:p>
        </p:txBody>
      </p:sp>
      <p:sp>
        <p:nvSpPr>
          <p:cNvPr id="528" name="Rectangle 314"/>
          <p:cNvSpPr>
            <a:spLocks noChangeArrowheads="1"/>
          </p:cNvSpPr>
          <p:nvPr/>
        </p:nvSpPr>
        <p:spPr bwMode="auto">
          <a:xfrm>
            <a:off x="1841867" y="4460381"/>
            <a:ext cx="1042668" cy="33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968302" y="4857453"/>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endParaRPr lang="en-US" altLang="zh-CN" sz="2000" b="1">
              <a:solidFill>
                <a:srgbClr val="0000CC"/>
              </a:solidFill>
              <a:latin typeface="+mn-lt"/>
              <a:ea typeface="黑体" panose="02010609060101010101" pitchFamily="2" charset="-122"/>
            </a:endParaRPr>
          </a:p>
        </p:txBody>
      </p:sp>
      <p:sp>
        <p:nvSpPr>
          <p:cNvPr id="530" name="Rectangle 316"/>
          <p:cNvSpPr>
            <a:spLocks noChangeArrowheads="1"/>
          </p:cNvSpPr>
          <p:nvPr/>
        </p:nvSpPr>
        <p:spPr bwMode="auto">
          <a:xfrm>
            <a:off x="725311" y="4251318"/>
            <a:ext cx="1042668"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587729" y="4309975"/>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222.1.3.1</a:t>
            </a:r>
            <a:endParaRPr lang="en-US" altLang="zh-CN" sz="2200" b="1" dirty="0">
              <a:latin typeface="+mn-lt"/>
              <a:ea typeface="黑体" panose="02010609060101010101" pitchFamily="2" charset="-122"/>
            </a:endParaRPr>
          </a:p>
        </p:txBody>
      </p:sp>
      <p:sp>
        <p:nvSpPr>
          <p:cNvPr id="532" name="Oval 318"/>
          <p:cNvSpPr>
            <a:spLocks noChangeArrowheads="1"/>
          </p:cNvSpPr>
          <p:nvPr/>
        </p:nvSpPr>
        <p:spPr bwMode="auto">
          <a:xfrm>
            <a:off x="1694088" y="4135504"/>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685878" y="3085672"/>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411640" y="4645381"/>
            <a:ext cx="95236"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953499" y="4514528"/>
            <a:ext cx="428560"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283540" y="4303960"/>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endParaRPr lang="en-US" altLang="zh-CN" sz="2000" b="1" baseline="-25000">
              <a:solidFill>
                <a:srgbClr val="0000CC"/>
              </a:solidFill>
              <a:latin typeface="+mn-lt"/>
              <a:ea typeface="黑体" panose="02010609060101010101" pitchFamily="2" charset="-122"/>
            </a:endParaRPr>
          </a:p>
        </p:txBody>
      </p:sp>
      <p:sp>
        <p:nvSpPr>
          <p:cNvPr id="537" name="Rectangle 323"/>
          <p:cNvSpPr>
            <a:spLocks noChangeArrowheads="1"/>
          </p:cNvSpPr>
          <p:nvPr/>
        </p:nvSpPr>
        <p:spPr bwMode="auto">
          <a:xfrm>
            <a:off x="6336010" y="4458877"/>
            <a:ext cx="428560" cy="33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372157" y="4302455"/>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endParaRPr lang="en-US" altLang="zh-CN" sz="2000" b="1" baseline="-25000">
              <a:solidFill>
                <a:srgbClr val="0000CC"/>
              </a:solidFill>
              <a:latin typeface="+mn-lt"/>
              <a:ea typeface="黑体" panose="02010609060101010101" pitchFamily="2" charset="-122"/>
            </a:endParaRPr>
          </a:p>
        </p:txBody>
      </p:sp>
      <p:sp>
        <p:nvSpPr>
          <p:cNvPr id="539" name="Rectangle 325"/>
          <p:cNvSpPr>
            <a:spLocks noChangeArrowheads="1"/>
          </p:cNvSpPr>
          <p:nvPr/>
        </p:nvSpPr>
        <p:spPr bwMode="auto">
          <a:xfrm>
            <a:off x="1884560" y="3210508"/>
            <a:ext cx="929370"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966398" y="3194573"/>
            <a:ext cx="1201440"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222.1.3.</a:t>
            </a:r>
            <a:endParaRPr lang="en-US" altLang="zh-CN" sz="2200" b="1">
              <a:solidFill>
                <a:srgbClr val="000099"/>
              </a:solidFill>
              <a:latin typeface="+mn-lt"/>
              <a:ea typeface="黑体" panose="02010609060101010101" pitchFamily="2" charset="-122"/>
            </a:endParaRPr>
          </a:p>
        </p:txBody>
      </p:sp>
      <p:sp>
        <p:nvSpPr>
          <p:cNvPr id="541" name="Rectangle 327"/>
          <p:cNvSpPr>
            <a:spLocks noChangeArrowheads="1"/>
          </p:cNvSpPr>
          <p:nvPr/>
        </p:nvSpPr>
        <p:spPr bwMode="auto">
          <a:xfrm>
            <a:off x="1919041" y="2929249"/>
            <a:ext cx="742182" cy="33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2043354" y="2913314"/>
            <a:ext cx="806730"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endParaRPr lang="en-US" altLang="zh-CN" sz="2200" b="1" baseline="-25000" dirty="0">
              <a:solidFill>
                <a:srgbClr val="000099"/>
              </a:solidFill>
              <a:latin typeface="+mn-lt"/>
              <a:ea typeface="黑体" panose="02010609060101010101" pitchFamily="2" charset="-122"/>
            </a:endParaRPr>
          </a:p>
        </p:txBody>
      </p:sp>
      <p:sp>
        <p:nvSpPr>
          <p:cNvPr id="543" name="Rectangle 329"/>
          <p:cNvSpPr>
            <a:spLocks noChangeArrowheads="1"/>
          </p:cNvSpPr>
          <p:nvPr/>
        </p:nvSpPr>
        <p:spPr bwMode="auto">
          <a:xfrm>
            <a:off x="4426369" y="3962537"/>
            <a:ext cx="430202"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416493" y="3270670"/>
            <a:ext cx="428560"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414849" y="3466198"/>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endParaRPr lang="en-US" altLang="zh-CN" sz="2000" b="1" baseline="-25000">
              <a:solidFill>
                <a:srgbClr val="C00000"/>
              </a:solidFill>
              <a:latin typeface="+mn-lt"/>
              <a:ea typeface="黑体" panose="02010609060101010101" pitchFamily="2" charset="-122"/>
            </a:endParaRPr>
          </a:p>
        </p:txBody>
      </p:sp>
      <p:sp>
        <p:nvSpPr>
          <p:cNvPr id="546" name="Rectangle 332"/>
          <p:cNvSpPr>
            <a:spLocks noChangeArrowheads="1"/>
          </p:cNvSpPr>
          <p:nvPr/>
        </p:nvSpPr>
        <p:spPr bwMode="auto">
          <a:xfrm>
            <a:off x="3743298" y="3616603"/>
            <a:ext cx="426919"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656273" y="3800216"/>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endParaRPr lang="en-US" altLang="zh-CN" sz="2000" b="1" baseline="-25000" dirty="0">
              <a:solidFill>
                <a:srgbClr val="C00000"/>
              </a:solidFill>
              <a:latin typeface="+mn-lt"/>
              <a:ea typeface="黑体" panose="02010609060101010101" pitchFamily="2" charset="-122"/>
            </a:endParaRPr>
          </a:p>
        </p:txBody>
      </p:sp>
      <p:sp>
        <p:nvSpPr>
          <p:cNvPr id="548" name="Rectangle 334"/>
          <p:cNvSpPr>
            <a:spLocks noChangeArrowheads="1"/>
          </p:cNvSpPr>
          <p:nvPr/>
        </p:nvSpPr>
        <p:spPr bwMode="auto">
          <a:xfrm>
            <a:off x="4295008" y="4347576"/>
            <a:ext cx="883093"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endParaRPr lang="en-US" altLang="zh-CN" sz="2000" b="1">
              <a:solidFill>
                <a:srgbClr val="C00000"/>
              </a:solidFill>
              <a:latin typeface="+mn-lt"/>
              <a:ea typeface="黑体" panose="02010609060101010101" pitchFamily="2" charset="-122"/>
            </a:endParaRPr>
          </a:p>
        </p:txBody>
      </p:sp>
      <p:sp>
        <p:nvSpPr>
          <p:cNvPr id="549" name="Rectangle 335"/>
          <p:cNvSpPr>
            <a:spLocks noChangeArrowheads="1"/>
          </p:cNvSpPr>
          <p:nvPr/>
        </p:nvSpPr>
        <p:spPr bwMode="auto">
          <a:xfrm>
            <a:off x="4047068" y="3616603"/>
            <a:ext cx="929370"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4001092" y="3800216"/>
            <a:ext cx="883093"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endParaRPr lang="en-US" altLang="zh-CN" sz="2000" b="1" dirty="0">
              <a:solidFill>
                <a:srgbClr val="C00000"/>
              </a:solidFill>
              <a:latin typeface="+mn-lt"/>
              <a:ea typeface="黑体" panose="02010609060101010101" pitchFamily="2" charset="-122"/>
            </a:endParaRPr>
          </a:p>
        </p:txBody>
      </p:sp>
      <p:sp>
        <p:nvSpPr>
          <p:cNvPr id="551" name="Rectangle 337"/>
          <p:cNvSpPr>
            <a:spLocks noChangeArrowheads="1"/>
          </p:cNvSpPr>
          <p:nvPr/>
        </p:nvSpPr>
        <p:spPr bwMode="auto">
          <a:xfrm>
            <a:off x="5720261" y="3285711"/>
            <a:ext cx="929370"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754743" y="3481238"/>
            <a:ext cx="883093"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endParaRPr lang="en-US" altLang="zh-CN" sz="2000" b="1">
              <a:solidFill>
                <a:srgbClr val="C00000"/>
              </a:solidFill>
              <a:latin typeface="+mn-lt"/>
              <a:ea typeface="黑体" panose="02010609060101010101" pitchFamily="2" charset="-122"/>
            </a:endParaRPr>
          </a:p>
        </p:txBody>
      </p:sp>
      <p:sp>
        <p:nvSpPr>
          <p:cNvPr id="553" name="Line 339"/>
          <p:cNvSpPr>
            <a:spLocks noChangeShapeType="1"/>
          </p:cNvSpPr>
          <p:nvPr/>
        </p:nvSpPr>
        <p:spPr bwMode="auto">
          <a:xfrm>
            <a:off x="1896053" y="2801403"/>
            <a:ext cx="0" cy="206507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950189" y="4332536"/>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endParaRPr lang="en-US" altLang="zh-CN" sz="2000" b="1" baseline="-25000">
              <a:solidFill>
                <a:srgbClr val="C00000"/>
              </a:solidFill>
              <a:latin typeface="+mn-lt"/>
              <a:ea typeface="黑体" panose="02010609060101010101" pitchFamily="2" charset="-122"/>
            </a:endParaRPr>
          </a:p>
        </p:txBody>
      </p:sp>
      <p:pic>
        <p:nvPicPr>
          <p:cNvPr id="555" name="Picture 3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64733" y="5024404"/>
            <a:ext cx="600971" cy="37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271923" y="2869086"/>
            <a:ext cx="0" cy="253133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16200000">
            <a:off x="4754767" y="4294212"/>
            <a:ext cx="0" cy="234477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221071" y="4666437"/>
            <a:ext cx="205085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441097" y="4600259"/>
            <a:ext cx="123149" cy="11280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954" y="3466197"/>
            <a:ext cx="806730"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endParaRPr lang="en-US" altLang="zh-CN" sz="2200" b="1" baseline="-25000" dirty="0">
              <a:solidFill>
                <a:srgbClr val="000099"/>
              </a:solidFill>
              <a:latin typeface="+mn-lt"/>
              <a:ea typeface="黑体" panose="02010609060101010101" pitchFamily="2" charset="-122"/>
            </a:endParaRPr>
          </a:p>
        </p:txBody>
      </p:sp>
      <p:sp>
        <p:nvSpPr>
          <p:cNvPr id="561" name="Rectangle 347"/>
          <p:cNvSpPr>
            <a:spLocks noChangeArrowheads="1"/>
          </p:cNvSpPr>
          <p:nvPr/>
        </p:nvSpPr>
        <p:spPr bwMode="auto">
          <a:xfrm>
            <a:off x="2738469" y="2162859"/>
            <a:ext cx="806730"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endParaRPr lang="en-US" altLang="zh-CN" sz="2200" b="1" baseline="-25000" dirty="0">
              <a:solidFill>
                <a:srgbClr val="000099"/>
              </a:solidFill>
              <a:latin typeface="+mn-lt"/>
              <a:ea typeface="黑体" panose="02010609060101010101" pitchFamily="2" charset="-122"/>
            </a:endParaRPr>
          </a:p>
        </p:txBody>
      </p:sp>
      <p:sp>
        <p:nvSpPr>
          <p:cNvPr id="562" name="Line 348"/>
          <p:cNvSpPr>
            <a:spLocks noChangeShapeType="1"/>
          </p:cNvSpPr>
          <p:nvPr/>
        </p:nvSpPr>
        <p:spPr bwMode="auto">
          <a:xfrm rot="16200000">
            <a:off x="5561809" y="309040"/>
            <a:ext cx="0" cy="410334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349268" y="5997531"/>
            <a:ext cx="734635"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endParaRPr lang="zh-CN" altLang="en-US" sz="2000" b="1">
              <a:latin typeface="+mn-lt"/>
              <a:ea typeface="黑体" panose="02010609060101010101" pitchFamily="2" charset="-122"/>
            </a:endParaRPr>
          </a:p>
        </p:txBody>
      </p:sp>
      <p:sp>
        <p:nvSpPr>
          <p:cNvPr id="564" name="Line 350"/>
          <p:cNvSpPr>
            <a:spLocks noChangeShapeType="1"/>
          </p:cNvSpPr>
          <p:nvPr/>
        </p:nvSpPr>
        <p:spPr bwMode="auto">
          <a:xfrm flipV="1">
            <a:off x="1751557" y="5597452"/>
            <a:ext cx="438413" cy="400080"/>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825398" y="1623725"/>
            <a:ext cx="0" cy="73698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767929" y="1986203"/>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542975" y="1198075"/>
            <a:ext cx="523797" cy="487315"/>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20721" y="1623725"/>
            <a:ext cx="0" cy="73698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423060" y="1610188"/>
            <a:ext cx="0" cy="7384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377085" y="1999740"/>
            <a:ext cx="95236"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153773" y="1198075"/>
            <a:ext cx="523796" cy="487315"/>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74746" y="1999740"/>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51435" y="1198075"/>
            <a:ext cx="523797" cy="487315"/>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1263030" name="Text Box 438"/>
          <p:cNvSpPr txBox="1">
            <a:spLocks noChangeArrowheads="1"/>
          </p:cNvSpPr>
          <p:nvPr/>
        </p:nvSpPr>
        <p:spPr bwMode="auto">
          <a:xfrm>
            <a:off x="1137593" y="188640"/>
            <a:ext cx="7991871" cy="1514261"/>
          </a:xfrm>
          <a:prstGeom prst="rect">
            <a:avLst/>
          </a:prstGeom>
          <a:solidFill>
            <a:srgbClr val="FFFF99"/>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kumimoji="0" lang="zh-CN" altLang="en-US" sz="2800" b="1" dirty="0">
                <a:solidFill>
                  <a:srgbClr val="000099"/>
                </a:solidFill>
                <a:latin typeface="+mn-lt"/>
                <a:ea typeface="黑体" panose="02010609060101010101" pitchFamily="2" charset="-122"/>
              </a:rPr>
              <a:t>在同一个局域网上的主机或路由器的</a:t>
            </a:r>
            <a:endParaRPr kumimoji="0" lang="zh-CN" altLang="en-US" sz="2800" b="1" dirty="0">
              <a:solidFill>
                <a:srgbClr val="000099"/>
              </a:solidFill>
              <a:latin typeface="+mn-lt"/>
              <a:ea typeface="黑体" panose="02010609060101010101" pitchFamily="2" charset="-122"/>
            </a:endParaRPr>
          </a:p>
          <a:p>
            <a:pPr algn="ctr">
              <a:lnSpc>
                <a:spcPct val="110000"/>
              </a:lnSpc>
            </a:pP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地址中的网络号必须是一样的。</a:t>
            </a:r>
            <a:endParaRPr kumimoji="0" lang="zh-CN" altLang="en-US" sz="2800" b="1" dirty="0">
              <a:solidFill>
                <a:srgbClr val="000099"/>
              </a:solidFill>
              <a:latin typeface="+mn-lt"/>
              <a:ea typeface="黑体" panose="02010609060101010101" pitchFamily="2" charset="-122"/>
            </a:endParaRPr>
          </a:p>
          <a:p>
            <a:pPr algn="ctr">
              <a:lnSpc>
                <a:spcPct val="110000"/>
              </a:lnSpc>
            </a:pPr>
            <a:r>
              <a:rPr kumimoji="0" lang="zh-CN" altLang="en-US" sz="2800" b="1" dirty="0">
                <a:solidFill>
                  <a:srgbClr val="000099"/>
                </a:solidFill>
                <a:latin typeface="+mn-lt"/>
                <a:ea typeface="黑体" panose="02010609060101010101" pitchFamily="2" charset="-122"/>
              </a:rPr>
              <a:t>图中的网络号就是 </a:t>
            </a: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 </a:t>
            </a:r>
            <a:r>
              <a:rPr kumimoji="0" lang="en-US" altLang="zh-CN" sz="2800" b="1" dirty="0" smtClean="0">
                <a:solidFill>
                  <a:srgbClr val="000099"/>
                </a:solidFill>
                <a:latin typeface="+mn-lt"/>
                <a:ea typeface="黑体" panose="02010609060101010101" pitchFamily="2" charset="-122"/>
              </a:rPr>
              <a:t>net-id</a:t>
            </a:r>
            <a:r>
              <a:rPr kumimoji="0" lang="zh-CN" altLang="en-US" sz="2800" b="1" dirty="0" smtClean="0">
                <a:solidFill>
                  <a:srgbClr val="00B050"/>
                </a:solidFill>
                <a:latin typeface="+mn-lt"/>
                <a:ea typeface="黑体" panose="02010609060101010101" pitchFamily="2" charset="-122"/>
              </a:rPr>
              <a:t>。</a:t>
            </a:r>
            <a:endParaRPr kumimoji="0" lang="en-US" altLang="zh-CN" sz="2800" b="1" dirty="0">
              <a:solidFill>
                <a:srgbClr val="00B050"/>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afterEffect">
                                  <p:stCondLst>
                                    <p:cond delay="0"/>
                                  </p:stCondLst>
                                  <p:childTnLst>
                                    <p:anim calcmode="discrete" valueType="str">
                                      <p:cBhvr>
                                        <p:cTn id="6" dur="1000" fill="hold"/>
                                        <p:tgtEl>
                                          <p:spTgt spid="45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endParaRPr lang="zh-CN" altLang="en-US" dirty="0"/>
          </a:p>
        </p:txBody>
      </p:sp>
      <p:grpSp>
        <p:nvGrpSpPr>
          <p:cNvPr id="448" name="组合 447"/>
          <p:cNvGrpSpPr/>
          <p:nvPr/>
        </p:nvGrpSpPr>
        <p:grpSpPr>
          <a:xfrm>
            <a:off x="587729" y="1198075"/>
            <a:ext cx="9117799" cy="5399576"/>
            <a:chOff x="268651" y="898525"/>
            <a:chExt cx="9549790" cy="5699126"/>
          </a:xfrm>
        </p:grpSpPr>
        <p:sp>
          <p:nvSpPr>
            <p:cNvPr id="449" name="AutoShape 2"/>
            <p:cNvSpPr>
              <a:spLocks noChangeArrowheads="1"/>
            </p:cNvSpPr>
            <p:nvPr/>
          </p:nvSpPr>
          <p:spPr bwMode="auto">
            <a:xfrm>
              <a:off x="1463543" y="1793876"/>
              <a:ext cx="7064904" cy="3902075"/>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310600" y="2538414"/>
              <a:ext cx="5188611"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284920" y="5426076"/>
              <a:ext cx="0" cy="8556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3943483" y="5403850"/>
              <a:ext cx="0" cy="8524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632319" y="5192714"/>
              <a:ext cx="2684594"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4" name="Freeform 8"/>
            <p:cNvSpPr/>
            <p:nvPr/>
          </p:nvSpPr>
          <p:spPr bwMode="auto">
            <a:xfrm>
              <a:off x="3480859" y="4514850"/>
              <a:ext cx="1819540"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5" name="Line 9"/>
            <p:cNvSpPr>
              <a:spLocks noChangeShapeType="1"/>
            </p:cNvSpPr>
            <p:nvPr/>
          </p:nvSpPr>
          <p:spPr bwMode="auto">
            <a:xfrm>
              <a:off x="3021675" y="4629150"/>
              <a:ext cx="261064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479021" y="2455863"/>
              <a:ext cx="1006079"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2983839" y="3086101"/>
              <a:ext cx="1183217"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720828" y="3081339"/>
              <a:ext cx="1052513"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9" name="Rectangle 13"/>
            <p:cNvSpPr>
              <a:spLocks noChangeArrowheads="1"/>
            </p:cNvSpPr>
            <p:nvPr/>
          </p:nvSpPr>
          <p:spPr bwMode="auto">
            <a:xfrm>
              <a:off x="1638962" y="4570414"/>
              <a:ext cx="111786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024996" y="4033838"/>
              <a:ext cx="613966"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024996" y="2930525"/>
              <a:ext cx="613966"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672556" y="2846389"/>
              <a:ext cx="1714633"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345796" y="1773239"/>
              <a:ext cx="5441421"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576366" y="2828925"/>
              <a:ext cx="1284684"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313474" y="4095750"/>
              <a:ext cx="67931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327232" y="3001964"/>
              <a:ext cx="677598"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75223" y="4770439"/>
              <a:ext cx="1859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endParaRPr lang="en-US" altLang="zh-CN" sz="2000" b="1">
                <a:solidFill>
                  <a:srgbClr val="333399"/>
                </a:solidFill>
                <a:latin typeface="+mn-lt"/>
                <a:ea typeface="黑体" panose="02010609060101010101" pitchFamily="2" charset="-122"/>
              </a:endParaRPr>
            </a:p>
          </p:txBody>
        </p:sp>
        <p:sp>
          <p:nvSpPr>
            <p:cNvPr id="468" name="Oval 22"/>
            <p:cNvSpPr>
              <a:spLocks noChangeArrowheads="1"/>
            </p:cNvSpPr>
            <p:nvPr/>
          </p:nvSpPr>
          <p:spPr bwMode="auto">
            <a:xfrm>
              <a:off x="3883290" y="5621338"/>
              <a:ext cx="127265" cy="1190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627725" y="3616325"/>
              <a:ext cx="546894" cy="515938"/>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637361" y="6081714"/>
              <a:ext cx="545173" cy="515937"/>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013194" y="6065839"/>
              <a:ext cx="546894" cy="515937"/>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627725" y="2509839"/>
              <a:ext cx="546894" cy="517525"/>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838010" y="3657600"/>
              <a:ext cx="548613" cy="514350"/>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838010" y="2581275"/>
              <a:ext cx="548613" cy="515938"/>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058592" y="192087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392534" y="2218457"/>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endParaRPr lang="en-US" altLang="zh-CN" sz="2200" b="1">
                <a:solidFill>
                  <a:srgbClr val="000099"/>
                </a:solidFill>
                <a:latin typeface="+mn-lt"/>
                <a:ea typeface="黑体" panose="02010609060101010101" pitchFamily="2" charset="-122"/>
              </a:endParaRPr>
            </a:p>
          </p:txBody>
        </p:sp>
        <p:sp>
          <p:nvSpPr>
            <p:cNvPr id="477" name="Rectangle 187"/>
            <p:cNvSpPr>
              <a:spLocks noChangeArrowheads="1"/>
            </p:cNvSpPr>
            <p:nvPr/>
          </p:nvSpPr>
          <p:spPr bwMode="auto">
            <a:xfrm>
              <a:off x="3866092" y="1482726"/>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77494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endParaRPr lang="en-US" altLang="zh-CN" sz="2200" b="1" dirty="0">
                <a:latin typeface="+mn-lt"/>
                <a:ea typeface="黑体" panose="02010609060101010101" pitchFamily="2" charset="-122"/>
              </a:endParaRPr>
            </a:p>
          </p:txBody>
        </p:sp>
        <p:sp>
          <p:nvSpPr>
            <p:cNvPr id="479" name="Rectangle 189"/>
            <p:cNvSpPr>
              <a:spLocks noChangeArrowheads="1"/>
            </p:cNvSpPr>
            <p:nvPr/>
          </p:nvSpPr>
          <p:spPr bwMode="auto">
            <a:xfrm>
              <a:off x="5539450"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42422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endParaRPr lang="en-US" altLang="zh-CN" sz="2200" b="1">
                <a:latin typeface="+mn-lt"/>
                <a:ea typeface="黑体" panose="02010609060101010101" pitchFamily="2" charset="-122"/>
              </a:endParaRPr>
            </a:p>
          </p:txBody>
        </p:sp>
        <p:sp>
          <p:nvSpPr>
            <p:cNvPr id="481" name="Rectangle 191"/>
            <p:cNvSpPr>
              <a:spLocks noChangeArrowheads="1"/>
            </p:cNvSpPr>
            <p:nvPr/>
          </p:nvSpPr>
          <p:spPr bwMode="auto">
            <a:xfrm>
              <a:off x="7266121"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01021" y="14128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endParaRPr lang="en-US" altLang="zh-CN" sz="2200" b="1">
                <a:latin typeface="+mn-lt"/>
                <a:ea typeface="黑体" panose="02010609060101010101" pitchFamily="2" charset="-122"/>
              </a:endParaRPr>
            </a:p>
          </p:txBody>
        </p:sp>
        <p:sp>
          <p:nvSpPr>
            <p:cNvPr id="483" name="Rectangle 193"/>
            <p:cNvSpPr>
              <a:spLocks noChangeArrowheads="1"/>
            </p:cNvSpPr>
            <p:nvPr/>
          </p:nvSpPr>
          <p:spPr bwMode="auto">
            <a:xfrm>
              <a:off x="4516173" y="2138363"/>
              <a:ext cx="29237" cy="5381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141258" y="2630488"/>
              <a:ext cx="701675" cy="385762"/>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634839" y="2371726"/>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713950" y="23812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endParaRPr lang="en-US" altLang="zh-CN" sz="2000" b="1">
                <a:solidFill>
                  <a:srgbClr val="0000CC"/>
                </a:solidFill>
                <a:latin typeface="+mn-lt"/>
                <a:ea typeface="黑体" panose="02010609060101010101" pitchFamily="2" charset="-122"/>
              </a:endParaRPr>
            </a:p>
          </p:txBody>
        </p:sp>
        <p:sp>
          <p:nvSpPr>
            <p:cNvPr id="487" name="Rectangle 222"/>
            <p:cNvSpPr>
              <a:spLocks noChangeArrowheads="1"/>
            </p:cNvSpPr>
            <p:nvPr/>
          </p:nvSpPr>
          <p:spPr bwMode="auto">
            <a:xfrm>
              <a:off x="3733668" y="2519364"/>
              <a:ext cx="447146"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3845455" y="2509838"/>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endParaRPr lang="en-US" altLang="zh-CN" sz="2000" b="1" baseline="-25000">
                <a:solidFill>
                  <a:srgbClr val="0000CC"/>
                </a:solidFill>
                <a:latin typeface="+mn-lt"/>
                <a:ea typeface="黑体" panose="02010609060101010101" pitchFamily="2" charset="-122"/>
              </a:endParaRPr>
            </a:p>
          </p:txBody>
        </p:sp>
        <p:sp>
          <p:nvSpPr>
            <p:cNvPr id="489" name="Oval 224"/>
            <p:cNvSpPr>
              <a:spLocks noChangeArrowheads="1"/>
            </p:cNvSpPr>
            <p:nvPr/>
          </p:nvSpPr>
          <p:spPr bwMode="auto">
            <a:xfrm>
              <a:off x="4473179" y="242252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139422" y="1616075"/>
              <a:ext cx="7807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435579" y="40671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440738" y="2960689"/>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67128" y="3686176"/>
              <a:ext cx="10937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278960" y="420211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endParaRPr lang="en-US" altLang="zh-CN" sz="2000" b="1">
                <a:solidFill>
                  <a:srgbClr val="0000CC"/>
                </a:solidFill>
                <a:latin typeface="+mn-lt"/>
                <a:ea typeface="黑体" panose="02010609060101010101" pitchFamily="2" charset="-122"/>
              </a:endParaRPr>
            </a:p>
          </p:txBody>
        </p:sp>
        <p:sp>
          <p:nvSpPr>
            <p:cNvPr id="495" name="Rectangle 230"/>
            <p:cNvSpPr>
              <a:spLocks noChangeArrowheads="1"/>
            </p:cNvSpPr>
            <p:nvPr/>
          </p:nvSpPr>
          <p:spPr bwMode="auto">
            <a:xfrm>
              <a:off x="8540486" y="4197350"/>
              <a:ext cx="109206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640233" y="4257676"/>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endParaRPr lang="en-US" altLang="zh-CN" sz="2200" b="1">
                <a:latin typeface="+mn-lt"/>
                <a:ea typeface="黑体" panose="02010609060101010101" pitchFamily="2" charset="-122"/>
              </a:endParaRPr>
            </a:p>
          </p:txBody>
        </p:sp>
        <p:sp>
          <p:nvSpPr>
            <p:cNvPr id="497" name="Rectangle 232"/>
            <p:cNvSpPr>
              <a:spLocks noChangeArrowheads="1"/>
            </p:cNvSpPr>
            <p:nvPr/>
          </p:nvSpPr>
          <p:spPr bwMode="auto">
            <a:xfrm>
              <a:off x="8540486" y="3086100"/>
              <a:ext cx="109206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640233" y="314801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endParaRPr lang="en-US" altLang="zh-CN" sz="2200" b="1">
                <a:latin typeface="+mn-lt"/>
                <a:ea typeface="黑体" panose="02010609060101010101" pitchFamily="2" charset="-122"/>
              </a:endParaRPr>
            </a:p>
          </p:txBody>
        </p:sp>
        <p:sp>
          <p:nvSpPr>
            <p:cNvPr id="499" name="Rectangle 235"/>
            <p:cNvSpPr>
              <a:spLocks noChangeArrowheads="1"/>
            </p:cNvSpPr>
            <p:nvPr/>
          </p:nvSpPr>
          <p:spPr bwMode="auto">
            <a:xfrm>
              <a:off x="5415625"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endParaRPr lang="en-US" altLang="zh-CN" sz="2200" b="1" dirty="0">
                <a:latin typeface="+mn-lt"/>
                <a:ea typeface="黑体" panose="02010609060101010101" pitchFamily="2" charset="-122"/>
              </a:endParaRPr>
            </a:p>
          </p:txBody>
        </p:sp>
        <p:sp>
          <p:nvSpPr>
            <p:cNvPr id="500" name="Rectangle 236"/>
            <p:cNvSpPr>
              <a:spLocks noChangeArrowheads="1"/>
            </p:cNvSpPr>
            <p:nvPr/>
          </p:nvSpPr>
          <p:spPr bwMode="auto">
            <a:xfrm>
              <a:off x="3976159" y="5605464"/>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016896"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endParaRPr lang="en-US" altLang="zh-CN" sz="2200" b="1" dirty="0">
                <a:latin typeface="+mn-lt"/>
                <a:ea typeface="黑体" panose="02010609060101010101" pitchFamily="2" charset="-122"/>
              </a:endParaRPr>
            </a:p>
          </p:txBody>
        </p:sp>
        <p:sp>
          <p:nvSpPr>
            <p:cNvPr id="502" name="Oval 238"/>
            <p:cNvSpPr>
              <a:spLocks noChangeArrowheads="1"/>
            </p:cNvSpPr>
            <p:nvPr/>
          </p:nvSpPr>
          <p:spPr bwMode="auto">
            <a:xfrm>
              <a:off x="5238486" y="5634038"/>
              <a:ext cx="99748"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6505" y="2955926"/>
              <a:ext cx="9699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85248" y="3589338"/>
              <a:ext cx="12060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endParaRPr lang="en-US" altLang="zh-CN" sz="2200" b="1">
                <a:solidFill>
                  <a:srgbClr val="000099"/>
                </a:solidFill>
                <a:latin typeface="+mn-lt"/>
                <a:ea typeface="黑体" panose="02010609060101010101" pitchFamily="2" charset="-122"/>
              </a:endParaRPr>
            </a:p>
          </p:txBody>
        </p:sp>
        <p:sp>
          <p:nvSpPr>
            <p:cNvPr id="505" name="Rectangle 241"/>
            <p:cNvSpPr>
              <a:spLocks noChangeArrowheads="1"/>
            </p:cNvSpPr>
            <p:nvPr/>
          </p:nvSpPr>
          <p:spPr bwMode="auto">
            <a:xfrm>
              <a:off x="7463897" y="2663826"/>
              <a:ext cx="78078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407709" y="4386264"/>
              <a:ext cx="703395" cy="384175"/>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553209" y="4386264"/>
              <a:ext cx="703394" cy="384175"/>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08" name="Oval 294"/>
            <p:cNvSpPr>
              <a:spLocks noChangeArrowheads="1"/>
            </p:cNvSpPr>
            <p:nvPr/>
          </p:nvSpPr>
          <p:spPr bwMode="auto">
            <a:xfrm>
              <a:off x="3444743" y="4589463"/>
              <a:ext cx="101467"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248805" y="4583114"/>
              <a:ext cx="99748" cy="90487"/>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0" name="Oval 296"/>
            <p:cNvSpPr>
              <a:spLocks noChangeArrowheads="1"/>
            </p:cNvSpPr>
            <p:nvPr/>
          </p:nvSpPr>
          <p:spPr bwMode="auto">
            <a:xfrm>
              <a:off x="5694231" y="4227514"/>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741466" y="30559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2944284" y="4114801"/>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017433" y="3079750"/>
              <a:ext cx="98029" cy="90488"/>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4927203" y="2724151"/>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4951281" y="2886075"/>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endParaRPr lang="en-US" altLang="zh-CN" sz="2000" b="1">
                <a:solidFill>
                  <a:srgbClr val="0000CC"/>
                </a:solidFill>
                <a:latin typeface="+mn-lt"/>
                <a:ea typeface="黑体" panose="02010609060101010101" pitchFamily="2" charset="-122"/>
              </a:endParaRPr>
            </a:p>
          </p:txBody>
        </p:sp>
        <p:sp>
          <p:nvSpPr>
            <p:cNvPr id="516" name="Rectangle 302"/>
            <p:cNvSpPr>
              <a:spLocks noChangeArrowheads="1"/>
            </p:cNvSpPr>
            <p:nvPr/>
          </p:nvSpPr>
          <p:spPr bwMode="auto">
            <a:xfrm>
              <a:off x="2856575" y="2868613"/>
              <a:ext cx="109034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2985559" y="2855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endParaRPr lang="en-US" altLang="zh-CN" sz="2000" b="1">
                <a:solidFill>
                  <a:srgbClr val="0000CC"/>
                </a:solidFill>
                <a:latin typeface="+mn-lt"/>
                <a:ea typeface="黑体" panose="02010609060101010101" pitchFamily="2" charset="-122"/>
              </a:endParaRPr>
            </a:p>
          </p:txBody>
        </p:sp>
        <p:sp>
          <p:nvSpPr>
            <p:cNvPr id="518" name="Rectangle 304"/>
            <p:cNvSpPr>
              <a:spLocks noChangeArrowheads="1"/>
            </p:cNvSpPr>
            <p:nvPr/>
          </p:nvSpPr>
          <p:spPr bwMode="auto">
            <a:xfrm>
              <a:off x="2058591" y="3525838"/>
              <a:ext cx="109378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022476" y="377666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endParaRPr lang="en-US" altLang="zh-CN" sz="2000" b="1" dirty="0">
                <a:solidFill>
                  <a:srgbClr val="0000CC"/>
                </a:solidFill>
                <a:latin typeface="+mn-lt"/>
                <a:ea typeface="黑体" panose="02010609060101010101" pitchFamily="2" charset="-122"/>
              </a:endParaRPr>
            </a:p>
          </p:txBody>
        </p:sp>
        <p:sp>
          <p:nvSpPr>
            <p:cNvPr id="520" name="Rectangle 306"/>
            <p:cNvSpPr>
              <a:spLocks noChangeArrowheads="1"/>
            </p:cNvSpPr>
            <p:nvPr/>
          </p:nvSpPr>
          <p:spPr bwMode="auto">
            <a:xfrm>
              <a:off x="5671874" y="3394075"/>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692511" y="3900488"/>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endParaRPr lang="en-US" altLang="zh-CN" sz="2000" b="1">
                <a:solidFill>
                  <a:srgbClr val="0000CC"/>
                </a:solidFill>
                <a:latin typeface="+mn-lt"/>
                <a:ea typeface="黑体" panose="02010609060101010101" pitchFamily="2" charset="-122"/>
              </a:endParaRPr>
            </a:p>
          </p:txBody>
        </p:sp>
        <p:sp>
          <p:nvSpPr>
            <p:cNvPr id="522" name="Rectangle 308"/>
            <p:cNvSpPr>
              <a:spLocks noChangeArrowheads="1"/>
            </p:cNvSpPr>
            <p:nvPr/>
          </p:nvSpPr>
          <p:spPr bwMode="auto">
            <a:xfrm>
              <a:off x="5080264" y="4278313"/>
              <a:ext cx="10937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4922044" y="47307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endParaRPr lang="en-US" altLang="zh-CN" sz="2000" b="1">
                <a:solidFill>
                  <a:srgbClr val="0000CC"/>
                </a:solidFill>
                <a:latin typeface="+mn-lt"/>
                <a:ea typeface="黑体" panose="02010609060101010101" pitchFamily="2" charset="-122"/>
              </a:endParaRPr>
            </a:p>
          </p:txBody>
        </p:sp>
        <p:sp>
          <p:nvSpPr>
            <p:cNvPr id="524" name="Rectangle 310"/>
            <p:cNvSpPr>
              <a:spLocks noChangeArrowheads="1"/>
            </p:cNvSpPr>
            <p:nvPr/>
          </p:nvSpPr>
          <p:spPr bwMode="auto">
            <a:xfrm>
              <a:off x="3155819" y="4278313"/>
              <a:ext cx="109034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250407" y="4713289"/>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endParaRPr lang="en-US" altLang="zh-CN" sz="2000" b="1">
                <a:solidFill>
                  <a:srgbClr val="0000CC"/>
                </a:solidFill>
                <a:latin typeface="+mn-lt"/>
                <a:ea typeface="黑体" panose="02010609060101010101" pitchFamily="2" charset="-122"/>
              </a:endParaRPr>
            </a:p>
          </p:txBody>
        </p:sp>
        <p:sp>
          <p:nvSpPr>
            <p:cNvPr id="526" name="Rectangle 312"/>
            <p:cNvSpPr>
              <a:spLocks noChangeArrowheads="1"/>
            </p:cNvSpPr>
            <p:nvPr/>
          </p:nvSpPr>
          <p:spPr bwMode="auto">
            <a:xfrm>
              <a:off x="412751" y="3013075"/>
              <a:ext cx="109206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268651" y="3074988"/>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endParaRPr lang="en-US" altLang="zh-CN" sz="2200" b="1" dirty="0">
                <a:latin typeface="+mn-lt"/>
                <a:ea typeface="黑体" panose="02010609060101010101" pitchFamily="2" charset="-122"/>
              </a:endParaRPr>
            </a:p>
          </p:txBody>
        </p:sp>
        <p:sp>
          <p:nvSpPr>
            <p:cNvPr id="528" name="Rectangle 314"/>
            <p:cNvSpPr>
              <a:spLocks noChangeArrowheads="1"/>
            </p:cNvSpPr>
            <p:nvPr/>
          </p:nvSpPr>
          <p:spPr bwMode="auto">
            <a:xfrm>
              <a:off x="1582209" y="4341813"/>
              <a:ext cx="109206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714634" y="4760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endParaRPr lang="en-US" altLang="zh-CN" sz="2000" b="1">
                <a:solidFill>
                  <a:srgbClr val="0000CC"/>
                </a:solidFill>
                <a:latin typeface="+mn-lt"/>
                <a:ea typeface="黑体" panose="02010609060101010101" pitchFamily="2" charset="-122"/>
              </a:endParaRPr>
            </a:p>
          </p:txBody>
        </p:sp>
        <p:sp>
          <p:nvSpPr>
            <p:cNvPr id="530" name="Rectangle 316"/>
            <p:cNvSpPr>
              <a:spLocks noChangeArrowheads="1"/>
            </p:cNvSpPr>
            <p:nvPr/>
          </p:nvSpPr>
          <p:spPr bwMode="auto">
            <a:xfrm>
              <a:off x="412751" y="4121151"/>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268651" y="41830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222.1.3.1</a:t>
              </a:r>
              <a:endParaRPr lang="en-US" altLang="zh-CN" sz="2200" b="1" dirty="0">
                <a:latin typeface="+mn-lt"/>
                <a:ea typeface="黑体" panose="02010609060101010101" pitchFamily="2" charset="-122"/>
              </a:endParaRPr>
            </a:p>
          </p:txBody>
        </p:sp>
        <p:sp>
          <p:nvSpPr>
            <p:cNvPr id="532" name="Oval 318"/>
            <p:cNvSpPr>
              <a:spLocks noChangeArrowheads="1"/>
            </p:cNvSpPr>
            <p:nvPr/>
          </p:nvSpPr>
          <p:spPr bwMode="auto">
            <a:xfrm>
              <a:off x="1427428" y="3998913"/>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418829" y="28908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178977" y="4537076"/>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746508" y="4398963"/>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092186" y="417671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endParaRPr lang="en-US" altLang="zh-CN" sz="2000" b="1" baseline="-25000">
                <a:solidFill>
                  <a:srgbClr val="0000CC"/>
                </a:solidFill>
                <a:latin typeface="+mn-lt"/>
                <a:ea typeface="黑体" panose="02010609060101010101" pitchFamily="2" charset="-122"/>
              </a:endParaRPr>
            </a:p>
          </p:txBody>
        </p:sp>
        <p:sp>
          <p:nvSpPr>
            <p:cNvPr id="537" name="Rectangle 323"/>
            <p:cNvSpPr>
              <a:spLocks noChangeArrowheads="1"/>
            </p:cNvSpPr>
            <p:nvPr/>
          </p:nvSpPr>
          <p:spPr bwMode="auto">
            <a:xfrm>
              <a:off x="6289279" y="4340225"/>
              <a:ext cx="44886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279760" y="417512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endParaRPr lang="en-US" altLang="zh-CN" sz="2000" b="1" baseline="-25000">
                <a:solidFill>
                  <a:srgbClr val="0000CC"/>
                </a:solidFill>
                <a:latin typeface="+mn-lt"/>
                <a:ea typeface="黑体" panose="02010609060101010101" pitchFamily="2" charset="-122"/>
              </a:endParaRPr>
            </a:p>
          </p:txBody>
        </p:sp>
        <p:sp>
          <p:nvSpPr>
            <p:cNvPr id="539" name="Rectangle 325"/>
            <p:cNvSpPr>
              <a:spLocks noChangeArrowheads="1"/>
            </p:cNvSpPr>
            <p:nvPr/>
          </p:nvSpPr>
          <p:spPr bwMode="auto">
            <a:xfrm>
              <a:off x="1626924" y="3022601"/>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712640" y="3005782"/>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222.1.3.</a:t>
              </a:r>
              <a:endParaRPr lang="en-US" altLang="zh-CN" sz="2200" b="1">
                <a:solidFill>
                  <a:srgbClr val="000099"/>
                </a:solidFill>
                <a:latin typeface="+mn-lt"/>
                <a:ea typeface="黑体" panose="02010609060101010101" pitchFamily="2" charset="-122"/>
              </a:endParaRPr>
            </a:p>
          </p:txBody>
        </p:sp>
        <p:sp>
          <p:nvSpPr>
            <p:cNvPr id="541" name="Rectangle 327"/>
            <p:cNvSpPr>
              <a:spLocks noChangeArrowheads="1"/>
            </p:cNvSpPr>
            <p:nvPr/>
          </p:nvSpPr>
          <p:spPr bwMode="auto">
            <a:xfrm>
              <a:off x="1663039" y="2725739"/>
              <a:ext cx="777346"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1793242" y="2708920"/>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endParaRPr lang="en-US" altLang="zh-CN" sz="2200" b="1" baseline="-25000" dirty="0">
                <a:solidFill>
                  <a:srgbClr val="000099"/>
                </a:solidFill>
                <a:latin typeface="+mn-lt"/>
                <a:ea typeface="黑体" panose="02010609060101010101" pitchFamily="2" charset="-122"/>
              </a:endParaRPr>
            </a:p>
          </p:txBody>
        </p:sp>
        <p:sp>
          <p:nvSpPr>
            <p:cNvPr id="543" name="Rectangle 329"/>
            <p:cNvSpPr>
              <a:spLocks noChangeArrowheads="1"/>
            </p:cNvSpPr>
            <p:nvPr/>
          </p:nvSpPr>
          <p:spPr bwMode="auto">
            <a:xfrm>
              <a:off x="4289161" y="3816350"/>
              <a:ext cx="4505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326196" y="3086100"/>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324475" y="3292476"/>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endParaRPr lang="en-US" altLang="zh-CN" sz="2000" b="1" baseline="-25000">
                <a:solidFill>
                  <a:srgbClr val="C00000"/>
                </a:solidFill>
                <a:latin typeface="+mn-lt"/>
                <a:ea typeface="黑体" panose="02010609060101010101" pitchFamily="2" charset="-122"/>
              </a:endParaRPr>
            </a:p>
          </p:txBody>
        </p:sp>
        <p:sp>
          <p:nvSpPr>
            <p:cNvPr id="546" name="Rectangle 332"/>
            <p:cNvSpPr>
              <a:spLocks noChangeArrowheads="1"/>
            </p:cNvSpPr>
            <p:nvPr/>
          </p:nvSpPr>
          <p:spPr bwMode="auto">
            <a:xfrm>
              <a:off x="3573727" y="3451225"/>
              <a:ext cx="447146"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482579" y="364502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endParaRPr lang="en-US" altLang="zh-CN" sz="2000" b="1" baseline="-25000" dirty="0">
                <a:solidFill>
                  <a:srgbClr val="C00000"/>
                </a:solidFill>
                <a:latin typeface="+mn-lt"/>
                <a:ea typeface="黑体" panose="02010609060101010101" pitchFamily="2" charset="-122"/>
              </a:endParaRPr>
            </a:p>
          </p:txBody>
        </p:sp>
        <p:sp>
          <p:nvSpPr>
            <p:cNvPr id="548" name="Rectangle 334"/>
            <p:cNvSpPr>
              <a:spLocks noChangeArrowheads="1"/>
            </p:cNvSpPr>
            <p:nvPr/>
          </p:nvSpPr>
          <p:spPr bwMode="auto">
            <a:xfrm>
              <a:off x="4151577" y="42227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endParaRPr lang="en-US" altLang="zh-CN" sz="2000" b="1">
                <a:solidFill>
                  <a:srgbClr val="C00000"/>
                </a:solidFill>
                <a:latin typeface="+mn-lt"/>
                <a:ea typeface="黑体" panose="02010609060101010101" pitchFamily="2" charset="-122"/>
              </a:endParaRPr>
            </a:p>
          </p:txBody>
        </p:sp>
        <p:sp>
          <p:nvSpPr>
            <p:cNvPr id="549" name="Rectangle 335"/>
            <p:cNvSpPr>
              <a:spLocks noChangeArrowheads="1"/>
            </p:cNvSpPr>
            <p:nvPr/>
          </p:nvSpPr>
          <p:spPr bwMode="auto">
            <a:xfrm>
              <a:off x="3891890" y="345122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3843735" y="3645024"/>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endParaRPr lang="en-US" altLang="zh-CN" sz="2000" b="1" dirty="0">
                <a:solidFill>
                  <a:srgbClr val="C00000"/>
                </a:solidFill>
                <a:latin typeface="+mn-lt"/>
                <a:ea typeface="黑体" panose="02010609060101010101" pitchFamily="2" charset="-122"/>
              </a:endParaRPr>
            </a:p>
          </p:txBody>
        </p:sp>
        <p:sp>
          <p:nvSpPr>
            <p:cNvPr id="551" name="Rectangle 337"/>
            <p:cNvSpPr>
              <a:spLocks noChangeArrowheads="1"/>
            </p:cNvSpPr>
            <p:nvPr/>
          </p:nvSpPr>
          <p:spPr bwMode="auto">
            <a:xfrm>
              <a:off x="5644357" y="3101976"/>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680472" y="33083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endParaRPr lang="en-US" altLang="zh-CN" sz="2000" b="1">
                <a:solidFill>
                  <a:srgbClr val="C00000"/>
                </a:solidFill>
                <a:latin typeface="+mn-lt"/>
                <a:ea typeface="黑体" panose="02010609060101010101" pitchFamily="2" charset="-122"/>
              </a:endParaRPr>
            </a:p>
          </p:txBody>
        </p:sp>
        <p:sp>
          <p:nvSpPr>
            <p:cNvPr id="553" name="Line 339"/>
            <p:cNvSpPr>
              <a:spLocks noChangeShapeType="1"/>
            </p:cNvSpPr>
            <p:nvPr/>
          </p:nvSpPr>
          <p:spPr bwMode="auto">
            <a:xfrm>
              <a:off x="1638962" y="2590800"/>
              <a:ext cx="0" cy="21796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790421" y="420687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endParaRPr lang="en-US" altLang="zh-CN" sz="2000" b="1" baseline="-25000">
                <a:solidFill>
                  <a:srgbClr val="C00000"/>
                </a:solidFill>
                <a:latin typeface="+mn-lt"/>
                <a:ea typeface="黑体" panose="02010609060101010101" pitchFamily="2" charset="-122"/>
              </a:endParaRPr>
            </a:p>
          </p:txBody>
        </p:sp>
        <p:pic>
          <p:nvPicPr>
            <p:cNvPr id="555" name="Picture 3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43052" y="4937126"/>
              <a:ext cx="62944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316913" y="2662238"/>
              <a:ext cx="0" cy="26717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5400000">
              <a:off x="4633119" y="4175919"/>
              <a:ext cx="0" cy="24558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168894" y="4559300"/>
              <a:ext cx="2148019"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399345" y="4489451"/>
              <a:ext cx="128984" cy="119063"/>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225" y="3292475"/>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endParaRPr lang="en-US" altLang="zh-CN" sz="2200" b="1" baseline="-25000" dirty="0">
                <a:solidFill>
                  <a:srgbClr val="000099"/>
                </a:solidFill>
                <a:latin typeface="+mn-lt"/>
                <a:ea typeface="黑体" panose="02010609060101010101" pitchFamily="2" charset="-122"/>
              </a:endParaRPr>
            </a:p>
          </p:txBody>
        </p:sp>
        <p:sp>
          <p:nvSpPr>
            <p:cNvPr id="561" name="Rectangle 347"/>
            <p:cNvSpPr>
              <a:spLocks noChangeArrowheads="1"/>
            </p:cNvSpPr>
            <p:nvPr/>
          </p:nvSpPr>
          <p:spPr bwMode="auto">
            <a:xfrm>
              <a:off x="2521291" y="1916832"/>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endParaRPr lang="en-US" altLang="zh-CN" sz="2200" b="1" baseline="-25000" dirty="0">
                <a:solidFill>
                  <a:srgbClr val="000099"/>
                </a:solidFill>
                <a:latin typeface="+mn-lt"/>
                <a:ea typeface="黑体" panose="02010609060101010101" pitchFamily="2" charset="-122"/>
              </a:endParaRPr>
            </a:p>
          </p:txBody>
        </p:sp>
        <p:sp>
          <p:nvSpPr>
            <p:cNvPr id="562" name="Line 348"/>
            <p:cNvSpPr>
              <a:spLocks noChangeShapeType="1"/>
            </p:cNvSpPr>
            <p:nvPr/>
          </p:nvSpPr>
          <p:spPr bwMode="auto">
            <a:xfrm rot="-5400000">
              <a:off x="5478397" y="-23217"/>
              <a:ext cx="0" cy="429776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066271" y="5964238"/>
              <a:ext cx="7694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endParaRPr lang="zh-CN" altLang="en-US" sz="2000" b="1">
                <a:latin typeface="+mn-lt"/>
                <a:ea typeface="黑体" panose="02010609060101010101" pitchFamily="2" charset="-122"/>
              </a:endParaRPr>
            </a:p>
          </p:txBody>
        </p:sp>
        <p:sp>
          <p:nvSpPr>
            <p:cNvPr id="564" name="Line 350"/>
            <p:cNvSpPr>
              <a:spLocks noChangeShapeType="1"/>
            </p:cNvSpPr>
            <p:nvPr/>
          </p:nvSpPr>
          <p:spPr bwMode="auto">
            <a:xfrm flipV="1">
              <a:off x="1487620" y="5541964"/>
              <a:ext cx="459184" cy="422275"/>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659717"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599525" y="17303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363913" y="898525"/>
              <a:ext cx="548614" cy="514350"/>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06431"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333075" y="1333501"/>
              <a:ext cx="0" cy="7794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284921" y="1744664"/>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051029" y="898525"/>
              <a:ext cx="548613" cy="514350"/>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58278" y="1744664"/>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24386" y="898525"/>
              <a:ext cx="548614" cy="514350"/>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sp>
        <p:nvSpPr>
          <p:cNvPr id="1263030" name="Text Box 438"/>
          <p:cNvSpPr txBox="1">
            <a:spLocks noChangeArrowheads="1"/>
          </p:cNvSpPr>
          <p:nvPr/>
        </p:nvSpPr>
        <p:spPr bwMode="auto">
          <a:xfrm>
            <a:off x="1137593" y="188640"/>
            <a:ext cx="7991871" cy="1473673"/>
          </a:xfrm>
          <a:prstGeom prst="rect">
            <a:avLst/>
          </a:prstGeom>
          <a:solidFill>
            <a:srgbClr val="FFFF99"/>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lang="zh-CN" altLang="en-US" sz="2800" b="1" dirty="0" smtClean="0">
                <a:solidFill>
                  <a:srgbClr val="000099"/>
                </a:solidFill>
                <a:latin typeface="+mn-lt"/>
                <a:ea typeface="黑体" panose="02010609060101010101" pitchFamily="2" charset="-122"/>
              </a:rPr>
              <a:t>路由器</a:t>
            </a:r>
            <a:r>
              <a:rPr lang="zh-CN" altLang="en-US" sz="2800" b="1" dirty="0">
                <a:solidFill>
                  <a:srgbClr val="000099"/>
                </a:solidFill>
                <a:latin typeface="+mn-lt"/>
                <a:ea typeface="黑体" panose="02010609060101010101" pitchFamily="2" charset="-122"/>
              </a:rPr>
              <a:t>总是具有两个或两个以上的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地址。</a:t>
            </a:r>
            <a:endParaRPr lang="zh-CN" altLang="en-US" sz="2800" b="1" dirty="0">
              <a:solidFill>
                <a:srgbClr val="000099"/>
              </a:solidFill>
              <a:latin typeface="+mn-lt"/>
              <a:ea typeface="黑体" panose="02010609060101010101" pitchFamily="2" charset="-122"/>
            </a:endParaRPr>
          </a:p>
          <a:p>
            <a:pPr algn="ctr">
              <a:lnSpc>
                <a:spcPct val="110000"/>
              </a:lnSpc>
            </a:pPr>
            <a:r>
              <a:rPr lang="zh-CN" altLang="en-US" sz="2800" b="1" dirty="0">
                <a:solidFill>
                  <a:srgbClr val="000099"/>
                </a:solidFill>
                <a:latin typeface="+mn-lt"/>
                <a:ea typeface="黑体" panose="02010609060101010101" pitchFamily="2" charset="-122"/>
              </a:rPr>
              <a:t>路由器的每一个接口都有一个</a:t>
            </a:r>
            <a:endParaRPr lang="zh-CN" altLang="en-US" sz="2800" b="1" dirty="0">
              <a:solidFill>
                <a:srgbClr val="000099"/>
              </a:solidFill>
              <a:latin typeface="+mn-lt"/>
              <a:ea typeface="黑体" panose="02010609060101010101" pitchFamily="2" charset="-122"/>
            </a:endParaRPr>
          </a:p>
          <a:p>
            <a:pPr algn="ctr">
              <a:lnSpc>
                <a:spcPct val="110000"/>
              </a:lnSpc>
            </a:pPr>
            <a:r>
              <a:rPr lang="zh-CN" altLang="en-US" sz="2800" b="1" dirty="0">
                <a:solidFill>
                  <a:srgbClr val="000099"/>
                </a:solidFill>
                <a:latin typeface="+mn-lt"/>
                <a:ea typeface="黑体" panose="02010609060101010101" pitchFamily="2" charset="-122"/>
              </a:rPr>
              <a:t>不同网络号的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地址</a:t>
            </a:r>
            <a:r>
              <a:rPr lang="zh-CN" altLang="en-US" sz="2800" dirty="0">
                <a:solidFill>
                  <a:srgbClr val="333399"/>
                </a:solidFill>
              </a:rPr>
              <a:t>。</a:t>
            </a:r>
            <a:endParaRPr kumimoji="0" lang="en-US" altLang="zh-CN" sz="2800" b="1" dirty="0">
              <a:solidFill>
                <a:srgbClr val="000099"/>
              </a:solidFill>
              <a:latin typeface="+mn-lt"/>
              <a:ea typeface="黑体" panose="02010609060101010101" pitchFamily="2" charset="-122"/>
            </a:endParaRPr>
          </a:p>
        </p:txBody>
      </p:sp>
      <p:grpSp>
        <p:nvGrpSpPr>
          <p:cNvPr id="443" name="Group 439"/>
          <p:cNvGrpSpPr/>
          <p:nvPr/>
        </p:nvGrpSpPr>
        <p:grpSpPr bwMode="auto">
          <a:xfrm>
            <a:off x="3152378" y="2924949"/>
            <a:ext cx="3024188" cy="504826"/>
            <a:chOff x="1701" y="1706"/>
            <a:chExt cx="1905" cy="318"/>
          </a:xfrm>
        </p:grpSpPr>
        <p:sp>
          <p:nvSpPr>
            <p:cNvPr id="444" name="Line 440"/>
            <p:cNvSpPr>
              <a:spLocks noChangeShapeType="1"/>
            </p:cNvSpPr>
            <p:nvPr/>
          </p:nvSpPr>
          <p:spPr bwMode="auto">
            <a:xfrm>
              <a:off x="2699" y="1706"/>
              <a:ext cx="726"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 name="Line 441"/>
            <p:cNvSpPr>
              <a:spLocks noChangeShapeType="1"/>
            </p:cNvSpPr>
            <p:nvPr/>
          </p:nvSpPr>
          <p:spPr bwMode="auto">
            <a:xfrm>
              <a:off x="2880" y="2024"/>
              <a:ext cx="726"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 name="Line 442"/>
            <p:cNvSpPr>
              <a:spLocks noChangeShapeType="1"/>
            </p:cNvSpPr>
            <p:nvPr/>
          </p:nvSpPr>
          <p:spPr bwMode="auto">
            <a:xfrm>
              <a:off x="1701" y="1979"/>
              <a:ext cx="726"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4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4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endParaRPr lang="zh-CN" altLang="en-US" dirty="0"/>
          </a:p>
        </p:txBody>
      </p:sp>
      <p:grpSp>
        <p:nvGrpSpPr>
          <p:cNvPr id="448" name="组合 447"/>
          <p:cNvGrpSpPr/>
          <p:nvPr/>
        </p:nvGrpSpPr>
        <p:grpSpPr>
          <a:xfrm>
            <a:off x="587729" y="1198075"/>
            <a:ext cx="9117799" cy="5399576"/>
            <a:chOff x="268651" y="898525"/>
            <a:chExt cx="9549790" cy="5699126"/>
          </a:xfrm>
        </p:grpSpPr>
        <p:sp>
          <p:nvSpPr>
            <p:cNvPr id="449" name="AutoShape 2"/>
            <p:cNvSpPr>
              <a:spLocks noChangeArrowheads="1"/>
            </p:cNvSpPr>
            <p:nvPr/>
          </p:nvSpPr>
          <p:spPr bwMode="auto">
            <a:xfrm>
              <a:off x="1463543" y="1793876"/>
              <a:ext cx="7064904" cy="3902075"/>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310600" y="2538414"/>
              <a:ext cx="5188611"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284920" y="5426076"/>
              <a:ext cx="0" cy="8556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3943483" y="5403850"/>
              <a:ext cx="0" cy="8524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632319" y="5192714"/>
              <a:ext cx="2684594"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4" name="Freeform 8"/>
            <p:cNvSpPr/>
            <p:nvPr/>
          </p:nvSpPr>
          <p:spPr bwMode="auto">
            <a:xfrm>
              <a:off x="3480859" y="4514850"/>
              <a:ext cx="1819540"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5" name="Line 9"/>
            <p:cNvSpPr>
              <a:spLocks noChangeShapeType="1"/>
            </p:cNvSpPr>
            <p:nvPr/>
          </p:nvSpPr>
          <p:spPr bwMode="auto">
            <a:xfrm>
              <a:off x="3021675" y="4629150"/>
              <a:ext cx="261064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479021" y="2455863"/>
              <a:ext cx="1006079"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2983839" y="3086101"/>
              <a:ext cx="1183217"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720828" y="3081339"/>
              <a:ext cx="1052513"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9" name="Rectangle 13"/>
            <p:cNvSpPr>
              <a:spLocks noChangeArrowheads="1"/>
            </p:cNvSpPr>
            <p:nvPr/>
          </p:nvSpPr>
          <p:spPr bwMode="auto">
            <a:xfrm>
              <a:off x="1638962" y="4570414"/>
              <a:ext cx="111786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024996" y="4033838"/>
              <a:ext cx="613966"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024996" y="2930525"/>
              <a:ext cx="613966"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672556" y="2846389"/>
              <a:ext cx="1714633"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345796" y="1773239"/>
              <a:ext cx="5441421"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576366" y="2828925"/>
              <a:ext cx="1284684"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313474" y="4095750"/>
              <a:ext cx="67931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327232" y="3001964"/>
              <a:ext cx="677598"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75223" y="4770439"/>
              <a:ext cx="1859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endParaRPr lang="en-US" altLang="zh-CN" sz="2000" b="1">
                <a:solidFill>
                  <a:srgbClr val="333399"/>
                </a:solidFill>
                <a:latin typeface="+mn-lt"/>
                <a:ea typeface="黑体" panose="02010609060101010101" pitchFamily="2" charset="-122"/>
              </a:endParaRPr>
            </a:p>
          </p:txBody>
        </p:sp>
        <p:sp>
          <p:nvSpPr>
            <p:cNvPr id="468" name="Oval 22"/>
            <p:cNvSpPr>
              <a:spLocks noChangeArrowheads="1"/>
            </p:cNvSpPr>
            <p:nvPr/>
          </p:nvSpPr>
          <p:spPr bwMode="auto">
            <a:xfrm>
              <a:off x="3883290" y="5621338"/>
              <a:ext cx="127265" cy="1190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627725" y="3616325"/>
              <a:ext cx="546894" cy="515938"/>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637361" y="6081714"/>
              <a:ext cx="545173" cy="515937"/>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013194" y="6065839"/>
              <a:ext cx="546894" cy="515937"/>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627725" y="2509839"/>
              <a:ext cx="546894" cy="517525"/>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838010" y="3657600"/>
              <a:ext cx="548613" cy="514350"/>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838010" y="2581275"/>
              <a:ext cx="548613" cy="515938"/>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058592" y="192087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392534" y="2218457"/>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endParaRPr lang="en-US" altLang="zh-CN" sz="2200" b="1">
                <a:solidFill>
                  <a:srgbClr val="000099"/>
                </a:solidFill>
                <a:latin typeface="+mn-lt"/>
                <a:ea typeface="黑体" panose="02010609060101010101" pitchFamily="2" charset="-122"/>
              </a:endParaRPr>
            </a:p>
          </p:txBody>
        </p:sp>
        <p:sp>
          <p:nvSpPr>
            <p:cNvPr id="477" name="Rectangle 187"/>
            <p:cNvSpPr>
              <a:spLocks noChangeArrowheads="1"/>
            </p:cNvSpPr>
            <p:nvPr/>
          </p:nvSpPr>
          <p:spPr bwMode="auto">
            <a:xfrm>
              <a:off x="3866092" y="1482726"/>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77494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endParaRPr lang="en-US" altLang="zh-CN" sz="2200" b="1" dirty="0">
                <a:latin typeface="+mn-lt"/>
                <a:ea typeface="黑体" panose="02010609060101010101" pitchFamily="2" charset="-122"/>
              </a:endParaRPr>
            </a:p>
          </p:txBody>
        </p:sp>
        <p:sp>
          <p:nvSpPr>
            <p:cNvPr id="479" name="Rectangle 189"/>
            <p:cNvSpPr>
              <a:spLocks noChangeArrowheads="1"/>
            </p:cNvSpPr>
            <p:nvPr/>
          </p:nvSpPr>
          <p:spPr bwMode="auto">
            <a:xfrm>
              <a:off x="5539450"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42422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endParaRPr lang="en-US" altLang="zh-CN" sz="2200" b="1">
                <a:latin typeface="+mn-lt"/>
                <a:ea typeface="黑体" panose="02010609060101010101" pitchFamily="2" charset="-122"/>
              </a:endParaRPr>
            </a:p>
          </p:txBody>
        </p:sp>
        <p:sp>
          <p:nvSpPr>
            <p:cNvPr id="481" name="Rectangle 191"/>
            <p:cNvSpPr>
              <a:spLocks noChangeArrowheads="1"/>
            </p:cNvSpPr>
            <p:nvPr/>
          </p:nvSpPr>
          <p:spPr bwMode="auto">
            <a:xfrm>
              <a:off x="7266121"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01021" y="14128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endParaRPr lang="en-US" altLang="zh-CN" sz="2200" b="1">
                <a:latin typeface="+mn-lt"/>
                <a:ea typeface="黑体" panose="02010609060101010101" pitchFamily="2" charset="-122"/>
              </a:endParaRPr>
            </a:p>
          </p:txBody>
        </p:sp>
        <p:sp>
          <p:nvSpPr>
            <p:cNvPr id="483" name="Rectangle 193"/>
            <p:cNvSpPr>
              <a:spLocks noChangeArrowheads="1"/>
            </p:cNvSpPr>
            <p:nvPr/>
          </p:nvSpPr>
          <p:spPr bwMode="auto">
            <a:xfrm>
              <a:off x="4516173" y="2138363"/>
              <a:ext cx="29237" cy="5381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141258" y="2630488"/>
              <a:ext cx="701675" cy="385762"/>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634839" y="2371726"/>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713950" y="23812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endParaRPr lang="en-US" altLang="zh-CN" sz="2000" b="1">
                <a:solidFill>
                  <a:srgbClr val="0000CC"/>
                </a:solidFill>
                <a:latin typeface="+mn-lt"/>
                <a:ea typeface="黑体" panose="02010609060101010101" pitchFamily="2" charset="-122"/>
              </a:endParaRPr>
            </a:p>
          </p:txBody>
        </p:sp>
        <p:sp>
          <p:nvSpPr>
            <p:cNvPr id="487" name="Rectangle 222"/>
            <p:cNvSpPr>
              <a:spLocks noChangeArrowheads="1"/>
            </p:cNvSpPr>
            <p:nvPr/>
          </p:nvSpPr>
          <p:spPr bwMode="auto">
            <a:xfrm>
              <a:off x="3733668" y="2519364"/>
              <a:ext cx="447146"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3845455" y="2509838"/>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endParaRPr lang="en-US" altLang="zh-CN" sz="2000" b="1" baseline="-25000">
                <a:solidFill>
                  <a:srgbClr val="0000CC"/>
                </a:solidFill>
                <a:latin typeface="+mn-lt"/>
                <a:ea typeface="黑体" panose="02010609060101010101" pitchFamily="2" charset="-122"/>
              </a:endParaRPr>
            </a:p>
          </p:txBody>
        </p:sp>
        <p:sp>
          <p:nvSpPr>
            <p:cNvPr id="489" name="Oval 224"/>
            <p:cNvSpPr>
              <a:spLocks noChangeArrowheads="1"/>
            </p:cNvSpPr>
            <p:nvPr/>
          </p:nvSpPr>
          <p:spPr bwMode="auto">
            <a:xfrm>
              <a:off x="4473179" y="242252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139422" y="1616075"/>
              <a:ext cx="7807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435579" y="40671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440738" y="2960689"/>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67128" y="3686176"/>
              <a:ext cx="10937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278960" y="420211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endParaRPr lang="en-US" altLang="zh-CN" sz="2000" b="1">
                <a:solidFill>
                  <a:srgbClr val="0000CC"/>
                </a:solidFill>
                <a:latin typeface="+mn-lt"/>
                <a:ea typeface="黑体" panose="02010609060101010101" pitchFamily="2" charset="-122"/>
              </a:endParaRPr>
            </a:p>
          </p:txBody>
        </p:sp>
        <p:sp>
          <p:nvSpPr>
            <p:cNvPr id="495" name="Rectangle 230"/>
            <p:cNvSpPr>
              <a:spLocks noChangeArrowheads="1"/>
            </p:cNvSpPr>
            <p:nvPr/>
          </p:nvSpPr>
          <p:spPr bwMode="auto">
            <a:xfrm>
              <a:off x="8540486" y="4197350"/>
              <a:ext cx="109206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640233" y="4257676"/>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endParaRPr lang="en-US" altLang="zh-CN" sz="2200" b="1">
                <a:latin typeface="+mn-lt"/>
                <a:ea typeface="黑体" panose="02010609060101010101" pitchFamily="2" charset="-122"/>
              </a:endParaRPr>
            </a:p>
          </p:txBody>
        </p:sp>
        <p:sp>
          <p:nvSpPr>
            <p:cNvPr id="497" name="Rectangle 232"/>
            <p:cNvSpPr>
              <a:spLocks noChangeArrowheads="1"/>
            </p:cNvSpPr>
            <p:nvPr/>
          </p:nvSpPr>
          <p:spPr bwMode="auto">
            <a:xfrm>
              <a:off x="8540486" y="3086100"/>
              <a:ext cx="109206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640233" y="314801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endParaRPr lang="en-US" altLang="zh-CN" sz="2200" b="1">
                <a:latin typeface="+mn-lt"/>
                <a:ea typeface="黑体" panose="02010609060101010101" pitchFamily="2" charset="-122"/>
              </a:endParaRPr>
            </a:p>
          </p:txBody>
        </p:sp>
        <p:sp>
          <p:nvSpPr>
            <p:cNvPr id="499" name="Rectangle 235"/>
            <p:cNvSpPr>
              <a:spLocks noChangeArrowheads="1"/>
            </p:cNvSpPr>
            <p:nvPr/>
          </p:nvSpPr>
          <p:spPr bwMode="auto">
            <a:xfrm>
              <a:off x="5415625"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endParaRPr lang="en-US" altLang="zh-CN" sz="2200" b="1" dirty="0">
                <a:latin typeface="+mn-lt"/>
                <a:ea typeface="黑体" panose="02010609060101010101" pitchFamily="2" charset="-122"/>
              </a:endParaRPr>
            </a:p>
          </p:txBody>
        </p:sp>
        <p:sp>
          <p:nvSpPr>
            <p:cNvPr id="500" name="Rectangle 236"/>
            <p:cNvSpPr>
              <a:spLocks noChangeArrowheads="1"/>
            </p:cNvSpPr>
            <p:nvPr/>
          </p:nvSpPr>
          <p:spPr bwMode="auto">
            <a:xfrm>
              <a:off x="3976159" y="5605464"/>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016896"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endParaRPr lang="en-US" altLang="zh-CN" sz="2200" b="1" dirty="0">
                <a:latin typeface="+mn-lt"/>
                <a:ea typeface="黑体" panose="02010609060101010101" pitchFamily="2" charset="-122"/>
              </a:endParaRPr>
            </a:p>
          </p:txBody>
        </p:sp>
        <p:sp>
          <p:nvSpPr>
            <p:cNvPr id="502" name="Oval 238"/>
            <p:cNvSpPr>
              <a:spLocks noChangeArrowheads="1"/>
            </p:cNvSpPr>
            <p:nvPr/>
          </p:nvSpPr>
          <p:spPr bwMode="auto">
            <a:xfrm>
              <a:off x="5238486" y="5634038"/>
              <a:ext cx="99748"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6505" y="2955926"/>
              <a:ext cx="9699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85248" y="3589338"/>
              <a:ext cx="12060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endParaRPr lang="en-US" altLang="zh-CN" sz="2200" b="1">
                <a:solidFill>
                  <a:srgbClr val="000099"/>
                </a:solidFill>
                <a:latin typeface="+mn-lt"/>
                <a:ea typeface="黑体" panose="02010609060101010101" pitchFamily="2" charset="-122"/>
              </a:endParaRPr>
            </a:p>
          </p:txBody>
        </p:sp>
        <p:sp>
          <p:nvSpPr>
            <p:cNvPr id="505" name="Rectangle 241"/>
            <p:cNvSpPr>
              <a:spLocks noChangeArrowheads="1"/>
            </p:cNvSpPr>
            <p:nvPr/>
          </p:nvSpPr>
          <p:spPr bwMode="auto">
            <a:xfrm>
              <a:off x="7463897" y="2663826"/>
              <a:ext cx="78078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407709" y="4386264"/>
              <a:ext cx="703395" cy="384175"/>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553209" y="4386264"/>
              <a:ext cx="703394" cy="384175"/>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08" name="Oval 294"/>
            <p:cNvSpPr>
              <a:spLocks noChangeArrowheads="1"/>
            </p:cNvSpPr>
            <p:nvPr/>
          </p:nvSpPr>
          <p:spPr bwMode="auto">
            <a:xfrm>
              <a:off x="3444743" y="4589463"/>
              <a:ext cx="101467"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248805" y="4583114"/>
              <a:ext cx="99748" cy="90487"/>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0" name="Oval 296"/>
            <p:cNvSpPr>
              <a:spLocks noChangeArrowheads="1"/>
            </p:cNvSpPr>
            <p:nvPr/>
          </p:nvSpPr>
          <p:spPr bwMode="auto">
            <a:xfrm>
              <a:off x="5694231" y="4227514"/>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741466" y="30559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2944284" y="4114801"/>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017433" y="3079750"/>
              <a:ext cx="98029" cy="90488"/>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4927203" y="2724151"/>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4951281" y="2886075"/>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endParaRPr lang="en-US" altLang="zh-CN" sz="2000" b="1">
                <a:solidFill>
                  <a:srgbClr val="0000CC"/>
                </a:solidFill>
                <a:latin typeface="+mn-lt"/>
                <a:ea typeface="黑体" panose="02010609060101010101" pitchFamily="2" charset="-122"/>
              </a:endParaRPr>
            </a:p>
          </p:txBody>
        </p:sp>
        <p:sp>
          <p:nvSpPr>
            <p:cNvPr id="516" name="Rectangle 302"/>
            <p:cNvSpPr>
              <a:spLocks noChangeArrowheads="1"/>
            </p:cNvSpPr>
            <p:nvPr/>
          </p:nvSpPr>
          <p:spPr bwMode="auto">
            <a:xfrm>
              <a:off x="2856575" y="2868613"/>
              <a:ext cx="109034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2985559" y="2855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endParaRPr lang="en-US" altLang="zh-CN" sz="2000" b="1">
                <a:solidFill>
                  <a:srgbClr val="0000CC"/>
                </a:solidFill>
                <a:latin typeface="+mn-lt"/>
                <a:ea typeface="黑体" panose="02010609060101010101" pitchFamily="2" charset="-122"/>
              </a:endParaRPr>
            </a:p>
          </p:txBody>
        </p:sp>
        <p:sp>
          <p:nvSpPr>
            <p:cNvPr id="518" name="Rectangle 304"/>
            <p:cNvSpPr>
              <a:spLocks noChangeArrowheads="1"/>
            </p:cNvSpPr>
            <p:nvPr/>
          </p:nvSpPr>
          <p:spPr bwMode="auto">
            <a:xfrm>
              <a:off x="2058591" y="3525838"/>
              <a:ext cx="109378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022476" y="377666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endParaRPr lang="en-US" altLang="zh-CN" sz="2000" b="1" dirty="0">
                <a:solidFill>
                  <a:srgbClr val="0000CC"/>
                </a:solidFill>
                <a:latin typeface="+mn-lt"/>
                <a:ea typeface="黑体" panose="02010609060101010101" pitchFamily="2" charset="-122"/>
              </a:endParaRPr>
            </a:p>
          </p:txBody>
        </p:sp>
        <p:sp>
          <p:nvSpPr>
            <p:cNvPr id="520" name="Rectangle 306"/>
            <p:cNvSpPr>
              <a:spLocks noChangeArrowheads="1"/>
            </p:cNvSpPr>
            <p:nvPr/>
          </p:nvSpPr>
          <p:spPr bwMode="auto">
            <a:xfrm>
              <a:off x="5671874" y="3394075"/>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692511" y="3900488"/>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endParaRPr lang="en-US" altLang="zh-CN" sz="2000" b="1">
                <a:solidFill>
                  <a:srgbClr val="0000CC"/>
                </a:solidFill>
                <a:latin typeface="+mn-lt"/>
                <a:ea typeface="黑体" panose="02010609060101010101" pitchFamily="2" charset="-122"/>
              </a:endParaRPr>
            </a:p>
          </p:txBody>
        </p:sp>
        <p:sp>
          <p:nvSpPr>
            <p:cNvPr id="522" name="Rectangle 308"/>
            <p:cNvSpPr>
              <a:spLocks noChangeArrowheads="1"/>
            </p:cNvSpPr>
            <p:nvPr/>
          </p:nvSpPr>
          <p:spPr bwMode="auto">
            <a:xfrm>
              <a:off x="5080264" y="4278313"/>
              <a:ext cx="10937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4922044" y="47307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endParaRPr lang="en-US" altLang="zh-CN" sz="2000" b="1">
                <a:solidFill>
                  <a:srgbClr val="0000CC"/>
                </a:solidFill>
                <a:latin typeface="+mn-lt"/>
                <a:ea typeface="黑体" panose="02010609060101010101" pitchFamily="2" charset="-122"/>
              </a:endParaRPr>
            </a:p>
          </p:txBody>
        </p:sp>
        <p:sp>
          <p:nvSpPr>
            <p:cNvPr id="524" name="Rectangle 310"/>
            <p:cNvSpPr>
              <a:spLocks noChangeArrowheads="1"/>
            </p:cNvSpPr>
            <p:nvPr/>
          </p:nvSpPr>
          <p:spPr bwMode="auto">
            <a:xfrm>
              <a:off x="3155819" y="4278313"/>
              <a:ext cx="109034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250407" y="4713289"/>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endParaRPr lang="en-US" altLang="zh-CN" sz="2000" b="1">
                <a:solidFill>
                  <a:srgbClr val="0000CC"/>
                </a:solidFill>
                <a:latin typeface="+mn-lt"/>
                <a:ea typeface="黑体" panose="02010609060101010101" pitchFamily="2" charset="-122"/>
              </a:endParaRPr>
            </a:p>
          </p:txBody>
        </p:sp>
        <p:sp>
          <p:nvSpPr>
            <p:cNvPr id="526" name="Rectangle 312"/>
            <p:cNvSpPr>
              <a:spLocks noChangeArrowheads="1"/>
            </p:cNvSpPr>
            <p:nvPr/>
          </p:nvSpPr>
          <p:spPr bwMode="auto">
            <a:xfrm>
              <a:off x="412751" y="3013075"/>
              <a:ext cx="109206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268651" y="3074988"/>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endParaRPr lang="en-US" altLang="zh-CN" sz="2200" b="1" dirty="0">
                <a:latin typeface="+mn-lt"/>
                <a:ea typeface="黑体" panose="02010609060101010101" pitchFamily="2" charset="-122"/>
              </a:endParaRPr>
            </a:p>
          </p:txBody>
        </p:sp>
        <p:sp>
          <p:nvSpPr>
            <p:cNvPr id="528" name="Rectangle 314"/>
            <p:cNvSpPr>
              <a:spLocks noChangeArrowheads="1"/>
            </p:cNvSpPr>
            <p:nvPr/>
          </p:nvSpPr>
          <p:spPr bwMode="auto">
            <a:xfrm>
              <a:off x="1582209" y="4341813"/>
              <a:ext cx="109206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714634" y="4760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endParaRPr lang="en-US" altLang="zh-CN" sz="2000" b="1">
                <a:solidFill>
                  <a:srgbClr val="0000CC"/>
                </a:solidFill>
                <a:latin typeface="+mn-lt"/>
                <a:ea typeface="黑体" panose="02010609060101010101" pitchFamily="2" charset="-122"/>
              </a:endParaRPr>
            </a:p>
          </p:txBody>
        </p:sp>
        <p:sp>
          <p:nvSpPr>
            <p:cNvPr id="530" name="Rectangle 316"/>
            <p:cNvSpPr>
              <a:spLocks noChangeArrowheads="1"/>
            </p:cNvSpPr>
            <p:nvPr/>
          </p:nvSpPr>
          <p:spPr bwMode="auto">
            <a:xfrm>
              <a:off x="412751" y="4121151"/>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268651" y="41830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222.1.3.1</a:t>
              </a:r>
              <a:endParaRPr lang="en-US" altLang="zh-CN" sz="2200" b="1" dirty="0">
                <a:latin typeface="+mn-lt"/>
                <a:ea typeface="黑体" panose="02010609060101010101" pitchFamily="2" charset="-122"/>
              </a:endParaRPr>
            </a:p>
          </p:txBody>
        </p:sp>
        <p:sp>
          <p:nvSpPr>
            <p:cNvPr id="532" name="Oval 318"/>
            <p:cNvSpPr>
              <a:spLocks noChangeArrowheads="1"/>
            </p:cNvSpPr>
            <p:nvPr/>
          </p:nvSpPr>
          <p:spPr bwMode="auto">
            <a:xfrm>
              <a:off x="1427428" y="3998913"/>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418829" y="28908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178977" y="4537076"/>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746508" y="4398963"/>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092186" y="417671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endParaRPr lang="en-US" altLang="zh-CN" sz="2000" b="1" baseline="-25000">
                <a:solidFill>
                  <a:srgbClr val="0000CC"/>
                </a:solidFill>
                <a:latin typeface="+mn-lt"/>
                <a:ea typeface="黑体" panose="02010609060101010101" pitchFamily="2" charset="-122"/>
              </a:endParaRPr>
            </a:p>
          </p:txBody>
        </p:sp>
        <p:sp>
          <p:nvSpPr>
            <p:cNvPr id="537" name="Rectangle 323"/>
            <p:cNvSpPr>
              <a:spLocks noChangeArrowheads="1"/>
            </p:cNvSpPr>
            <p:nvPr/>
          </p:nvSpPr>
          <p:spPr bwMode="auto">
            <a:xfrm>
              <a:off x="6289279" y="4340225"/>
              <a:ext cx="44886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279760" y="417512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endParaRPr lang="en-US" altLang="zh-CN" sz="2000" b="1" baseline="-25000">
                <a:solidFill>
                  <a:srgbClr val="0000CC"/>
                </a:solidFill>
                <a:latin typeface="+mn-lt"/>
                <a:ea typeface="黑体" panose="02010609060101010101" pitchFamily="2" charset="-122"/>
              </a:endParaRPr>
            </a:p>
          </p:txBody>
        </p:sp>
        <p:sp>
          <p:nvSpPr>
            <p:cNvPr id="539" name="Rectangle 325"/>
            <p:cNvSpPr>
              <a:spLocks noChangeArrowheads="1"/>
            </p:cNvSpPr>
            <p:nvPr/>
          </p:nvSpPr>
          <p:spPr bwMode="auto">
            <a:xfrm>
              <a:off x="1626924" y="3022601"/>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712640" y="3005782"/>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222.1.3.</a:t>
              </a:r>
              <a:endParaRPr lang="en-US" altLang="zh-CN" sz="2200" b="1">
                <a:solidFill>
                  <a:srgbClr val="000099"/>
                </a:solidFill>
                <a:latin typeface="+mn-lt"/>
                <a:ea typeface="黑体" panose="02010609060101010101" pitchFamily="2" charset="-122"/>
              </a:endParaRPr>
            </a:p>
          </p:txBody>
        </p:sp>
        <p:sp>
          <p:nvSpPr>
            <p:cNvPr id="541" name="Rectangle 327"/>
            <p:cNvSpPr>
              <a:spLocks noChangeArrowheads="1"/>
            </p:cNvSpPr>
            <p:nvPr/>
          </p:nvSpPr>
          <p:spPr bwMode="auto">
            <a:xfrm>
              <a:off x="1663039" y="2725739"/>
              <a:ext cx="777346"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1793242" y="2708920"/>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endParaRPr lang="en-US" altLang="zh-CN" sz="2200" b="1" baseline="-25000" dirty="0">
                <a:solidFill>
                  <a:srgbClr val="000099"/>
                </a:solidFill>
                <a:latin typeface="+mn-lt"/>
                <a:ea typeface="黑体" panose="02010609060101010101" pitchFamily="2" charset="-122"/>
              </a:endParaRPr>
            </a:p>
          </p:txBody>
        </p:sp>
        <p:sp>
          <p:nvSpPr>
            <p:cNvPr id="543" name="Rectangle 329"/>
            <p:cNvSpPr>
              <a:spLocks noChangeArrowheads="1"/>
            </p:cNvSpPr>
            <p:nvPr/>
          </p:nvSpPr>
          <p:spPr bwMode="auto">
            <a:xfrm>
              <a:off x="4289161" y="3816350"/>
              <a:ext cx="4505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326196" y="3086100"/>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324475" y="3292476"/>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endParaRPr lang="en-US" altLang="zh-CN" sz="2000" b="1" baseline="-25000">
                <a:solidFill>
                  <a:srgbClr val="C00000"/>
                </a:solidFill>
                <a:latin typeface="+mn-lt"/>
                <a:ea typeface="黑体" panose="02010609060101010101" pitchFamily="2" charset="-122"/>
              </a:endParaRPr>
            </a:p>
          </p:txBody>
        </p:sp>
        <p:sp>
          <p:nvSpPr>
            <p:cNvPr id="546" name="Rectangle 332"/>
            <p:cNvSpPr>
              <a:spLocks noChangeArrowheads="1"/>
            </p:cNvSpPr>
            <p:nvPr/>
          </p:nvSpPr>
          <p:spPr bwMode="auto">
            <a:xfrm>
              <a:off x="3573727" y="3451225"/>
              <a:ext cx="447146"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482579" y="364502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endParaRPr lang="en-US" altLang="zh-CN" sz="2000" b="1" baseline="-25000" dirty="0">
                <a:solidFill>
                  <a:srgbClr val="C00000"/>
                </a:solidFill>
                <a:latin typeface="+mn-lt"/>
                <a:ea typeface="黑体" panose="02010609060101010101" pitchFamily="2" charset="-122"/>
              </a:endParaRPr>
            </a:p>
          </p:txBody>
        </p:sp>
        <p:sp>
          <p:nvSpPr>
            <p:cNvPr id="548" name="Rectangle 334"/>
            <p:cNvSpPr>
              <a:spLocks noChangeArrowheads="1"/>
            </p:cNvSpPr>
            <p:nvPr/>
          </p:nvSpPr>
          <p:spPr bwMode="auto">
            <a:xfrm>
              <a:off x="4151577" y="42227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endParaRPr lang="en-US" altLang="zh-CN" sz="2000" b="1">
                <a:solidFill>
                  <a:srgbClr val="C00000"/>
                </a:solidFill>
                <a:latin typeface="+mn-lt"/>
                <a:ea typeface="黑体" panose="02010609060101010101" pitchFamily="2" charset="-122"/>
              </a:endParaRPr>
            </a:p>
          </p:txBody>
        </p:sp>
        <p:sp>
          <p:nvSpPr>
            <p:cNvPr id="549" name="Rectangle 335"/>
            <p:cNvSpPr>
              <a:spLocks noChangeArrowheads="1"/>
            </p:cNvSpPr>
            <p:nvPr/>
          </p:nvSpPr>
          <p:spPr bwMode="auto">
            <a:xfrm>
              <a:off x="3891890" y="345122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3843735" y="3645024"/>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endParaRPr lang="en-US" altLang="zh-CN" sz="2000" b="1" dirty="0">
                <a:solidFill>
                  <a:srgbClr val="C00000"/>
                </a:solidFill>
                <a:latin typeface="+mn-lt"/>
                <a:ea typeface="黑体" panose="02010609060101010101" pitchFamily="2" charset="-122"/>
              </a:endParaRPr>
            </a:p>
          </p:txBody>
        </p:sp>
        <p:sp>
          <p:nvSpPr>
            <p:cNvPr id="551" name="Rectangle 337"/>
            <p:cNvSpPr>
              <a:spLocks noChangeArrowheads="1"/>
            </p:cNvSpPr>
            <p:nvPr/>
          </p:nvSpPr>
          <p:spPr bwMode="auto">
            <a:xfrm>
              <a:off x="5644357" y="3101976"/>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680472" y="33083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endParaRPr lang="en-US" altLang="zh-CN" sz="2000" b="1">
                <a:solidFill>
                  <a:srgbClr val="C00000"/>
                </a:solidFill>
                <a:latin typeface="+mn-lt"/>
                <a:ea typeface="黑体" panose="02010609060101010101" pitchFamily="2" charset="-122"/>
              </a:endParaRPr>
            </a:p>
          </p:txBody>
        </p:sp>
        <p:sp>
          <p:nvSpPr>
            <p:cNvPr id="553" name="Line 339"/>
            <p:cNvSpPr>
              <a:spLocks noChangeShapeType="1"/>
            </p:cNvSpPr>
            <p:nvPr/>
          </p:nvSpPr>
          <p:spPr bwMode="auto">
            <a:xfrm>
              <a:off x="1638962" y="2590800"/>
              <a:ext cx="0" cy="21796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790421" y="420687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endParaRPr lang="en-US" altLang="zh-CN" sz="2000" b="1" baseline="-25000">
                <a:solidFill>
                  <a:srgbClr val="C00000"/>
                </a:solidFill>
                <a:latin typeface="+mn-lt"/>
                <a:ea typeface="黑体" panose="02010609060101010101" pitchFamily="2" charset="-122"/>
              </a:endParaRPr>
            </a:p>
          </p:txBody>
        </p:sp>
        <p:pic>
          <p:nvPicPr>
            <p:cNvPr id="555" name="Picture 3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43052" y="4937126"/>
              <a:ext cx="62944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316913" y="2662238"/>
              <a:ext cx="0" cy="26717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5400000">
              <a:off x="4633119" y="4175919"/>
              <a:ext cx="0" cy="24558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168894" y="4559300"/>
              <a:ext cx="2148019"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399345" y="4489451"/>
              <a:ext cx="128984" cy="119063"/>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225" y="3292475"/>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endParaRPr lang="en-US" altLang="zh-CN" sz="2200" b="1" baseline="-25000" dirty="0">
                <a:solidFill>
                  <a:srgbClr val="000099"/>
                </a:solidFill>
                <a:latin typeface="+mn-lt"/>
                <a:ea typeface="黑体" panose="02010609060101010101" pitchFamily="2" charset="-122"/>
              </a:endParaRPr>
            </a:p>
          </p:txBody>
        </p:sp>
        <p:sp>
          <p:nvSpPr>
            <p:cNvPr id="561" name="Rectangle 347"/>
            <p:cNvSpPr>
              <a:spLocks noChangeArrowheads="1"/>
            </p:cNvSpPr>
            <p:nvPr/>
          </p:nvSpPr>
          <p:spPr bwMode="auto">
            <a:xfrm>
              <a:off x="2521291" y="1916832"/>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endParaRPr lang="en-US" altLang="zh-CN" sz="2200" b="1" baseline="-25000" dirty="0">
                <a:solidFill>
                  <a:srgbClr val="000099"/>
                </a:solidFill>
                <a:latin typeface="+mn-lt"/>
                <a:ea typeface="黑体" panose="02010609060101010101" pitchFamily="2" charset="-122"/>
              </a:endParaRPr>
            </a:p>
          </p:txBody>
        </p:sp>
        <p:sp>
          <p:nvSpPr>
            <p:cNvPr id="562" name="Line 348"/>
            <p:cNvSpPr>
              <a:spLocks noChangeShapeType="1"/>
            </p:cNvSpPr>
            <p:nvPr/>
          </p:nvSpPr>
          <p:spPr bwMode="auto">
            <a:xfrm rot="-5400000">
              <a:off x="5478397" y="-23217"/>
              <a:ext cx="0" cy="429776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066271" y="5964238"/>
              <a:ext cx="7694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endParaRPr lang="zh-CN" altLang="en-US" sz="2000" b="1">
                <a:latin typeface="+mn-lt"/>
                <a:ea typeface="黑体" panose="02010609060101010101" pitchFamily="2" charset="-122"/>
              </a:endParaRPr>
            </a:p>
          </p:txBody>
        </p:sp>
        <p:sp>
          <p:nvSpPr>
            <p:cNvPr id="564" name="Line 350"/>
            <p:cNvSpPr>
              <a:spLocks noChangeShapeType="1"/>
            </p:cNvSpPr>
            <p:nvPr/>
          </p:nvSpPr>
          <p:spPr bwMode="auto">
            <a:xfrm flipV="1">
              <a:off x="1487620" y="5541964"/>
              <a:ext cx="459184" cy="422275"/>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659717"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599525" y="17303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363913" y="898525"/>
              <a:ext cx="548614" cy="514350"/>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06431"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333075" y="1333501"/>
              <a:ext cx="0" cy="7794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284921" y="1744664"/>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051029" y="898525"/>
              <a:ext cx="548613" cy="514350"/>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58278" y="1744664"/>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24386" y="898525"/>
              <a:ext cx="548614" cy="514350"/>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sp>
        <p:nvSpPr>
          <p:cNvPr id="1263030" name="Text Box 438"/>
          <p:cNvSpPr txBox="1">
            <a:spLocks noChangeArrowheads="1"/>
          </p:cNvSpPr>
          <p:nvPr/>
        </p:nvSpPr>
        <p:spPr bwMode="auto">
          <a:xfrm>
            <a:off x="1137593" y="188640"/>
            <a:ext cx="7991871" cy="1473673"/>
          </a:xfrm>
          <a:prstGeom prst="rect">
            <a:avLst/>
          </a:prstGeom>
          <a:solidFill>
            <a:srgbClr val="FFFF99"/>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lang="zh-CN" altLang="en-US" sz="2800" b="1" dirty="0" smtClean="0">
                <a:solidFill>
                  <a:srgbClr val="000099"/>
                </a:solidFill>
                <a:latin typeface="+mn-lt"/>
                <a:ea typeface="黑体" panose="02010609060101010101" pitchFamily="2" charset="-122"/>
              </a:rPr>
              <a:t>路由器</a:t>
            </a:r>
            <a:r>
              <a:rPr lang="zh-CN" altLang="en-US" sz="2800" b="1" dirty="0">
                <a:solidFill>
                  <a:srgbClr val="000099"/>
                </a:solidFill>
                <a:latin typeface="+mn-lt"/>
                <a:ea typeface="黑体" panose="02010609060101010101" pitchFamily="2" charset="-122"/>
              </a:rPr>
              <a:t>总是具有两个或两个以上的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地址。</a:t>
            </a:r>
            <a:endParaRPr lang="zh-CN" altLang="en-US" sz="2800" b="1" dirty="0">
              <a:solidFill>
                <a:srgbClr val="000099"/>
              </a:solidFill>
              <a:latin typeface="+mn-lt"/>
              <a:ea typeface="黑体" panose="02010609060101010101" pitchFamily="2" charset="-122"/>
            </a:endParaRPr>
          </a:p>
          <a:p>
            <a:pPr algn="ctr">
              <a:lnSpc>
                <a:spcPct val="110000"/>
              </a:lnSpc>
            </a:pPr>
            <a:r>
              <a:rPr lang="zh-CN" altLang="en-US" sz="2800" b="1" dirty="0">
                <a:solidFill>
                  <a:srgbClr val="000099"/>
                </a:solidFill>
                <a:latin typeface="+mn-lt"/>
                <a:ea typeface="黑体" panose="02010609060101010101" pitchFamily="2" charset="-122"/>
              </a:rPr>
              <a:t>路由器的每一个接口都有一个</a:t>
            </a:r>
            <a:endParaRPr lang="zh-CN" altLang="en-US" sz="2800" b="1" dirty="0">
              <a:solidFill>
                <a:srgbClr val="000099"/>
              </a:solidFill>
              <a:latin typeface="+mn-lt"/>
              <a:ea typeface="黑体" panose="02010609060101010101" pitchFamily="2" charset="-122"/>
            </a:endParaRPr>
          </a:p>
          <a:p>
            <a:pPr algn="ctr">
              <a:lnSpc>
                <a:spcPct val="110000"/>
              </a:lnSpc>
            </a:pPr>
            <a:r>
              <a:rPr lang="zh-CN" altLang="en-US" sz="2800" b="1" dirty="0">
                <a:solidFill>
                  <a:srgbClr val="000099"/>
                </a:solidFill>
                <a:latin typeface="+mn-lt"/>
                <a:ea typeface="黑体" panose="02010609060101010101" pitchFamily="2" charset="-122"/>
              </a:rPr>
              <a:t>不同网络号的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地址</a:t>
            </a:r>
            <a:r>
              <a:rPr lang="zh-CN" altLang="en-US" sz="2800" dirty="0">
                <a:solidFill>
                  <a:srgbClr val="333399"/>
                </a:solidFill>
              </a:rPr>
              <a:t>。</a:t>
            </a:r>
            <a:endParaRPr kumimoji="0" lang="en-US" altLang="zh-CN" sz="2800" b="1" dirty="0">
              <a:solidFill>
                <a:srgbClr val="000099"/>
              </a:solidFill>
              <a:latin typeface="+mn-lt"/>
              <a:ea typeface="黑体" panose="02010609060101010101" pitchFamily="2" charset="-122"/>
            </a:endParaRPr>
          </a:p>
        </p:txBody>
      </p:sp>
      <p:grpSp>
        <p:nvGrpSpPr>
          <p:cNvPr id="447" name="Group 439"/>
          <p:cNvGrpSpPr/>
          <p:nvPr/>
        </p:nvGrpSpPr>
        <p:grpSpPr bwMode="auto">
          <a:xfrm>
            <a:off x="4970364" y="4345979"/>
            <a:ext cx="2503488" cy="811213"/>
            <a:chOff x="2831" y="2666"/>
            <a:chExt cx="1577" cy="511"/>
          </a:xfrm>
        </p:grpSpPr>
        <p:sp>
          <p:nvSpPr>
            <p:cNvPr id="883" name="Line 440"/>
            <p:cNvSpPr>
              <a:spLocks noChangeShapeType="1"/>
            </p:cNvSpPr>
            <p:nvPr/>
          </p:nvSpPr>
          <p:spPr bwMode="auto">
            <a:xfrm>
              <a:off x="3309" y="2666"/>
              <a:ext cx="726"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 name="Line 441"/>
            <p:cNvSpPr>
              <a:spLocks noChangeShapeType="1"/>
            </p:cNvSpPr>
            <p:nvPr/>
          </p:nvSpPr>
          <p:spPr bwMode="auto">
            <a:xfrm>
              <a:off x="3682" y="2859"/>
              <a:ext cx="726"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5" name="Line 442"/>
            <p:cNvSpPr>
              <a:spLocks noChangeShapeType="1"/>
            </p:cNvSpPr>
            <p:nvPr/>
          </p:nvSpPr>
          <p:spPr bwMode="auto">
            <a:xfrm>
              <a:off x="2831" y="3177"/>
              <a:ext cx="726"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4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4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endParaRPr lang="zh-CN" altLang="en-US" dirty="0"/>
          </a:p>
        </p:txBody>
      </p:sp>
      <p:grpSp>
        <p:nvGrpSpPr>
          <p:cNvPr id="448" name="组合 447"/>
          <p:cNvGrpSpPr/>
          <p:nvPr/>
        </p:nvGrpSpPr>
        <p:grpSpPr>
          <a:xfrm>
            <a:off x="587729" y="1198075"/>
            <a:ext cx="9117799" cy="5399576"/>
            <a:chOff x="268651" y="898525"/>
            <a:chExt cx="9549790" cy="5699126"/>
          </a:xfrm>
        </p:grpSpPr>
        <p:sp>
          <p:nvSpPr>
            <p:cNvPr id="449" name="AutoShape 2"/>
            <p:cNvSpPr>
              <a:spLocks noChangeArrowheads="1"/>
            </p:cNvSpPr>
            <p:nvPr/>
          </p:nvSpPr>
          <p:spPr bwMode="auto">
            <a:xfrm>
              <a:off x="1463543" y="1793876"/>
              <a:ext cx="7064904" cy="3902075"/>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310600" y="2538414"/>
              <a:ext cx="5188611"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284920" y="5426076"/>
              <a:ext cx="0" cy="8556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3943483" y="5403850"/>
              <a:ext cx="0" cy="8524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632319" y="5192714"/>
              <a:ext cx="2684594"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4" name="Freeform 8"/>
            <p:cNvSpPr/>
            <p:nvPr/>
          </p:nvSpPr>
          <p:spPr bwMode="auto">
            <a:xfrm>
              <a:off x="3480859" y="4514850"/>
              <a:ext cx="1819540"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5" name="Line 9"/>
            <p:cNvSpPr>
              <a:spLocks noChangeShapeType="1"/>
            </p:cNvSpPr>
            <p:nvPr/>
          </p:nvSpPr>
          <p:spPr bwMode="auto">
            <a:xfrm>
              <a:off x="3021675" y="4629150"/>
              <a:ext cx="261064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479021" y="2455863"/>
              <a:ext cx="1006079"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2983839" y="3086101"/>
              <a:ext cx="1183217"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720828" y="3081339"/>
              <a:ext cx="1052513"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9" name="Rectangle 13"/>
            <p:cNvSpPr>
              <a:spLocks noChangeArrowheads="1"/>
            </p:cNvSpPr>
            <p:nvPr/>
          </p:nvSpPr>
          <p:spPr bwMode="auto">
            <a:xfrm>
              <a:off x="1638962" y="4570414"/>
              <a:ext cx="111786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024996" y="4033838"/>
              <a:ext cx="613966"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024996" y="2930525"/>
              <a:ext cx="613966"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672556" y="2846389"/>
              <a:ext cx="1714633"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345796" y="1773239"/>
              <a:ext cx="5441421"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576366" y="2828925"/>
              <a:ext cx="1284684"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313474" y="4095750"/>
              <a:ext cx="67931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327232" y="3001964"/>
              <a:ext cx="677598"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75223" y="4770439"/>
              <a:ext cx="1859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endParaRPr lang="en-US" altLang="zh-CN" sz="2000" b="1">
                <a:solidFill>
                  <a:srgbClr val="333399"/>
                </a:solidFill>
                <a:latin typeface="+mn-lt"/>
                <a:ea typeface="黑体" panose="02010609060101010101" pitchFamily="2" charset="-122"/>
              </a:endParaRPr>
            </a:p>
          </p:txBody>
        </p:sp>
        <p:sp>
          <p:nvSpPr>
            <p:cNvPr id="468" name="Oval 22"/>
            <p:cNvSpPr>
              <a:spLocks noChangeArrowheads="1"/>
            </p:cNvSpPr>
            <p:nvPr/>
          </p:nvSpPr>
          <p:spPr bwMode="auto">
            <a:xfrm>
              <a:off x="3883290" y="5621338"/>
              <a:ext cx="127265" cy="1190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627725" y="3616325"/>
              <a:ext cx="546894" cy="515938"/>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637361" y="6081714"/>
              <a:ext cx="545173" cy="515937"/>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013194" y="6065839"/>
              <a:ext cx="546894" cy="515937"/>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627725" y="2509839"/>
              <a:ext cx="546894" cy="517525"/>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838010" y="3657600"/>
              <a:ext cx="548613" cy="514350"/>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838010" y="2581275"/>
              <a:ext cx="548613" cy="515938"/>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058592" y="192087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392534" y="2218457"/>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endParaRPr lang="en-US" altLang="zh-CN" sz="2200" b="1">
                <a:solidFill>
                  <a:srgbClr val="000099"/>
                </a:solidFill>
                <a:latin typeface="+mn-lt"/>
                <a:ea typeface="黑体" panose="02010609060101010101" pitchFamily="2" charset="-122"/>
              </a:endParaRPr>
            </a:p>
          </p:txBody>
        </p:sp>
        <p:sp>
          <p:nvSpPr>
            <p:cNvPr id="477" name="Rectangle 187"/>
            <p:cNvSpPr>
              <a:spLocks noChangeArrowheads="1"/>
            </p:cNvSpPr>
            <p:nvPr/>
          </p:nvSpPr>
          <p:spPr bwMode="auto">
            <a:xfrm>
              <a:off x="3866092" y="1482726"/>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77494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endParaRPr lang="en-US" altLang="zh-CN" sz="2200" b="1" dirty="0">
                <a:latin typeface="+mn-lt"/>
                <a:ea typeface="黑体" panose="02010609060101010101" pitchFamily="2" charset="-122"/>
              </a:endParaRPr>
            </a:p>
          </p:txBody>
        </p:sp>
        <p:sp>
          <p:nvSpPr>
            <p:cNvPr id="479" name="Rectangle 189"/>
            <p:cNvSpPr>
              <a:spLocks noChangeArrowheads="1"/>
            </p:cNvSpPr>
            <p:nvPr/>
          </p:nvSpPr>
          <p:spPr bwMode="auto">
            <a:xfrm>
              <a:off x="5539450"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42422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endParaRPr lang="en-US" altLang="zh-CN" sz="2200" b="1">
                <a:latin typeface="+mn-lt"/>
                <a:ea typeface="黑体" panose="02010609060101010101" pitchFamily="2" charset="-122"/>
              </a:endParaRPr>
            </a:p>
          </p:txBody>
        </p:sp>
        <p:sp>
          <p:nvSpPr>
            <p:cNvPr id="481" name="Rectangle 191"/>
            <p:cNvSpPr>
              <a:spLocks noChangeArrowheads="1"/>
            </p:cNvSpPr>
            <p:nvPr/>
          </p:nvSpPr>
          <p:spPr bwMode="auto">
            <a:xfrm>
              <a:off x="7266121"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01021" y="14128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endParaRPr lang="en-US" altLang="zh-CN" sz="2200" b="1">
                <a:latin typeface="+mn-lt"/>
                <a:ea typeface="黑体" panose="02010609060101010101" pitchFamily="2" charset="-122"/>
              </a:endParaRPr>
            </a:p>
          </p:txBody>
        </p:sp>
        <p:sp>
          <p:nvSpPr>
            <p:cNvPr id="483" name="Rectangle 193"/>
            <p:cNvSpPr>
              <a:spLocks noChangeArrowheads="1"/>
            </p:cNvSpPr>
            <p:nvPr/>
          </p:nvSpPr>
          <p:spPr bwMode="auto">
            <a:xfrm>
              <a:off x="4516173" y="2138363"/>
              <a:ext cx="29237" cy="5381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141258" y="2630488"/>
              <a:ext cx="701675" cy="385762"/>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634839" y="2371726"/>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713950" y="23812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endParaRPr lang="en-US" altLang="zh-CN" sz="2000" b="1">
                <a:solidFill>
                  <a:srgbClr val="0000CC"/>
                </a:solidFill>
                <a:latin typeface="+mn-lt"/>
                <a:ea typeface="黑体" panose="02010609060101010101" pitchFamily="2" charset="-122"/>
              </a:endParaRPr>
            </a:p>
          </p:txBody>
        </p:sp>
        <p:sp>
          <p:nvSpPr>
            <p:cNvPr id="487" name="Rectangle 222"/>
            <p:cNvSpPr>
              <a:spLocks noChangeArrowheads="1"/>
            </p:cNvSpPr>
            <p:nvPr/>
          </p:nvSpPr>
          <p:spPr bwMode="auto">
            <a:xfrm>
              <a:off x="3733668" y="2519364"/>
              <a:ext cx="447146"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3845455" y="2509838"/>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endParaRPr lang="en-US" altLang="zh-CN" sz="2000" b="1" baseline="-25000">
                <a:solidFill>
                  <a:srgbClr val="0000CC"/>
                </a:solidFill>
                <a:latin typeface="+mn-lt"/>
                <a:ea typeface="黑体" panose="02010609060101010101" pitchFamily="2" charset="-122"/>
              </a:endParaRPr>
            </a:p>
          </p:txBody>
        </p:sp>
        <p:sp>
          <p:nvSpPr>
            <p:cNvPr id="489" name="Oval 224"/>
            <p:cNvSpPr>
              <a:spLocks noChangeArrowheads="1"/>
            </p:cNvSpPr>
            <p:nvPr/>
          </p:nvSpPr>
          <p:spPr bwMode="auto">
            <a:xfrm>
              <a:off x="4473179" y="242252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139422" y="1616075"/>
              <a:ext cx="7807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435579" y="40671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440738" y="2960689"/>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67128" y="3686176"/>
              <a:ext cx="10937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278960" y="420211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endParaRPr lang="en-US" altLang="zh-CN" sz="2000" b="1">
                <a:solidFill>
                  <a:srgbClr val="0000CC"/>
                </a:solidFill>
                <a:latin typeface="+mn-lt"/>
                <a:ea typeface="黑体" panose="02010609060101010101" pitchFamily="2" charset="-122"/>
              </a:endParaRPr>
            </a:p>
          </p:txBody>
        </p:sp>
        <p:sp>
          <p:nvSpPr>
            <p:cNvPr id="495" name="Rectangle 230"/>
            <p:cNvSpPr>
              <a:spLocks noChangeArrowheads="1"/>
            </p:cNvSpPr>
            <p:nvPr/>
          </p:nvSpPr>
          <p:spPr bwMode="auto">
            <a:xfrm>
              <a:off x="8540486" y="4197350"/>
              <a:ext cx="109206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640233" y="4257676"/>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endParaRPr lang="en-US" altLang="zh-CN" sz="2200" b="1">
                <a:latin typeface="+mn-lt"/>
                <a:ea typeface="黑体" panose="02010609060101010101" pitchFamily="2" charset="-122"/>
              </a:endParaRPr>
            </a:p>
          </p:txBody>
        </p:sp>
        <p:sp>
          <p:nvSpPr>
            <p:cNvPr id="497" name="Rectangle 232"/>
            <p:cNvSpPr>
              <a:spLocks noChangeArrowheads="1"/>
            </p:cNvSpPr>
            <p:nvPr/>
          </p:nvSpPr>
          <p:spPr bwMode="auto">
            <a:xfrm>
              <a:off x="8540486" y="3086100"/>
              <a:ext cx="109206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640233" y="314801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endParaRPr lang="en-US" altLang="zh-CN" sz="2200" b="1">
                <a:latin typeface="+mn-lt"/>
                <a:ea typeface="黑体" panose="02010609060101010101" pitchFamily="2" charset="-122"/>
              </a:endParaRPr>
            </a:p>
          </p:txBody>
        </p:sp>
        <p:sp>
          <p:nvSpPr>
            <p:cNvPr id="499" name="Rectangle 235"/>
            <p:cNvSpPr>
              <a:spLocks noChangeArrowheads="1"/>
            </p:cNvSpPr>
            <p:nvPr/>
          </p:nvSpPr>
          <p:spPr bwMode="auto">
            <a:xfrm>
              <a:off x="5415625"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endParaRPr lang="en-US" altLang="zh-CN" sz="2200" b="1" dirty="0">
                <a:latin typeface="+mn-lt"/>
                <a:ea typeface="黑体" panose="02010609060101010101" pitchFamily="2" charset="-122"/>
              </a:endParaRPr>
            </a:p>
          </p:txBody>
        </p:sp>
        <p:sp>
          <p:nvSpPr>
            <p:cNvPr id="500" name="Rectangle 236"/>
            <p:cNvSpPr>
              <a:spLocks noChangeArrowheads="1"/>
            </p:cNvSpPr>
            <p:nvPr/>
          </p:nvSpPr>
          <p:spPr bwMode="auto">
            <a:xfrm>
              <a:off x="3976159" y="5605464"/>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016896"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endParaRPr lang="en-US" altLang="zh-CN" sz="2200" b="1" dirty="0">
                <a:latin typeface="+mn-lt"/>
                <a:ea typeface="黑体" panose="02010609060101010101" pitchFamily="2" charset="-122"/>
              </a:endParaRPr>
            </a:p>
          </p:txBody>
        </p:sp>
        <p:sp>
          <p:nvSpPr>
            <p:cNvPr id="502" name="Oval 238"/>
            <p:cNvSpPr>
              <a:spLocks noChangeArrowheads="1"/>
            </p:cNvSpPr>
            <p:nvPr/>
          </p:nvSpPr>
          <p:spPr bwMode="auto">
            <a:xfrm>
              <a:off x="5238486" y="5634038"/>
              <a:ext cx="99748"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6505" y="2955926"/>
              <a:ext cx="9699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85248" y="3589338"/>
              <a:ext cx="12060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endParaRPr lang="en-US" altLang="zh-CN" sz="2200" b="1">
                <a:solidFill>
                  <a:srgbClr val="000099"/>
                </a:solidFill>
                <a:latin typeface="+mn-lt"/>
                <a:ea typeface="黑体" panose="02010609060101010101" pitchFamily="2" charset="-122"/>
              </a:endParaRPr>
            </a:p>
          </p:txBody>
        </p:sp>
        <p:sp>
          <p:nvSpPr>
            <p:cNvPr id="505" name="Rectangle 241"/>
            <p:cNvSpPr>
              <a:spLocks noChangeArrowheads="1"/>
            </p:cNvSpPr>
            <p:nvPr/>
          </p:nvSpPr>
          <p:spPr bwMode="auto">
            <a:xfrm>
              <a:off x="7463897" y="2663826"/>
              <a:ext cx="78078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407709" y="4386264"/>
              <a:ext cx="703395" cy="384175"/>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553209" y="4386264"/>
              <a:ext cx="703394" cy="384175"/>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08" name="Oval 294"/>
            <p:cNvSpPr>
              <a:spLocks noChangeArrowheads="1"/>
            </p:cNvSpPr>
            <p:nvPr/>
          </p:nvSpPr>
          <p:spPr bwMode="auto">
            <a:xfrm>
              <a:off x="3444743" y="4589463"/>
              <a:ext cx="101467"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248805" y="4583114"/>
              <a:ext cx="99748" cy="90487"/>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0" name="Oval 296"/>
            <p:cNvSpPr>
              <a:spLocks noChangeArrowheads="1"/>
            </p:cNvSpPr>
            <p:nvPr/>
          </p:nvSpPr>
          <p:spPr bwMode="auto">
            <a:xfrm>
              <a:off x="5694231" y="4227514"/>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741466" y="30559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2944284" y="4114801"/>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017433" y="3079750"/>
              <a:ext cx="98029" cy="90488"/>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4927203" y="2724151"/>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4951281" y="2886075"/>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endParaRPr lang="en-US" altLang="zh-CN" sz="2000" b="1">
                <a:solidFill>
                  <a:srgbClr val="0000CC"/>
                </a:solidFill>
                <a:latin typeface="+mn-lt"/>
                <a:ea typeface="黑体" panose="02010609060101010101" pitchFamily="2" charset="-122"/>
              </a:endParaRPr>
            </a:p>
          </p:txBody>
        </p:sp>
        <p:sp>
          <p:nvSpPr>
            <p:cNvPr id="516" name="Rectangle 302"/>
            <p:cNvSpPr>
              <a:spLocks noChangeArrowheads="1"/>
            </p:cNvSpPr>
            <p:nvPr/>
          </p:nvSpPr>
          <p:spPr bwMode="auto">
            <a:xfrm>
              <a:off x="2856575" y="2868613"/>
              <a:ext cx="109034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2985559" y="2855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endParaRPr lang="en-US" altLang="zh-CN" sz="2000" b="1">
                <a:solidFill>
                  <a:srgbClr val="0000CC"/>
                </a:solidFill>
                <a:latin typeface="+mn-lt"/>
                <a:ea typeface="黑体" panose="02010609060101010101" pitchFamily="2" charset="-122"/>
              </a:endParaRPr>
            </a:p>
          </p:txBody>
        </p:sp>
        <p:sp>
          <p:nvSpPr>
            <p:cNvPr id="518" name="Rectangle 304"/>
            <p:cNvSpPr>
              <a:spLocks noChangeArrowheads="1"/>
            </p:cNvSpPr>
            <p:nvPr/>
          </p:nvSpPr>
          <p:spPr bwMode="auto">
            <a:xfrm>
              <a:off x="2058591" y="3525838"/>
              <a:ext cx="109378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022476" y="377666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endParaRPr lang="en-US" altLang="zh-CN" sz="2000" b="1" dirty="0">
                <a:solidFill>
                  <a:srgbClr val="0000CC"/>
                </a:solidFill>
                <a:latin typeface="+mn-lt"/>
                <a:ea typeface="黑体" panose="02010609060101010101" pitchFamily="2" charset="-122"/>
              </a:endParaRPr>
            </a:p>
          </p:txBody>
        </p:sp>
        <p:sp>
          <p:nvSpPr>
            <p:cNvPr id="520" name="Rectangle 306"/>
            <p:cNvSpPr>
              <a:spLocks noChangeArrowheads="1"/>
            </p:cNvSpPr>
            <p:nvPr/>
          </p:nvSpPr>
          <p:spPr bwMode="auto">
            <a:xfrm>
              <a:off x="5671874" y="3394075"/>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692511" y="3900488"/>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endParaRPr lang="en-US" altLang="zh-CN" sz="2000" b="1">
                <a:solidFill>
                  <a:srgbClr val="0000CC"/>
                </a:solidFill>
                <a:latin typeface="+mn-lt"/>
                <a:ea typeface="黑体" panose="02010609060101010101" pitchFamily="2" charset="-122"/>
              </a:endParaRPr>
            </a:p>
          </p:txBody>
        </p:sp>
        <p:sp>
          <p:nvSpPr>
            <p:cNvPr id="522" name="Rectangle 308"/>
            <p:cNvSpPr>
              <a:spLocks noChangeArrowheads="1"/>
            </p:cNvSpPr>
            <p:nvPr/>
          </p:nvSpPr>
          <p:spPr bwMode="auto">
            <a:xfrm>
              <a:off x="5080264" y="4278313"/>
              <a:ext cx="10937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4922044" y="47307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endParaRPr lang="en-US" altLang="zh-CN" sz="2000" b="1">
                <a:solidFill>
                  <a:srgbClr val="0000CC"/>
                </a:solidFill>
                <a:latin typeface="+mn-lt"/>
                <a:ea typeface="黑体" panose="02010609060101010101" pitchFamily="2" charset="-122"/>
              </a:endParaRPr>
            </a:p>
          </p:txBody>
        </p:sp>
        <p:sp>
          <p:nvSpPr>
            <p:cNvPr id="524" name="Rectangle 310"/>
            <p:cNvSpPr>
              <a:spLocks noChangeArrowheads="1"/>
            </p:cNvSpPr>
            <p:nvPr/>
          </p:nvSpPr>
          <p:spPr bwMode="auto">
            <a:xfrm>
              <a:off x="3155819" y="4278313"/>
              <a:ext cx="109034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250407" y="4713289"/>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endParaRPr lang="en-US" altLang="zh-CN" sz="2000" b="1">
                <a:solidFill>
                  <a:srgbClr val="0000CC"/>
                </a:solidFill>
                <a:latin typeface="+mn-lt"/>
                <a:ea typeface="黑体" panose="02010609060101010101" pitchFamily="2" charset="-122"/>
              </a:endParaRPr>
            </a:p>
          </p:txBody>
        </p:sp>
        <p:sp>
          <p:nvSpPr>
            <p:cNvPr id="526" name="Rectangle 312"/>
            <p:cNvSpPr>
              <a:spLocks noChangeArrowheads="1"/>
            </p:cNvSpPr>
            <p:nvPr/>
          </p:nvSpPr>
          <p:spPr bwMode="auto">
            <a:xfrm>
              <a:off x="412751" y="3013075"/>
              <a:ext cx="109206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268651" y="3074988"/>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endParaRPr lang="en-US" altLang="zh-CN" sz="2200" b="1" dirty="0">
                <a:latin typeface="+mn-lt"/>
                <a:ea typeface="黑体" panose="02010609060101010101" pitchFamily="2" charset="-122"/>
              </a:endParaRPr>
            </a:p>
          </p:txBody>
        </p:sp>
        <p:sp>
          <p:nvSpPr>
            <p:cNvPr id="528" name="Rectangle 314"/>
            <p:cNvSpPr>
              <a:spLocks noChangeArrowheads="1"/>
            </p:cNvSpPr>
            <p:nvPr/>
          </p:nvSpPr>
          <p:spPr bwMode="auto">
            <a:xfrm>
              <a:off x="1582209" y="4341813"/>
              <a:ext cx="109206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714634" y="4760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endParaRPr lang="en-US" altLang="zh-CN" sz="2000" b="1">
                <a:solidFill>
                  <a:srgbClr val="0000CC"/>
                </a:solidFill>
                <a:latin typeface="+mn-lt"/>
                <a:ea typeface="黑体" panose="02010609060101010101" pitchFamily="2" charset="-122"/>
              </a:endParaRPr>
            </a:p>
          </p:txBody>
        </p:sp>
        <p:sp>
          <p:nvSpPr>
            <p:cNvPr id="530" name="Rectangle 316"/>
            <p:cNvSpPr>
              <a:spLocks noChangeArrowheads="1"/>
            </p:cNvSpPr>
            <p:nvPr/>
          </p:nvSpPr>
          <p:spPr bwMode="auto">
            <a:xfrm>
              <a:off x="412751" y="4121151"/>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268651" y="41830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222.1.3.1</a:t>
              </a:r>
              <a:endParaRPr lang="en-US" altLang="zh-CN" sz="2200" b="1" dirty="0">
                <a:latin typeface="+mn-lt"/>
                <a:ea typeface="黑体" panose="02010609060101010101" pitchFamily="2" charset="-122"/>
              </a:endParaRPr>
            </a:p>
          </p:txBody>
        </p:sp>
        <p:sp>
          <p:nvSpPr>
            <p:cNvPr id="532" name="Oval 318"/>
            <p:cNvSpPr>
              <a:spLocks noChangeArrowheads="1"/>
            </p:cNvSpPr>
            <p:nvPr/>
          </p:nvSpPr>
          <p:spPr bwMode="auto">
            <a:xfrm>
              <a:off x="1427428" y="3998913"/>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418829" y="28908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178977" y="4537076"/>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746508" y="4398963"/>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092186" y="417671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endParaRPr lang="en-US" altLang="zh-CN" sz="2000" b="1" baseline="-25000">
                <a:solidFill>
                  <a:srgbClr val="0000CC"/>
                </a:solidFill>
                <a:latin typeface="+mn-lt"/>
                <a:ea typeface="黑体" panose="02010609060101010101" pitchFamily="2" charset="-122"/>
              </a:endParaRPr>
            </a:p>
          </p:txBody>
        </p:sp>
        <p:sp>
          <p:nvSpPr>
            <p:cNvPr id="537" name="Rectangle 323"/>
            <p:cNvSpPr>
              <a:spLocks noChangeArrowheads="1"/>
            </p:cNvSpPr>
            <p:nvPr/>
          </p:nvSpPr>
          <p:spPr bwMode="auto">
            <a:xfrm>
              <a:off x="6289279" y="4340225"/>
              <a:ext cx="44886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279760" y="417512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endParaRPr lang="en-US" altLang="zh-CN" sz="2000" b="1" baseline="-25000">
                <a:solidFill>
                  <a:srgbClr val="0000CC"/>
                </a:solidFill>
                <a:latin typeface="+mn-lt"/>
                <a:ea typeface="黑体" panose="02010609060101010101" pitchFamily="2" charset="-122"/>
              </a:endParaRPr>
            </a:p>
          </p:txBody>
        </p:sp>
        <p:sp>
          <p:nvSpPr>
            <p:cNvPr id="539" name="Rectangle 325"/>
            <p:cNvSpPr>
              <a:spLocks noChangeArrowheads="1"/>
            </p:cNvSpPr>
            <p:nvPr/>
          </p:nvSpPr>
          <p:spPr bwMode="auto">
            <a:xfrm>
              <a:off x="1626924" y="3022601"/>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712640" y="3005782"/>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222.1.3.</a:t>
              </a:r>
              <a:endParaRPr lang="en-US" altLang="zh-CN" sz="2200" b="1">
                <a:solidFill>
                  <a:srgbClr val="000099"/>
                </a:solidFill>
                <a:latin typeface="+mn-lt"/>
                <a:ea typeface="黑体" panose="02010609060101010101" pitchFamily="2" charset="-122"/>
              </a:endParaRPr>
            </a:p>
          </p:txBody>
        </p:sp>
        <p:sp>
          <p:nvSpPr>
            <p:cNvPr id="541" name="Rectangle 327"/>
            <p:cNvSpPr>
              <a:spLocks noChangeArrowheads="1"/>
            </p:cNvSpPr>
            <p:nvPr/>
          </p:nvSpPr>
          <p:spPr bwMode="auto">
            <a:xfrm>
              <a:off x="1663039" y="2725739"/>
              <a:ext cx="777346"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1793242" y="2708920"/>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endParaRPr lang="en-US" altLang="zh-CN" sz="2200" b="1" baseline="-25000" dirty="0">
                <a:solidFill>
                  <a:srgbClr val="000099"/>
                </a:solidFill>
                <a:latin typeface="+mn-lt"/>
                <a:ea typeface="黑体" panose="02010609060101010101" pitchFamily="2" charset="-122"/>
              </a:endParaRPr>
            </a:p>
          </p:txBody>
        </p:sp>
        <p:sp>
          <p:nvSpPr>
            <p:cNvPr id="543" name="Rectangle 329"/>
            <p:cNvSpPr>
              <a:spLocks noChangeArrowheads="1"/>
            </p:cNvSpPr>
            <p:nvPr/>
          </p:nvSpPr>
          <p:spPr bwMode="auto">
            <a:xfrm>
              <a:off x="4289161" y="3816350"/>
              <a:ext cx="4505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326196" y="3086100"/>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324475" y="3292476"/>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endParaRPr lang="en-US" altLang="zh-CN" sz="2000" b="1" baseline="-25000">
                <a:solidFill>
                  <a:srgbClr val="C00000"/>
                </a:solidFill>
                <a:latin typeface="+mn-lt"/>
                <a:ea typeface="黑体" panose="02010609060101010101" pitchFamily="2" charset="-122"/>
              </a:endParaRPr>
            </a:p>
          </p:txBody>
        </p:sp>
        <p:sp>
          <p:nvSpPr>
            <p:cNvPr id="546" name="Rectangle 332"/>
            <p:cNvSpPr>
              <a:spLocks noChangeArrowheads="1"/>
            </p:cNvSpPr>
            <p:nvPr/>
          </p:nvSpPr>
          <p:spPr bwMode="auto">
            <a:xfrm>
              <a:off x="3573727" y="3451225"/>
              <a:ext cx="447146"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482579" y="364502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endParaRPr lang="en-US" altLang="zh-CN" sz="2000" b="1" baseline="-25000" dirty="0">
                <a:solidFill>
                  <a:srgbClr val="C00000"/>
                </a:solidFill>
                <a:latin typeface="+mn-lt"/>
                <a:ea typeface="黑体" panose="02010609060101010101" pitchFamily="2" charset="-122"/>
              </a:endParaRPr>
            </a:p>
          </p:txBody>
        </p:sp>
        <p:sp>
          <p:nvSpPr>
            <p:cNvPr id="548" name="Rectangle 334"/>
            <p:cNvSpPr>
              <a:spLocks noChangeArrowheads="1"/>
            </p:cNvSpPr>
            <p:nvPr/>
          </p:nvSpPr>
          <p:spPr bwMode="auto">
            <a:xfrm>
              <a:off x="4151577" y="42227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endParaRPr lang="en-US" altLang="zh-CN" sz="2000" b="1">
                <a:solidFill>
                  <a:srgbClr val="C00000"/>
                </a:solidFill>
                <a:latin typeface="+mn-lt"/>
                <a:ea typeface="黑体" panose="02010609060101010101" pitchFamily="2" charset="-122"/>
              </a:endParaRPr>
            </a:p>
          </p:txBody>
        </p:sp>
        <p:sp>
          <p:nvSpPr>
            <p:cNvPr id="549" name="Rectangle 335"/>
            <p:cNvSpPr>
              <a:spLocks noChangeArrowheads="1"/>
            </p:cNvSpPr>
            <p:nvPr/>
          </p:nvSpPr>
          <p:spPr bwMode="auto">
            <a:xfrm>
              <a:off x="3891890" y="345122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3843735" y="3645024"/>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endParaRPr lang="en-US" altLang="zh-CN" sz="2000" b="1" dirty="0">
                <a:solidFill>
                  <a:srgbClr val="C00000"/>
                </a:solidFill>
                <a:latin typeface="+mn-lt"/>
                <a:ea typeface="黑体" panose="02010609060101010101" pitchFamily="2" charset="-122"/>
              </a:endParaRPr>
            </a:p>
          </p:txBody>
        </p:sp>
        <p:sp>
          <p:nvSpPr>
            <p:cNvPr id="551" name="Rectangle 337"/>
            <p:cNvSpPr>
              <a:spLocks noChangeArrowheads="1"/>
            </p:cNvSpPr>
            <p:nvPr/>
          </p:nvSpPr>
          <p:spPr bwMode="auto">
            <a:xfrm>
              <a:off x="5644357" y="3101976"/>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680472" y="33083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endParaRPr lang="en-US" altLang="zh-CN" sz="2000" b="1">
                <a:solidFill>
                  <a:srgbClr val="C00000"/>
                </a:solidFill>
                <a:latin typeface="+mn-lt"/>
                <a:ea typeface="黑体" panose="02010609060101010101" pitchFamily="2" charset="-122"/>
              </a:endParaRPr>
            </a:p>
          </p:txBody>
        </p:sp>
        <p:sp>
          <p:nvSpPr>
            <p:cNvPr id="553" name="Line 339"/>
            <p:cNvSpPr>
              <a:spLocks noChangeShapeType="1"/>
            </p:cNvSpPr>
            <p:nvPr/>
          </p:nvSpPr>
          <p:spPr bwMode="auto">
            <a:xfrm>
              <a:off x="1638962" y="2590800"/>
              <a:ext cx="0" cy="21796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790421" y="420687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endParaRPr lang="en-US" altLang="zh-CN" sz="2000" b="1" baseline="-25000">
                <a:solidFill>
                  <a:srgbClr val="C00000"/>
                </a:solidFill>
                <a:latin typeface="+mn-lt"/>
                <a:ea typeface="黑体" panose="02010609060101010101" pitchFamily="2" charset="-122"/>
              </a:endParaRPr>
            </a:p>
          </p:txBody>
        </p:sp>
        <p:pic>
          <p:nvPicPr>
            <p:cNvPr id="555" name="Picture 3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43052" y="4937126"/>
              <a:ext cx="62944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316913" y="2662238"/>
              <a:ext cx="0" cy="26717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5400000">
              <a:off x="4633119" y="4175919"/>
              <a:ext cx="0" cy="24558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168894" y="4559300"/>
              <a:ext cx="2148019"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399345" y="4489451"/>
              <a:ext cx="128984" cy="119063"/>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225" y="3292475"/>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endParaRPr lang="en-US" altLang="zh-CN" sz="2200" b="1" baseline="-25000" dirty="0">
                <a:solidFill>
                  <a:srgbClr val="000099"/>
                </a:solidFill>
                <a:latin typeface="+mn-lt"/>
                <a:ea typeface="黑体" panose="02010609060101010101" pitchFamily="2" charset="-122"/>
              </a:endParaRPr>
            </a:p>
          </p:txBody>
        </p:sp>
        <p:sp>
          <p:nvSpPr>
            <p:cNvPr id="561" name="Rectangle 347"/>
            <p:cNvSpPr>
              <a:spLocks noChangeArrowheads="1"/>
            </p:cNvSpPr>
            <p:nvPr/>
          </p:nvSpPr>
          <p:spPr bwMode="auto">
            <a:xfrm>
              <a:off x="2521291" y="1916832"/>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endParaRPr lang="en-US" altLang="zh-CN" sz="2200" b="1" baseline="-25000" dirty="0">
                <a:solidFill>
                  <a:srgbClr val="000099"/>
                </a:solidFill>
                <a:latin typeface="+mn-lt"/>
                <a:ea typeface="黑体" panose="02010609060101010101" pitchFamily="2" charset="-122"/>
              </a:endParaRPr>
            </a:p>
          </p:txBody>
        </p:sp>
        <p:sp>
          <p:nvSpPr>
            <p:cNvPr id="562" name="Line 348"/>
            <p:cNvSpPr>
              <a:spLocks noChangeShapeType="1"/>
            </p:cNvSpPr>
            <p:nvPr/>
          </p:nvSpPr>
          <p:spPr bwMode="auto">
            <a:xfrm rot="-5400000">
              <a:off x="5478397" y="-23217"/>
              <a:ext cx="0" cy="429776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066271" y="5964238"/>
              <a:ext cx="7694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endParaRPr lang="zh-CN" altLang="en-US" sz="2000" b="1">
                <a:latin typeface="+mn-lt"/>
                <a:ea typeface="黑体" panose="02010609060101010101" pitchFamily="2" charset="-122"/>
              </a:endParaRPr>
            </a:p>
          </p:txBody>
        </p:sp>
        <p:sp>
          <p:nvSpPr>
            <p:cNvPr id="564" name="Line 350"/>
            <p:cNvSpPr>
              <a:spLocks noChangeShapeType="1"/>
            </p:cNvSpPr>
            <p:nvPr/>
          </p:nvSpPr>
          <p:spPr bwMode="auto">
            <a:xfrm flipV="1">
              <a:off x="1487620" y="5541964"/>
              <a:ext cx="459184" cy="422275"/>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659717"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599525" y="17303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363913" y="898525"/>
              <a:ext cx="548614" cy="514350"/>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06431"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333075" y="1333501"/>
              <a:ext cx="0" cy="7794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284921" y="1744664"/>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051029" y="898525"/>
              <a:ext cx="548613" cy="514350"/>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58278" y="1744664"/>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24386" y="898525"/>
              <a:ext cx="548614" cy="514350"/>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sp>
        <p:nvSpPr>
          <p:cNvPr id="1263030" name="Text Box 438"/>
          <p:cNvSpPr txBox="1">
            <a:spLocks noChangeArrowheads="1"/>
          </p:cNvSpPr>
          <p:nvPr/>
        </p:nvSpPr>
        <p:spPr bwMode="auto">
          <a:xfrm>
            <a:off x="1137593" y="188640"/>
            <a:ext cx="7991871" cy="1473673"/>
          </a:xfrm>
          <a:prstGeom prst="rect">
            <a:avLst/>
          </a:prstGeom>
          <a:solidFill>
            <a:srgbClr val="FFFF99"/>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lang="zh-CN" altLang="en-US" sz="2800" b="1" dirty="0" smtClean="0">
                <a:solidFill>
                  <a:srgbClr val="000099"/>
                </a:solidFill>
                <a:latin typeface="+mn-lt"/>
                <a:ea typeface="黑体" panose="02010609060101010101" pitchFamily="2" charset="-122"/>
              </a:rPr>
              <a:t>路由器</a:t>
            </a:r>
            <a:r>
              <a:rPr lang="zh-CN" altLang="en-US" sz="2800" b="1" dirty="0">
                <a:solidFill>
                  <a:srgbClr val="000099"/>
                </a:solidFill>
                <a:latin typeface="+mn-lt"/>
                <a:ea typeface="黑体" panose="02010609060101010101" pitchFamily="2" charset="-122"/>
              </a:rPr>
              <a:t>总是具有两个或两个以上的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地址。</a:t>
            </a:r>
            <a:endParaRPr lang="zh-CN" altLang="en-US" sz="2800" b="1" dirty="0">
              <a:solidFill>
                <a:srgbClr val="000099"/>
              </a:solidFill>
              <a:latin typeface="+mn-lt"/>
              <a:ea typeface="黑体" panose="02010609060101010101" pitchFamily="2" charset="-122"/>
            </a:endParaRPr>
          </a:p>
          <a:p>
            <a:pPr algn="ctr">
              <a:lnSpc>
                <a:spcPct val="110000"/>
              </a:lnSpc>
            </a:pPr>
            <a:r>
              <a:rPr lang="zh-CN" altLang="en-US" sz="2800" b="1" dirty="0">
                <a:solidFill>
                  <a:srgbClr val="000099"/>
                </a:solidFill>
                <a:latin typeface="+mn-lt"/>
                <a:ea typeface="黑体" panose="02010609060101010101" pitchFamily="2" charset="-122"/>
              </a:rPr>
              <a:t>路由器的每一个接口都有一个</a:t>
            </a:r>
            <a:endParaRPr lang="zh-CN" altLang="en-US" sz="2800" b="1" dirty="0">
              <a:solidFill>
                <a:srgbClr val="000099"/>
              </a:solidFill>
              <a:latin typeface="+mn-lt"/>
              <a:ea typeface="黑体" panose="02010609060101010101" pitchFamily="2" charset="-122"/>
            </a:endParaRPr>
          </a:p>
          <a:p>
            <a:pPr algn="ctr">
              <a:lnSpc>
                <a:spcPct val="110000"/>
              </a:lnSpc>
            </a:pPr>
            <a:r>
              <a:rPr lang="zh-CN" altLang="en-US" sz="2800" b="1" dirty="0">
                <a:solidFill>
                  <a:srgbClr val="000099"/>
                </a:solidFill>
                <a:latin typeface="+mn-lt"/>
                <a:ea typeface="黑体" panose="02010609060101010101" pitchFamily="2" charset="-122"/>
              </a:rPr>
              <a:t>不同网络号的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地址</a:t>
            </a:r>
            <a:r>
              <a:rPr lang="zh-CN" altLang="en-US" sz="2800" dirty="0">
                <a:solidFill>
                  <a:srgbClr val="333399"/>
                </a:solidFill>
              </a:rPr>
              <a:t>。</a:t>
            </a:r>
            <a:endParaRPr kumimoji="0" lang="en-US" altLang="zh-CN" sz="2800" b="1" dirty="0">
              <a:solidFill>
                <a:srgbClr val="000099"/>
              </a:solidFill>
              <a:latin typeface="+mn-lt"/>
              <a:ea typeface="黑体" panose="02010609060101010101" pitchFamily="2" charset="-122"/>
            </a:endParaRPr>
          </a:p>
        </p:txBody>
      </p:sp>
      <p:grpSp>
        <p:nvGrpSpPr>
          <p:cNvPr id="443" name="Group 439"/>
          <p:cNvGrpSpPr/>
          <p:nvPr/>
        </p:nvGrpSpPr>
        <p:grpSpPr bwMode="auto">
          <a:xfrm>
            <a:off x="1930152" y="4220570"/>
            <a:ext cx="2590800" cy="936625"/>
            <a:chOff x="968" y="2610"/>
            <a:chExt cx="1632" cy="590"/>
          </a:xfrm>
        </p:grpSpPr>
        <p:sp>
          <p:nvSpPr>
            <p:cNvPr id="444" name="Line 440"/>
            <p:cNvSpPr>
              <a:spLocks noChangeShapeType="1"/>
            </p:cNvSpPr>
            <p:nvPr/>
          </p:nvSpPr>
          <p:spPr bwMode="auto">
            <a:xfrm>
              <a:off x="1149" y="2610"/>
              <a:ext cx="726"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 name="Line 441"/>
            <p:cNvSpPr>
              <a:spLocks noChangeShapeType="1"/>
            </p:cNvSpPr>
            <p:nvPr/>
          </p:nvSpPr>
          <p:spPr bwMode="auto">
            <a:xfrm>
              <a:off x="1874" y="3176"/>
              <a:ext cx="726"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 name="Line 442"/>
            <p:cNvSpPr>
              <a:spLocks noChangeShapeType="1"/>
            </p:cNvSpPr>
            <p:nvPr/>
          </p:nvSpPr>
          <p:spPr bwMode="auto">
            <a:xfrm>
              <a:off x="968" y="3200"/>
              <a:ext cx="726"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4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4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endParaRPr lang="zh-CN" altLang="en-US" dirty="0"/>
          </a:p>
        </p:txBody>
      </p:sp>
      <p:sp>
        <p:nvSpPr>
          <p:cNvPr id="449" name="AutoShape 2"/>
          <p:cNvSpPr>
            <a:spLocks noChangeArrowheads="1"/>
          </p:cNvSpPr>
          <p:nvPr/>
        </p:nvSpPr>
        <p:spPr bwMode="auto">
          <a:xfrm>
            <a:off x="1728569" y="2046366"/>
            <a:ext cx="6745318" cy="3696979"/>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492073" y="2751770"/>
            <a:ext cx="4953901" cy="3003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377084" y="5487655"/>
            <a:ext cx="0" cy="81068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4096328" y="5466597"/>
            <a:ext cx="0" cy="807681"/>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708768" y="5266558"/>
            <a:ext cx="2563155" cy="200039"/>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743347" y="2673558"/>
            <a:ext cx="960568" cy="2242553"/>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grpSp>
        <p:nvGrpSpPr>
          <p:cNvPr id="3" name="组合 2"/>
          <p:cNvGrpSpPr/>
          <p:nvPr/>
        </p:nvGrpSpPr>
        <p:grpSpPr>
          <a:xfrm>
            <a:off x="3180094" y="3266159"/>
            <a:ext cx="2663317" cy="1600318"/>
            <a:chOff x="3180094" y="3266159"/>
            <a:chExt cx="2663317" cy="1600318"/>
          </a:xfrm>
        </p:grpSpPr>
        <p:sp>
          <p:nvSpPr>
            <p:cNvPr id="454" name="Freeform 8"/>
            <p:cNvSpPr/>
            <p:nvPr/>
          </p:nvSpPr>
          <p:spPr bwMode="auto">
            <a:xfrm>
              <a:off x="3654631" y="4624323"/>
              <a:ext cx="1737232" cy="242154"/>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3180094" y="3270670"/>
              <a:ext cx="1129693" cy="1033290"/>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838509" y="3266159"/>
              <a:ext cx="1004902" cy="1156622"/>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grpSp>
      <p:sp>
        <p:nvSpPr>
          <p:cNvPr id="459" name="Rectangle 13"/>
          <p:cNvSpPr>
            <a:spLocks noChangeArrowheads="1"/>
          </p:cNvSpPr>
          <p:nvPr/>
        </p:nvSpPr>
        <p:spPr bwMode="auto">
          <a:xfrm>
            <a:off x="1896053" y="4676967"/>
            <a:ext cx="1067298" cy="255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309860" y="4168594"/>
            <a:ext cx="586193" cy="28577"/>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309860" y="3123272"/>
            <a:ext cx="586193" cy="2406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882892" y="3043558"/>
            <a:ext cx="1637070" cy="1553693"/>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570913" y="2026813"/>
            <a:ext cx="5195275" cy="837761"/>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700582" y="3027012"/>
            <a:ext cx="1226570" cy="1505564"/>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268639" y="4227252"/>
            <a:ext cx="648589" cy="2406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281775" y="3190956"/>
            <a:ext cx="646946" cy="255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86401" y="4866479"/>
            <a:ext cx="177537"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endParaRPr lang="en-US" altLang="zh-CN" sz="2000" b="1">
              <a:solidFill>
                <a:srgbClr val="333399"/>
              </a:solidFill>
              <a:latin typeface="+mn-lt"/>
              <a:ea typeface="黑体" panose="02010609060101010101" pitchFamily="2" charset="-122"/>
            </a:endParaRPr>
          </a:p>
        </p:txBody>
      </p:sp>
      <p:sp>
        <p:nvSpPr>
          <p:cNvPr id="468" name="Oval 22"/>
          <p:cNvSpPr>
            <a:spLocks noChangeArrowheads="1"/>
          </p:cNvSpPr>
          <p:nvPr/>
        </p:nvSpPr>
        <p:spPr bwMode="auto">
          <a:xfrm>
            <a:off x="4038857" y="5672654"/>
            <a:ext cx="121508" cy="112804"/>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930560" y="3773026"/>
            <a:ext cx="522155" cy="488820"/>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804053" y="6108832"/>
            <a:ext cx="520512" cy="488819"/>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117649" y="6093791"/>
            <a:ext cx="522155" cy="488819"/>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930560" y="2724697"/>
            <a:ext cx="522155" cy="490324"/>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769447" y="3812131"/>
            <a:ext cx="523796" cy="487315"/>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769447" y="2792378"/>
            <a:ext cx="523796" cy="488820"/>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296701" y="2166690"/>
            <a:ext cx="929370"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615537" y="2448630"/>
            <a:ext cx="1201440"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endParaRPr lang="en-US" altLang="zh-CN" sz="2200" b="1">
              <a:solidFill>
                <a:srgbClr val="000099"/>
              </a:solidFill>
              <a:latin typeface="+mn-lt"/>
              <a:ea typeface="黑体" panose="02010609060101010101" pitchFamily="2" charset="-122"/>
            </a:endParaRPr>
          </a:p>
        </p:txBody>
      </p:sp>
      <p:sp>
        <p:nvSpPr>
          <p:cNvPr id="477" name="Rectangle 187"/>
          <p:cNvSpPr>
            <a:spLocks noChangeArrowheads="1"/>
          </p:cNvSpPr>
          <p:nvPr/>
        </p:nvSpPr>
        <p:spPr bwMode="auto">
          <a:xfrm>
            <a:off x="4022437" y="1751570"/>
            <a:ext cx="1042668"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935413" y="1710960"/>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endParaRPr lang="en-US" altLang="zh-CN" sz="2200" b="1" dirty="0">
              <a:latin typeface="+mn-lt"/>
              <a:ea typeface="黑体" panose="02010609060101010101" pitchFamily="2" charset="-122"/>
            </a:endParaRPr>
          </a:p>
        </p:txBody>
      </p:sp>
      <p:sp>
        <p:nvSpPr>
          <p:cNvPr id="479" name="Rectangle 189"/>
          <p:cNvSpPr>
            <a:spLocks noChangeArrowheads="1"/>
          </p:cNvSpPr>
          <p:nvPr/>
        </p:nvSpPr>
        <p:spPr bwMode="auto">
          <a:xfrm>
            <a:off x="5620100" y="1751570"/>
            <a:ext cx="1041025"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510086" y="1710960"/>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endParaRPr lang="en-US" altLang="zh-CN" sz="2200" b="1">
              <a:latin typeface="+mn-lt"/>
              <a:ea typeface="黑体" panose="02010609060101010101" pitchFamily="2" charset="-122"/>
            </a:endParaRPr>
          </a:p>
        </p:txBody>
      </p:sp>
      <p:sp>
        <p:nvSpPr>
          <p:cNvPr id="481" name="Rectangle 191"/>
          <p:cNvSpPr>
            <a:spLocks noChangeArrowheads="1"/>
          </p:cNvSpPr>
          <p:nvPr/>
        </p:nvSpPr>
        <p:spPr bwMode="auto">
          <a:xfrm>
            <a:off x="7268664" y="1751570"/>
            <a:ext cx="1041025"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11032" y="1685390"/>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endParaRPr lang="en-US" altLang="zh-CN" sz="2200" b="1">
              <a:latin typeface="+mn-lt"/>
              <a:ea typeface="黑体" panose="02010609060101010101" pitchFamily="2" charset="-122"/>
            </a:endParaRPr>
          </a:p>
        </p:txBody>
      </p:sp>
      <p:sp>
        <p:nvSpPr>
          <p:cNvPr id="483" name="Rectangle 193"/>
          <p:cNvSpPr>
            <a:spLocks noChangeArrowheads="1"/>
          </p:cNvSpPr>
          <p:nvPr/>
        </p:nvSpPr>
        <p:spPr bwMode="auto">
          <a:xfrm>
            <a:off x="4643112" y="2372746"/>
            <a:ext cx="27914" cy="5098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285156" y="2839005"/>
            <a:ext cx="669934" cy="365486"/>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756410" y="2593844"/>
            <a:ext cx="1044310"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831942" y="2602867"/>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endParaRPr lang="en-US" altLang="zh-CN" sz="2000" b="1">
              <a:solidFill>
                <a:srgbClr val="0000CC"/>
              </a:solidFill>
              <a:latin typeface="+mn-lt"/>
              <a:ea typeface="黑体" panose="02010609060101010101" pitchFamily="2" charset="-122"/>
            </a:endParaRPr>
          </a:p>
        </p:txBody>
      </p:sp>
      <p:sp>
        <p:nvSpPr>
          <p:cNvPr id="487" name="Rectangle 222"/>
          <p:cNvSpPr>
            <a:spLocks noChangeArrowheads="1"/>
          </p:cNvSpPr>
          <p:nvPr/>
        </p:nvSpPr>
        <p:spPr bwMode="auto">
          <a:xfrm>
            <a:off x="3896004" y="2733722"/>
            <a:ext cx="426919" cy="33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4002734" y="2724696"/>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endParaRPr lang="en-US" altLang="zh-CN" sz="2000" b="1" baseline="-25000">
              <a:solidFill>
                <a:srgbClr val="0000CC"/>
              </a:solidFill>
              <a:latin typeface="+mn-lt"/>
              <a:ea typeface="黑体" panose="02010609060101010101" pitchFamily="2" charset="-122"/>
            </a:endParaRPr>
          </a:p>
        </p:txBody>
      </p:sp>
      <p:sp>
        <p:nvSpPr>
          <p:cNvPr id="489" name="Oval 224"/>
          <p:cNvSpPr>
            <a:spLocks noChangeArrowheads="1"/>
          </p:cNvSpPr>
          <p:nvPr/>
        </p:nvSpPr>
        <p:spPr bwMode="auto">
          <a:xfrm>
            <a:off x="4602062" y="2641973"/>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373874" y="1877910"/>
            <a:ext cx="745466"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385221" y="4200180"/>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390146" y="3151850"/>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87720" y="3839205"/>
            <a:ext cx="1044310" cy="33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326158" y="4328025"/>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endParaRPr lang="en-US" altLang="zh-CN" sz="2000" b="1">
              <a:solidFill>
                <a:srgbClr val="0000CC"/>
              </a:solidFill>
              <a:latin typeface="+mn-lt"/>
              <a:ea typeface="黑体" panose="02010609060101010101" pitchFamily="2" charset="-122"/>
            </a:endParaRPr>
          </a:p>
        </p:txBody>
      </p:sp>
      <p:sp>
        <p:nvSpPr>
          <p:cNvPr id="495" name="Rectangle 230"/>
          <p:cNvSpPr>
            <a:spLocks noChangeArrowheads="1"/>
          </p:cNvSpPr>
          <p:nvPr/>
        </p:nvSpPr>
        <p:spPr bwMode="auto">
          <a:xfrm>
            <a:off x="8485382" y="4323511"/>
            <a:ext cx="1042668" cy="33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580617" y="4380667"/>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endParaRPr lang="en-US" altLang="zh-CN" sz="2200" b="1">
              <a:latin typeface="+mn-lt"/>
              <a:ea typeface="黑体" panose="02010609060101010101" pitchFamily="2" charset="-122"/>
            </a:endParaRPr>
          </a:p>
        </p:txBody>
      </p:sp>
      <p:sp>
        <p:nvSpPr>
          <p:cNvPr id="497" name="Rectangle 232"/>
          <p:cNvSpPr>
            <a:spLocks noChangeArrowheads="1"/>
          </p:cNvSpPr>
          <p:nvPr/>
        </p:nvSpPr>
        <p:spPr bwMode="auto">
          <a:xfrm>
            <a:off x="8485382" y="3270670"/>
            <a:ext cx="1042668"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580617" y="3329328"/>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endParaRPr lang="en-US" altLang="zh-CN" sz="2200" b="1">
              <a:latin typeface="+mn-lt"/>
              <a:ea typeface="黑体" panose="02010609060101010101" pitchFamily="2" charset="-122"/>
            </a:endParaRPr>
          </a:p>
        </p:txBody>
      </p:sp>
      <p:sp>
        <p:nvSpPr>
          <p:cNvPr id="499" name="Rectangle 235"/>
          <p:cNvSpPr>
            <a:spLocks noChangeArrowheads="1"/>
          </p:cNvSpPr>
          <p:nvPr/>
        </p:nvSpPr>
        <p:spPr bwMode="auto">
          <a:xfrm>
            <a:off x="5501876" y="5764401"/>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endParaRPr lang="en-US" altLang="zh-CN" sz="2200" b="1" dirty="0">
              <a:latin typeface="+mn-lt"/>
              <a:ea typeface="黑体" panose="02010609060101010101" pitchFamily="2" charset="-122"/>
            </a:endParaRPr>
          </a:p>
        </p:txBody>
      </p:sp>
      <p:sp>
        <p:nvSpPr>
          <p:cNvPr id="500" name="Rectangle 236"/>
          <p:cNvSpPr>
            <a:spLocks noChangeArrowheads="1"/>
          </p:cNvSpPr>
          <p:nvPr/>
        </p:nvSpPr>
        <p:spPr bwMode="auto">
          <a:xfrm>
            <a:off x="4127525" y="5657614"/>
            <a:ext cx="1042668" cy="33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166420" y="5764401"/>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endParaRPr lang="en-US" altLang="zh-CN" sz="2200" b="1" dirty="0">
              <a:latin typeface="+mn-lt"/>
              <a:ea typeface="黑体" panose="02010609060101010101" pitchFamily="2" charset="-122"/>
            </a:endParaRPr>
          </a:p>
        </p:txBody>
      </p:sp>
      <p:sp>
        <p:nvSpPr>
          <p:cNvPr id="502" name="Oval 238"/>
          <p:cNvSpPr>
            <a:spLocks noChangeArrowheads="1"/>
          </p:cNvSpPr>
          <p:nvPr/>
        </p:nvSpPr>
        <p:spPr bwMode="auto">
          <a:xfrm>
            <a:off x="5332750" y="5684686"/>
            <a:ext cx="95236" cy="88739"/>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3602" y="3147338"/>
            <a:ext cx="926086" cy="33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91449" y="3747457"/>
            <a:ext cx="1151532"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endParaRPr lang="en-US" altLang="zh-CN" sz="2200" b="1">
              <a:solidFill>
                <a:srgbClr val="000099"/>
              </a:solidFill>
              <a:latin typeface="+mn-lt"/>
              <a:ea typeface="黑体" panose="02010609060101010101" pitchFamily="2" charset="-122"/>
            </a:endParaRPr>
          </a:p>
        </p:txBody>
      </p:sp>
      <p:sp>
        <p:nvSpPr>
          <p:cNvPr id="505" name="Rectangle 241"/>
          <p:cNvSpPr>
            <a:spLocks noChangeArrowheads="1"/>
          </p:cNvSpPr>
          <p:nvPr/>
        </p:nvSpPr>
        <p:spPr bwMode="auto">
          <a:xfrm>
            <a:off x="7457493" y="2870591"/>
            <a:ext cx="745466"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630025" y="4502496"/>
            <a:ext cx="671576" cy="363982"/>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633237" y="4502496"/>
            <a:ext cx="671576" cy="363982"/>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10" name="Oval 296"/>
          <p:cNvSpPr>
            <a:spLocks noChangeArrowheads="1"/>
          </p:cNvSpPr>
          <p:nvPr/>
        </p:nvSpPr>
        <p:spPr bwMode="auto">
          <a:xfrm>
            <a:off x="5767879" y="4352090"/>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858213" y="3242094"/>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3142328" y="4245301"/>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166932" y="3264653"/>
            <a:ext cx="93595" cy="8573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5035548" y="2927745"/>
            <a:ext cx="1044310"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5058537" y="3081158"/>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endParaRPr lang="en-US" altLang="zh-CN" sz="2000" b="1">
              <a:solidFill>
                <a:srgbClr val="0000CC"/>
              </a:solidFill>
              <a:latin typeface="+mn-lt"/>
              <a:ea typeface="黑体" panose="02010609060101010101" pitchFamily="2" charset="-122"/>
            </a:endParaRPr>
          </a:p>
        </p:txBody>
      </p:sp>
      <p:sp>
        <p:nvSpPr>
          <p:cNvPr id="516" name="Rectangle 302"/>
          <p:cNvSpPr>
            <a:spLocks noChangeArrowheads="1"/>
          </p:cNvSpPr>
          <p:nvPr/>
        </p:nvSpPr>
        <p:spPr bwMode="auto">
          <a:xfrm>
            <a:off x="3058587" y="3064614"/>
            <a:ext cx="1041025" cy="33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3181736" y="3052581"/>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endParaRPr lang="en-US" altLang="zh-CN" sz="2000" b="1">
              <a:solidFill>
                <a:srgbClr val="0000CC"/>
              </a:solidFill>
              <a:latin typeface="+mn-lt"/>
              <a:ea typeface="黑体" panose="02010609060101010101" pitchFamily="2" charset="-122"/>
            </a:endParaRPr>
          </a:p>
        </p:txBody>
      </p:sp>
      <p:sp>
        <p:nvSpPr>
          <p:cNvPr id="518" name="Rectangle 304"/>
          <p:cNvSpPr>
            <a:spLocks noChangeArrowheads="1"/>
          </p:cNvSpPr>
          <p:nvPr/>
        </p:nvSpPr>
        <p:spPr bwMode="auto">
          <a:xfrm>
            <a:off x="2296700" y="3687295"/>
            <a:ext cx="1044310" cy="33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262219" y="3924937"/>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endParaRPr lang="en-US" altLang="zh-CN" sz="2000" b="1" dirty="0">
              <a:solidFill>
                <a:srgbClr val="0000CC"/>
              </a:solidFill>
              <a:latin typeface="+mn-lt"/>
              <a:ea typeface="黑体" panose="02010609060101010101" pitchFamily="2" charset="-122"/>
            </a:endParaRPr>
          </a:p>
        </p:txBody>
      </p:sp>
      <p:sp>
        <p:nvSpPr>
          <p:cNvPr id="520" name="Rectangle 306"/>
          <p:cNvSpPr>
            <a:spLocks noChangeArrowheads="1"/>
          </p:cNvSpPr>
          <p:nvPr/>
        </p:nvSpPr>
        <p:spPr bwMode="auto">
          <a:xfrm>
            <a:off x="5746534" y="3562457"/>
            <a:ext cx="1042668" cy="33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766237" y="4042253"/>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endParaRPr lang="en-US" altLang="zh-CN" sz="2000" b="1">
              <a:solidFill>
                <a:srgbClr val="0000CC"/>
              </a:solidFill>
              <a:latin typeface="+mn-lt"/>
              <a:ea typeface="黑体" panose="02010609060101010101" pitchFamily="2" charset="-122"/>
            </a:endParaRPr>
          </a:p>
        </p:txBody>
      </p:sp>
      <p:sp>
        <p:nvSpPr>
          <p:cNvPr id="522" name="Rectangle 308"/>
          <p:cNvSpPr>
            <a:spLocks noChangeArrowheads="1"/>
          </p:cNvSpPr>
          <p:nvPr/>
        </p:nvSpPr>
        <p:spPr bwMode="auto">
          <a:xfrm>
            <a:off x="5181686" y="4400219"/>
            <a:ext cx="1044310"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5030623" y="4828876"/>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endParaRPr lang="en-US" altLang="zh-CN" sz="2000" b="1">
              <a:solidFill>
                <a:srgbClr val="0000CC"/>
              </a:solidFill>
              <a:latin typeface="+mn-lt"/>
              <a:ea typeface="黑体" panose="02010609060101010101" pitchFamily="2" charset="-122"/>
            </a:endParaRPr>
          </a:p>
        </p:txBody>
      </p:sp>
      <p:sp>
        <p:nvSpPr>
          <p:cNvPr id="524" name="Rectangle 310"/>
          <p:cNvSpPr>
            <a:spLocks noChangeArrowheads="1"/>
          </p:cNvSpPr>
          <p:nvPr/>
        </p:nvSpPr>
        <p:spPr bwMode="auto">
          <a:xfrm>
            <a:off x="3344294" y="4400219"/>
            <a:ext cx="1041025"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434603" y="4812332"/>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endParaRPr lang="en-US" altLang="zh-CN" sz="2000" b="1">
              <a:solidFill>
                <a:srgbClr val="0000CC"/>
              </a:solidFill>
              <a:latin typeface="+mn-lt"/>
              <a:ea typeface="黑体" panose="02010609060101010101" pitchFamily="2" charset="-122"/>
            </a:endParaRPr>
          </a:p>
        </p:txBody>
      </p:sp>
      <p:sp>
        <p:nvSpPr>
          <p:cNvPr id="526" name="Rectangle 312"/>
          <p:cNvSpPr>
            <a:spLocks noChangeArrowheads="1"/>
          </p:cNvSpPr>
          <p:nvPr/>
        </p:nvSpPr>
        <p:spPr bwMode="auto">
          <a:xfrm>
            <a:off x="725311" y="3201483"/>
            <a:ext cx="1042668" cy="338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587729" y="3260142"/>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endParaRPr lang="en-US" altLang="zh-CN" sz="2200" b="1" dirty="0">
              <a:latin typeface="+mn-lt"/>
              <a:ea typeface="黑体" panose="02010609060101010101" pitchFamily="2" charset="-122"/>
            </a:endParaRPr>
          </a:p>
        </p:txBody>
      </p:sp>
      <p:sp>
        <p:nvSpPr>
          <p:cNvPr id="528" name="Rectangle 314"/>
          <p:cNvSpPr>
            <a:spLocks noChangeArrowheads="1"/>
          </p:cNvSpPr>
          <p:nvPr/>
        </p:nvSpPr>
        <p:spPr bwMode="auto">
          <a:xfrm>
            <a:off x="1841867" y="4460381"/>
            <a:ext cx="1042668" cy="33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968302" y="4857453"/>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endParaRPr lang="en-US" altLang="zh-CN" sz="2000" b="1">
              <a:solidFill>
                <a:srgbClr val="0000CC"/>
              </a:solidFill>
              <a:latin typeface="+mn-lt"/>
              <a:ea typeface="黑体" panose="02010609060101010101" pitchFamily="2" charset="-122"/>
            </a:endParaRPr>
          </a:p>
        </p:txBody>
      </p:sp>
      <p:sp>
        <p:nvSpPr>
          <p:cNvPr id="530" name="Rectangle 316"/>
          <p:cNvSpPr>
            <a:spLocks noChangeArrowheads="1"/>
          </p:cNvSpPr>
          <p:nvPr/>
        </p:nvSpPr>
        <p:spPr bwMode="auto">
          <a:xfrm>
            <a:off x="725311" y="4251318"/>
            <a:ext cx="1042668"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587729" y="4309975"/>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222.1.3.1</a:t>
            </a:r>
            <a:endParaRPr lang="en-US" altLang="zh-CN" sz="2200" b="1" dirty="0">
              <a:latin typeface="+mn-lt"/>
              <a:ea typeface="黑体" panose="02010609060101010101" pitchFamily="2" charset="-122"/>
            </a:endParaRPr>
          </a:p>
        </p:txBody>
      </p:sp>
      <p:sp>
        <p:nvSpPr>
          <p:cNvPr id="532" name="Oval 318"/>
          <p:cNvSpPr>
            <a:spLocks noChangeArrowheads="1"/>
          </p:cNvSpPr>
          <p:nvPr/>
        </p:nvSpPr>
        <p:spPr bwMode="auto">
          <a:xfrm>
            <a:off x="1694088" y="4135504"/>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685878" y="3085672"/>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411640" y="4645381"/>
            <a:ext cx="95236"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953499" y="4514528"/>
            <a:ext cx="428560"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283540" y="4303960"/>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endParaRPr lang="en-US" altLang="zh-CN" sz="2000" b="1" baseline="-25000">
              <a:solidFill>
                <a:srgbClr val="0000CC"/>
              </a:solidFill>
              <a:latin typeface="+mn-lt"/>
              <a:ea typeface="黑体" panose="02010609060101010101" pitchFamily="2" charset="-122"/>
            </a:endParaRPr>
          </a:p>
        </p:txBody>
      </p:sp>
      <p:sp>
        <p:nvSpPr>
          <p:cNvPr id="537" name="Rectangle 323"/>
          <p:cNvSpPr>
            <a:spLocks noChangeArrowheads="1"/>
          </p:cNvSpPr>
          <p:nvPr/>
        </p:nvSpPr>
        <p:spPr bwMode="auto">
          <a:xfrm>
            <a:off x="6336010" y="4458877"/>
            <a:ext cx="428560" cy="33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372157" y="4302455"/>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endParaRPr lang="en-US" altLang="zh-CN" sz="2000" b="1" baseline="-25000">
              <a:solidFill>
                <a:srgbClr val="0000CC"/>
              </a:solidFill>
              <a:latin typeface="+mn-lt"/>
              <a:ea typeface="黑体" panose="02010609060101010101" pitchFamily="2" charset="-122"/>
            </a:endParaRPr>
          </a:p>
        </p:txBody>
      </p:sp>
      <p:sp>
        <p:nvSpPr>
          <p:cNvPr id="539" name="Rectangle 325"/>
          <p:cNvSpPr>
            <a:spLocks noChangeArrowheads="1"/>
          </p:cNvSpPr>
          <p:nvPr/>
        </p:nvSpPr>
        <p:spPr bwMode="auto">
          <a:xfrm>
            <a:off x="1884560" y="3210508"/>
            <a:ext cx="929370"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966398" y="3194573"/>
            <a:ext cx="1201440"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222.1.3.</a:t>
            </a:r>
            <a:endParaRPr lang="en-US" altLang="zh-CN" sz="2200" b="1" dirty="0">
              <a:solidFill>
                <a:srgbClr val="000099"/>
              </a:solidFill>
              <a:latin typeface="+mn-lt"/>
              <a:ea typeface="黑体" panose="02010609060101010101" pitchFamily="2" charset="-122"/>
            </a:endParaRPr>
          </a:p>
        </p:txBody>
      </p:sp>
      <p:sp>
        <p:nvSpPr>
          <p:cNvPr id="541" name="Rectangle 327"/>
          <p:cNvSpPr>
            <a:spLocks noChangeArrowheads="1"/>
          </p:cNvSpPr>
          <p:nvPr/>
        </p:nvSpPr>
        <p:spPr bwMode="auto">
          <a:xfrm>
            <a:off x="1919041" y="2929249"/>
            <a:ext cx="742182" cy="33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2043354" y="2913314"/>
            <a:ext cx="806730"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endParaRPr lang="en-US" altLang="zh-CN" sz="2200" b="1" baseline="-25000" dirty="0">
              <a:solidFill>
                <a:srgbClr val="000099"/>
              </a:solidFill>
              <a:latin typeface="+mn-lt"/>
              <a:ea typeface="黑体" panose="02010609060101010101" pitchFamily="2" charset="-122"/>
            </a:endParaRPr>
          </a:p>
        </p:txBody>
      </p:sp>
      <p:sp>
        <p:nvSpPr>
          <p:cNvPr id="543" name="Rectangle 329"/>
          <p:cNvSpPr>
            <a:spLocks noChangeArrowheads="1"/>
          </p:cNvSpPr>
          <p:nvPr/>
        </p:nvSpPr>
        <p:spPr bwMode="auto">
          <a:xfrm>
            <a:off x="4426369" y="3962537"/>
            <a:ext cx="430202"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416493" y="3270670"/>
            <a:ext cx="428560"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414849" y="3466198"/>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endParaRPr lang="en-US" altLang="zh-CN" sz="2000" b="1" baseline="-25000">
              <a:solidFill>
                <a:srgbClr val="C00000"/>
              </a:solidFill>
              <a:latin typeface="+mn-lt"/>
              <a:ea typeface="黑体" panose="02010609060101010101" pitchFamily="2" charset="-122"/>
            </a:endParaRPr>
          </a:p>
        </p:txBody>
      </p:sp>
      <p:sp>
        <p:nvSpPr>
          <p:cNvPr id="546" name="Rectangle 332"/>
          <p:cNvSpPr>
            <a:spLocks noChangeArrowheads="1"/>
          </p:cNvSpPr>
          <p:nvPr/>
        </p:nvSpPr>
        <p:spPr bwMode="auto">
          <a:xfrm>
            <a:off x="3743298" y="3616603"/>
            <a:ext cx="426919"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656273" y="3800216"/>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endParaRPr lang="en-US" altLang="zh-CN" sz="2000" b="1" baseline="-25000" dirty="0">
              <a:solidFill>
                <a:srgbClr val="C00000"/>
              </a:solidFill>
              <a:latin typeface="+mn-lt"/>
              <a:ea typeface="黑体" panose="02010609060101010101" pitchFamily="2" charset="-122"/>
            </a:endParaRPr>
          </a:p>
        </p:txBody>
      </p:sp>
      <p:sp>
        <p:nvSpPr>
          <p:cNvPr id="548" name="Rectangle 334"/>
          <p:cNvSpPr>
            <a:spLocks noChangeArrowheads="1"/>
          </p:cNvSpPr>
          <p:nvPr/>
        </p:nvSpPr>
        <p:spPr bwMode="auto">
          <a:xfrm>
            <a:off x="4295008" y="4347576"/>
            <a:ext cx="883093"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endParaRPr lang="en-US" altLang="zh-CN" sz="2000" b="1">
              <a:solidFill>
                <a:srgbClr val="C00000"/>
              </a:solidFill>
              <a:latin typeface="+mn-lt"/>
              <a:ea typeface="黑体" panose="02010609060101010101" pitchFamily="2" charset="-122"/>
            </a:endParaRPr>
          </a:p>
        </p:txBody>
      </p:sp>
      <p:sp>
        <p:nvSpPr>
          <p:cNvPr id="549" name="Rectangle 335"/>
          <p:cNvSpPr>
            <a:spLocks noChangeArrowheads="1"/>
          </p:cNvSpPr>
          <p:nvPr/>
        </p:nvSpPr>
        <p:spPr bwMode="auto">
          <a:xfrm>
            <a:off x="4047068" y="3616603"/>
            <a:ext cx="929370"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4001092" y="3800216"/>
            <a:ext cx="883093"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endParaRPr lang="en-US" altLang="zh-CN" sz="2000" b="1" dirty="0">
              <a:solidFill>
                <a:srgbClr val="C00000"/>
              </a:solidFill>
              <a:latin typeface="+mn-lt"/>
              <a:ea typeface="黑体" panose="02010609060101010101" pitchFamily="2" charset="-122"/>
            </a:endParaRPr>
          </a:p>
        </p:txBody>
      </p:sp>
      <p:sp>
        <p:nvSpPr>
          <p:cNvPr id="551" name="Rectangle 337"/>
          <p:cNvSpPr>
            <a:spLocks noChangeArrowheads="1"/>
          </p:cNvSpPr>
          <p:nvPr/>
        </p:nvSpPr>
        <p:spPr bwMode="auto">
          <a:xfrm>
            <a:off x="5720261" y="3285711"/>
            <a:ext cx="929370"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754743" y="3481238"/>
            <a:ext cx="883093"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endParaRPr lang="en-US" altLang="zh-CN" sz="2000" b="1">
              <a:solidFill>
                <a:srgbClr val="C00000"/>
              </a:solidFill>
              <a:latin typeface="+mn-lt"/>
              <a:ea typeface="黑体" panose="02010609060101010101" pitchFamily="2" charset="-122"/>
            </a:endParaRPr>
          </a:p>
        </p:txBody>
      </p:sp>
      <p:sp>
        <p:nvSpPr>
          <p:cNvPr id="553" name="Line 339"/>
          <p:cNvSpPr>
            <a:spLocks noChangeShapeType="1"/>
          </p:cNvSpPr>
          <p:nvPr/>
        </p:nvSpPr>
        <p:spPr bwMode="auto">
          <a:xfrm>
            <a:off x="1896053" y="2801403"/>
            <a:ext cx="0" cy="206507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950189" y="4332536"/>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endParaRPr lang="en-US" altLang="zh-CN" sz="2000" b="1" baseline="-25000">
              <a:solidFill>
                <a:srgbClr val="C00000"/>
              </a:solidFill>
              <a:latin typeface="+mn-lt"/>
              <a:ea typeface="黑体" panose="02010609060101010101" pitchFamily="2" charset="-122"/>
            </a:endParaRPr>
          </a:p>
        </p:txBody>
      </p:sp>
      <p:pic>
        <p:nvPicPr>
          <p:cNvPr id="555" name="Picture 3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64733" y="5024404"/>
            <a:ext cx="600971" cy="37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271923" y="2869086"/>
            <a:ext cx="0" cy="253133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16200000">
            <a:off x="4754767" y="4294212"/>
            <a:ext cx="0" cy="234477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221071" y="4666437"/>
            <a:ext cx="205085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441097" y="4600259"/>
            <a:ext cx="123149" cy="11280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954" y="3466197"/>
            <a:ext cx="806730"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endParaRPr lang="en-US" altLang="zh-CN" sz="2200" b="1" baseline="-25000" dirty="0">
              <a:solidFill>
                <a:srgbClr val="000099"/>
              </a:solidFill>
              <a:latin typeface="+mn-lt"/>
              <a:ea typeface="黑体" panose="02010609060101010101" pitchFamily="2" charset="-122"/>
            </a:endParaRPr>
          </a:p>
        </p:txBody>
      </p:sp>
      <p:sp>
        <p:nvSpPr>
          <p:cNvPr id="561" name="Rectangle 347"/>
          <p:cNvSpPr>
            <a:spLocks noChangeArrowheads="1"/>
          </p:cNvSpPr>
          <p:nvPr/>
        </p:nvSpPr>
        <p:spPr bwMode="auto">
          <a:xfrm>
            <a:off x="2738469" y="2162859"/>
            <a:ext cx="806730"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endParaRPr lang="en-US" altLang="zh-CN" sz="2200" b="1" baseline="-25000" dirty="0">
              <a:solidFill>
                <a:srgbClr val="000099"/>
              </a:solidFill>
              <a:latin typeface="+mn-lt"/>
              <a:ea typeface="黑体" panose="02010609060101010101" pitchFamily="2" charset="-122"/>
            </a:endParaRPr>
          </a:p>
        </p:txBody>
      </p:sp>
      <p:sp>
        <p:nvSpPr>
          <p:cNvPr id="562" name="Line 348"/>
          <p:cNvSpPr>
            <a:spLocks noChangeShapeType="1"/>
          </p:cNvSpPr>
          <p:nvPr/>
        </p:nvSpPr>
        <p:spPr bwMode="auto">
          <a:xfrm rot="16200000">
            <a:off x="5561809" y="309040"/>
            <a:ext cx="0" cy="410334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349268" y="5997531"/>
            <a:ext cx="734635"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endParaRPr lang="zh-CN" altLang="en-US" sz="2000" b="1">
              <a:latin typeface="+mn-lt"/>
              <a:ea typeface="黑体" panose="02010609060101010101" pitchFamily="2" charset="-122"/>
            </a:endParaRPr>
          </a:p>
        </p:txBody>
      </p:sp>
      <p:sp>
        <p:nvSpPr>
          <p:cNvPr id="564" name="Line 350"/>
          <p:cNvSpPr>
            <a:spLocks noChangeShapeType="1"/>
          </p:cNvSpPr>
          <p:nvPr/>
        </p:nvSpPr>
        <p:spPr bwMode="auto">
          <a:xfrm flipV="1">
            <a:off x="1751557" y="5597452"/>
            <a:ext cx="438413" cy="400080"/>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825398" y="1623725"/>
            <a:ext cx="0" cy="73698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767929" y="1986203"/>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542975" y="1198075"/>
            <a:ext cx="523797" cy="487315"/>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20721" y="1623725"/>
            <a:ext cx="0" cy="73698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423060" y="1610188"/>
            <a:ext cx="0" cy="7384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377085" y="1999740"/>
            <a:ext cx="95236"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153773" y="1198075"/>
            <a:ext cx="523796" cy="487315"/>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74746" y="1999740"/>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51435" y="1198075"/>
            <a:ext cx="523797" cy="487315"/>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47" name="Text Box 438"/>
          <p:cNvSpPr txBox="1">
            <a:spLocks noChangeArrowheads="1"/>
          </p:cNvSpPr>
          <p:nvPr/>
        </p:nvSpPr>
        <p:spPr bwMode="auto">
          <a:xfrm>
            <a:off x="560512" y="186547"/>
            <a:ext cx="8973873" cy="1514261"/>
          </a:xfrm>
          <a:prstGeom prst="rect">
            <a:avLst/>
          </a:prstGeom>
          <a:solidFill>
            <a:srgbClr val="FFFF99"/>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lnSpc>
                <a:spcPct val="110000"/>
              </a:lnSpc>
              <a:defRPr sz="2800" b="1">
                <a:solidFill>
                  <a:srgbClr val="000099"/>
                </a:solidFill>
                <a:latin typeface="+mn-lt"/>
                <a:ea typeface="黑体" panose="02010609060101010101" pitchFamily="2" charset="-122"/>
              </a:defRPr>
            </a:lvl1pPr>
          </a:lstStyle>
          <a:p>
            <a:r>
              <a:rPr lang="zh-CN" altLang="en-US" dirty="0"/>
              <a:t>两个路由器直接相连的接口处，可指明也可不指明 </a:t>
            </a:r>
            <a:r>
              <a:rPr lang="en-US" altLang="zh-CN" dirty="0"/>
              <a:t>IP </a:t>
            </a:r>
            <a:r>
              <a:rPr lang="zh-CN" altLang="en-US" dirty="0"/>
              <a:t>地址。如指明 </a:t>
            </a:r>
            <a:r>
              <a:rPr lang="en-US" altLang="zh-CN" dirty="0"/>
              <a:t>IP </a:t>
            </a:r>
            <a:r>
              <a:rPr lang="zh-CN" altLang="en-US" dirty="0"/>
              <a:t>地址，则这一段连线就构成了一种只包含一段线路的特殊“网络” 。现在常不指明 </a:t>
            </a:r>
            <a:r>
              <a:rPr lang="en-US" altLang="zh-CN" dirty="0"/>
              <a:t>IP </a:t>
            </a:r>
            <a:r>
              <a:rPr lang="zh-CN" altLang="en-US" dirty="0"/>
              <a:t>地址。</a:t>
            </a:r>
            <a:endParaRPr lang="zh-CN" altLang="en-US" dirty="0"/>
          </a:p>
        </p:txBody>
      </p:sp>
      <p:sp>
        <p:nvSpPr>
          <p:cNvPr id="455" name="Line 9"/>
          <p:cNvSpPr>
            <a:spLocks noChangeShapeType="1"/>
          </p:cNvSpPr>
          <p:nvPr/>
        </p:nvSpPr>
        <p:spPr bwMode="auto">
          <a:xfrm>
            <a:off x="3216218" y="4732616"/>
            <a:ext cx="249255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08" name="Oval 294"/>
          <p:cNvSpPr>
            <a:spLocks noChangeArrowheads="1"/>
          </p:cNvSpPr>
          <p:nvPr/>
        </p:nvSpPr>
        <p:spPr bwMode="auto">
          <a:xfrm>
            <a:off x="3620148" y="4695015"/>
            <a:ext cx="96877" cy="88739"/>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342602" y="4688999"/>
            <a:ext cx="95236" cy="85731"/>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withEffect">
                                  <p:stCondLst>
                                    <p:cond delay="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ChangeArrowheads="1"/>
          </p:cNvSpPr>
          <p:nvPr>
            <p:ph type="title"/>
          </p:nvPr>
        </p:nvSpPr>
        <p:spPr/>
        <p:txBody>
          <a:bodyPr/>
          <a:lstStyle/>
          <a:p>
            <a:pPr algn="ctr"/>
            <a:r>
              <a:rPr lang="zh-CN" altLang="en-US" dirty="0"/>
              <a:t>虚电路是逻辑连接</a:t>
            </a:r>
            <a:endParaRPr lang="zh-CN" altLang="en-US" dirty="0"/>
          </a:p>
        </p:txBody>
      </p:sp>
      <p:sp>
        <p:nvSpPr>
          <p:cNvPr id="939011" name="Rectangle 3"/>
          <p:cNvSpPr>
            <a:spLocks noGrp="1" noChangeArrowheads="1"/>
          </p:cNvSpPr>
          <p:nvPr>
            <p:ph idx="1"/>
          </p:nvPr>
        </p:nvSpPr>
        <p:spPr/>
        <p:txBody>
          <a:bodyPr/>
          <a:lstStyle/>
          <a:p>
            <a:r>
              <a:rPr lang="zh-CN" altLang="en-US" dirty="0"/>
              <a:t>虚电路表示这只是一条</a:t>
            </a:r>
            <a:r>
              <a:rPr lang="zh-CN" altLang="en-US" dirty="0">
                <a:solidFill>
                  <a:srgbClr val="FF0000"/>
                </a:solidFill>
              </a:rPr>
              <a:t>逻辑上的连接，</a:t>
            </a:r>
            <a:r>
              <a:rPr lang="zh-CN" altLang="en-US" dirty="0"/>
              <a:t>分组都沿着这条逻辑连接</a:t>
            </a:r>
            <a:r>
              <a:rPr lang="zh-CN" altLang="en-US" dirty="0">
                <a:solidFill>
                  <a:srgbClr val="FF0000"/>
                </a:solidFill>
              </a:rPr>
              <a:t>按照存储转发方式传送，</a:t>
            </a:r>
            <a:r>
              <a:rPr lang="zh-CN" altLang="en-US" dirty="0"/>
              <a:t>而并不是真正建立了一条物理连接。</a:t>
            </a:r>
            <a:endParaRPr lang="zh-CN" altLang="en-US" dirty="0"/>
          </a:p>
          <a:p>
            <a:r>
              <a:rPr lang="zh-CN" altLang="en-US" dirty="0" smtClean="0"/>
              <a:t>请注意</a:t>
            </a:r>
            <a:r>
              <a:rPr lang="zh-CN" altLang="en-US" dirty="0"/>
              <a:t>，电路交换的电话通信是先建立了一条</a:t>
            </a:r>
            <a:r>
              <a:rPr lang="zh-CN" altLang="en-US" dirty="0">
                <a:solidFill>
                  <a:srgbClr val="FF0000"/>
                </a:solidFill>
              </a:rPr>
              <a:t>真正的连接。</a:t>
            </a:r>
            <a:endParaRPr lang="en-US" altLang="zh-CN" dirty="0">
              <a:solidFill>
                <a:srgbClr val="FF0000"/>
              </a:solidFill>
            </a:endParaRPr>
          </a:p>
          <a:p>
            <a:r>
              <a:rPr lang="zh-CN" altLang="en-US" dirty="0" smtClean="0"/>
              <a:t>因此</a:t>
            </a:r>
            <a:r>
              <a:rPr lang="zh-CN" altLang="en-US" dirty="0"/>
              <a:t>分组交换的虚连接和电路交换的连接只是类似，但并不完全一样。 </a:t>
            </a:r>
            <a:endParaRPr lang="zh-CN" alt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en-US" altLang="zh-CN" dirty="0"/>
              <a:t>4.2.3  </a:t>
            </a:r>
            <a:r>
              <a:rPr lang="en-US" altLang="zh-CN" dirty="0" smtClean="0"/>
              <a:t>IP </a:t>
            </a:r>
            <a:r>
              <a:rPr lang="zh-CN" altLang="zh-CN" dirty="0" smtClean="0"/>
              <a:t>地址</a:t>
            </a:r>
            <a:r>
              <a:rPr lang="zh-CN" altLang="zh-CN" dirty="0"/>
              <a:t>与硬件地址</a:t>
            </a:r>
            <a:endParaRPr lang="zh-CN" altLang="en-US" dirty="0"/>
          </a:p>
        </p:txBody>
      </p:sp>
      <p:sp>
        <p:nvSpPr>
          <p:cNvPr id="2" name="内容占位符 1"/>
          <p:cNvSpPr>
            <a:spLocks noGrp="1"/>
          </p:cNvSpPr>
          <p:nvPr>
            <p:ph idx="1"/>
          </p:nvPr>
        </p:nvSpPr>
        <p:spPr/>
        <p:txBody>
          <a:bodyPr/>
          <a:lstStyle/>
          <a:p>
            <a:r>
              <a:rPr lang="en-US" altLang="zh-CN" dirty="0" smtClean="0"/>
              <a:t>IP </a:t>
            </a:r>
            <a:r>
              <a:rPr lang="zh-CN" altLang="zh-CN" dirty="0" smtClean="0"/>
              <a:t>地址</a:t>
            </a:r>
            <a:r>
              <a:rPr lang="zh-CN" altLang="zh-CN" dirty="0"/>
              <a:t>与硬件</a:t>
            </a:r>
            <a:r>
              <a:rPr lang="zh-CN" altLang="zh-CN" dirty="0" smtClean="0"/>
              <a:t>地址</a:t>
            </a:r>
            <a:r>
              <a:rPr lang="zh-CN" altLang="en-US" dirty="0" smtClean="0"/>
              <a:t>是不同的地址。</a:t>
            </a:r>
            <a:endParaRPr lang="en-US" altLang="zh-CN" dirty="0" smtClean="0"/>
          </a:p>
          <a:p>
            <a:r>
              <a:rPr lang="zh-CN" altLang="zh-CN" dirty="0"/>
              <a:t>从层次的角度看</a:t>
            </a:r>
            <a:r>
              <a:rPr lang="zh-CN" altLang="zh-CN" dirty="0" smtClean="0"/>
              <a:t>，</a:t>
            </a:r>
            <a:endParaRPr lang="en-US" altLang="zh-CN" dirty="0" smtClean="0"/>
          </a:p>
          <a:p>
            <a:pPr lvl="1"/>
            <a:r>
              <a:rPr lang="zh-CN" altLang="en-US" dirty="0" smtClean="0">
                <a:solidFill>
                  <a:srgbClr val="FF0000"/>
                </a:solidFill>
              </a:rPr>
              <a:t>硬件地址（或</a:t>
            </a:r>
            <a:r>
              <a:rPr lang="zh-CN" altLang="zh-CN" dirty="0" smtClean="0">
                <a:solidFill>
                  <a:srgbClr val="FF0000"/>
                </a:solidFill>
              </a:rPr>
              <a:t>物理地址</a:t>
            </a:r>
            <a:r>
              <a:rPr lang="zh-CN" altLang="en-US" dirty="0" smtClean="0">
                <a:solidFill>
                  <a:srgbClr val="FF0000"/>
                </a:solidFill>
              </a:rPr>
              <a:t>）</a:t>
            </a:r>
            <a:r>
              <a:rPr lang="zh-CN" altLang="zh-CN" dirty="0" smtClean="0"/>
              <a:t>是</a:t>
            </a:r>
            <a:r>
              <a:rPr lang="zh-CN" altLang="zh-CN" dirty="0"/>
              <a:t>数据链路层和物理层使用的</a:t>
            </a:r>
            <a:r>
              <a:rPr lang="zh-CN" altLang="zh-CN" dirty="0" smtClean="0"/>
              <a:t>地址</a:t>
            </a:r>
            <a:r>
              <a:rPr lang="zh-CN" altLang="en-US" dirty="0"/>
              <a:t>。</a:t>
            </a:r>
            <a:endParaRPr lang="en-US" altLang="zh-CN" dirty="0" smtClean="0"/>
          </a:p>
          <a:p>
            <a:pPr lvl="1"/>
            <a:r>
              <a:rPr lang="en-US" altLang="zh-CN" dirty="0" smtClean="0">
                <a:solidFill>
                  <a:srgbClr val="FF0000"/>
                </a:solidFill>
              </a:rPr>
              <a:t>IP </a:t>
            </a:r>
            <a:r>
              <a:rPr lang="zh-CN" altLang="zh-CN" dirty="0" smtClean="0">
                <a:solidFill>
                  <a:srgbClr val="FF0000"/>
                </a:solidFill>
              </a:rPr>
              <a:t>地址</a:t>
            </a:r>
            <a:r>
              <a:rPr lang="zh-CN" altLang="zh-CN" dirty="0"/>
              <a:t>是网络层和以上各层使用的地址，是一种</a:t>
            </a:r>
            <a:r>
              <a:rPr lang="zh-CN" altLang="zh-CN" dirty="0">
                <a:solidFill>
                  <a:srgbClr val="0000FF"/>
                </a:solidFill>
              </a:rPr>
              <a:t>逻辑地址</a:t>
            </a:r>
            <a:r>
              <a:rPr lang="zh-CN" altLang="zh-CN" dirty="0"/>
              <a:t>（</a:t>
            </a:r>
            <a:r>
              <a:rPr lang="zh-CN" altLang="zh-CN" dirty="0" smtClean="0"/>
              <a:t>称</a:t>
            </a:r>
            <a:r>
              <a:rPr lang="en-US" altLang="zh-CN" dirty="0" smtClean="0"/>
              <a:t> IP </a:t>
            </a:r>
            <a:r>
              <a:rPr lang="zh-CN" altLang="zh-CN" dirty="0" smtClean="0"/>
              <a:t>地址</a:t>
            </a:r>
            <a:r>
              <a:rPr lang="zh-CN" altLang="zh-CN" dirty="0"/>
              <a:t>是逻辑地址是</a:t>
            </a:r>
            <a:r>
              <a:rPr lang="zh-CN" altLang="zh-CN" dirty="0" smtClean="0"/>
              <a:t>因为</a:t>
            </a:r>
            <a:r>
              <a:rPr lang="en-US" altLang="zh-CN" dirty="0" smtClean="0"/>
              <a:t> IP </a:t>
            </a:r>
            <a:r>
              <a:rPr lang="zh-CN" altLang="zh-CN" dirty="0" smtClean="0"/>
              <a:t>地址</a:t>
            </a:r>
            <a:r>
              <a:rPr lang="zh-CN" altLang="zh-CN" dirty="0"/>
              <a:t>是用软件实现的）。</a:t>
            </a:r>
            <a:endParaRPr lang="zh-CN" altLang="zh-CN" dirty="0"/>
          </a:p>
          <a:p>
            <a:endParaRPr lang="zh-CN" alt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en-US" altLang="zh-CN" dirty="0"/>
              <a:t>4.2.3  </a:t>
            </a:r>
            <a:r>
              <a:rPr lang="en-US" altLang="zh-CN" dirty="0" smtClean="0"/>
              <a:t>IP </a:t>
            </a:r>
            <a:r>
              <a:rPr lang="zh-CN" altLang="zh-CN" dirty="0" smtClean="0"/>
              <a:t>地址</a:t>
            </a:r>
            <a:r>
              <a:rPr lang="zh-CN" altLang="zh-CN" dirty="0"/>
              <a:t>与硬件地址</a:t>
            </a:r>
            <a:endParaRPr lang="zh-CN" altLang="en-US" dirty="0"/>
          </a:p>
        </p:txBody>
      </p:sp>
      <p:pic>
        <p:nvPicPr>
          <p:cNvPr id="2" name="图片 1"/>
          <p:cNvPicPr>
            <a:picLocks noChangeAspect="1"/>
          </p:cNvPicPr>
          <p:nvPr/>
        </p:nvPicPr>
        <p:blipFill>
          <a:blip r:embed="rId1"/>
          <a:stretch>
            <a:fillRect/>
          </a:stretch>
        </p:blipFill>
        <p:spPr>
          <a:xfrm>
            <a:off x="454025" y="1316355"/>
            <a:ext cx="9010015" cy="5451475"/>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4908" y="116632"/>
            <a:ext cx="9663509" cy="1658194"/>
            <a:chOff x="104908" y="116632"/>
            <a:chExt cx="9663509" cy="1658194"/>
          </a:xfrm>
        </p:grpSpPr>
        <p:sp>
          <p:nvSpPr>
            <p:cNvPr id="453634" name="Freeform 2"/>
            <p:cNvSpPr/>
            <p:nvPr/>
          </p:nvSpPr>
          <p:spPr bwMode="auto">
            <a:xfrm>
              <a:off x="2801542" y="1239838"/>
              <a:ext cx="270007"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35" name="Freeform 3"/>
            <p:cNvSpPr/>
            <p:nvPr/>
          </p:nvSpPr>
          <p:spPr bwMode="auto">
            <a:xfrm>
              <a:off x="5775061" y="1239838"/>
              <a:ext cx="184018" cy="531812"/>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36" name="Line 4"/>
            <p:cNvSpPr>
              <a:spLocks noChangeShapeType="1"/>
            </p:cNvSpPr>
            <p:nvPr/>
          </p:nvSpPr>
          <p:spPr bwMode="auto">
            <a:xfrm rot="-5400000">
              <a:off x="9075209" y="1504818"/>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37" name="Line 5"/>
            <p:cNvSpPr>
              <a:spLocks noChangeShapeType="1"/>
            </p:cNvSpPr>
            <p:nvPr/>
          </p:nvSpPr>
          <p:spPr bwMode="auto">
            <a:xfrm rot="-5400000">
              <a:off x="242359" y="1504818"/>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38" name="Line 6"/>
            <p:cNvSpPr>
              <a:spLocks noChangeShapeType="1"/>
            </p:cNvSpPr>
            <p:nvPr/>
          </p:nvSpPr>
          <p:spPr bwMode="auto">
            <a:xfrm>
              <a:off x="252811" y="1773238"/>
              <a:ext cx="280326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39" name="Text Box 7"/>
            <p:cNvSpPr txBox="1">
              <a:spLocks noChangeArrowheads="1"/>
            </p:cNvSpPr>
            <p:nvPr/>
          </p:nvSpPr>
          <p:spPr bwMode="auto">
            <a:xfrm>
              <a:off x="529696"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453640" name="Text Box 8"/>
            <p:cNvSpPr txBox="1">
              <a:spLocks noChangeArrowheads="1"/>
            </p:cNvSpPr>
            <p:nvPr/>
          </p:nvSpPr>
          <p:spPr bwMode="auto">
            <a:xfrm>
              <a:off x="5180012"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453641" name="Text Box 9"/>
            <p:cNvSpPr txBox="1">
              <a:spLocks noChangeArrowheads="1"/>
            </p:cNvSpPr>
            <p:nvPr/>
          </p:nvSpPr>
          <p:spPr bwMode="auto">
            <a:xfrm>
              <a:off x="3807619"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453642" name="Text Box 10"/>
            <p:cNvSpPr txBox="1">
              <a:spLocks noChangeArrowheads="1"/>
            </p:cNvSpPr>
            <p:nvPr/>
          </p:nvSpPr>
          <p:spPr bwMode="auto">
            <a:xfrm>
              <a:off x="2206494"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453643" name="Line 11"/>
            <p:cNvSpPr>
              <a:spLocks noChangeShapeType="1"/>
            </p:cNvSpPr>
            <p:nvPr/>
          </p:nvSpPr>
          <p:spPr bwMode="auto">
            <a:xfrm>
              <a:off x="6540368" y="1773238"/>
              <a:ext cx="3143779"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44" name="Text Box 12"/>
            <p:cNvSpPr txBox="1">
              <a:spLocks noChangeArrowheads="1"/>
            </p:cNvSpPr>
            <p:nvPr/>
          </p:nvSpPr>
          <p:spPr bwMode="auto">
            <a:xfrm>
              <a:off x="6781139"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453645" name="Text Box 13"/>
            <p:cNvSpPr txBox="1">
              <a:spLocks noChangeArrowheads="1"/>
            </p:cNvSpPr>
            <p:nvPr/>
          </p:nvSpPr>
          <p:spPr bwMode="auto">
            <a:xfrm>
              <a:off x="174453" y="116632"/>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主机 </a:t>
              </a:r>
              <a:r>
                <a:rPr kumimoji="1" lang="en-US" altLang="zh-CN" sz="1800" b="1" dirty="0">
                  <a:solidFill>
                    <a:srgbClr val="0000CC"/>
                  </a:solidFill>
                  <a:latin typeface="+mn-lt"/>
                  <a:ea typeface="黑体" panose="02010609060101010101" pitchFamily="2" charset="-122"/>
                </a:rPr>
                <a:t>H</a:t>
              </a:r>
              <a:r>
                <a:rPr kumimoji="1" lang="en-US" altLang="zh-CN" sz="1800" b="1" baseline="-25000" dirty="0">
                  <a:solidFill>
                    <a:srgbClr val="0000CC"/>
                  </a:solidFill>
                  <a:latin typeface="+mn-lt"/>
                  <a:ea typeface="黑体" panose="02010609060101010101" pitchFamily="2" charset="-122"/>
                </a:rPr>
                <a:t>1</a:t>
              </a:r>
              <a:endParaRPr kumimoji="1" lang="en-US" altLang="zh-CN" sz="1800" b="1" dirty="0">
                <a:solidFill>
                  <a:srgbClr val="0000CC"/>
                </a:solidFill>
                <a:latin typeface="+mn-lt"/>
                <a:ea typeface="黑体" panose="02010609060101010101" pitchFamily="2" charset="-122"/>
              </a:endParaRPr>
            </a:p>
          </p:txBody>
        </p:sp>
        <p:sp>
          <p:nvSpPr>
            <p:cNvPr id="453646" name="Text Box 14"/>
            <p:cNvSpPr txBox="1">
              <a:spLocks noChangeArrowheads="1"/>
            </p:cNvSpPr>
            <p:nvPr/>
          </p:nvSpPr>
          <p:spPr bwMode="auto">
            <a:xfrm>
              <a:off x="8481392" y="116632"/>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主机 </a:t>
              </a:r>
              <a:r>
                <a:rPr kumimoji="1" lang="en-US" altLang="zh-CN" sz="1800" b="1" dirty="0">
                  <a:solidFill>
                    <a:srgbClr val="0000CC"/>
                  </a:solidFill>
                  <a:latin typeface="+mn-lt"/>
                  <a:ea typeface="黑体" panose="02010609060101010101" pitchFamily="2" charset="-122"/>
                </a:rPr>
                <a:t>H</a:t>
              </a:r>
              <a:r>
                <a:rPr kumimoji="1" lang="en-US" altLang="zh-CN" sz="1800" b="1" baseline="-25000" dirty="0">
                  <a:solidFill>
                    <a:srgbClr val="0000CC"/>
                  </a:solidFill>
                  <a:latin typeface="+mn-lt"/>
                  <a:ea typeface="黑体" panose="02010609060101010101" pitchFamily="2" charset="-122"/>
                </a:rPr>
                <a:t>2</a:t>
              </a:r>
              <a:endParaRPr kumimoji="1" lang="en-US" altLang="zh-CN" sz="1800" b="1" dirty="0">
                <a:solidFill>
                  <a:srgbClr val="0000CC"/>
                </a:solidFill>
                <a:latin typeface="+mn-lt"/>
                <a:ea typeface="黑体" panose="02010609060101010101" pitchFamily="2" charset="-122"/>
              </a:endParaRPr>
            </a:p>
          </p:txBody>
        </p:sp>
        <p:sp>
          <p:nvSpPr>
            <p:cNvPr id="453647" name="Line 15"/>
            <p:cNvSpPr>
              <a:spLocks noChangeShapeType="1"/>
            </p:cNvSpPr>
            <p:nvPr/>
          </p:nvSpPr>
          <p:spPr bwMode="auto">
            <a:xfrm>
              <a:off x="3566848" y="1773238"/>
              <a:ext cx="2462742"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48" name="Freeform 16"/>
            <p:cNvSpPr/>
            <p:nvPr/>
          </p:nvSpPr>
          <p:spPr bwMode="auto">
            <a:xfrm flipH="1">
              <a:off x="6540368" y="1239838"/>
              <a:ext cx="254529"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49" name="Freeform 17"/>
            <p:cNvSpPr/>
            <p:nvPr/>
          </p:nvSpPr>
          <p:spPr bwMode="auto">
            <a:xfrm flipH="1">
              <a:off x="3635639" y="1239839"/>
              <a:ext cx="185738" cy="53498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50" name="Text Box 18"/>
            <p:cNvSpPr txBox="1">
              <a:spLocks noChangeArrowheads="1"/>
            </p:cNvSpPr>
            <p:nvPr/>
          </p:nvSpPr>
          <p:spPr bwMode="auto">
            <a:xfrm>
              <a:off x="2768865" y="679451"/>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baseline="-25000">
                <a:solidFill>
                  <a:srgbClr val="0000CC"/>
                </a:solidFill>
                <a:latin typeface="+mn-lt"/>
                <a:ea typeface="黑体" panose="02010609060101010101" pitchFamily="2" charset="-122"/>
              </a:endParaRPr>
            </a:p>
          </p:txBody>
        </p:sp>
        <p:pic>
          <p:nvPicPr>
            <p:cNvPr id="453651"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908" y="496888"/>
              <a:ext cx="926967"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3652" name="Picture 2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9331" y="985839"/>
              <a:ext cx="835819"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3653" name="Picture 2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843169" y="477838"/>
              <a:ext cx="92524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3654"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1290" y="963614"/>
              <a:ext cx="834098"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53655" name="AutoShape 23"/>
            <p:cNvSpPr>
              <a:spLocks noChangeArrowheads="1"/>
            </p:cNvSpPr>
            <p:nvPr/>
          </p:nvSpPr>
          <p:spPr bwMode="auto">
            <a:xfrm flipV="1">
              <a:off x="1084633" y="548679"/>
              <a:ext cx="1716909" cy="348258"/>
            </a:xfrm>
            <a:prstGeom prst="wedgeRoundRectCallout">
              <a:avLst>
                <a:gd name="adj1" fmla="val -53217"/>
                <a:gd name="adj2" fmla="val -195611"/>
                <a:gd name="adj3" fmla="val 16667"/>
              </a:avLst>
            </a:prstGeom>
            <a:solidFill>
              <a:srgbClr val="66FFFF"/>
            </a:solidFill>
            <a:ln w="9525">
              <a:solidFill>
                <a:schemeClr val="tx1"/>
              </a:solidFill>
              <a:miter lim="800000"/>
            </a:ln>
            <a:effectLst/>
          </p:spPr>
          <p:txBody>
            <a:bodyPr rot="10800000" wrap="none" anchor="ctr"/>
            <a:lstStyle/>
            <a:p>
              <a:pPr algn="ctr"/>
              <a:r>
                <a:rPr kumimoji="1" lang="en-US" altLang="zh-CN" b="1" dirty="0" smtClean="0">
                  <a:solidFill>
                    <a:srgbClr val="0000CC"/>
                  </a:solidFill>
                  <a:ea typeface="黑体" panose="02010609060101010101" pitchFamily="2" charset="-122"/>
                </a:rPr>
                <a:t>HA </a:t>
              </a:r>
              <a:r>
                <a:rPr kumimoji="1" lang="zh-CN" altLang="en-US" b="1" dirty="0" smtClean="0">
                  <a:solidFill>
                    <a:srgbClr val="0000CC"/>
                  </a:solidFill>
                  <a:ea typeface="黑体" panose="02010609060101010101" pitchFamily="2" charset="-122"/>
                </a:rPr>
                <a:t>为</a:t>
              </a:r>
              <a:r>
                <a:rPr kumimoji="1" lang="zh-CN" altLang="en-US" b="1" dirty="0">
                  <a:solidFill>
                    <a:srgbClr val="0000CC"/>
                  </a:solidFill>
                  <a:ea typeface="黑体" panose="02010609060101010101" pitchFamily="2" charset="-122"/>
                </a:rPr>
                <a:t>硬件地址</a:t>
              </a:r>
              <a:endParaRPr kumimoji="1" lang="zh-CN" altLang="en-US" b="1" dirty="0">
                <a:solidFill>
                  <a:srgbClr val="0000CC"/>
                </a:solidFill>
                <a:ea typeface="黑体" panose="02010609060101010101" pitchFamily="2" charset="-122"/>
              </a:endParaRPr>
            </a:p>
          </p:txBody>
        </p:sp>
        <p:sp>
          <p:nvSpPr>
            <p:cNvPr id="453657" name="Text Box 25"/>
            <p:cNvSpPr txBox="1">
              <a:spLocks noChangeArrowheads="1"/>
            </p:cNvSpPr>
            <p:nvPr/>
          </p:nvSpPr>
          <p:spPr bwMode="auto">
            <a:xfrm>
              <a:off x="5673594" y="685801"/>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路由器 </a:t>
              </a:r>
              <a:r>
                <a:rPr kumimoji="1" lang="en-US" altLang="zh-CN" sz="1800" b="1" dirty="0">
                  <a:solidFill>
                    <a:srgbClr val="0000CC"/>
                  </a:solidFill>
                  <a:latin typeface="+mn-lt"/>
                  <a:ea typeface="黑体" panose="02010609060101010101" pitchFamily="2" charset="-122"/>
                </a:rPr>
                <a:t>R</a:t>
              </a:r>
              <a:r>
                <a:rPr kumimoji="1" lang="en-US" altLang="zh-CN" sz="1800" b="1" baseline="-25000" dirty="0">
                  <a:solidFill>
                    <a:srgbClr val="0000CC"/>
                  </a:solidFill>
                  <a:latin typeface="+mn-lt"/>
                  <a:ea typeface="黑体" panose="02010609060101010101" pitchFamily="2" charset="-122"/>
                </a:rPr>
                <a:t>2</a:t>
              </a:r>
              <a:endParaRPr kumimoji="1" lang="en-US" altLang="zh-CN" sz="1800" b="1" baseline="-25000" dirty="0">
                <a:solidFill>
                  <a:srgbClr val="0000CC"/>
                </a:solidFill>
                <a:latin typeface="+mn-lt"/>
                <a:ea typeface="黑体" panose="02010609060101010101" pitchFamily="2" charset="-122"/>
              </a:endParaRPr>
            </a:p>
          </p:txBody>
        </p:sp>
        <p:sp>
          <p:nvSpPr>
            <p:cNvPr id="453658" name="Text Box 26"/>
            <p:cNvSpPr txBox="1">
              <a:spLocks noChangeArrowheads="1"/>
            </p:cNvSpPr>
            <p:nvPr/>
          </p:nvSpPr>
          <p:spPr bwMode="auto">
            <a:xfrm>
              <a:off x="8726223"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453659" name="Text Box 27"/>
            <p:cNvSpPr txBox="1">
              <a:spLocks noChangeArrowheads="1"/>
            </p:cNvSpPr>
            <p:nvPr/>
          </p:nvSpPr>
          <p:spPr bwMode="auto">
            <a:xfrm>
              <a:off x="304404" y="5603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453660" name="Text Box 28"/>
            <p:cNvSpPr txBox="1">
              <a:spLocks noChangeArrowheads="1"/>
            </p:cNvSpPr>
            <p:nvPr/>
          </p:nvSpPr>
          <p:spPr bwMode="auto">
            <a:xfrm>
              <a:off x="9061583" y="544513"/>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453661" name="Text Box 29"/>
            <p:cNvSpPr txBox="1">
              <a:spLocks noChangeArrowheads="1"/>
            </p:cNvSpPr>
            <p:nvPr/>
          </p:nvSpPr>
          <p:spPr bwMode="auto">
            <a:xfrm>
              <a:off x="1320800"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sp>
          <p:nvSpPr>
            <p:cNvPr id="453662" name="Text Box 30"/>
            <p:cNvSpPr txBox="1">
              <a:spLocks noChangeArrowheads="1"/>
            </p:cNvSpPr>
            <p:nvPr/>
          </p:nvSpPr>
          <p:spPr bwMode="auto">
            <a:xfrm>
              <a:off x="4380310"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sp>
          <p:nvSpPr>
            <p:cNvPr id="453663" name="Text Box 31"/>
            <p:cNvSpPr txBox="1">
              <a:spLocks noChangeArrowheads="1"/>
            </p:cNvSpPr>
            <p:nvPr/>
          </p:nvSpPr>
          <p:spPr bwMode="auto">
            <a:xfrm>
              <a:off x="7644474"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grpSp>
      <p:sp>
        <p:nvSpPr>
          <p:cNvPr id="453740" name="Text Box 108"/>
          <p:cNvSpPr txBox="1">
            <a:spLocks noChangeArrowheads="1"/>
          </p:cNvSpPr>
          <p:nvPr/>
        </p:nvSpPr>
        <p:spPr bwMode="auto">
          <a:xfrm>
            <a:off x="1907101" y="2132856"/>
            <a:ext cx="5524269" cy="904863"/>
          </a:xfrm>
          <a:prstGeom prst="rect">
            <a:avLst/>
          </a:prstGeom>
          <a:solidFill>
            <a:srgbClr val="FFFF99"/>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0000"/>
              </a:lnSpc>
            </a:pPr>
            <a:r>
              <a:rPr lang="zh-CN" altLang="en-US" sz="2400" b="1" dirty="0">
                <a:solidFill>
                  <a:srgbClr val="0000CC"/>
                </a:solidFill>
                <a:latin typeface="+mn-lt"/>
                <a:ea typeface="黑体" panose="02010609060101010101" pitchFamily="2" charset="-122"/>
              </a:rPr>
              <a:t>通信的</a:t>
            </a:r>
            <a:r>
              <a:rPr lang="zh-CN" altLang="en-US" sz="2400" b="1" dirty="0" smtClean="0">
                <a:solidFill>
                  <a:srgbClr val="0000CC"/>
                </a:solidFill>
                <a:latin typeface="+mn-lt"/>
                <a:ea typeface="黑体" panose="02010609060101010101" pitchFamily="2" charset="-122"/>
              </a:rPr>
              <a:t>路径：</a:t>
            </a:r>
            <a:endParaRPr lang="zh-CN" altLang="en-US" sz="2400" b="1" dirty="0">
              <a:solidFill>
                <a:srgbClr val="0000CC"/>
              </a:solidFill>
              <a:latin typeface="+mn-lt"/>
              <a:ea typeface="黑体" panose="02010609060101010101" pitchFamily="2" charset="-122"/>
            </a:endParaRPr>
          </a:p>
          <a:p>
            <a:pPr algn="ctr">
              <a:lnSpc>
                <a:spcPct val="110000"/>
              </a:lnSpc>
              <a:spcAft>
                <a:spcPct val="30000"/>
              </a:spcAft>
            </a:pPr>
            <a:r>
              <a:rPr lang="en-US" altLang="zh-CN" sz="2400" b="1" dirty="0">
                <a:solidFill>
                  <a:srgbClr val="0000CC"/>
                </a:solidFill>
                <a:latin typeface="+mn-lt"/>
                <a:ea typeface="黑体" panose="02010609060101010101" pitchFamily="2" charset="-122"/>
              </a:rPr>
              <a:t>H</a:t>
            </a:r>
            <a:r>
              <a:rPr lang="en-US" altLang="zh-CN" sz="2400" b="1" baseline="-25000" dirty="0">
                <a:solidFill>
                  <a:srgbClr val="0000CC"/>
                </a:solidFill>
                <a:latin typeface="+mn-lt"/>
                <a:ea typeface="黑体" panose="02010609060101010101" pitchFamily="2" charset="-122"/>
              </a:rPr>
              <a:t>1</a:t>
            </a:r>
            <a:r>
              <a:rPr lang="en-US" altLang="zh-CN" sz="2400" b="1" dirty="0">
                <a:solidFill>
                  <a:srgbClr val="0000CC"/>
                </a:solidFill>
                <a:latin typeface="+mn-lt"/>
                <a:ea typeface="黑体" panose="02010609060101010101" pitchFamily="2" charset="-122"/>
              </a:rPr>
              <a:t>→</a:t>
            </a:r>
            <a:r>
              <a:rPr lang="zh-CN" altLang="en-US" sz="2400" b="1" dirty="0">
                <a:solidFill>
                  <a:srgbClr val="0000CC"/>
                </a:solidFill>
                <a:latin typeface="+mn-lt"/>
                <a:ea typeface="黑体" panose="02010609060101010101" pitchFamily="2" charset="-122"/>
              </a:rPr>
              <a:t>经过 </a:t>
            </a:r>
            <a:r>
              <a:rPr lang="en-US" altLang="zh-CN" sz="2400" b="1" dirty="0">
                <a:solidFill>
                  <a:srgbClr val="0000CC"/>
                </a:solidFill>
                <a:latin typeface="+mn-lt"/>
                <a:ea typeface="黑体" panose="02010609060101010101" pitchFamily="2" charset="-122"/>
              </a:rPr>
              <a:t>R</a:t>
            </a:r>
            <a:r>
              <a:rPr lang="en-US" altLang="zh-CN" sz="2400" b="1" baseline="-25000" dirty="0">
                <a:solidFill>
                  <a:srgbClr val="0000CC"/>
                </a:solidFill>
                <a:latin typeface="+mn-lt"/>
                <a:ea typeface="黑体" panose="02010609060101010101" pitchFamily="2" charset="-122"/>
              </a:rPr>
              <a:t>1 </a:t>
            </a:r>
            <a:r>
              <a:rPr lang="zh-CN" altLang="en-US" sz="2400" b="1" dirty="0">
                <a:solidFill>
                  <a:srgbClr val="0000CC"/>
                </a:solidFill>
                <a:latin typeface="+mn-lt"/>
                <a:ea typeface="黑体" panose="02010609060101010101" pitchFamily="2" charset="-122"/>
              </a:rPr>
              <a:t>转发→再经过 </a:t>
            </a:r>
            <a:r>
              <a:rPr lang="en-US" altLang="zh-CN" sz="2400" b="1" dirty="0">
                <a:solidFill>
                  <a:srgbClr val="0000CC"/>
                </a:solidFill>
                <a:latin typeface="+mn-lt"/>
                <a:ea typeface="黑体" panose="02010609060101010101" pitchFamily="2" charset="-122"/>
              </a:rPr>
              <a:t>R</a:t>
            </a:r>
            <a:r>
              <a:rPr lang="en-US" altLang="zh-CN" sz="2400" b="1" baseline="-25000" dirty="0">
                <a:solidFill>
                  <a:srgbClr val="0000CC"/>
                </a:solidFill>
                <a:latin typeface="+mn-lt"/>
                <a:ea typeface="黑体" panose="02010609060101010101" pitchFamily="2" charset="-122"/>
              </a:rPr>
              <a:t>2 </a:t>
            </a:r>
            <a:r>
              <a:rPr lang="zh-CN" altLang="en-US" sz="2400" b="1" dirty="0">
                <a:solidFill>
                  <a:srgbClr val="0000CC"/>
                </a:solidFill>
                <a:latin typeface="+mn-lt"/>
                <a:ea typeface="黑体" panose="02010609060101010101" pitchFamily="2" charset="-122"/>
              </a:rPr>
              <a:t>转发→</a:t>
            </a:r>
            <a:r>
              <a:rPr lang="en-US" altLang="zh-CN" sz="2400" b="1" dirty="0">
                <a:solidFill>
                  <a:srgbClr val="0000CC"/>
                </a:solidFill>
                <a:latin typeface="+mn-lt"/>
                <a:ea typeface="黑体" panose="02010609060101010101" pitchFamily="2" charset="-122"/>
              </a:rPr>
              <a:t>H</a:t>
            </a:r>
            <a:r>
              <a:rPr lang="en-US" altLang="zh-CN" sz="2400" b="1" baseline="-25000" dirty="0">
                <a:solidFill>
                  <a:srgbClr val="0000CC"/>
                </a:solidFill>
                <a:latin typeface="+mn-lt"/>
                <a:ea typeface="黑体" panose="02010609060101010101" pitchFamily="2" charset="-122"/>
              </a:rPr>
              <a:t>2</a:t>
            </a:r>
            <a:endParaRPr lang="en-US" altLang="zh-CN" sz="2400" b="1" dirty="0">
              <a:solidFill>
                <a:srgbClr val="0000CC"/>
              </a:solidFill>
              <a:latin typeface="+mn-lt"/>
              <a:ea typeface="黑体" panose="02010609060101010101" pitchFamily="2" charset="-122"/>
            </a:endParaRPr>
          </a:p>
        </p:txBody>
      </p:sp>
      <p:sp>
        <p:nvSpPr>
          <p:cNvPr id="453741" name="Arc 109"/>
          <p:cNvSpPr/>
          <p:nvPr/>
        </p:nvSpPr>
        <p:spPr bwMode="auto">
          <a:xfrm rot="2655715" flipV="1">
            <a:off x="1007799" y="293689"/>
            <a:ext cx="1716352" cy="1728787"/>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rgbClr val="C00000"/>
            </a:solidFill>
            <a:rou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742" name="Arc 110"/>
          <p:cNvSpPr/>
          <p:nvPr/>
        </p:nvSpPr>
        <p:spPr bwMode="auto">
          <a:xfrm rot="2655715" flipV="1">
            <a:off x="4017434" y="260350"/>
            <a:ext cx="1716352" cy="1728788"/>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rgbClr val="C00000"/>
            </a:solidFill>
            <a:rou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743" name="Arc 111"/>
          <p:cNvSpPr/>
          <p:nvPr/>
        </p:nvSpPr>
        <p:spPr bwMode="auto">
          <a:xfrm rot="2655715" flipV="1">
            <a:off x="7027069" y="227014"/>
            <a:ext cx="1716352" cy="1728787"/>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rgbClr val="C00000"/>
            </a:solidFill>
            <a:rou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744" name="Text Box 112"/>
          <p:cNvSpPr txBox="1">
            <a:spLocks noChangeArrowheads="1"/>
          </p:cNvSpPr>
          <p:nvPr/>
        </p:nvSpPr>
        <p:spPr bwMode="auto">
          <a:xfrm>
            <a:off x="2552420" y="28601"/>
            <a:ext cx="1475084" cy="448071"/>
          </a:xfrm>
          <a:prstGeom prst="rect">
            <a:avLst/>
          </a:prstGeom>
          <a:solidFill>
            <a:srgbClr val="FFFF99"/>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pPr>
            <a:r>
              <a:rPr lang="zh-CN" altLang="en-US" sz="2000" b="1" dirty="0">
                <a:solidFill>
                  <a:srgbClr val="0000CC"/>
                </a:solidFill>
                <a:latin typeface="+mn-lt"/>
                <a:ea typeface="黑体" panose="02010609060101010101" pitchFamily="2" charset="-122"/>
              </a:rPr>
              <a:t>查找路由表</a:t>
            </a:r>
            <a:endParaRPr lang="zh-CN" altLang="en-US" sz="2000" b="1" dirty="0">
              <a:solidFill>
                <a:srgbClr val="0000CC"/>
              </a:solidFill>
              <a:latin typeface="+mn-lt"/>
              <a:ea typeface="黑体" panose="02010609060101010101" pitchFamily="2" charset="-122"/>
            </a:endParaRPr>
          </a:p>
        </p:txBody>
      </p:sp>
      <p:sp>
        <p:nvSpPr>
          <p:cNvPr id="453745" name="Text Box 113"/>
          <p:cNvSpPr txBox="1">
            <a:spLocks noChangeArrowheads="1"/>
          </p:cNvSpPr>
          <p:nvPr/>
        </p:nvSpPr>
        <p:spPr bwMode="auto">
          <a:xfrm>
            <a:off x="5439950" y="28601"/>
            <a:ext cx="1475084" cy="448071"/>
          </a:xfrm>
          <a:prstGeom prst="rect">
            <a:avLst/>
          </a:prstGeom>
          <a:solidFill>
            <a:srgbClr val="FFFF99"/>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pPr>
            <a:r>
              <a:rPr lang="zh-CN" altLang="en-US" sz="2000" b="1" dirty="0">
                <a:solidFill>
                  <a:srgbClr val="0000CC"/>
                </a:solidFill>
                <a:latin typeface="+mn-lt"/>
                <a:ea typeface="黑体" panose="02010609060101010101" pitchFamily="2" charset="-122"/>
              </a:rPr>
              <a:t>查找路由表</a:t>
            </a:r>
            <a:endParaRPr lang="zh-CN" altLang="en-US" sz="2000" b="1" dirty="0">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afterEffect">
                                  <p:stCondLst>
                                    <p:cond delay="0"/>
                                  </p:stCondLst>
                                  <p:childTnLst>
                                    <p:anim calcmode="discrete" valueType="str">
                                      <p:cBhvr>
                                        <p:cTn id="6" dur="1000" fill="hold"/>
                                        <p:tgtEl>
                                          <p:spTgt spid="453740"/>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453741"/>
                                        </p:tgtEl>
                                        <p:attrNameLst>
                                          <p:attrName>style.visibility</p:attrName>
                                        </p:attrNameLst>
                                      </p:cBhvr>
                                      <p:to>
                                        <p:strVal val="visible"/>
                                      </p:to>
                                    </p:set>
                                    <p:animEffect transition="in" filter="wipe(left)">
                                      <p:cBhvr>
                                        <p:cTn id="10" dur="1000"/>
                                        <p:tgtEl>
                                          <p:spTgt spid="453741"/>
                                        </p:tgtEl>
                                      </p:cBhvr>
                                    </p:animEffect>
                                  </p:childTnLst>
                                </p:cTn>
                              </p:par>
                            </p:childTnLst>
                          </p:cTn>
                        </p:par>
                        <p:par>
                          <p:cTn id="11" fill="hold">
                            <p:stCondLst>
                              <p:cond delay="2000"/>
                            </p:stCondLst>
                            <p:childTnLst>
                              <p:par>
                                <p:cTn id="12" presetID="1" presetClass="exit" presetSubtype="0" fill="hold" grpId="1" nodeType="afterEffect">
                                  <p:stCondLst>
                                    <p:cond delay="500"/>
                                  </p:stCondLst>
                                  <p:childTnLst>
                                    <p:set>
                                      <p:cBhvr>
                                        <p:cTn id="13" dur="1" fill="hold">
                                          <p:stCondLst>
                                            <p:cond delay="0"/>
                                          </p:stCondLst>
                                        </p:cTn>
                                        <p:tgtEl>
                                          <p:spTgt spid="453741"/>
                                        </p:tgtEl>
                                        <p:attrNameLst>
                                          <p:attrName>style.visibility</p:attrName>
                                        </p:attrNameLst>
                                      </p:cBhvr>
                                      <p:to>
                                        <p:strVal val="hidden"/>
                                      </p:to>
                                    </p:set>
                                  </p:childTnLst>
                                </p:cTn>
                              </p:par>
                            </p:childTnLst>
                          </p:cTn>
                        </p:par>
                        <p:par>
                          <p:cTn id="14" fill="hold">
                            <p:stCondLst>
                              <p:cond delay="2500"/>
                            </p:stCondLst>
                            <p:childTnLst>
                              <p:par>
                                <p:cTn id="15" presetID="1" presetClass="entr" presetSubtype="0" fill="hold" grpId="0" nodeType="afterEffect">
                                  <p:stCondLst>
                                    <p:cond delay="500"/>
                                  </p:stCondLst>
                                  <p:childTnLst>
                                    <p:set>
                                      <p:cBhvr>
                                        <p:cTn id="16" dur="1" fill="hold">
                                          <p:stCondLst>
                                            <p:cond delay="0"/>
                                          </p:stCondLst>
                                        </p:cTn>
                                        <p:tgtEl>
                                          <p:spTgt spid="453744"/>
                                        </p:tgtEl>
                                        <p:attrNameLst>
                                          <p:attrName>style.visibility</p:attrName>
                                        </p:attrNameLst>
                                      </p:cBhvr>
                                      <p:to>
                                        <p:strVal val="visible"/>
                                      </p:to>
                                    </p:set>
                                  </p:childTnLst>
                                </p:cTn>
                              </p:par>
                            </p:childTnLst>
                          </p:cTn>
                        </p:par>
                        <p:par>
                          <p:cTn id="17" fill="hold">
                            <p:stCondLst>
                              <p:cond delay="3000"/>
                            </p:stCondLst>
                            <p:childTnLst>
                              <p:par>
                                <p:cTn id="18" presetID="1" presetClass="exit" presetSubtype="0" fill="hold" grpId="1" nodeType="afterEffect">
                                  <p:stCondLst>
                                    <p:cond delay="1000"/>
                                  </p:stCondLst>
                                  <p:childTnLst>
                                    <p:set>
                                      <p:cBhvr>
                                        <p:cTn id="19" dur="1" fill="hold">
                                          <p:stCondLst>
                                            <p:cond delay="0"/>
                                          </p:stCondLst>
                                        </p:cTn>
                                        <p:tgtEl>
                                          <p:spTgt spid="453744"/>
                                        </p:tgtEl>
                                        <p:attrNameLst>
                                          <p:attrName>style.visibility</p:attrName>
                                        </p:attrNameLst>
                                      </p:cBhvr>
                                      <p:to>
                                        <p:strVal val="hidden"/>
                                      </p:to>
                                    </p:set>
                                  </p:childTnLst>
                                </p:cTn>
                              </p:par>
                            </p:childTnLst>
                          </p:cTn>
                        </p:par>
                        <p:par>
                          <p:cTn id="20" fill="hold">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453742"/>
                                        </p:tgtEl>
                                        <p:attrNameLst>
                                          <p:attrName>style.visibility</p:attrName>
                                        </p:attrNameLst>
                                      </p:cBhvr>
                                      <p:to>
                                        <p:strVal val="visible"/>
                                      </p:to>
                                    </p:set>
                                    <p:animEffect transition="in" filter="wipe(left)">
                                      <p:cBhvr>
                                        <p:cTn id="23" dur="1000"/>
                                        <p:tgtEl>
                                          <p:spTgt spid="453742"/>
                                        </p:tgtEl>
                                      </p:cBhvr>
                                    </p:animEffect>
                                  </p:childTnLst>
                                </p:cTn>
                              </p:par>
                            </p:childTnLst>
                          </p:cTn>
                        </p:par>
                        <p:par>
                          <p:cTn id="24" fill="hold">
                            <p:stCondLst>
                              <p:cond delay="5000"/>
                            </p:stCondLst>
                            <p:childTnLst>
                              <p:par>
                                <p:cTn id="25" presetID="1" presetClass="exit" presetSubtype="0" fill="hold" grpId="1" nodeType="afterEffect">
                                  <p:stCondLst>
                                    <p:cond delay="500"/>
                                  </p:stCondLst>
                                  <p:childTnLst>
                                    <p:set>
                                      <p:cBhvr>
                                        <p:cTn id="26" dur="1" fill="hold">
                                          <p:stCondLst>
                                            <p:cond delay="0"/>
                                          </p:stCondLst>
                                        </p:cTn>
                                        <p:tgtEl>
                                          <p:spTgt spid="453742"/>
                                        </p:tgtEl>
                                        <p:attrNameLst>
                                          <p:attrName>style.visibility</p:attrName>
                                        </p:attrNameLst>
                                      </p:cBhvr>
                                      <p:to>
                                        <p:strVal val="hidden"/>
                                      </p:to>
                                    </p:set>
                                  </p:childTnLst>
                                </p:cTn>
                              </p:par>
                            </p:childTnLst>
                          </p:cTn>
                        </p:par>
                        <p:par>
                          <p:cTn id="27" fill="hold">
                            <p:stCondLst>
                              <p:cond delay="5500"/>
                            </p:stCondLst>
                            <p:childTnLst>
                              <p:par>
                                <p:cTn id="28" presetID="1" presetClass="entr" presetSubtype="0" fill="hold" grpId="0" nodeType="afterEffect">
                                  <p:stCondLst>
                                    <p:cond delay="500"/>
                                  </p:stCondLst>
                                  <p:childTnLst>
                                    <p:set>
                                      <p:cBhvr>
                                        <p:cTn id="29" dur="1" fill="hold">
                                          <p:stCondLst>
                                            <p:cond delay="0"/>
                                          </p:stCondLst>
                                        </p:cTn>
                                        <p:tgtEl>
                                          <p:spTgt spid="453745"/>
                                        </p:tgtEl>
                                        <p:attrNameLst>
                                          <p:attrName>style.visibility</p:attrName>
                                        </p:attrNameLst>
                                      </p:cBhvr>
                                      <p:to>
                                        <p:strVal val="visible"/>
                                      </p:to>
                                    </p:set>
                                  </p:childTnLst>
                                </p:cTn>
                              </p:par>
                            </p:childTnLst>
                          </p:cTn>
                        </p:par>
                        <p:par>
                          <p:cTn id="30" fill="hold">
                            <p:stCondLst>
                              <p:cond delay="6000"/>
                            </p:stCondLst>
                            <p:childTnLst>
                              <p:par>
                                <p:cTn id="31" presetID="1" presetClass="exit" presetSubtype="0" fill="hold" grpId="1" nodeType="afterEffect">
                                  <p:stCondLst>
                                    <p:cond delay="1000"/>
                                  </p:stCondLst>
                                  <p:childTnLst>
                                    <p:set>
                                      <p:cBhvr>
                                        <p:cTn id="32" dur="1" fill="hold">
                                          <p:stCondLst>
                                            <p:cond delay="0"/>
                                          </p:stCondLst>
                                        </p:cTn>
                                        <p:tgtEl>
                                          <p:spTgt spid="453745"/>
                                        </p:tgtEl>
                                        <p:attrNameLst>
                                          <p:attrName>style.visibility</p:attrName>
                                        </p:attrNameLst>
                                      </p:cBhvr>
                                      <p:to>
                                        <p:strVal val="hidden"/>
                                      </p:to>
                                    </p:set>
                                  </p:childTnLst>
                                </p:cTn>
                              </p:par>
                            </p:childTnLst>
                          </p:cTn>
                        </p:par>
                        <p:par>
                          <p:cTn id="33" fill="hold">
                            <p:stCondLst>
                              <p:cond delay="7000"/>
                            </p:stCondLst>
                            <p:childTnLst>
                              <p:par>
                                <p:cTn id="34" presetID="22" presetClass="entr" presetSubtype="8" fill="hold" grpId="0" nodeType="afterEffect">
                                  <p:stCondLst>
                                    <p:cond delay="0"/>
                                  </p:stCondLst>
                                  <p:childTnLst>
                                    <p:set>
                                      <p:cBhvr>
                                        <p:cTn id="35" dur="1" fill="hold">
                                          <p:stCondLst>
                                            <p:cond delay="0"/>
                                          </p:stCondLst>
                                        </p:cTn>
                                        <p:tgtEl>
                                          <p:spTgt spid="453743"/>
                                        </p:tgtEl>
                                        <p:attrNameLst>
                                          <p:attrName>style.visibility</p:attrName>
                                        </p:attrNameLst>
                                      </p:cBhvr>
                                      <p:to>
                                        <p:strVal val="visible"/>
                                      </p:to>
                                    </p:set>
                                    <p:animEffect transition="in" filter="wipe(left)">
                                      <p:cBhvr>
                                        <p:cTn id="36" dur="1000"/>
                                        <p:tgtEl>
                                          <p:spTgt spid="453743"/>
                                        </p:tgtEl>
                                      </p:cBhvr>
                                    </p:animEffect>
                                  </p:childTnLst>
                                </p:cTn>
                              </p:par>
                            </p:childTnLst>
                          </p:cTn>
                        </p:par>
                        <p:par>
                          <p:cTn id="37" fill="hold">
                            <p:stCondLst>
                              <p:cond delay="8000"/>
                            </p:stCondLst>
                            <p:childTnLst>
                              <p:par>
                                <p:cTn id="38" presetID="1" presetClass="exit" presetSubtype="0" fill="hold" grpId="1" nodeType="afterEffect">
                                  <p:stCondLst>
                                    <p:cond delay="1000"/>
                                  </p:stCondLst>
                                  <p:childTnLst>
                                    <p:set>
                                      <p:cBhvr>
                                        <p:cTn id="39" dur="1" fill="hold">
                                          <p:stCondLst>
                                            <p:cond delay="0"/>
                                          </p:stCondLst>
                                        </p:cTn>
                                        <p:tgtEl>
                                          <p:spTgt spid="4537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740" grpId="0" animBg="1"/>
      <p:bldP spid="453741" grpId="0" animBg="1"/>
      <p:bldP spid="453741" grpId="1" animBg="1"/>
      <p:bldP spid="453742" grpId="0" animBg="1"/>
      <p:bldP spid="453742" grpId="1" animBg="1"/>
      <p:bldP spid="453743" grpId="0" animBg="1"/>
      <p:bldP spid="453743" grpId="1" animBg="1"/>
      <p:bldP spid="453744" grpId="0" animBg="1"/>
      <p:bldP spid="453744" grpId="1" animBg="1"/>
      <p:bldP spid="453745" grpId="0" animBg="1"/>
      <p:bldP spid="453745"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9556" y="2035176"/>
            <a:ext cx="9881923" cy="4352369"/>
            <a:chOff x="39556" y="2035176"/>
            <a:chExt cx="9881923" cy="4352369"/>
          </a:xfrm>
        </p:grpSpPr>
        <p:sp>
          <p:nvSpPr>
            <p:cNvPr id="220237" name="Freeform 77"/>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38" name="Freeform 78"/>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39" name="Line 79"/>
            <p:cNvSpPr>
              <a:spLocks noChangeShapeType="1"/>
            </p:cNvSpPr>
            <p:nvPr/>
          </p:nvSpPr>
          <p:spPr bwMode="auto">
            <a:xfrm rot="-5400000">
              <a:off x="8812081"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40" name="Line 80"/>
            <p:cNvSpPr>
              <a:spLocks noChangeShapeType="1"/>
            </p:cNvSpPr>
            <p:nvPr/>
          </p:nvSpPr>
          <p:spPr bwMode="auto">
            <a:xfrm rot="-5400000">
              <a:off x="230320"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41" name="AutoShape 81"/>
            <p:cNvSpPr>
              <a:spLocks noChangeArrowheads="1"/>
            </p:cNvSpPr>
            <p:nvPr/>
          </p:nvSpPr>
          <p:spPr bwMode="auto">
            <a:xfrm>
              <a:off x="2476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42" name="AutoShape 82"/>
            <p:cNvSpPr>
              <a:spLocks noChangeArrowheads="1"/>
            </p:cNvSpPr>
            <p:nvPr/>
          </p:nvSpPr>
          <p:spPr bwMode="auto">
            <a:xfrm>
              <a:off x="2889250" y="3382963"/>
              <a:ext cx="742950" cy="19050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43" name="AutoShape 83"/>
            <p:cNvSpPr>
              <a:spLocks noChangeArrowheads="1"/>
            </p:cNvSpPr>
            <p:nvPr/>
          </p:nvSpPr>
          <p:spPr bwMode="auto">
            <a:xfrm>
              <a:off x="88328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44" name="AutoShape 84"/>
            <p:cNvSpPr>
              <a:spLocks noChangeArrowheads="1"/>
            </p:cNvSpPr>
            <p:nvPr/>
          </p:nvSpPr>
          <p:spPr bwMode="auto">
            <a:xfrm>
              <a:off x="5776781" y="3611563"/>
              <a:ext cx="742950" cy="16764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220245" name="Group 85"/>
            <p:cNvGrpSpPr/>
            <p:nvPr/>
          </p:nvGrpSpPr>
          <p:grpSpPr bwMode="auto">
            <a:xfrm>
              <a:off x="39556" y="2420938"/>
              <a:ext cx="9881923" cy="2438400"/>
              <a:chOff x="96" y="1056"/>
              <a:chExt cx="5472" cy="1536"/>
            </a:xfrm>
            <a:solidFill>
              <a:srgbClr val="FFFF66"/>
            </a:solidFill>
          </p:grpSpPr>
          <p:sp>
            <p:nvSpPr>
              <p:cNvPr id="220246" name="Oval 86"/>
              <p:cNvSpPr>
                <a:spLocks noChangeArrowheads="1"/>
              </p:cNvSpPr>
              <p:nvPr/>
            </p:nvSpPr>
            <p:spPr bwMode="auto">
              <a:xfrm>
                <a:off x="3662" y="1674"/>
                <a:ext cx="1906" cy="756"/>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20247" name="Oval 87"/>
              <p:cNvSpPr>
                <a:spLocks noChangeArrowheads="1"/>
              </p:cNvSpPr>
              <p:nvPr/>
            </p:nvSpPr>
            <p:spPr bwMode="auto">
              <a:xfrm>
                <a:off x="96" y="1430"/>
                <a:ext cx="1870" cy="760"/>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20248" name="Oval 88"/>
              <p:cNvSpPr>
                <a:spLocks noChangeArrowheads="1"/>
              </p:cNvSpPr>
              <p:nvPr/>
            </p:nvSpPr>
            <p:spPr bwMode="auto">
              <a:xfrm>
                <a:off x="3365" y="1163"/>
                <a:ext cx="1903"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20249" name="Oval 89"/>
              <p:cNvSpPr>
                <a:spLocks noChangeArrowheads="1"/>
              </p:cNvSpPr>
              <p:nvPr/>
            </p:nvSpPr>
            <p:spPr bwMode="auto">
              <a:xfrm>
                <a:off x="2365" y="1821"/>
                <a:ext cx="1900" cy="77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20250" name="Oval 90"/>
              <p:cNvSpPr>
                <a:spLocks noChangeArrowheads="1"/>
              </p:cNvSpPr>
              <p:nvPr/>
            </p:nvSpPr>
            <p:spPr bwMode="auto">
              <a:xfrm>
                <a:off x="729" y="1752"/>
                <a:ext cx="1900"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20251" name="Oval 91"/>
              <p:cNvSpPr>
                <a:spLocks noChangeArrowheads="1"/>
              </p:cNvSpPr>
              <p:nvPr/>
            </p:nvSpPr>
            <p:spPr bwMode="auto">
              <a:xfrm>
                <a:off x="2197" y="1056"/>
                <a:ext cx="1870" cy="758"/>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20252" name="Oval 92"/>
              <p:cNvSpPr>
                <a:spLocks noChangeArrowheads="1"/>
              </p:cNvSpPr>
              <p:nvPr/>
            </p:nvSpPr>
            <p:spPr bwMode="auto">
              <a:xfrm>
                <a:off x="996" y="1056"/>
                <a:ext cx="1867"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20253" name="Oval 93"/>
              <p:cNvSpPr>
                <a:spLocks noChangeArrowheads="1"/>
              </p:cNvSpPr>
              <p:nvPr/>
            </p:nvSpPr>
            <p:spPr bwMode="auto">
              <a:xfrm>
                <a:off x="597" y="1226"/>
                <a:ext cx="4536" cy="106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220254" name="Line 94"/>
            <p:cNvSpPr>
              <a:spLocks noChangeShapeType="1"/>
            </p:cNvSpPr>
            <p:nvPr/>
          </p:nvSpPr>
          <p:spPr bwMode="auto">
            <a:xfrm>
              <a:off x="165100" y="5440363"/>
              <a:ext cx="280670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220255" name="Group 95"/>
            <p:cNvGrpSpPr/>
            <p:nvPr/>
          </p:nvGrpSpPr>
          <p:grpSpPr bwMode="auto">
            <a:xfrm>
              <a:off x="247650" y="2420938"/>
              <a:ext cx="742950" cy="1447800"/>
              <a:chOff x="672" y="528"/>
              <a:chExt cx="432" cy="912"/>
            </a:xfrm>
          </p:grpSpPr>
          <p:sp>
            <p:nvSpPr>
              <p:cNvPr id="220256" name="AutoShape 9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57" name="AutoShape 9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58" name="AutoShape 9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220259" name="Text Box 99"/>
            <p:cNvSpPr txBox="1">
              <a:spLocks noChangeArrowheads="1"/>
            </p:cNvSpPr>
            <p:nvPr/>
          </p:nvSpPr>
          <p:spPr bwMode="auto">
            <a:xfrm>
              <a:off x="287206" y="34305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220260" name="Text Box 100"/>
            <p:cNvSpPr txBox="1">
              <a:spLocks noChangeArrowheads="1"/>
            </p:cNvSpPr>
            <p:nvPr/>
          </p:nvSpPr>
          <p:spPr bwMode="auto">
            <a:xfrm>
              <a:off x="233892" y="48498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220261" name="Text Box 101"/>
            <p:cNvSpPr txBox="1">
              <a:spLocks noChangeArrowheads="1"/>
            </p:cNvSpPr>
            <p:nvPr/>
          </p:nvSpPr>
          <p:spPr bwMode="auto">
            <a:xfrm>
              <a:off x="5226448" y="48117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220262" name="Text Box 102"/>
            <p:cNvSpPr txBox="1">
              <a:spLocks noChangeArrowheads="1"/>
            </p:cNvSpPr>
            <p:nvPr/>
          </p:nvSpPr>
          <p:spPr bwMode="auto">
            <a:xfrm>
              <a:off x="3604683"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220263" name="Text Box 103"/>
            <p:cNvSpPr txBox="1">
              <a:spLocks noChangeArrowheads="1"/>
            </p:cNvSpPr>
            <p:nvPr/>
          </p:nvSpPr>
          <p:spPr bwMode="auto">
            <a:xfrm>
              <a:off x="2311400"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220264" name="Line 104"/>
            <p:cNvSpPr>
              <a:spLocks noChangeShapeType="1"/>
            </p:cNvSpPr>
            <p:nvPr/>
          </p:nvSpPr>
          <p:spPr bwMode="auto">
            <a:xfrm>
              <a:off x="908050" y="3611563"/>
              <a:ext cx="20637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65" name="Line 105"/>
            <p:cNvSpPr>
              <a:spLocks noChangeShapeType="1"/>
            </p:cNvSpPr>
            <p:nvPr/>
          </p:nvSpPr>
          <p:spPr bwMode="auto">
            <a:xfrm>
              <a:off x="6438900" y="5440363"/>
              <a:ext cx="32194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66" name="Text Box 106"/>
            <p:cNvSpPr txBox="1">
              <a:spLocks noChangeArrowheads="1"/>
            </p:cNvSpPr>
            <p:nvPr/>
          </p:nvSpPr>
          <p:spPr bwMode="auto">
            <a:xfrm>
              <a:off x="6507692" y="47990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220267" name="Text Box 107"/>
            <p:cNvSpPr txBox="1">
              <a:spLocks noChangeArrowheads="1"/>
            </p:cNvSpPr>
            <p:nvPr/>
          </p:nvSpPr>
          <p:spPr bwMode="auto">
            <a:xfrm>
              <a:off x="8805333" y="4814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220268" name="Text Box 108"/>
            <p:cNvSpPr txBox="1">
              <a:spLocks noChangeArrowheads="1"/>
            </p:cNvSpPr>
            <p:nvPr/>
          </p:nvSpPr>
          <p:spPr bwMode="auto">
            <a:xfrm>
              <a:off x="6507692" y="37099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220269" name="Text Box 109"/>
            <p:cNvSpPr txBox="1">
              <a:spLocks noChangeArrowheads="1"/>
            </p:cNvSpPr>
            <p:nvPr/>
          </p:nvSpPr>
          <p:spPr bwMode="auto">
            <a:xfrm>
              <a:off x="116946" y="20605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220270" name="Text Box 110"/>
            <p:cNvSpPr txBox="1">
              <a:spLocks noChangeArrowheads="1"/>
            </p:cNvSpPr>
            <p:nvPr/>
          </p:nvSpPr>
          <p:spPr bwMode="auto">
            <a:xfrm>
              <a:off x="8702146" y="20351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220271" name="AutoShape 111"/>
            <p:cNvSpPr>
              <a:spLocks noChangeArrowheads="1"/>
            </p:cNvSpPr>
            <p:nvPr/>
          </p:nvSpPr>
          <p:spPr bwMode="auto">
            <a:xfrm>
              <a:off x="2889250" y="3259138"/>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72" name="Text Box 112"/>
            <p:cNvSpPr txBox="1">
              <a:spLocks noChangeArrowheads="1"/>
            </p:cNvSpPr>
            <p:nvPr/>
          </p:nvSpPr>
          <p:spPr bwMode="auto">
            <a:xfrm>
              <a:off x="2834217" y="28876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220273" name="Text Box 113"/>
            <p:cNvSpPr txBox="1">
              <a:spLocks noChangeArrowheads="1"/>
            </p:cNvSpPr>
            <p:nvPr/>
          </p:nvSpPr>
          <p:spPr bwMode="auto">
            <a:xfrm>
              <a:off x="4485217" y="4186239"/>
              <a:ext cx="2410468" cy="461665"/>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IP </a:t>
              </a:r>
              <a:r>
                <a:rPr kumimoji="1" lang="zh-CN" altLang="en-US" sz="2400" b="1">
                  <a:solidFill>
                    <a:srgbClr val="0000CC"/>
                  </a:solidFill>
                  <a:latin typeface="+mn-lt"/>
                  <a:ea typeface="黑体" panose="02010609060101010101" pitchFamily="2" charset="-122"/>
                </a:rPr>
                <a:t>层上的互联网</a:t>
              </a:r>
              <a:endParaRPr kumimoji="1" lang="zh-CN" altLang="en-US" sz="2400" b="1">
                <a:solidFill>
                  <a:srgbClr val="0000CC"/>
                </a:solidFill>
                <a:latin typeface="+mn-lt"/>
                <a:ea typeface="黑体" panose="02010609060101010101" pitchFamily="2" charset="-122"/>
              </a:endParaRPr>
            </a:p>
          </p:txBody>
        </p:sp>
        <p:sp>
          <p:nvSpPr>
            <p:cNvPr id="220274" name="Text Box 114"/>
            <p:cNvSpPr txBox="1">
              <a:spLocks noChangeArrowheads="1"/>
            </p:cNvSpPr>
            <p:nvPr/>
          </p:nvSpPr>
          <p:spPr bwMode="auto">
            <a:xfrm>
              <a:off x="1073150" y="594836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endParaRPr kumimoji="1" lang="zh-CN" altLang="en-US" sz="1800" b="1">
                <a:solidFill>
                  <a:srgbClr val="0000CC"/>
                </a:solidFill>
                <a:latin typeface="+mn-lt"/>
                <a:ea typeface="黑体" panose="02010609060101010101" pitchFamily="2" charset="-122"/>
              </a:endParaRPr>
            </a:p>
          </p:txBody>
        </p:sp>
        <p:grpSp>
          <p:nvGrpSpPr>
            <p:cNvPr id="220275" name="Group 115"/>
            <p:cNvGrpSpPr/>
            <p:nvPr/>
          </p:nvGrpSpPr>
          <p:grpSpPr bwMode="auto">
            <a:xfrm>
              <a:off x="8832850" y="2420938"/>
              <a:ext cx="742950" cy="1447800"/>
              <a:chOff x="672" y="528"/>
              <a:chExt cx="432" cy="912"/>
            </a:xfrm>
          </p:grpSpPr>
          <p:sp>
            <p:nvSpPr>
              <p:cNvPr id="220276" name="AutoShape 11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77" name="AutoShape 11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78" name="AutoShape 11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220279" name="Text Box 119"/>
            <p:cNvSpPr txBox="1">
              <a:spLocks noChangeArrowheads="1"/>
            </p:cNvSpPr>
            <p:nvPr/>
          </p:nvSpPr>
          <p:spPr bwMode="auto">
            <a:xfrm>
              <a:off x="8886165" y="3435351"/>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220280" name="Text Box 120"/>
            <p:cNvSpPr txBox="1">
              <a:spLocks noChangeArrowheads="1"/>
            </p:cNvSpPr>
            <p:nvPr/>
          </p:nvSpPr>
          <p:spPr bwMode="auto">
            <a:xfrm>
              <a:off x="3597804"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220281" name="Text Box 121"/>
            <p:cNvSpPr txBox="1">
              <a:spLocks noChangeArrowheads="1"/>
            </p:cNvSpPr>
            <p:nvPr/>
          </p:nvSpPr>
          <p:spPr bwMode="auto">
            <a:xfrm>
              <a:off x="247650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220282" name="Line 122"/>
            <p:cNvSpPr>
              <a:spLocks noChangeShapeType="1"/>
            </p:cNvSpPr>
            <p:nvPr/>
          </p:nvSpPr>
          <p:spPr bwMode="auto">
            <a:xfrm>
              <a:off x="3549650" y="3611563"/>
              <a:ext cx="22288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83" name="AutoShape 123"/>
            <p:cNvSpPr>
              <a:spLocks noChangeArrowheads="1"/>
            </p:cNvSpPr>
            <p:nvPr/>
          </p:nvSpPr>
          <p:spPr bwMode="auto">
            <a:xfrm>
              <a:off x="5776781" y="3230563"/>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84" name="Line 124"/>
            <p:cNvSpPr>
              <a:spLocks noChangeShapeType="1"/>
            </p:cNvSpPr>
            <p:nvPr/>
          </p:nvSpPr>
          <p:spPr bwMode="auto">
            <a:xfrm>
              <a:off x="6438900" y="3611563"/>
              <a:ext cx="23939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85" name="Text Box 125"/>
            <p:cNvSpPr txBox="1">
              <a:spLocks noChangeArrowheads="1"/>
            </p:cNvSpPr>
            <p:nvPr/>
          </p:nvSpPr>
          <p:spPr bwMode="auto">
            <a:xfrm>
              <a:off x="536575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220286" name="Line 126"/>
            <p:cNvSpPr>
              <a:spLocks noChangeShapeType="1"/>
            </p:cNvSpPr>
            <p:nvPr/>
          </p:nvSpPr>
          <p:spPr bwMode="auto">
            <a:xfrm>
              <a:off x="3632200" y="5440363"/>
              <a:ext cx="20637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87" name="Freeform 127"/>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88" name="Freeform 128"/>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89" name="Text Box 129"/>
            <p:cNvSpPr txBox="1">
              <a:spLocks noChangeArrowheads="1"/>
            </p:cNvSpPr>
            <p:nvPr/>
          </p:nvSpPr>
          <p:spPr bwMode="auto">
            <a:xfrm>
              <a:off x="5652956" y="28622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grpSp>
          <p:nvGrpSpPr>
            <p:cNvPr id="220290" name="Group 130"/>
            <p:cNvGrpSpPr/>
            <p:nvPr/>
          </p:nvGrpSpPr>
          <p:grpSpPr bwMode="auto">
            <a:xfrm>
              <a:off x="1238250" y="3154363"/>
              <a:ext cx="1568450" cy="381000"/>
              <a:chOff x="1632" y="2688"/>
              <a:chExt cx="912" cy="240"/>
            </a:xfrm>
          </p:grpSpPr>
          <p:sp>
            <p:nvSpPr>
              <p:cNvPr id="220291" name="Rectangle 131"/>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dirty="0">
                    <a:solidFill>
                      <a:srgbClr val="0000CC"/>
                    </a:solidFill>
                    <a:latin typeface="+mn-lt"/>
                    <a:ea typeface="黑体" panose="02010609060101010101" pitchFamily="2" charset="-122"/>
                  </a:rPr>
                  <a:t>  IP</a:t>
                </a:r>
                <a:r>
                  <a:rPr kumimoji="1" lang="en-US" altLang="zh-CN" sz="1800" b="1" baseline="-25000" dirty="0">
                    <a:solidFill>
                      <a:srgbClr val="0000CC"/>
                    </a:solidFill>
                    <a:latin typeface="+mn-lt"/>
                    <a:ea typeface="黑体" panose="02010609060101010101" pitchFamily="2" charset="-122"/>
                  </a:rPr>
                  <a:t>1</a:t>
                </a:r>
                <a:r>
                  <a:rPr kumimoji="1" lang="en-US" altLang="zh-CN" sz="1800" b="1" dirty="0">
                    <a:solidFill>
                      <a:srgbClr val="0000CC"/>
                    </a:solidFill>
                    <a:latin typeface="+mn-lt"/>
                    <a:ea typeface="黑体" panose="02010609060101010101" pitchFamily="2" charset="-122"/>
                  </a:rPr>
                  <a:t> → IP</a:t>
                </a:r>
                <a:r>
                  <a:rPr kumimoji="1" lang="en-US" altLang="zh-CN" sz="1800" b="1" baseline="-25000" dirty="0">
                    <a:solidFill>
                      <a:srgbClr val="0000CC"/>
                    </a:solidFill>
                    <a:latin typeface="+mn-lt"/>
                    <a:ea typeface="黑体" panose="02010609060101010101" pitchFamily="2" charset="-122"/>
                  </a:rPr>
                  <a:t>2</a:t>
                </a:r>
                <a:endParaRPr kumimoji="1" lang="en-US" altLang="zh-CN" sz="1800" b="1" baseline="-25000" dirty="0">
                  <a:solidFill>
                    <a:srgbClr val="0000CC"/>
                  </a:solidFill>
                  <a:latin typeface="+mn-lt"/>
                  <a:ea typeface="黑体" panose="02010609060101010101" pitchFamily="2" charset="-122"/>
                </a:endParaRPr>
              </a:p>
            </p:txBody>
          </p:sp>
          <p:sp>
            <p:nvSpPr>
              <p:cNvPr id="220292" name="AutoShape 132"/>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220293" name="Group 133"/>
            <p:cNvGrpSpPr/>
            <p:nvPr/>
          </p:nvGrpSpPr>
          <p:grpSpPr bwMode="auto">
            <a:xfrm>
              <a:off x="4044950" y="3154363"/>
              <a:ext cx="1568450" cy="381000"/>
              <a:chOff x="1632" y="2688"/>
              <a:chExt cx="912" cy="240"/>
            </a:xfrm>
          </p:grpSpPr>
          <p:sp>
            <p:nvSpPr>
              <p:cNvPr id="220294" name="Rectangle 134"/>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endParaRPr kumimoji="1" lang="en-US" altLang="zh-CN" sz="1800" b="1" baseline="-25000">
                  <a:solidFill>
                    <a:srgbClr val="0000CC"/>
                  </a:solidFill>
                  <a:latin typeface="+mn-lt"/>
                  <a:ea typeface="黑体" panose="02010609060101010101" pitchFamily="2" charset="-122"/>
                </a:endParaRPr>
              </a:p>
            </p:txBody>
          </p:sp>
          <p:sp>
            <p:nvSpPr>
              <p:cNvPr id="220295" name="AutoShape 135"/>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220296" name="Group 136"/>
            <p:cNvGrpSpPr/>
            <p:nvPr/>
          </p:nvGrpSpPr>
          <p:grpSpPr bwMode="auto">
            <a:xfrm>
              <a:off x="7016750" y="3154363"/>
              <a:ext cx="1568450" cy="381000"/>
              <a:chOff x="1632" y="2688"/>
              <a:chExt cx="912" cy="240"/>
            </a:xfrm>
          </p:grpSpPr>
          <p:sp>
            <p:nvSpPr>
              <p:cNvPr id="220297" name="Rectangle 137"/>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endParaRPr kumimoji="1" lang="en-US" altLang="zh-CN" sz="1800" b="1" baseline="-25000">
                  <a:solidFill>
                    <a:srgbClr val="0000CC"/>
                  </a:solidFill>
                  <a:latin typeface="+mn-lt"/>
                  <a:ea typeface="黑体" panose="02010609060101010101" pitchFamily="2" charset="-122"/>
                </a:endParaRPr>
              </a:p>
            </p:txBody>
          </p:sp>
          <p:sp>
            <p:nvSpPr>
              <p:cNvPr id="220298" name="AutoShape 138"/>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220299" name="Group 139"/>
            <p:cNvGrpSpPr/>
            <p:nvPr/>
          </p:nvGrpSpPr>
          <p:grpSpPr bwMode="auto">
            <a:xfrm>
              <a:off x="660400" y="5592763"/>
              <a:ext cx="2146300" cy="381000"/>
              <a:chOff x="480" y="3120"/>
              <a:chExt cx="1248" cy="240"/>
            </a:xfrm>
          </p:grpSpPr>
          <p:sp>
            <p:nvSpPr>
              <p:cNvPr id="220300" name="Rectangle 140"/>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baseline="-25000">
                  <a:solidFill>
                    <a:srgbClr val="0000CC"/>
                  </a:solidFill>
                  <a:latin typeface="+mn-lt"/>
                  <a:ea typeface="黑体" panose="02010609060101010101" pitchFamily="2" charset="-122"/>
                </a:endParaRPr>
              </a:p>
            </p:txBody>
          </p:sp>
          <p:sp>
            <p:nvSpPr>
              <p:cNvPr id="220301" name="AutoShape 141"/>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220302" name="Group 142"/>
            <p:cNvGrpSpPr/>
            <p:nvPr/>
          </p:nvGrpSpPr>
          <p:grpSpPr bwMode="auto">
            <a:xfrm>
              <a:off x="3797300" y="5592763"/>
              <a:ext cx="2146300" cy="381000"/>
              <a:chOff x="480" y="3120"/>
              <a:chExt cx="1248" cy="240"/>
            </a:xfrm>
          </p:grpSpPr>
          <p:sp>
            <p:nvSpPr>
              <p:cNvPr id="220303" name="Rectangle 143"/>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baseline="-25000">
                  <a:solidFill>
                    <a:srgbClr val="0000CC"/>
                  </a:solidFill>
                  <a:latin typeface="+mn-lt"/>
                  <a:ea typeface="黑体" panose="02010609060101010101" pitchFamily="2" charset="-122"/>
                </a:endParaRPr>
              </a:p>
            </p:txBody>
          </p:sp>
          <p:sp>
            <p:nvSpPr>
              <p:cNvPr id="220304" name="AutoShape 144"/>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220305" name="Group 145"/>
            <p:cNvGrpSpPr/>
            <p:nvPr/>
          </p:nvGrpSpPr>
          <p:grpSpPr bwMode="auto">
            <a:xfrm>
              <a:off x="6934200" y="5592763"/>
              <a:ext cx="2146300" cy="381000"/>
              <a:chOff x="480" y="3120"/>
              <a:chExt cx="1248" cy="240"/>
            </a:xfrm>
          </p:grpSpPr>
          <p:sp>
            <p:nvSpPr>
              <p:cNvPr id="220306" name="Rectangle 146"/>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baseline="-25000">
                  <a:solidFill>
                    <a:srgbClr val="0000CC"/>
                  </a:solidFill>
                  <a:latin typeface="+mn-lt"/>
                  <a:ea typeface="黑体" panose="02010609060101010101" pitchFamily="2" charset="-122"/>
                </a:endParaRPr>
              </a:p>
            </p:txBody>
          </p:sp>
          <p:sp>
            <p:nvSpPr>
              <p:cNvPr id="220307" name="AutoShape 14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220308" name="Text Box 148"/>
            <p:cNvSpPr txBox="1">
              <a:spLocks noChangeArrowheads="1"/>
            </p:cNvSpPr>
            <p:nvPr/>
          </p:nvSpPr>
          <p:spPr bwMode="auto">
            <a:xfrm>
              <a:off x="7429500"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endParaRPr kumimoji="1" lang="zh-CN" altLang="en-US" sz="1800" b="1">
                <a:solidFill>
                  <a:srgbClr val="0000CC"/>
                </a:solidFill>
                <a:latin typeface="+mn-lt"/>
                <a:ea typeface="黑体" panose="02010609060101010101" pitchFamily="2" charset="-122"/>
              </a:endParaRPr>
            </a:p>
          </p:txBody>
        </p:sp>
        <p:sp>
          <p:nvSpPr>
            <p:cNvPr id="220309" name="Text Box 149"/>
            <p:cNvSpPr txBox="1">
              <a:spLocks noChangeArrowheads="1"/>
            </p:cNvSpPr>
            <p:nvPr/>
          </p:nvSpPr>
          <p:spPr bwMode="auto">
            <a:xfrm>
              <a:off x="4308079"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endParaRPr kumimoji="1" lang="zh-CN" altLang="en-US" sz="1800" b="1">
                <a:solidFill>
                  <a:srgbClr val="0000CC"/>
                </a:solidFill>
                <a:latin typeface="+mn-lt"/>
                <a:ea typeface="黑体" panose="02010609060101010101" pitchFamily="2" charset="-122"/>
              </a:endParaRPr>
            </a:p>
          </p:txBody>
        </p:sp>
        <p:sp>
          <p:nvSpPr>
            <p:cNvPr id="220310"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ln>
            <a:effectLst/>
          </p:spPr>
          <p:txBody>
            <a:bodyPr rot="10800000" wrap="none" anchor="ctr"/>
            <a:lstStyle/>
            <a:p>
              <a:pPr algn="ctr"/>
              <a:endParaRPr kumimoji="1" lang="zh-CN" altLang="zh-CN" sz="1800" b="1">
                <a:solidFill>
                  <a:srgbClr val="0000CC"/>
                </a:solidFill>
                <a:latin typeface="+mn-lt"/>
                <a:ea typeface="黑体" panose="02010609060101010101" pitchFamily="2" charset="-122"/>
              </a:endParaRPr>
            </a:p>
          </p:txBody>
        </p:sp>
        <p:sp>
          <p:nvSpPr>
            <p:cNvPr id="220311" name="Text Box 151"/>
            <p:cNvSpPr txBox="1">
              <a:spLocks noChangeArrowheads="1"/>
            </p:cNvSpPr>
            <p:nvPr/>
          </p:nvSpPr>
          <p:spPr bwMode="auto">
            <a:xfrm>
              <a:off x="2270125" y="2316163"/>
              <a:ext cx="11599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 </a:t>
              </a:r>
              <a:r>
                <a:rPr kumimoji="1" lang="zh-CN" altLang="en-US" sz="1800" b="1">
                  <a:solidFill>
                    <a:srgbClr val="0000CC"/>
                  </a:solidFill>
                  <a:latin typeface="+mn-lt"/>
                  <a:ea typeface="黑体" panose="02010609060101010101" pitchFamily="2" charset="-122"/>
                </a:rPr>
                <a:t>数据报</a:t>
              </a:r>
              <a:endParaRPr kumimoji="1" lang="zh-CN" altLang="en-US" sz="1800" b="1">
                <a:solidFill>
                  <a:srgbClr val="0000CC"/>
                </a:solidFill>
                <a:latin typeface="+mn-lt"/>
                <a:ea typeface="黑体" panose="02010609060101010101" pitchFamily="2" charset="-122"/>
              </a:endParaRPr>
            </a:p>
          </p:txBody>
        </p:sp>
      </p:grpSp>
      <p:sp>
        <p:nvSpPr>
          <p:cNvPr id="220318" name="Text Box 158"/>
          <p:cNvSpPr txBox="1">
            <a:spLocks noChangeArrowheads="1"/>
          </p:cNvSpPr>
          <p:nvPr/>
        </p:nvSpPr>
        <p:spPr bwMode="auto">
          <a:xfrm>
            <a:off x="2864768" y="44451"/>
            <a:ext cx="5234125" cy="523220"/>
          </a:xfrm>
          <a:prstGeom prst="rect">
            <a:avLst/>
          </a:prstGeom>
          <a:solidFill>
            <a:srgbClr val="FFFF00"/>
          </a:solidFill>
          <a:ln w="9525">
            <a:solidFill>
              <a:srgbClr val="333399"/>
            </a:solidFill>
            <a:miter lim="800000"/>
          </a:ln>
          <a:effectLst/>
        </p:spPr>
        <p:txBody>
          <a:bodyPr wrap="none">
            <a:spAutoFit/>
          </a:bodyPr>
          <a:lstStyle/>
          <a:p>
            <a:r>
              <a:rPr lang="zh-CN" altLang="en-US" sz="2800" b="1">
                <a:solidFill>
                  <a:srgbClr val="000099"/>
                </a:solidFill>
                <a:latin typeface="+mn-lt"/>
                <a:ea typeface="黑体" panose="02010609060101010101" pitchFamily="2" charset="-122"/>
              </a:rPr>
              <a:t>从协议栈的层次上看数据的流动</a:t>
            </a:r>
            <a:endParaRPr lang="zh-CN" altLang="en-US" sz="2800" b="1">
              <a:solidFill>
                <a:srgbClr val="000099"/>
              </a:solidFill>
              <a:latin typeface="+mn-lt"/>
              <a:ea typeface="黑体" panose="02010609060101010101" pitchFamily="2" charset="-122"/>
            </a:endParaRPr>
          </a:p>
        </p:txBody>
      </p:sp>
      <p:sp>
        <p:nvSpPr>
          <p:cNvPr id="220319" name="Line 159"/>
          <p:cNvSpPr>
            <a:spLocks noChangeShapeType="1"/>
          </p:cNvSpPr>
          <p:nvPr/>
        </p:nvSpPr>
        <p:spPr bwMode="auto">
          <a:xfrm>
            <a:off x="507339" y="2708276"/>
            <a:ext cx="0" cy="2665413"/>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21" name="Line 161"/>
          <p:cNvSpPr>
            <a:spLocks noChangeShapeType="1"/>
          </p:cNvSpPr>
          <p:nvPr/>
        </p:nvSpPr>
        <p:spPr bwMode="auto">
          <a:xfrm>
            <a:off x="507339" y="5445125"/>
            <a:ext cx="2027634" cy="0"/>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23" name="Line 163"/>
          <p:cNvSpPr>
            <a:spLocks noChangeShapeType="1"/>
          </p:cNvSpPr>
          <p:nvPr/>
        </p:nvSpPr>
        <p:spPr bwMode="auto">
          <a:xfrm flipV="1">
            <a:off x="3080147" y="3500439"/>
            <a:ext cx="0" cy="1800225"/>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24" name="Line 164"/>
          <p:cNvSpPr>
            <a:spLocks noChangeShapeType="1"/>
          </p:cNvSpPr>
          <p:nvPr/>
        </p:nvSpPr>
        <p:spPr bwMode="auto">
          <a:xfrm>
            <a:off x="3314039" y="3500439"/>
            <a:ext cx="0" cy="1800225"/>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25" name="Line 165"/>
          <p:cNvSpPr>
            <a:spLocks noChangeShapeType="1"/>
          </p:cNvSpPr>
          <p:nvPr/>
        </p:nvSpPr>
        <p:spPr bwMode="auto">
          <a:xfrm>
            <a:off x="3706152" y="5445125"/>
            <a:ext cx="2027634" cy="0"/>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28" name="Line 168"/>
          <p:cNvSpPr>
            <a:spLocks noChangeShapeType="1"/>
          </p:cNvSpPr>
          <p:nvPr/>
        </p:nvSpPr>
        <p:spPr bwMode="auto">
          <a:xfrm flipV="1">
            <a:off x="5967677" y="3500439"/>
            <a:ext cx="0" cy="1800225"/>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29" name="Line 169"/>
          <p:cNvSpPr>
            <a:spLocks noChangeShapeType="1"/>
          </p:cNvSpPr>
          <p:nvPr/>
        </p:nvSpPr>
        <p:spPr bwMode="auto">
          <a:xfrm>
            <a:off x="6201569" y="3500439"/>
            <a:ext cx="0" cy="1800225"/>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30" name="Line 170"/>
          <p:cNvSpPr>
            <a:spLocks noChangeShapeType="1"/>
          </p:cNvSpPr>
          <p:nvPr/>
        </p:nvSpPr>
        <p:spPr bwMode="auto">
          <a:xfrm>
            <a:off x="6903244" y="5445125"/>
            <a:ext cx="2027635" cy="0"/>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31" name="Line 171"/>
          <p:cNvSpPr>
            <a:spLocks noChangeShapeType="1"/>
          </p:cNvSpPr>
          <p:nvPr/>
        </p:nvSpPr>
        <p:spPr bwMode="auto">
          <a:xfrm flipV="1">
            <a:off x="9087379" y="2779713"/>
            <a:ext cx="0" cy="2665412"/>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2" name="组合 1"/>
          <p:cNvGrpSpPr/>
          <p:nvPr/>
        </p:nvGrpSpPr>
        <p:grpSpPr>
          <a:xfrm>
            <a:off x="104908" y="116632"/>
            <a:ext cx="9663509" cy="1658194"/>
            <a:chOff x="104908" y="116632"/>
            <a:chExt cx="9663509" cy="1658194"/>
          </a:xfrm>
        </p:grpSpPr>
        <p:sp>
          <p:nvSpPr>
            <p:cNvPr id="117" name="Freeform 2"/>
            <p:cNvSpPr/>
            <p:nvPr/>
          </p:nvSpPr>
          <p:spPr bwMode="auto">
            <a:xfrm>
              <a:off x="2801542" y="1239838"/>
              <a:ext cx="270007"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8" name="Freeform 3"/>
            <p:cNvSpPr/>
            <p:nvPr/>
          </p:nvSpPr>
          <p:spPr bwMode="auto">
            <a:xfrm>
              <a:off x="5775061" y="1239838"/>
              <a:ext cx="184018" cy="531812"/>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9" name="Line 4"/>
            <p:cNvSpPr>
              <a:spLocks noChangeShapeType="1"/>
            </p:cNvSpPr>
            <p:nvPr/>
          </p:nvSpPr>
          <p:spPr bwMode="auto">
            <a:xfrm rot="-5400000">
              <a:off x="9075209" y="1504818"/>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0" name="Line 5"/>
            <p:cNvSpPr>
              <a:spLocks noChangeShapeType="1"/>
            </p:cNvSpPr>
            <p:nvPr/>
          </p:nvSpPr>
          <p:spPr bwMode="auto">
            <a:xfrm rot="-5400000">
              <a:off x="242359" y="1504818"/>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1" name="Line 6"/>
            <p:cNvSpPr>
              <a:spLocks noChangeShapeType="1"/>
            </p:cNvSpPr>
            <p:nvPr/>
          </p:nvSpPr>
          <p:spPr bwMode="auto">
            <a:xfrm>
              <a:off x="252811" y="1773238"/>
              <a:ext cx="280326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2" name="Text Box 7"/>
            <p:cNvSpPr txBox="1">
              <a:spLocks noChangeArrowheads="1"/>
            </p:cNvSpPr>
            <p:nvPr/>
          </p:nvSpPr>
          <p:spPr bwMode="auto">
            <a:xfrm>
              <a:off x="529696"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23" name="Text Box 8"/>
            <p:cNvSpPr txBox="1">
              <a:spLocks noChangeArrowheads="1"/>
            </p:cNvSpPr>
            <p:nvPr/>
          </p:nvSpPr>
          <p:spPr bwMode="auto">
            <a:xfrm>
              <a:off x="5180012"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24" name="Text Box 9"/>
            <p:cNvSpPr txBox="1">
              <a:spLocks noChangeArrowheads="1"/>
            </p:cNvSpPr>
            <p:nvPr/>
          </p:nvSpPr>
          <p:spPr bwMode="auto">
            <a:xfrm>
              <a:off x="3807619"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25" name="Text Box 10"/>
            <p:cNvSpPr txBox="1">
              <a:spLocks noChangeArrowheads="1"/>
            </p:cNvSpPr>
            <p:nvPr/>
          </p:nvSpPr>
          <p:spPr bwMode="auto">
            <a:xfrm>
              <a:off x="2206494"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26" name="Line 11"/>
            <p:cNvSpPr>
              <a:spLocks noChangeShapeType="1"/>
            </p:cNvSpPr>
            <p:nvPr/>
          </p:nvSpPr>
          <p:spPr bwMode="auto">
            <a:xfrm>
              <a:off x="6540368" y="1773238"/>
              <a:ext cx="3143779"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7" name="Text Box 12"/>
            <p:cNvSpPr txBox="1">
              <a:spLocks noChangeArrowheads="1"/>
            </p:cNvSpPr>
            <p:nvPr/>
          </p:nvSpPr>
          <p:spPr bwMode="auto">
            <a:xfrm>
              <a:off x="6781139"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28" name="Text Box 13"/>
            <p:cNvSpPr txBox="1">
              <a:spLocks noChangeArrowheads="1"/>
            </p:cNvSpPr>
            <p:nvPr/>
          </p:nvSpPr>
          <p:spPr bwMode="auto">
            <a:xfrm>
              <a:off x="174453" y="116632"/>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主机 </a:t>
              </a:r>
              <a:r>
                <a:rPr kumimoji="1" lang="en-US" altLang="zh-CN" sz="1800" b="1" dirty="0">
                  <a:solidFill>
                    <a:srgbClr val="0000CC"/>
                  </a:solidFill>
                  <a:latin typeface="+mn-lt"/>
                  <a:ea typeface="黑体" panose="02010609060101010101" pitchFamily="2" charset="-122"/>
                </a:rPr>
                <a:t>H</a:t>
              </a:r>
              <a:r>
                <a:rPr kumimoji="1" lang="en-US" altLang="zh-CN" sz="1800" b="1" baseline="-25000" dirty="0">
                  <a:solidFill>
                    <a:srgbClr val="0000CC"/>
                  </a:solidFill>
                  <a:latin typeface="+mn-lt"/>
                  <a:ea typeface="黑体" panose="02010609060101010101" pitchFamily="2" charset="-122"/>
                </a:rPr>
                <a:t>1</a:t>
              </a:r>
              <a:endParaRPr kumimoji="1" lang="en-US" altLang="zh-CN" sz="1800" b="1" dirty="0">
                <a:solidFill>
                  <a:srgbClr val="0000CC"/>
                </a:solidFill>
                <a:latin typeface="+mn-lt"/>
                <a:ea typeface="黑体" panose="02010609060101010101" pitchFamily="2" charset="-122"/>
              </a:endParaRPr>
            </a:p>
          </p:txBody>
        </p:sp>
        <p:sp>
          <p:nvSpPr>
            <p:cNvPr id="129" name="Text Box 14"/>
            <p:cNvSpPr txBox="1">
              <a:spLocks noChangeArrowheads="1"/>
            </p:cNvSpPr>
            <p:nvPr/>
          </p:nvSpPr>
          <p:spPr bwMode="auto">
            <a:xfrm>
              <a:off x="8481392" y="116632"/>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主机 </a:t>
              </a:r>
              <a:r>
                <a:rPr kumimoji="1" lang="en-US" altLang="zh-CN" sz="1800" b="1" dirty="0">
                  <a:solidFill>
                    <a:srgbClr val="0000CC"/>
                  </a:solidFill>
                  <a:latin typeface="+mn-lt"/>
                  <a:ea typeface="黑体" panose="02010609060101010101" pitchFamily="2" charset="-122"/>
                </a:rPr>
                <a:t>H</a:t>
              </a:r>
              <a:r>
                <a:rPr kumimoji="1" lang="en-US" altLang="zh-CN" sz="1800" b="1" baseline="-25000" dirty="0">
                  <a:solidFill>
                    <a:srgbClr val="0000CC"/>
                  </a:solidFill>
                  <a:latin typeface="+mn-lt"/>
                  <a:ea typeface="黑体" panose="02010609060101010101" pitchFamily="2" charset="-122"/>
                </a:rPr>
                <a:t>2</a:t>
              </a:r>
              <a:endParaRPr kumimoji="1" lang="en-US" altLang="zh-CN" sz="1800" b="1" dirty="0">
                <a:solidFill>
                  <a:srgbClr val="0000CC"/>
                </a:solidFill>
                <a:latin typeface="+mn-lt"/>
                <a:ea typeface="黑体" panose="02010609060101010101" pitchFamily="2" charset="-122"/>
              </a:endParaRPr>
            </a:p>
          </p:txBody>
        </p:sp>
        <p:sp>
          <p:nvSpPr>
            <p:cNvPr id="130" name="Line 15"/>
            <p:cNvSpPr>
              <a:spLocks noChangeShapeType="1"/>
            </p:cNvSpPr>
            <p:nvPr/>
          </p:nvSpPr>
          <p:spPr bwMode="auto">
            <a:xfrm>
              <a:off x="3566848" y="1773238"/>
              <a:ext cx="2462742"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31" name="Freeform 16"/>
            <p:cNvSpPr/>
            <p:nvPr/>
          </p:nvSpPr>
          <p:spPr bwMode="auto">
            <a:xfrm flipH="1">
              <a:off x="6540368" y="1239838"/>
              <a:ext cx="254529"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32" name="Freeform 17"/>
            <p:cNvSpPr/>
            <p:nvPr/>
          </p:nvSpPr>
          <p:spPr bwMode="auto">
            <a:xfrm flipH="1">
              <a:off x="3635639" y="1239839"/>
              <a:ext cx="185738" cy="53498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33" name="Text Box 18"/>
            <p:cNvSpPr txBox="1">
              <a:spLocks noChangeArrowheads="1"/>
            </p:cNvSpPr>
            <p:nvPr/>
          </p:nvSpPr>
          <p:spPr bwMode="auto">
            <a:xfrm>
              <a:off x="2768865" y="679451"/>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baseline="-25000">
                <a:solidFill>
                  <a:srgbClr val="0000CC"/>
                </a:solidFill>
                <a:latin typeface="+mn-lt"/>
                <a:ea typeface="黑体" panose="02010609060101010101" pitchFamily="2" charset="-122"/>
              </a:endParaRPr>
            </a:p>
          </p:txBody>
        </p:sp>
        <p:pic>
          <p:nvPicPr>
            <p:cNvPr id="134"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908" y="496888"/>
              <a:ext cx="926967"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 name="Picture 2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9331" y="985839"/>
              <a:ext cx="835819"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6" name="Picture 2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843169" y="477838"/>
              <a:ext cx="92524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1290" y="963614"/>
              <a:ext cx="834098"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38" name="AutoShape 23"/>
            <p:cNvSpPr>
              <a:spLocks noChangeArrowheads="1"/>
            </p:cNvSpPr>
            <p:nvPr/>
          </p:nvSpPr>
          <p:spPr bwMode="auto">
            <a:xfrm flipV="1">
              <a:off x="1084633" y="548679"/>
              <a:ext cx="1716909" cy="348258"/>
            </a:xfrm>
            <a:prstGeom prst="wedgeRoundRectCallout">
              <a:avLst>
                <a:gd name="adj1" fmla="val -53217"/>
                <a:gd name="adj2" fmla="val -195611"/>
                <a:gd name="adj3" fmla="val 16667"/>
              </a:avLst>
            </a:prstGeom>
            <a:solidFill>
              <a:srgbClr val="66FFFF"/>
            </a:solidFill>
            <a:ln w="9525">
              <a:solidFill>
                <a:schemeClr val="tx1"/>
              </a:solidFill>
              <a:miter lim="800000"/>
            </a:ln>
            <a:effectLst/>
          </p:spPr>
          <p:txBody>
            <a:bodyPr rot="10800000" wrap="none" anchor="ctr"/>
            <a:lstStyle/>
            <a:p>
              <a:pPr algn="ctr"/>
              <a:r>
                <a:rPr kumimoji="1" lang="en-US" altLang="zh-CN" b="1" dirty="0" smtClean="0">
                  <a:solidFill>
                    <a:srgbClr val="0000CC"/>
                  </a:solidFill>
                  <a:ea typeface="黑体" panose="02010609060101010101" pitchFamily="2" charset="-122"/>
                </a:rPr>
                <a:t>HA </a:t>
              </a:r>
              <a:r>
                <a:rPr kumimoji="1" lang="zh-CN" altLang="en-US" b="1" dirty="0" smtClean="0">
                  <a:solidFill>
                    <a:srgbClr val="0000CC"/>
                  </a:solidFill>
                  <a:ea typeface="黑体" panose="02010609060101010101" pitchFamily="2" charset="-122"/>
                </a:rPr>
                <a:t>为</a:t>
              </a:r>
              <a:r>
                <a:rPr kumimoji="1" lang="zh-CN" altLang="en-US" b="1" dirty="0">
                  <a:solidFill>
                    <a:srgbClr val="0000CC"/>
                  </a:solidFill>
                  <a:ea typeface="黑体" panose="02010609060101010101" pitchFamily="2" charset="-122"/>
                </a:rPr>
                <a:t>硬件地址</a:t>
              </a:r>
              <a:endParaRPr kumimoji="1" lang="zh-CN" altLang="en-US" b="1" dirty="0">
                <a:solidFill>
                  <a:srgbClr val="0000CC"/>
                </a:solidFill>
                <a:ea typeface="黑体" panose="02010609060101010101" pitchFamily="2" charset="-122"/>
              </a:endParaRPr>
            </a:p>
          </p:txBody>
        </p:sp>
        <p:sp>
          <p:nvSpPr>
            <p:cNvPr id="139" name="Text Box 25"/>
            <p:cNvSpPr txBox="1">
              <a:spLocks noChangeArrowheads="1"/>
            </p:cNvSpPr>
            <p:nvPr/>
          </p:nvSpPr>
          <p:spPr bwMode="auto">
            <a:xfrm>
              <a:off x="5673594" y="685801"/>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路由器 </a:t>
              </a:r>
              <a:r>
                <a:rPr kumimoji="1" lang="en-US" altLang="zh-CN" sz="1800" b="1" dirty="0">
                  <a:solidFill>
                    <a:srgbClr val="0000CC"/>
                  </a:solidFill>
                  <a:latin typeface="+mn-lt"/>
                  <a:ea typeface="黑体" panose="02010609060101010101" pitchFamily="2" charset="-122"/>
                </a:rPr>
                <a:t>R</a:t>
              </a:r>
              <a:r>
                <a:rPr kumimoji="1" lang="en-US" altLang="zh-CN" sz="1800" b="1" baseline="-25000" dirty="0">
                  <a:solidFill>
                    <a:srgbClr val="0000CC"/>
                  </a:solidFill>
                  <a:latin typeface="+mn-lt"/>
                  <a:ea typeface="黑体" panose="02010609060101010101" pitchFamily="2" charset="-122"/>
                </a:rPr>
                <a:t>2</a:t>
              </a:r>
              <a:endParaRPr kumimoji="1" lang="en-US" altLang="zh-CN" sz="1800" b="1" baseline="-25000" dirty="0">
                <a:solidFill>
                  <a:srgbClr val="0000CC"/>
                </a:solidFill>
                <a:latin typeface="+mn-lt"/>
                <a:ea typeface="黑体" panose="02010609060101010101" pitchFamily="2" charset="-122"/>
              </a:endParaRPr>
            </a:p>
          </p:txBody>
        </p:sp>
        <p:sp>
          <p:nvSpPr>
            <p:cNvPr id="140" name="Text Box 26"/>
            <p:cNvSpPr txBox="1">
              <a:spLocks noChangeArrowheads="1"/>
            </p:cNvSpPr>
            <p:nvPr/>
          </p:nvSpPr>
          <p:spPr bwMode="auto">
            <a:xfrm>
              <a:off x="8726223"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41" name="Text Box 27"/>
            <p:cNvSpPr txBox="1">
              <a:spLocks noChangeArrowheads="1"/>
            </p:cNvSpPr>
            <p:nvPr/>
          </p:nvSpPr>
          <p:spPr bwMode="auto">
            <a:xfrm>
              <a:off x="304404" y="5603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42" name="Text Box 28"/>
            <p:cNvSpPr txBox="1">
              <a:spLocks noChangeArrowheads="1"/>
            </p:cNvSpPr>
            <p:nvPr/>
          </p:nvSpPr>
          <p:spPr bwMode="auto">
            <a:xfrm>
              <a:off x="9061583" y="544513"/>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43" name="Text Box 29"/>
            <p:cNvSpPr txBox="1">
              <a:spLocks noChangeArrowheads="1"/>
            </p:cNvSpPr>
            <p:nvPr/>
          </p:nvSpPr>
          <p:spPr bwMode="auto">
            <a:xfrm>
              <a:off x="1320800"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sp>
          <p:nvSpPr>
            <p:cNvPr id="144" name="Text Box 30"/>
            <p:cNvSpPr txBox="1">
              <a:spLocks noChangeArrowheads="1"/>
            </p:cNvSpPr>
            <p:nvPr/>
          </p:nvSpPr>
          <p:spPr bwMode="auto">
            <a:xfrm>
              <a:off x="4380310"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sp>
          <p:nvSpPr>
            <p:cNvPr id="145" name="Text Box 31"/>
            <p:cNvSpPr txBox="1">
              <a:spLocks noChangeArrowheads="1"/>
            </p:cNvSpPr>
            <p:nvPr/>
          </p:nvSpPr>
          <p:spPr bwMode="auto">
            <a:xfrm>
              <a:off x="7644474"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afterEffect">
                                  <p:stCondLst>
                                    <p:cond delay="0"/>
                                  </p:stCondLst>
                                  <p:childTnLst>
                                    <p:anim calcmode="discrete" valueType="str">
                                      <p:cBhvr>
                                        <p:cTn id="6" dur="1000" fill="hold"/>
                                        <p:tgtEl>
                                          <p:spTgt spid="220318"/>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220319"/>
                                        </p:tgtEl>
                                        <p:attrNameLst>
                                          <p:attrName>style.visibility</p:attrName>
                                        </p:attrNameLst>
                                      </p:cBhvr>
                                      <p:to>
                                        <p:strVal val="visible"/>
                                      </p:to>
                                    </p:set>
                                    <p:animEffect transition="in" filter="wipe(up)">
                                      <p:cBhvr>
                                        <p:cTn id="10" dur="1000"/>
                                        <p:tgtEl>
                                          <p:spTgt spid="220319"/>
                                        </p:tgtEl>
                                      </p:cBhvr>
                                    </p:animEffect>
                                  </p:childTnLst>
                                </p:cTn>
                              </p:par>
                            </p:childTnLst>
                          </p:cTn>
                        </p:par>
                        <p:par>
                          <p:cTn id="11" fill="hold">
                            <p:stCondLst>
                              <p:cond delay="2000"/>
                            </p:stCondLst>
                            <p:childTnLst>
                              <p:par>
                                <p:cTn id="12" presetID="22" presetClass="entr" presetSubtype="8" fill="hold" grpId="0" nodeType="afterEffect">
                                  <p:stCondLst>
                                    <p:cond delay="0"/>
                                  </p:stCondLst>
                                  <p:childTnLst>
                                    <p:set>
                                      <p:cBhvr>
                                        <p:cTn id="13" dur="1" fill="hold">
                                          <p:stCondLst>
                                            <p:cond delay="0"/>
                                          </p:stCondLst>
                                        </p:cTn>
                                        <p:tgtEl>
                                          <p:spTgt spid="220321"/>
                                        </p:tgtEl>
                                        <p:attrNameLst>
                                          <p:attrName>style.visibility</p:attrName>
                                        </p:attrNameLst>
                                      </p:cBhvr>
                                      <p:to>
                                        <p:strVal val="visible"/>
                                      </p:to>
                                    </p:set>
                                    <p:animEffect transition="in" filter="wipe(left)">
                                      <p:cBhvr>
                                        <p:cTn id="14" dur="1000"/>
                                        <p:tgtEl>
                                          <p:spTgt spid="220321"/>
                                        </p:tgtEl>
                                      </p:cBhvr>
                                    </p:animEffect>
                                  </p:childTnLst>
                                </p:cTn>
                              </p:par>
                            </p:childTnLst>
                          </p:cTn>
                        </p:par>
                        <p:par>
                          <p:cTn id="15" fill="hold">
                            <p:stCondLst>
                              <p:cond delay="3000"/>
                            </p:stCondLst>
                            <p:childTnLst>
                              <p:par>
                                <p:cTn id="16" presetID="22" presetClass="entr" presetSubtype="4" fill="hold" grpId="0" nodeType="afterEffect">
                                  <p:stCondLst>
                                    <p:cond delay="0"/>
                                  </p:stCondLst>
                                  <p:childTnLst>
                                    <p:set>
                                      <p:cBhvr>
                                        <p:cTn id="17" dur="1" fill="hold">
                                          <p:stCondLst>
                                            <p:cond delay="0"/>
                                          </p:stCondLst>
                                        </p:cTn>
                                        <p:tgtEl>
                                          <p:spTgt spid="220323"/>
                                        </p:tgtEl>
                                        <p:attrNameLst>
                                          <p:attrName>style.visibility</p:attrName>
                                        </p:attrNameLst>
                                      </p:cBhvr>
                                      <p:to>
                                        <p:strVal val="visible"/>
                                      </p:to>
                                    </p:set>
                                    <p:animEffect transition="in" filter="wipe(down)">
                                      <p:cBhvr>
                                        <p:cTn id="18" dur="1000"/>
                                        <p:tgtEl>
                                          <p:spTgt spid="220323"/>
                                        </p:tgtEl>
                                      </p:cBhvr>
                                    </p:animEffect>
                                  </p:childTnLst>
                                </p:cTn>
                              </p:par>
                            </p:childTnLst>
                          </p:cTn>
                        </p:par>
                        <p:par>
                          <p:cTn id="19" fill="hold">
                            <p:stCondLst>
                              <p:cond delay="4000"/>
                            </p:stCondLst>
                            <p:childTnLst>
                              <p:par>
                                <p:cTn id="20" presetID="22" presetClass="entr" presetSubtype="1" fill="hold" grpId="0" nodeType="afterEffect">
                                  <p:stCondLst>
                                    <p:cond delay="0"/>
                                  </p:stCondLst>
                                  <p:childTnLst>
                                    <p:set>
                                      <p:cBhvr>
                                        <p:cTn id="21" dur="1" fill="hold">
                                          <p:stCondLst>
                                            <p:cond delay="0"/>
                                          </p:stCondLst>
                                        </p:cTn>
                                        <p:tgtEl>
                                          <p:spTgt spid="220324"/>
                                        </p:tgtEl>
                                        <p:attrNameLst>
                                          <p:attrName>style.visibility</p:attrName>
                                        </p:attrNameLst>
                                      </p:cBhvr>
                                      <p:to>
                                        <p:strVal val="visible"/>
                                      </p:to>
                                    </p:set>
                                    <p:animEffect transition="in" filter="wipe(up)">
                                      <p:cBhvr>
                                        <p:cTn id="22" dur="1000"/>
                                        <p:tgtEl>
                                          <p:spTgt spid="220324"/>
                                        </p:tgtEl>
                                      </p:cBhvr>
                                    </p:animEffect>
                                  </p:childTnLst>
                                </p:cTn>
                              </p:par>
                            </p:childTnLst>
                          </p:cTn>
                        </p:par>
                        <p:par>
                          <p:cTn id="23" fill="hold">
                            <p:stCondLst>
                              <p:cond delay="5000"/>
                            </p:stCondLst>
                            <p:childTnLst>
                              <p:par>
                                <p:cTn id="24" presetID="22" presetClass="entr" presetSubtype="8" fill="hold" grpId="0" nodeType="afterEffect">
                                  <p:stCondLst>
                                    <p:cond delay="0"/>
                                  </p:stCondLst>
                                  <p:childTnLst>
                                    <p:set>
                                      <p:cBhvr>
                                        <p:cTn id="25" dur="1" fill="hold">
                                          <p:stCondLst>
                                            <p:cond delay="0"/>
                                          </p:stCondLst>
                                        </p:cTn>
                                        <p:tgtEl>
                                          <p:spTgt spid="220325"/>
                                        </p:tgtEl>
                                        <p:attrNameLst>
                                          <p:attrName>style.visibility</p:attrName>
                                        </p:attrNameLst>
                                      </p:cBhvr>
                                      <p:to>
                                        <p:strVal val="visible"/>
                                      </p:to>
                                    </p:set>
                                    <p:animEffect transition="in" filter="wipe(left)">
                                      <p:cBhvr>
                                        <p:cTn id="26" dur="1000"/>
                                        <p:tgtEl>
                                          <p:spTgt spid="220325"/>
                                        </p:tgtEl>
                                      </p:cBhvr>
                                    </p:animEffect>
                                  </p:childTnLst>
                                </p:cTn>
                              </p:par>
                            </p:childTnLst>
                          </p:cTn>
                        </p:par>
                        <p:par>
                          <p:cTn id="27" fill="hold">
                            <p:stCondLst>
                              <p:cond delay="6000"/>
                            </p:stCondLst>
                            <p:childTnLst>
                              <p:par>
                                <p:cTn id="28" presetID="22" presetClass="entr" presetSubtype="4" fill="hold" grpId="0" nodeType="afterEffect">
                                  <p:stCondLst>
                                    <p:cond delay="0"/>
                                  </p:stCondLst>
                                  <p:childTnLst>
                                    <p:set>
                                      <p:cBhvr>
                                        <p:cTn id="29" dur="1" fill="hold">
                                          <p:stCondLst>
                                            <p:cond delay="0"/>
                                          </p:stCondLst>
                                        </p:cTn>
                                        <p:tgtEl>
                                          <p:spTgt spid="220328"/>
                                        </p:tgtEl>
                                        <p:attrNameLst>
                                          <p:attrName>style.visibility</p:attrName>
                                        </p:attrNameLst>
                                      </p:cBhvr>
                                      <p:to>
                                        <p:strVal val="visible"/>
                                      </p:to>
                                    </p:set>
                                    <p:animEffect transition="in" filter="wipe(down)">
                                      <p:cBhvr>
                                        <p:cTn id="30" dur="1000"/>
                                        <p:tgtEl>
                                          <p:spTgt spid="220328"/>
                                        </p:tgtEl>
                                      </p:cBhvr>
                                    </p:animEffect>
                                  </p:childTnLst>
                                </p:cTn>
                              </p:par>
                            </p:childTnLst>
                          </p:cTn>
                        </p:par>
                        <p:par>
                          <p:cTn id="31" fill="hold">
                            <p:stCondLst>
                              <p:cond delay="7000"/>
                            </p:stCondLst>
                            <p:childTnLst>
                              <p:par>
                                <p:cTn id="32" presetID="22" presetClass="entr" presetSubtype="1" fill="hold" grpId="0" nodeType="afterEffect">
                                  <p:stCondLst>
                                    <p:cond delay="0"/>
                                  </p:stCondLst>
                                  <p:childTnLst>
                                    <p:set>
                                      <p:cBhvr>
                                        <p:cTn id="33" dur="1" fill="hold">
                                          <p:stCondLst>
                                            <p:cond delay="0"/>
                                          </p:stCondLst>
                                        </p:cTn>
                                        <p:tgtEl>
                                          <p:spTgt spid="220329"/>
                                        </p:tgtEl>
                                        <p:attrNameLst>
                                          <p:attrName>style.visibility</p:attrName>
                                        </p:attrNameLst>
                                      </p:cBhvr>
                                      <p:to>
                                        <p:strVal val="visible"/>
                                      </p:to>
                                    </p:set>
                                    <p:animEffect transition="in" filter="wipe(up)">
                                      <p:cBhvr>
                                        <p:cTn id="34" dur="1000"/>
                                        <p:tgtEl>
                                          <p:spTgt spid="220329"/>
                                        </p:tgtEl>
                                      </p:cBhvr>
                                    </p:animEffect>
                                  </p:childTnLst>
                                </p:cTn>
                              </p:par>
                            </p:childTnLst>
                          </p:cTn>
                        </p:par>
                        <p:par>
                          <p:cTn id="35" fill="hold">
                            <p:stCondLst>
                              <p:cond delay="8000"/>
                            </p:stCondLst>
                            <p:childTnLst>
                              <p:par>
                                <p:cTn id="36" presetID="22" presetClass="entr" presetSubtype="8" fill="hold" grpId="0" nodeType="afterEffect">
                                  <p:stCondLst>
                                    <p:cond delay="0"/>
                                  </p:stCondLst>
                                  <p:childTnLst>
                                    <p:set>
                                      <p:cBhvr>
                                        <p:cTn id="37" dur="1" fill="hold">
                                          <p:stCondLst>
                                            <p:cond delay="0"/>
                                          </p:stCondLst>
                                        </p:cTn>
                                        <p:tgtEl>
                                          <p:spTgt spid="220330"/>
                                        </p:tgtEl>
                                        <p:attrNameLst>
                                          <p:attrName>style.visibility</p:attrName>
                                        </p:attrNameLst>
                                      </p:cBhvr>
                                      <p:to>
                                        <p:strVal val="visible"/>
                                      </p:to>
                                    </p:set>
                                    <p:animEffect transition="in" filter="wipe(left)">
                                      <p:cBhvr>
                                        <p:cTn id="38" dur="1000"/>
                                        <p:tgtEl>
                                          <p:spTgt spid="220330"/>
                                        </p:tgtEl>
                                      </p:cBhvr>
                                    </p:animEffect>
                                  </p:childTnLst>
                                </p:cTn>
                              </p:par>
                            </p:childTnLst>
                          </p:cTn>
                        </p:par>
                        <p:par>
                          <p:cTn id="39" fill="hold">
                            <p:stCondLst>
                              <p:cond delay="9000"/>
                            </p:stCondLst>
                            <p:childTnLst>
                              <p:par>
                                <p:cTn id="40" presetID="22" presetClass="entr" presetSubtype="4" fill="hold" grpId="0" nodeType="afterEffect">
                                  <p:stCondLst>
                                    <p:cond delay="0"/>
                                  </p:stCondLst>
                                  <p:childTnLst>
                                    <p:set>
                                      <p:cBhvr>
                                        <p:cTn id="41" dur="1" fill="hold">
                                          <p:stCondLst>
                                            <p:cond delay="0"/>
                                          </p:stCondLst>
                                        </p:cTn>
                                        <p:tgtEl>
                                          <p:spTgt spid="220331"/>
                                        </p:tgtEl>
                                        <p:attrNameLst>
                                          <p:attrName>style.visibility</p:attrName>
                                        </p:attrNameLst>
                                      </p:cBhvr>
                                      <p:to>
                                        <p:strVal val="visible"/>
                                      </p:to>
                                    </p:set>
                                    <p:animEffect transition="in" filter="wipe(down)">
                                      <p:cBhvr>
                                        <p:cTn id="42" dur="1000"/>
                                        <p:tgtEl>
                                          <p:spTgt spid="220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318" grpId="0" animBg="1"/>
      <p:bldP spid="220319" grpId="0" animBg="1"/>
      <p:bldP spid="220321" grpId="0" animBg="1"/>
      <p:bldP spid="220323" grpId="0" animBg="1"/>
      <p:bldP spid="220324" grpId="0" animBg="1"/>
      <p:bldP spid="220325" grpId="0" animBg="1"/>
      <p:bldP spid="220328" grpId="0" animBg="1"/>
      <p:bldP spid="220329" grpId="0" animBg="1"/>
      <p:bldP spid="220330" grpId="0" animBg="1"/>
      <p:bldP spid="22033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787" name="Text Box 107"/>
          <p:cNvSpPr txBox="1">
            <a:spLocks noChangeArrowheads="1"/>
          </p:cNvSpPr>
          <p:nvPr/>
        </p:nvSpPr>
        <p:spPr bwMode="auto">
          <a:xfrm>
            <a:off x="2576736" y="44450"/>
            <a:ext cx="5934510" cy="523220"/>
          </a:xfrm>
          <a:prstGeom prst="rect">
            <a:avLst/>
          </a:prstGeom>
          <a:solidFill>
            <a:srgbClr val="FFFF00"/>
          </a:solidFill>
          <a:ln w="9525">
            <a:solidFill>
              <a:srgbClr val="333399"/>
            </a:solidFill>
            <a:miter lim="800000"/>
          </a:ln>
          <a:effectLst/>
        </p:spPr>
        <p:txBody>
          <a:bodyPr wrap="none">
            <a:spAutoFit/>
          </a:bodyPr>
          <a:lstStyle>
            <a:defPPr>
              <a:defRPr lang="en-US"/>
            </a:defPPr>
            <a:lvl1pPr>
              <a:defRPr sz="2800" b="1">
                <a:solidFill>
                  <a:srgbClr val="000099"/>
                </a:solidFill>
                <a:latin typeface="+mn-lt"/>
                <a:ea typeface="黑体" panose="02010609060101010101" pitchFamily="2" charset="-122"/>
              </a:defRPr>
            </a:lvl1pPr>
          </a:lstStyle>
          <a:p>
            <a:r>
              <a:rPr lang="zh-CN" altLang="en-US"/>
              <a:t>从虚拟的 </a:t>
            </a:r>
            <a:r>
              <a:rPr lang="en-US" altLang="zh-CN"/>
              <a:t>IP </a:t>
            </a:r>
            <a:r>
              <a:rPr lang="zh-CN" altLang="en-US"/>
              <a:t>层上看 </a:t>
            </a:r>
            <a:r>
              <a:rPr lang="en-US" altLang="zh-CN"/>
              <a:t>IP </a:t>
            </a:r>
            <a:r>
              <a:rPr lang="zh-CN" altLang="en-US"/>
              <a:t>数据报的流动</a:t>
            </a:r>
            <a:endParaRPr lang="zh-CN" altLang="en-US"/>
          </a:p>
        </p:txBody>
      </p:sp>
      <p:grpSp>
        <p:nvGrpSpPr>
          <p:cNvPr id="111" name="组合 110"/>
          <p:cNvGrpSpPr/>
          <p:nvPr/>
        </p:nvGrpSpPr>
        <p:grpSpPr>
          <a:xfrm>
            <a:off x="104908" y="116632"/>
            <a:ext cx="9663509" cy="1658194"/>
            <a:chOff x="104908" y="116632"/>
            <a:chExt cx="9663509" cy="1658194"/>
          </a:xfrm>
        </p:grpSpPr>
        <p:sp>
          <p:nvSpPr>
            <p:cNvPr id="112" name="Freeform 2"/>
            <p:cNvSpPr/>
            <p:nvPr/>
          </p:nvSpPr>
          <p:spPr bwMode="auto">
            <a:xfrm>
              <a:off x="2801542" y="1239838"/>
              <a:ext cx="270007"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3" name="Freeform 3"/>
            <p:cNvSpPr/>
            <p:nvPr/>
          </p:nvSpPr>
          <p:spPr bwMode="auto">
            <a:xfrm>
              <a:off x="5775061" y="1239838"/>
              <a:ext cx="184018" cy="531812"/>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4" name="Line 4"/>
            <p:cNvSpPr>
              <a:spLocks noChangeShapeType="1"/>
            </p:cNvSpPr>
            <p:nvPr/>
          </p:nvSpPr>
          <p:spPr bwMode="auto">
            <a:xfrm rot="-5400000">
              <a:off x="9075209" y="1504818"/>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5" name="Line 5"/>
            <p:cNvSpPr>
              <a:spLocks noChangeShapeType="1"/>
            </p:cNvSpPr>
            <p:nvPr/>
          </p:nvSpPr>
          <p:spPr bwMode="auto">
            <a:xfrm rot="-5400000">
              <a:off x="242359" y="1504818"/>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6" name="Line 6"/>
            <p:cNvSpPr>
              <a:spLocks noChangeShapeType="1"/>
            </p:cNvSpPr>
            <p:nvPr/>
          </p:nvSpPr>
          <p:spPr bwMode="auto">
            <a:xfrm>
              <a:off x="252811" y="1773238"/>
              <a:ext cx="280326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7" name="Text Box 7"/>
            <p:cNvSpPr txBox="1">
              <a:spLocks noChangeArrowheads="1"/>
            </p:cNvSpPr>
            <p:nvPr/>
          </p:nvSpPr>
          <p:spPr bwMode="auto">
            <a:xfrm>
              <a:off x="529696"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18" name="Text Box 8"/>
            <p:cNvSpPr txBox="1">
              <a:spLocks noChangeArrowheads="1"/>
            </p:cNvSpPr>
            <p:nvPr/>
          </p:nvSpPr>
          <p:spPr bwMode="auto">
            <a:xfrm>
              <a:off x="5180012"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19" name="Text Box 9"/>
            <p:cNvSpPr txBox="1">
              <a:spLocks noChangeArrowheads="1"/>
            </p:cNvSpPr>
            <p:nvPr/>
          </p:nvSpPr>
          <p:spPr bwMode="auto">
            <a:xfrm>
              <a:off x="3807619"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20" name="Text Box 10"/>
            <p:cNvSpPr txBox="1">
              <a:spLocks noChangeArrowheads="1"/>
            </p:cNvSpPr>
            <p:nvPr/>
          </p:nvSpPr>
          <p:spPr bwMode="auto">
            <a:xfrm>
              <a:off x="2206494"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21" name="Line 11"/>
            <p:cNvSpPr>
              <a:spLocks noChangeShapeType="1"/>
            </p:cNvSpPr>
            <p:nvPr/>
          </p:nvSpPr>
          <p:spPr bwMode="auto">
            <a:xfrm>
              <a:off x="6540368" y="1773238"/>
              <a:ext cx="3143779"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2" name="Text Box 12"/>
            <p:cNvSpPr txBox="1">
              <a:spLocks noChangeArrowheads="1"/>
            </p:cNvSpPr>
            <p:nvPr/>
          </p:nvSpPr>
          <p:spPr bwMode="auto">
            <a:xfrm>
              <a:off x="6781139"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23" name="Text Box 13"/>
            <p:cNvSpPr txBox="1">
              <a:spLocks noChangeArrowheads="1"/>
            </p:cNvSpPr>
            <p:nvPr/>
          </p:nvSpPr>
          <p:spPr bwMode="auto">
            <a:xfrm>
              <a:off x="174453" y="116632"/>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主机 </a:t>
              </a:r>
              <a:r>
                <a:rPr kumimoji="1" lang="en-US" altLang="zh-CN" sz="1800" b="1" dirty="0">
                  <a:solidFill>
                    <a:srgbClr val="0000CC"/>
                  </a:solidFill>
                  <a:latin typeface="+mn-lt"/>
                  <a:ea typeface="黑体" panose="02010609060101010101" pitchFamily="2" charset="-122"/>
                </a:rPr>
                <a:t>H</a:t>
              </a:r>
              <a:r>
                <a:rPr kumimoji="1" lang="en-US" altLang="zh-CN" sz="1800" b="1" baseline="-25000" dirty="0">
                  <a:solidFill>
                    <a:srgbClr val="0000CC"/>
                  </a:solidFill>
                  <a:latin typeface="+mn-lt"/>
                  <a:ea typeface="黑体" panose="02010609060101010101" pitchFamily="2" charset="-122"/>
                </a:rPr>
                <a:t>1</a:t>
              </a:r>
              <a:endParaRPr kumimoji="1" lang="en-US" altLang="zh-CN" sz="1800" b="1" dirty="0">
                <a:solidFill>
                  <a:srgbClr val="0000CC"/>
                </a:solidFill>
                <a:latin typeface="+mn-lt"/>
                <a:ea typeface="黑体" panose="02010609060101010101" pitchFamily="2" charset="-122"/>
              </a:endParaRPr>
            </a:p>
          </p:txBody>
        </p:sp>
        <p:sp>
          <p:nvSpPr>
            <p:cNvPr id="124" name="Text Box 14"/>
            <p:cNvSpPr txBox="1">
              <a:spLocks noChangeArrowheads="1"/>
            </p:cNvSpPr>
            <p:nvPr/>
          </p:nvSpPr>
          <p:spPr bwMode="auto">
            <a:xfrm>
              <a:off x="8481392" y="116632"/>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主机 </a:t>
              </a:r>
              <a:r>
                <a:rPr kumimoji="1" lang="en-US" altLang="zh-CN" sz="1800" b="1" dirty="0">
                  <a:solidFill>
                    <a:srgbClr val="0000CC"/>
                  </a:solidFill>
                  <a:latin typeface="+mn-lt"/>
                  <a:ea typeface="黑体" panose="02010609060101010101" pitchFamily="2" charset="-122"/>
                </a:rPr>
                <a:t>H</a:t>
              </a:r>
              <a:r>
                <a:rPr kumimoji="1" lang="en-US" altLang="zh-CN" sz="1800" b="1" baseline="-25000" dirty="0">
                  <a:solidFill>
                    <a:srgbClr val="0000CC"/>
                  </a:solidFill>
                  <a:latin typeface="+mn-lt"/>
                  <a:ea typeface="黑体" panose="02010609060101010101" pitchFamily="2" charset="-122"/>
                </a:rPr>
                <a:t>2</a:t>
              </a:r>
              <a:endParaRPr kumimoji="1" lang="en-US" altLang="zh-CN" sz="1800" b="1" dirty="0">
                <a:solidFill>
                  <a:srgbClr val="0000CC"/>
                </a:solidFill>
                <a:latin typeface="+mn-lt"/>
                <a:ea typeface="黑体" panose="02010609060101010101" pitchFamily="2" charset="-122"/>
              </a:endParaRPr>
            </a:p>
          </p:txBody>
        </p:sp>
        <p:sp>
          <p:nvSpPr>
            <p:cNvPr id="125" name="Line 15"/>
            <p:cNvSpPr>
              <a:spLocks noChangeShapeType="1"/>
            </p:cNvSpPr>
            <p:nvPr/>
          </p:nvSpPr>
          <p:spPr bwMode="auto">
            <a:xfrm>
              <a:off x="3566848" y="1773238"/>
              <a:ext cx="2462742"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6" name="Freeform 16"/>
            <p:cNvSpPr/>
            <p:nvPr/>
          </p:nvSpPr>
          <p:spPr bwMode="auto">
            <a:xfrm flipH="1">
              <a:off x="6540368" y="1239838"/>
              <a:ext cx="254529"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7" name="Freeform 17"/>
            <p:cNvSpPr/>
            <p:nvPr/>
          </p:nvSpPr>
          <p:spPr bwMode="auto">
            <a:xfrm flipH="1">
              <a:off x="3635639" y="1239839"/>
              <a:ext cx="185738" cy="53498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8" name="Text Box 18"/>
            <p:cNvSpPr txBox="1">
              <a:spLocks noChangeArrowheads="1"/>
            </p:cNvSpPr>
            <p:nvPr/>
          </p:nvSpPr>
          <p:spPr bwMode="auto">
            <a:xfrm>
              <a:off x="2768865" y="679451"/>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baseline="-25000">
                <a:solidFill>
                  <a:srgbClr val="0000CC"/>
                </a:solidFill>
                <a:latin typeface="+mn-lt"/>
                <a:ea typeface="黑体" panose="02010609060101010101" pitchFamily="2" charset="-122"/>
              </a:endParaRPr>
            </a:p>
          </p:txBody>
        </p:sp>
        <p:pic>
          <p:nvPicPr>
            <p:cNvPr id="129"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908" y="496888"/>
              <a:ext cx="926967"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2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9331" y="985839"/>
              <a:ext cx="835819"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1" name="Picture 2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843169" y="477838"/>
              <a:ext cx="92524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1290" y="963614"/>
              <a:ext cx="834098"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33" name="AutoShape 23"/>
            <p:cNvSpPr>
              <a:spLocks noChangeArrowheads="1"/>
            </p:cNvSpPr>
            <p:nvPr/>
          </p:nvSpPr>
          <p:spPr bwMode="auto">
            <a:xfrm flipV="1">
              <a:off x="1084633" y="548679"/>
              <a:ext cx="1716909" cy="348258"/>
            </a:xfrm>
            <a:prstGeom prst="wedgeRoundRectCallout">
              <a:avLst>
                <a:gd name="adj1" fmla="val -53217"/>
                <a:gd name="adj2" fmla="val -195611"/>
                <a:gd name="adj3" fmla="val 16667"/>
              </a:avLst>
            </a:prstGeom>
            <a:solidFill>
              <a:srgbClr val="66FFFF"/>
            </a:solidFill>
            <a:ln w="9525">
              <a:solidFill>
                <a:schemeClr val="tx1"/>
              </a:solidFill>
              <a:miter lim="800000"/>
            </a:ln>
            <a:effectLst/>
          </p:spPr>
          <p:txBody>
            <a:bodyPr rot="10800000" wrap="none" anchor="ctr"/>
            <a:lstStyle/>
            <a:p>
              <a:pPr algn="ctr"/>
              <a:r>
                <a:rPr kumimoji="1" lang="en-US" altLang="zh-CN" b="1" dirty="0" smtClean="0">
                  <a:solidFill>
                    <a:srgbClr val="0000CC"/>
                  </a:solidFill>
                  <a:ea typeface="黑体" panose="02010609060101010101" pitchFamily="2" charset="-122"/>
                </a:rPr>
                <a:t>HA </a:t>
              </a:r>
              <a:r>
                <a:rPr kumimoji="1" lang="zh-CN" altLang="en-US" b="1" dirty="0" smtClean="0">
                  <a:solidFill>
                    <a:srgbClr val="0000CC"/>
                  </a:solidFill>
                  <a:ea typeface="黑体" panose="02010609060101010101" pitchFamily="2" charset="-122"/>
                </a:rPr>
                <a:t>为</a:t>
              </a:r>
              <a:r>
                <a:rPr kumimoji="1" lang="zh-CN" altLang="en-US" b="1" dirty="0">
                  <a:solidFill>
                    <a:srgbClr val="0000CC"/>
                  </a:solidFill>
                  <a:ea typeface="黑体" panose="02010609060101010101" pitchFamily="2" charset="-122"/>
                </a:rPr>
                <a:t>硬件地址</a:t>
              </a:r>
              <a:endParaRPr kumimoji="1" lang="zh-CN" altLang="en-US" b="1" dirty="0">
                <a:solidFill>
                  <a:srgbClr val="0000CC"/>
                </a:solidFill>
                <a:ea typeface="黑体" panose="02010609060101010101" pitchFamily="2" charset="-122"/>
              </a:endParaRPr>
            </a:p>
          </p:txBody>
        </p:sp>
        <p:sp>
          <p:nvSpPr>
            <p:cNvPr id="134" name="Text Box 25"/>
            <p:cNvSpPr txBox="1">
              <a:spLocks noChangeArrowheads="1"/>
            </p:cNvSpPr>
            <p:nvPr/>
          </p:nvSpPr>
          <p:spPr bwMode="auto">
            <a:xfrm>
              <a:off x="5673594" y="685801"/>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路由器 </a:t>
              </a:r>
              <a:r>
                <a:rPr kumimoji="1" lang="en-US" altLang="zh-CN" sz="1800" b="1" dirty="0">
                  <a:solidFill>
                    <a:srgbClr val="0000CC"/>
                  </a:solidFill>
                  <a:latin typeface="+mn-lt"/>
                  <a:ea typeface="黑体" panose="02010609060101010101" pitchFamily="2" charset="-122"/>
                </a:rPr>
                <a:t>R</a:t>
              </a:r>
              <a:r>
                <a:rPr kumimoji="1" lang="en-US" altLang="zh-CN" sz="1800" b="1" baseline="-25000" dirty="0">
                  <a:solidFill>
                    <a:srgbClr val="0000CC"/>
                  </a:solidFill>
                  <a:latin typeface="+mn-lt"/>
                  <a:ea typeface="黑体" panose="02010609060101010101" pitchFamily="2" charset="-122"/>
                </a:rPr>
                <a:t>2</a:t>
              </a:r>
              <a:endParaRPr kumimoji="1" lang="en-US" altLang="zh-CN" sz="1800" b="1" baseline="-25000" dirty="0">
                <a:solidFill>
                  <a:srgbClr val="0000CC"/>
                </a:solidFill>
                <a:latin typeface="+mn-lt"/>
                <a:ea typeface="黑体" panose="02010609060101010101" pitchFamily="2" charset="-122"/>
              </a:endParaRPr>
            </a:p>
          </p:txBody>
        </p:sp>
        <p:sp>
          <p:nvSpPr>
            <p:cNvPr id="135" name="Text Box 26"/>
            <p:cNvSpPr txBox="1">
              <a:spLocks noChangeArrowheads="1"/>
            </p:cNvSpPr>
            <p:nvPr/>
          </p:nvSpPr>
          <p:spPr bwMode="auto">
            <a:xfrm>
              <a:off x="8726223"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36" name="Text Box 27"/>
            <p:cNvSpPr txBox="1">
              <a:spLocks noChangeArrowheads="1"/>
            </p:cNvSpPr>
            <p:nvPr/>
          </p:nvSpPr>
          <p:spPr bwMode="auto">
            <a:xfrm>
              <a:off x="304404" y="5603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37" name="Text Box 28"/>
            <p:cNvSpPr txBox="1">
              <a:spLocks noChangeArrowheads="1"/>
            </p:cNvSpPr>
            <p:nvPr/>
          </p:nvSpPr>
          <p:spPr bwMode="auto">
            <a:xfrm>
              <a:off x="9061583" y="544513"/>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38" name="Text Box 29"/>
            <p:cNvSpPr txBox="1">
              <a:spLocks noChangeArrowheads="1"/>
            </p:cNvSpPr>
            <p:nvPr/>
          </p:nvSpPr>
          <p:spPr bwMode="auto">
            <a:xfrm>
              <a:off x="1320800"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sp>
          <p:nvSpPr>
            <p:cNvPr id="139" name="Text Box 30"/>
            <p:cNvSpPr txBox="1">
              <a:spLocks noChangeArrowheads="1"/>
            </p:cNvSpPr>
            <p:nvPr/>
          </p:nvSpPr>
          <p:spPr bwMode="auto">
            <a:xfrm>
              <a:off x="4380310"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sp>
          <p:nvSpPr>
            <p:cNvPr id="140" name="Text Box 31"/>
            <p:cNvSpPr txBox="1">
              <a:spLocks noChangeArrowheads="1"/>
            </p:cNvSpPr>
            <p:nvPr/>
          </p:nvSpPr>
          <p:spPr bwMode="auto">
            <a:xfrm>
              <a:off x="7644474"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grpSp>
      <p:grpSp>
        <p:nvGrpSpPr>
          <p:cNvPr id="141" name="组合 140"/>
          <p:cNvGrpSpPr/>
          <p:nvPr/>
        </p:nvGrpSpPr>
        <p:grpSpPr>
          <a:xfrm>
            <a:off x="39556" y="2035176"/>
            <a:ext cx="9881923" cy="4352369"/>
            <a:chOff x="39556" y="2035176"/>
            <a:chExt cx="9881923" cy="4352369"/>
          </a:xfrm>
        </p:grpSpPr>
        <p:sp>
          <p:nvSpPr>
            <p:cNvPr id="142" name="Freeform 77"/>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3" name="Freeform 78"/>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4" name="Line 79"/>
            <p:cNvSpPr>
              <a:spLocks noChangeShapeType="1"/>
            </p:cNvSpPr>
            <p:nvPr/>
          </p:nvSpPr>
          <p:spPr bwMode="auto">
            <a:xfrm rot="-5400000">
              <a:off x="8812081"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5" name="Line 80"/>
            <p:cNvSpPr>
              <a:spLocks noChangeShapeType="1"/>
            </p:cNvSpPr>
            <p:nvPr/>
          </p:nvSpPr>
          <p:spPr bwMode="auto">
            <a:xfrm rot="-5400000">
              <a:off x="230320"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6" name="AutoShape 81"/>
            <p:cNvSpPr>
              <a:spLocks noChangeArrowheads="1"/>
            </p:cNvSpPr>
            <p:nvPr/>
          </p:nvSpPr>
          <p:spPr bwMode="auto">
            <a:xfrm>
              <a:off x="2476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7" name="AutoShape 82"/>
            <p:cNvSpPr>
              <a:spLocks noChangeArrowheads="1"/>
            </p:cNvSpPr>
            <p:nvPr/>
          </p:nvSpPr>
          <p:spPr bwMode="auto">
            <a:xfrm>
              <a:off x="2889250" y="3382963"/>
              <a:ext cx="742950" cy="19050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8" name="AutoShape 83"/>
            <p:cNvSpPr>
              <a:spLocks noChangeArrowheads="1"/>
            </p:cNvSpPr>
            <p:nvPr/>
          </p:nvSpPr>
          <p:spPr bwMode="auto">
            <a:xfrm>
              <a:off x="88328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9" name="AutoShape 84"/>
            <p:cNvSpPr>
              <a:spLocks noChangeArrowheads="1"/>
            </p:cNvSpPr>
            <p:nvPr/>
          </p:nvSpPr>
          <p:spPr bwMode="auto">
            <a:xfrm>
              <a:off x="5776781" y="3611563"/>
              <a:ext cx="742950" cy="16764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150" name="Group 85"/>
            <p:cNvGrpSpPr/>
            <p:nvPr/>
          </p:nvGrpSpPr>
          <p:grpSpPr bwMode="auto">
            <a:xfrm>
              <a:off x="39556" y="2420938"/>
              <a:ext cx="9881923" cy="2438400"/>
              <a:chOff x="96" y="1056"/>
              <a:chExt cx="5472" cy="1536"/>
            </a:xfrm>
            <a:solidFill>
              <a:srgbClr val="FFFF66"/>
            </a:solidFill>
          </p:grpSpPr>
          <p:sp>
            <p:nvSpPr>
              <p:cNvPr id="209" name="Oval 86"/>
              <p:cNvSpPr>
                <a:spLocks noChangeArrowheads="1"/>
              </p:cNvSpPr>
              <p:nvPr/>
            </p:nvSpPr>
            <p:spPr bwMode="auto">
              <a:xfrm>
                <a:off x="3662" y="1674"/>
                <a:ext cx="1906" cy="756"/>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0" name="Oval 87"/>
              <p:cNvSpPr>
                <a:spLocks noChangeArrowheads="1"/>
              </p:cNvSpPr>
              <p:nvPr/>
            </p:nvSpPr>
            <p:spPr bwMode="auto">
              <a:xfrm>
                <a:off x="96" y="1430"/>
                <a:ext cx="1870" cy="760"/>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1" name="Oval 88"/>
              <p:cNvSpPr>
                <a:spLocks noChangeArrowheads="1"/>
              </p:cNvSpPr>
              <p:nvPr/>
            </p:nvSpPr>
            <p:spPr bwMode="auto">
              <a:xfrm>
                <a:off x="3365" y="1163"/>
                <a:ext cx="1903"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2" name="Oval 89"/>
              <p:cNvSpPr>
                <a:spLocks noChangeArrowheads="1"/>
              </p:cNvSpPr>
              <p:nvPr/>
            </p:nvSpPr>
            <p:spPr bwMode="auto">
              <a:xfrm>
                <a:off x="2365" y="1821"/>
                <a:ext cx="1900" cy="77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3" name="Oval 90"/>
              <p:cNvSpPr>
                <a:spLocks noChangeArrowheads="1"/>
              </p:cNvSpPr>
              <p:nvPr/>
            </p:nvSpPr>
            <p:spPr bwMode="auto">
              <a:xfrm>
                <a:off x="729" y="1752"/>
                <a:ext cx="1900"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4" name="Oval 91"/>
              <p:cNvSpPr>
                <a:spLocks noChangeArrowheads="1"/>
              </p:cNvSpPr>
              <p:nvPr/>
            </p:nvSpPr>
            <p:spPr bwMode="auto">
              <a:xfrm>
                <a:off x="2197" y="1056"/>
                <a:ext cx="1870" cy="758"/>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5" name="Oval 92"/>
              <p:cNvSpPr>
                <a:spLocks noChangeArrowheads="1"/>
              </p:cNvSpPr>
              <p:nvPr/>
            </p:nvSpPr>
            <p:spPr bwMode="auto">
              <a:xfrm>
                <a:off x="996" y="1056"/>
                <a:ext cx="1867"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6" name="Oval 93"/>
              <p:cNvSpPr>
                <a:spLocks noChangeArrowheads="1"/>
              </p:cNvSpPr>
              <p:nvPr/>
            </p:nvSpPr>
            <p:spPr bwMode="auto">
              <a:xfrm>
                <a:off x="597" y="1226"/>
                <a:ext cx="4536" cy="106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151" name="Line 94"/>
            <p:cNvSpPr>
              <a:spLocks noChangeShapeType="1"/>
            </p:cNvSpPr>
            <p:nvPr/>
          </p:nvSpPr>
          <p:spPr bwMode="auto">
            <a:xfrm>
              <a:off x="165100" y="5440363"/>
              <a:ext cx="280670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152" name="Group 95"/>
            <p:cNvGrpSpPr/>
            <p:nvPr/>
          </p:nvGrpSpPr>
          <p:grpSpPr bwMode="auto">
            <a:xfrm>
              <a:off x="247650" y="2420938"/>
              <a:ext cx="742950" cy="1447800"/>
              <a:chOff x="672" y="528"/>
              <a:chExt cx="432" cy="912"/>
            </a:xfrm>
          </p:grpSpPr>
          <p:sp>
            <p:nvSpPr>
              <p:cNvPr id="206" name="AutoShape 9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7" name="AutoShape 9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8" name="AutoShape 9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53" name="Text Box 99"/>
            <p:cNvSpPr txBox="1">
              <a:spLocks noChangeArrowheads="1"/>
            </p:cNvSpPr>
            <p:nvPr/>
          </p:nvSpPr>
          <p:spPr bwMode="auto">
            <a:xfrm>
              <a:off x="287206" y="34305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54" name="Text Box 100"/>
            <p:cNvSpPr txBox="1">
              <a:spLocks noChangeArrowheads="1"/>
            </p:cNvSpPr>
            <p:nvPr/>
          </p:nvSpPr>
          <p:spPr bwMode="auto">
            <a:xfrm>
              <a:off x="233892" y="48498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55" name="Text Box 101"/>
            <p:cNvSpPr txBox="1">
              <a:spLocks noChangeArrowheads="1"/>
            </p:cNvSpPr>
            <p:nvPr/>
          </p:nvSpPr>
          <p:spPr bwMode="auto">
            <a:xfrm>
              <a:off x="5226448" y="48117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56" name="Text Box 102"/>
            <p:cNvSpPr txBox="1">
              <a:spLocks noChangeArrowheads="1"/>
            </p:cNvSpPr>
            <p:nvPr/>
          </p:nvSpPr>
          <p:spPr bwMode="auto">
            <a:xfrm>
              <a:off x="3604683"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57" name="Text Box 103"/>
            <p:cNvSpPr txBox="1">
              <a:spLocks noChangeArrowheads="1"/>
            </p:cNvSpPr>
            <p:nvPr/>
          </p:nvSpPr>
          <p:spPr bwMode="auto">
            <a:xfrm>
              <a:off x="2311400"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58" name="Line 104"/>
            <p:cNvSpPr>
              <a:spLocks noChangeShapeType="1"/>
            </p:cNvSpPr>
            <p:nvPr/>
          </p:nvSpPr>
          <p:spPr bwMode="auto">
            <a:xfrm>
              <a:off x="908050" y="3611563"/>
              <a:ext cx="20637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9" name="Line 105"/>
            <p:cNvSpPr>
              <a:spLocks noChangeShapeType="1"/>
            </p:cNvSpPr>
            <p:nvPr/>
          </p:nvSpPr>
          <p:spPr bwMode="auto">
            <a:xfrm>
              <a:off x="6438900" y="5440363"/>
              <a:ext cx="32194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0" name="Text Box 106"/>
            <p:cNvSpPr txBox="1">
              <a:spLocks noChangeArrowheads="1"/>
            </p:cNvSpPr>
            <p:nvPr/>
          </p:nvSpPr>
          <p:spPr bwMode="auto">
            <a:xfrm>
              <a:off x="6507692" y="47990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61" name="Text Box 107"/>
            <p:cNvSpPr txBox="1">
              <a:spLocks noChangeArrowheads="1"/>
            </p:cNvSpPr>
            <p:nvPr/>
          </p:nvSpPr>
          <p:spPr bwMode="auto">
            <a:xfrm>
              <a:off x="8805333" y="4814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62" name="Text Box 108"/>
            <p:cNvSpPr txBox="1">
              <a:spLocks noChangeArrowheads="1"/>
            </p:cNvSpPr>
            <p:nvPr/>
          </p:nvSpPr>
          <p:spPr bwMode="auto">
            <a:xfrm>
              <a:off x="6507692" y="37099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63" name="Text Box 109"/>
            <p:cNvSpPr txBox="1">
              <a:spLocks noChangeArrowheads="1"/>
            </p:cNvSpPr>
            <p:nvPr/>
          </p:nvSpPr>
          <p:spPr bwMode="auto">
            <a:xfrm>
              <a:off x="116946" y="20605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64" name="Text Box 110"/>
            <p:cNvSpPr txBox="1">
              <a:spLocks noChangeArrowheads="1"/>
            </p:cNvSpPr>
            <p:nvPr/>
          </p:nvSpPr>
          <p:spPr bwMode="auto">
            <a:xfrm>
              <a:off x="8702146" y="20351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65" name="AutoShape 111"/>
            <p:cNvSpPr>
              <a:spLocks noChangeArrowheads="1"/>
            </p:cNvSpPr>
            <p:nvPr/>
          </p:nvSpPr>
          <p:spPr bwMode="auto">
            <a:xfrm>
              <a:off x="2889250" y="3259138"/>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6" name="Text Box 112"/>
            <p:cNvSpPr txBox="1">
              <a:spLocks noChangeArrowheads="1"/>
            </p:cNvSpPr>
            <p:nvPr/>
          </p:nvSpPr>
          <p:spPr bwMode="auto">
            <a:xfrm>
              <a:off x="2834217" y="28876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67" name="Text Box 113"/>
            <p:cNvSpPr txBox="1">
              <a:spLocks noChangeArrowheads="1"/>
            </p:cNvSpPr>
            <p:nvPr/>
          </p:nvSpPr>
          <p:spPr bwMode="auto">
            <a:xfrm>
              <a:off x="4485217" y="4186239"/>
              <a:ext cx="2410468" cy="461665"/>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IP </a:t>
              </a:r>
              <a:r>
                <a:rPr kumimoji="1" lang="zh-CN" altLang="en-US" sz="2400" b="1">
                  <a:solidFill>
                    <a:srgbClr val="0000CC"/>
                  </a:solidFill>
                  <a:latin typeface="+mn-lt"/>
                  <a:ea typeface="黑体" panose="02010609060101010101" pitchFamily="2" charset="-122"/>
                </a:rPr>
                <a:t>层上的互联网</a:t>
              </a:r>
              <a:endParaRPr kumimoji="1" lang="zh-CN" altLang="en-US" sz="2400" b="1">
                <a:solidFill>
                  <a:srgbClr val="0000CC"/>
                </a:solidFill>
                <a:latin typeface="+mn-lt"/>
                <a:ea typeface="黑体" panose="02010609060101010101" pitchFamily="2" charset="-122"/>
              </a:endParaRPr>
            </a:p>
          </p:txBody>
        </p:sp>
        <p:sp>
          <p:nvSpPr>
            <p:cNvPr id="168" name="Text Box 114"/>
            <p:cNvSpPr txBox="1">
              <a:spLocks noChangeArrowheads="1"/>
            </p:cNvSpPr>
            <p:nvPr/>
          </p:nvSpPr>
          <p:spPr bwMode="auto">
            <a:xfrm>
              <a:off x="1073150" y="594836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endParaRPr kumimoji="1" lang="zh-CN" altLang="en-US" sz="1800" b="1">
                <a:solidFill>
                  <a:srgbClr val="0000CC"/>
                </a:solidFill>
                <a:latin typeface="+mn-lt"/>
                <a:ea typeface="黑体" panose="02010609060101010101" pitchFamily="2" charset="-122"/>
              </a:endParaRPr>
            </a:p>
          </p:txBody>
        </p:sp>
        <p:grpSp>
          <p:nvGrpSpPr>
            <p:cNvPr id="169" name="Group 115"/>
            <p:cNvGrpSpPr/>
            <p:nvPr/>
          </p:nvGrpSpPr>
          <p:grpSpPr bwMode="auto">
            <a:xfrm>
              <a:off x="8832850" y="2420938"/>
              <a:ext cx="742950" cy="1447800"/>
              <a:chOff x="672" y="528"/>
              <a:chExt cx="432" cy="912"/>
            </a:xfrm>
          </p:grpSpPr>
          <p:sp>
            <p:nvSpPr>
              <p:cNvPr id="203" name="AutoShape 11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4" name="AutoShape 11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5" name="AutoShape 11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70" name="Text Box 119"/>
            <p:cNvSpPr txBox="1">
              <a:spLocks noChangeArrowheads="1"/>
            </p:cNvSpPr>
            <p:nvPr/>
          </p:nvSpPr>
          <p:spPr bwMode="auto">
            <a:xfrm>
              <a:off x="8886165" y="3435351"/>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71" name="Text Box 120"/>
            <p:cNvSpPr txBox="1">
              <a:spLocks noChangeArrowheads="1"/>
            </p:cNvSpPr>
            <p:nvPr/>
          </p:nvSpPr>
          <p:spPr bwMode="auto">
            <a:xfrm>
              <a:off x="3597804"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72" name="Text Box 121"/>
            <p:cNvSpPr txBox="1">
              <a:spLocks noChangeArrowheads="1"/>
            </p:cNvSpPr>
            <p:nvPr/>
          </p:nvSpPr>
          <p:spPr bwMode="auto">
            <a:xfrm>
              <a:off x="247650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73" name="Line 122"/>
            <p:cNvSpPr>
              <a:spLocks noChangeShapeType="1"/>
            </p:cNvSpPr>
            <p:nvPr/>
          </p:nvSpPr>
          <p:spPr bwMode="auto">
            <a:xfrm>
              <a:off x="3549650" y="3611563"/>
              <a:ext cx="22288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4" name="AutoShape 123"/>
            <p:cNvSpPr>
              <a:spLocks noChangeArrowheads="1"/>
            </p:cNvSpPr>
            <p:nvPr/>
          </p:nvSpPr>
          <p:spPr bwMode="auto">
            <a:xfrm>
              <a:off x="5776781" y="3230563"/>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5" name="Line 124"/>
            <p:cNvSpPr>
              <a:spLocks noChangeShapeType="1"/>
            </p:cNvSpPr>
            <p:nvPr/>
          </p:nvSpPr>
          <p:spPr bwMode="auto">
            <a:xfrm>
              <a:off x="6438900" y="3611563"/>
              <a:ext cx="23939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6" name="Text Box 125"/>
            <p:cNvSpPr txBox="1">
              <a:spLocks noChangeArrowheads="1"/>
            </p:cNvSpPr>
            <p:nvPr/>
          </p:nvSpPr>
          <p:spPr bwMode="auto">
            <a:xfrm>
              <a:off x="536575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77" name="Line 126"/>
            <p:cNvSpPr>
              <a:spLocks noChangeShapeType="1"/>
            </p:cNvSpPr>
            <p:nvPr/>
          </p:nvSpPr>
          <p:spPr bwMode="auto">
            <a:xfrm>
              <a:off x="3632200" y="5440363"/>
              <a:ext cx="20637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8" name="Freeform 127"/>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9" name="Freeform 128"/>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0" name="Text Box 129"/>
            <p:cNvSpPr txBox="1">
              <a:spLocks noChangeArrowheads="1"/>
            </p:cNvSpPr>
            <p:nvPr/>
          </p:nvSpPr>
          <p:spPr bwMode="auto">
            <a:xfrm>
              <a:off x="5652956" y="28622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grpSp>
          <p:nvGrpSpPr>
            <p:cNvPr id="181" name="Group 130"/>
            <p:cNvGrpSpPr/>
            <p:nvPr/>
          </p:nvGrpSpPr>
          <p:grpSpPr bwMode="auto">
            <a:xfrm>
              <a:off x="1238250" y="3154363"/>
              <a:ext cx="1568450" cy="381000"/>
              <a:chOff x="1632" y="2688"/>
              <a:chExt cx="912" cy="240"/>
            </a:xfrm>
          </p:grpSpPr>
          <p:sp>
            <p:nvSpPr>
              <p:cNvPr id="201" name="Rectangle 131"/>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dirty="0">
                    <a:solidFill>
                      <a:srgbClr val="0000CC"/>
                    </a:solidFill>
                    <a:latin typeface="+mn-lt"/>
                    <a:ea typeface="黑体" panose="02010609060101010101" pitchFamily="2" charset="-122"/>
                  </a:rPr>
                  <a:t>  IP</a:t>
                </a:r>
                <a:r>
                  <a:rPr kumimoji="1" lang="en-US" altLang="zh-CN" sz="1800" b="1" baseline="-25000" dirty="0">
                    <a:solidFill>
                      <a:srgbClr val="0000CC"/>
                    </a:solidFill>
                    <a:latin typeface="+mn-lt"/>
                    <a:ea typeface="黑体" panose="02010609060101010101" pitchFamily="2" charset="-122"/>
                  </a:rPr>
                  <a:t>1</a:t>
                </a:r>
                <a:r>
                  <a:rPr kumimoji="1" lang="en-US" altLang="zh-CN" sz="1800" b="1" dirty="0">
                    <a:solidFill>
                      <a:srgbClr val="0000CC"/>
                    </a:solidFill>
                    <a:latin typeface="+mn-lt"/>
                    <a:ea typeface="黑体" panose="02010609060101010101" pitchFamily="2" charset="-122"/>
                  </a:rPr>
                  <a:t> → IP</a:t>
                </a:r>
                <a:r>
                  <a:rPr kumimoji="1" lang="en-US" altLang="zh-CN" sz="1800" b="1" baseline="-25000" dirty="0">
                    <a:solidFill>
                      <a:srgbClr val="0000CC"/>
                    </a:solidFill>
                    <a:latin typeface="+mn-lt"/>
                    <a:ea typeface="黑体" panose="02010609060101010101" pitchFamily="2" charset="-122"/>
                  </a:rPr>
                  <a:t>2</a:t>
                </a:r>
                <a:endParaRPr kumimoji="1" lang="en-US" altLang="zh-CN" sz="1800" b="1" baseline="-25000" dirty="0">
                  <a:solidFill>
                    <a:srgbClr val="0000CC"/>
                  </a:solidFill>
                  <a:latin typeface="+mn-lt"/>
                  <a:ea typeface="黑体" panose="02010609060101010101" pitchFamily="2" charset="-122"/>
                </a:endParaRPr>
              </a:p>
            </p:txBody>
          </p:sp>
          <p:sp>
            <p:nvSpPr>
              <p:cNvPr id="202" name="AutoShape 132"/>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2" name="Group 133"/>
            <p:cNvGrpSpPr/>
            <p:nvPr/>
          </p:nvGrpSpPr>
          <p:grpSpPr bwMode="auto">
            <a:xfrm>
              <a:off x="4044950" y="3154363"/>
              <a:ext cx="1568450" cy="381000"/>
              <a:chOff x="1632" y="2688"/>
              <a:chExt cx="912" cy="240"/>
            </a:xfrm>
          </p:grpSpPr>
          <p:sp>
            <p:nvSpPr>
              <p:cNvPr id="199" name="Rectangle 134"/>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endParaRPr kumimoji="1" lang="en-US" altLang="zh-CN" sz="1800" b="1" baseline="-25000">
                  <a:solidFill>
                    <a:srgbClr val="0000CC"/>
                  </a:solidFill>
                  <a:latin typeface="+mn-lt"/>
                  <a:ea typeface="黑体" panose="02010609060101010101" pitchFamily="2" charset="-122"/>
                </a:endParaRPr>
              </a:p>
            </p:txBody>
          </p:sp>
          <p:sp>
            <p:nvSpPr>
              <p:cNvPr id="200" name="AutoShape 135"/>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3" name="Group 136"/>
            <p:cNvGrpSpPr/>
            <p:nvPr/>
          </p:nvGrpSpPr>
          <p:grpSpPr bwMode="auto">
            <a:xfrm>
              <a:off x="7016750" y="3154363"/>
              <a:ext cx="1568450" cy="381000"/>
              <a:chOff x="1632" y="2688"/>
              <a:chExt cx="912" cy="240"/>
            </a:xfrm>
          </p:grpSpPr>
          <p:sp>
            <p:nvSpPr>
              <p:cNvPr id="197" name="Rectangle 137"/>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endParaRPr kumimoji="1" lang="en-US" altLang="zh-CN" sz="1800" b="1" baseline="-25000">
                  <a:solidFill>
                    <a:srgbClr val="0000CC"/>
                  </a:solidFill>
                  <a:latin typeface="+mn-lt"/>
                  <a:ea typeface="黑体" panose="02010609060101010101" pitchFamily="2" charset="-122"/>
                </a:endParaRPr>
              </a:p>
            </p:txBody>
          </p:sp>
          <p:sp>
            <p:nvSpPr>
              <p:cNvPr id="198" name="AutoShape 138"/>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4" name="Group 139"/>
            <p:cNvGrpSpPr/>
            <p:nvPr/>
          </p:nvGrpSpPr>
          <p:grpSpPr bwMode="auto">
            <a:xfrm>
              <a:off x="660400" y="5592763"/>
              <a:ext cx="2146300" cy="381000"/>
              <a:chOff x="480" y="3120"/>
              <a:chExt cx="1248" cy="240"/>
            </a:xfrm>
          </p:grpSpPr>
          <p:sp>
            <p:nvSpPr>
              <p:cNvPr id="195" name="Rectangle 140"/>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baseline="-25000">
                  <a:solidFill>
                    <a:srgbClr val="0000CC"/>
                  </a:solidFill>
                  <a:latin typeface="+mn-lt"/>
                  <a:ea typeface="黑体" panose="02010609060101010101" pitchFamily="2" charset="-122"/>
                </a:endParaRPr>
              </a:p>
            </p:txBody>
          </p:sp>
          <p:sp>
            <p:nvSpPr>
              <p:cNvPr id="196" name="AutoShape 141"/>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5" name="Group 142"/>
            <p:cNvGrpSpPr/>
            <p:nvPr/>
          </p:nvGrpSpPr>
          <p:grpSpPr bwMode="auto">
            <a:xfrm>
              <a:off x="3797300" y="5592763"/>
              <a:ext cx="2146300" cy="381000"/>
              <a:chOff x="480" y="3120"/>
              <a:chExt cx="1248" cy="240"/>
            </a:xfrm>
          </p:grpSpPr>
          <p:sp>
            <p:nvSpPr>
              <p:cNvPr id="193" name="Rectangle 143"/>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baseline="-25000">
                  <a:solidFill>
                    <a:srgbClr val="0000CC"/>
                  </a:solidFill>
                  <a:latin typeface="+mn-lt"/>
                  <a:ea typeface="黑体" panose="02010609060101010101" pitchFamily="2" charset="-122"/>
                </a:endParaRPr>
              </a:p>
            </p:txBody>
          </p:sp>
          <p:sp>
            <p:nvSpPr>
              <p:cNvPr id="194" name="AutoShape 144"/>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6" name="Group 145"/>
            <p:cNvGrpSpPr/>
            <p:nvPr/>
          </p:nvGrpSpPr>
          <p:grpSpPr bwMode="auto">
            <a:xfrm>
              <a:off x="6934200" y="5592763"/>
              <a:ext cx="2146300" cy="381000"/>
              <a:chOff x="480" y="3120"/>
              <a:chExt cx="1248" cy="240"/>
            </a:xfrm>
          </p:grpSpPr>
          <p:sp>
            <p:nvSpPr>
              <p:cNvPr id="191" name="Rectangle 146"/>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baseline="-25000">
                  <a:solidFill>
                    <a:srgbClr val="0000CC"/>
                  </a:solidFill>
                  <a:latin typeface="+mn-lt"/>
                  <a:ea typeface="黑体" panose="02010609060101010101" pitchFamily="2" charset="-122"/>
                </a:endParaRPr>
              </a:p>
            </p:txBody>
          </p:sp>
          <p:sp>
            <p:nvSpPr>
              <p:cNvPr id="192" name="AutoShape 14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87" name="Text Box 148"/>
            <p:cNvSpPr txBox="1">
              <a:spLocks noChangeArrowheads="1"/>
            </p:cNvSpPr>
            <p:nvPr/>
          </p:nvSpPr>
          <p:spPr bwMode="auto">
            <a:xfrm>
              <a:off x="7429500"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endParaRPr kumimoji="1" lang="zh-CN" altLang="en-US" sz="1800" b="1">
                <a:solidFill>
                  <a:srgbClr val="0000CC"/>
                </a:solidFill>
                <a:latin typeface="+mn-lt"/>
                <a:ea typeface="黑体" panose="02010609060101010101" pitchFamily="2" charset="-122"/>
              </a:endParaRPr>
            </a:p>
          </p:txBody>
        </p:sp>
        <p:sp>
          <p:nvSpPr>
            <p:cNvPr id="188" name="Text Box 149"/>
            <p:cNvSpPr txBox="1">
              <a:spLocks noChangeArrowheads="1"/>
            </p:cNvSpPr>
            <p:nvPr/>
          </p:nvSpPr>
          <p:spPr bwMode="auto">
            <a:xfrm>
              <a:off x="4308079"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endParaRPr kumimoji="1" lang="zh-CN" altLang="en-US" sz="1800" b="1">
                <a:solidFill>
                  <a:srgbClr val="0000CC"/>
                </a:solidFill>
                <a:latin typeface="+mn-lt"/>
                <a:ea typeface="黑体" panose="02010609060101010101" pitchFamily="2" charset="-122"/>
              </a:endParaRPr>
            </a:p>
          </p:txBody>
        </p:sp>
        <p:sp>
          <p:nvSpPr>
            <p:cNvPr id="189"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ln>
            <a:effectLst/>
          </p:spPr>
          <p:txBody>
            <a:bodyPr rot="10800000" wrap="none" anchor="ctr"/>
            <a:lstStyle/>
            <a:p>
              <a:pPr algn="ctr"/>
              <a:endParaRPr kumimoji="1" lang="zh-CN" altLang="zh-CN" sz="1800" b="1">
                <a:solidFill>
                  <a:srgbClr val="0000CC"/>
                </a:solidFill>
                <a:latin typeface="+mn-lt"/>
                <a:ea typeface="黑体" panose="02010609060101010101" pitchFamily="2" charset="-122"/>
              </a:endParaRPr>
            </a:p>
          </p:txBody>
        </p:sp>
        <p:sp>
          <p:nvSpPr>
            <p:cNvPr id="190" name="Text Box 151"/>
            <p:cNvSpPr txBox="1">
              <a:spLocks noChangeArrowheads="1"/>
            </p:cNvSpPr>
            <p:nvPr/>
          </p:nvSpPr>
          <p:spPr bwMode="auto">
            <a:xfrm>
              <a:off x="2270125" y="2316163"/>
              <a:ext cx="11599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 </a:t>
              </a:r>
              <a:r>
                <a:rPr kumimoji="1" lang="zh-CN" altLang="en-US" sz="1800" b="1">
                  <a:solidFill>
                    <a:srgbClr val="0000CC"/>
                  </a:solidFill>
                  <a:latin typeface="+mn-lt"/>
                  <a:ea typeface="黑体" panose="02010609060101010101" pitchFamily="2" charset="-122"/>
                </a:rPr>
                <a:t>数据报</a:t>
              </a:r>
              <a:endParaRPr kumimoji="1" lang="zh-CN" altLang="en-US" sz="1800" b="1">
                <a:solidFill>
                  <a:srgbClr val="0000CC"/>
                </a:solidFill>
                <a:latin typeface="+mn-lt"/>
                <a:ea typeface="黑体" panose="02010609060101010101" pitchFamily="2" charset="-122"/>
              </a:endParaRPr>
            </a:p>
          </p:txBody>
        </p:sp>
      </p:grpSp>
      <p:sp>
        <p:nvSpPr>
          <p:cNvPr id="455797" name="Line 117"/>
          <p:cNvSpPr>
            <a:spLocks noChangeShapeType="1"/>
          </p:cNvSpPr>
          <p:nvPr/>
        </p:nvSpPr>
        <p:spPr bwMode="auto">
          <a:xfrm>
            <a:off x="662121" y="3500438"/>
            <a:ext cx="2574528" cy="0"/>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55798" name="Line 118"/>
          <p:cNvSpPr>
            <a:spLocks noChangeShapeType="1"/>
          </p:cNvSpPr>
          <p:nvPr/>
        </p:nvSpPr>
        <p:spPr bwMode="auto">
          <a:xfrm>
            <a:off x="3470539" y="3500438"/>
            <a:ext cx="2574529" cy="0"/>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55799" name="Line 119"/>
          <p:cNvSpPr>
            <a:spLocks noChangeShapeType="1"/>
          </p:cNvSpPr>
          <p:nvPr/>
        </p:nvSpPr>
        <p:spPr bwMode="auto">
          <a:xfrm>
            <a:off x="6435460" y="3500438"/>
            <a:ext cx="2574529" cy="0"/>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455787"/>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455797"/>
                                        </p:tgtEl>
                                        <p:attrNameLst>
                                          <p:attrName>style.visibility</p:attrName>
                                        </p:attrNameLst>
                                      </p:cBhvr>
                                      <p:to>
                                        <p:strVal val="visible"/>
                                      </p:to>
                                    </p:set>
                                    <p:animEffect transition="in" filter="wipe(left)">
                                      <p:cBhvr>
                                        <p:cTn id="10" dur="1000"/>
                                        <p:tgtEl>
                                          <p:spTgt spid="455797"/>
                                        </p:tgtEl>
                                      </p:cBhvr>
                                    </p:animEffect>
                                  </p:childTnLst>
                                </p:cTn>
                              </p:par>
                            </p:childTnLst>
                          </p:cTn>
                        </p:par>
                        <p:par>
                          <p:cTn id="11" fill="hold">
                            <p:stCondLst>
                              <p:cond delay="2000"/>
                            </p:stCondLst>
                            <p:childTnLst>
                              <p:par>
                                <p:cTn id="12" presetID="22" presetClass="entr" presetSubtype="8" fill="hold" grpId="0" nodeType="afterEffect">
                                  <p:stCondLst>
                                    <p:cond delay="500"/>
                                  </p:stCondLst>
                                  <p:childTnLst>
                                    <p:set>
                                      <p:cBhvr>
                                        <p:cTn id="13" dur="1" fill="hold">
                                          <p:stCondLst>
                                            <p:cond delay="0"/>
                                          </p:stCondLst>
                                        </p:cTn>
                                        <p:tgtEl>
                                          <p:spTgt spid="455798"/>
                                        </p:tgtEl>
                                        <p:attrNameLst>
                                          <p:attrName>style.visibility</p:attrName>
                                        </p:attrNameLst>
                                      </p:cBhvr>
                                      <p:to>
                                        <p:strVal val="visible"/>
                                      </p:to>
                                    </p:set>
                                    <p:animEffect transition="in" filter="wipe(left)">
                                      <p:cBhvr>
                                        <p:cTn id="14" dur="1000"/>
                                        <p:tgtEl>
                                          <p:spTgt spid="455798"/>
                                        </p:tgtEl>
                                      </p:cBhvr>
                                    </p:animEffect>
                                  </p:childTnLst>
                                </p:cTn>
                              </p:par>
                            </p:childTnLst>
                          </p:cTn>
                        </p:par>
                        <p:par>
                          <p:cTn id="15" fill="hold">
                            <p:stCondLst>
                              <p:cond delay="3500"/>
                            </p:stCondLst>
                            <p:childTnLst>
                              <p:par>
                                <p:cTn id="16" presetID="22" presetClass="entr" presetSubtype="8" fill="hold" grpId="0" nodeType="afterEffect">
                                  <p:stCondLst>
                                    <p:cond delay="500"/>
                                  </p:stCondLst>
                                  <p:childTnLst>
                                    <p:set>
                                      <p:cBhvr>
                                        <p:cTn id="17" dur="1" fill="hold">
                                          <p:stCondLst>
                                            <p:cond delay="0"/>
                                          </p:stCondLst>
                                        </p:cTn>
                                        <p:tgtEl>
                                          <p:spTgt spid="455799"/>
                                        </p:tgtEl>
                                        <p:attrNameLst>
                                          <p:attrName>style.visibility</p:attrName>
                                        </p:attrNameLst>
                                      </p:cBhvr>
                                      <p:to>
                                        <p:strVal val="visible"/>
                                      </p:to>
                                    </p:set>
                                    <p:animEffect transition="in" filter="wipe(left)">
                                      <p:cBhvr>
                                        <p:cTn id="18" dur="1000"/>
                                        <p:tgtEl>
                                          <p:spTgt spid="455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787" grpId="0" animBg="1"/>
      <p:bldP spid="455797" grpId="0" animBg="1"/>
      <p:bldP spid="455798" grpId="0" animBg="1"/>
      <p:bldP spid="45579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835" name="Text Box 107"/>
          <p:cNvSpPr txBox="1">
            <a:spLocks noChangeArrowheads="1"/>
          </p:cNvSpPr>
          <p:nvPr/>
        </p:nvSpPr>
        <p:spPr bwMode="auto">
          <a:xfrm>
            <a:off x="2952618" y="52389"/>
            <a:ext cx="4448654" cy="523220"/>
          </a:xfrm>
          <a:prstGeom prst="rect">
            <a:avLst/>
          </a:prstGeom>
          <a:solidFill>
            <a:srgbClr val="FFFF00"/>
          </a:solidFill>
          <a:ln w="9525">
            <a:solidFill>
              <a:srgbClr val="333399"/>
            </a:solidFill>
            <a:miter lim="800000"/>
          </a:ln>
          <a:effectLst/>
        </p:spPr>
        <p:txBody>
          <a:bodyPr wrap="none">
            <a:spAutoFit/>
          </a:bodyPr>
          <a:lstStyle>
            <a:defPPr>
              <a:defRPr lang="en-US"/>
            </a:defPPr>
            <a:lvl1pPr>
              <a:defRPr sz="2800" b="1">
                <a:solidFill>
                  <a:srgbClr val="000099"/>
                </a:solidFill>
                <a:latin typeface="+mn-lt"/>
                <a:ea typeface="黑体" panose="02010609060101010101" pitchFamily="2" charset="-122"/>
              </a:defRPr>
            </a:lvl1pPr>
          </a:lstStyle>
          <a:p>
            <a:r>
              <a:rPr lang="zh-CN" altLang="en-US"/>
              <a:t>在链路上看 </a:t>
            </a:r>
            <a:r>
              <a:rPr lang="en-US" altLang="zh-CN"/>
              <a:t>MAC </a:t>
            </a:r>
            <a:r>
              <a:rPr lang="zh-CN" altLang="en-US"/>
              <a:t>帧的流动</a:t>
            </a:r>
            <a:endParaRPr lang="zh-CN" altLang="en-US"/>
          </a:p>
        </p:txBody>
      </p:sp>
      <p:grpSp>
        <p:nvGrpSpPr>
          <p:cNvPr id="111" name="组合 110"/>
          <p:cNvGrpSpPr/>
          <p:nvPr/>
        </p:nvGrpSpPr>
        <p:grpSpPr>
          <a:xfrm>
            <a:off x="104908" y="116632"/>
            <a:ext cx="9663509" cy="1658194"/>
            <a:chOff x="104908" y="116632"/>
            <a:chExt cx="9663509" cy="1658194"/>
          </a:xfrm>
        </p:grpSpPr>
        <p:sp>
          <p:nvSpPr>
            <p:cNvPr id="112" name="Freeform 2"/>
            <p:cNvSpPr/>
            <p:nvPr/>
          </p:nvSpPr>
          <p:spPr bwMode="auto">
            <a:xfrm>
              <a:off x="2801542" y="1239838"/>
              <a:ext cx="270007"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3" name="Freeform 3"/>
            <p:cNvSpPr/>
            <p:nvPr/>
          </p:nvSpPr>
          <p:spPr bwMode="auto">
            <a:xfrm>
              <a:off x="5775061" y="1239838"/>
              <a:ext cx="184018" cy="531812"/>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4" name="Line 4"/>
            <p:cNvSpPr>
              <a:spLocks noChangeShapeType="1"/>
            </p:cNvSpPr>
            <p:nvPr/>
          </p:nvSpPr>
          <p:spPr bwMode="auto">
            <a:xfrm rot="-5400000">
              <a:off x="9075209" y="1504818"/>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5" name="Line 5"/>
            <p:cNvSpPr>
              <a:spLocks noChangeShapeType="1"/>
            </p:cNvSpPr>
            <p:nvPr/>
          </p:nvSpPr>
          <p:spPr bwMode="auto">
            <a:xfrm rot="-5400000">
              <a:off x="242359" y="1504818"/>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6" name="Line 6"/>
            <p:cNvSpPr>
              <a:spLocks noChangeShapeType="1"/>
            </p:cNvSpPr>
            <p:nvPr/>
          </p:nvSpPr>
          <p:spPr bwMode="auto">
            <a:xfrm>
              <a:off x="252811" y="1773238"/>
              <a:ext cx="280326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7" name="Text Box 7"/>
            <p:cNvSpPr txBox="1">
              <a:spLocks noChangeArrowheads="1"/>
            </p:cNvSpPr>
            <p:nvPr/>
          </p:nvSpPr>
          <p:spPr bwMode="auto">
            <a:xfrm>
              <a:off x="529696"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18" name="Text Box 8"/>
            <p:cNvSpPr txBox="1">
              <a:spLocks noChangeArrowheads="1"/>
            </p:cNvSpPr>
            <p:nvPr/>
          </p:nvSpPr>
          <p:spPr bwMode="auto">
            <a:xfrm>
              <a:off x="5180012"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19" name="Text Box 9"/>
            <p:cNvSpPr txBox="1">
              <a:spLocks noChangeArrowheads="1"/>
            </p:cNvSpPr>
            <p:nvPr/>
          </p:nvSpPr>
          <p:spPr bwMode="auto">
            <a:xfrm>
              <a:off x="3807619"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20" name="Text Box 10"/>
            <p:cNvSpPr txBox="1">
              <a:spLocks noChangeArrowheads="1"/>
            </p:cNvSpPr>
            <p:nvPr/>
          </p:nvSpPr>
          <p:spPr bwMode="auto">
            <a:xfrm>
              <a:off x="2206494"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21" name="Line 11"/>
            <p:cNvSpPr>
              <a:spLocks noChangeShapeType="1"/>
            </p:cNvSpPr>
            <p:nvPr/>
          </p:nvSpPr>
          <p:spPr bwMode="auto">
            <a:xfrm>
              <a:off x="6540368" y="1773238"/>
              <a:ext cx="3143779"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2" name="Text Box 12"/>
            <p:cNvSpPr txBox="1">
              <a:spLocks noChangeArrowheads="1"/>
            </p:cNvSpPr>
            <p:nvPr/>
          </p:nvSpPr>
          <p:spPr bwMode="auto">
            <a:xfrm>
              <a:off x="6781139"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23" name="Text Box 13"/>
            <p:cNvSpPr txBox="1">
              <a:spLocks noChangeArrowheads="1"/>
            </p:cNvSpPr>
            <p:nvPr/>
          </p:nvSpPr>
          <p:spPr bwMode="auto">
            <a:xfrm>
              <a:off x="174453" y="116632"/>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主机 </a:t>
              </a:r>
              <a:r>
                <a:rPr kumimoji="1" lang="en-US" altLang="zh-CN" sz="1800" b="1" dirty="0">
                  <a:solidFill>
                    <a:srgbClr val="0000CC"/>
                  </a:solidFill>
                  <a:latin typeface="+mn-lt"/>
                  <a:ea typeface="黑体" panose="02010609060101010101" pitchFamily="2" charset="-122"/>
                </a:rPr>
                <a:t>H</a:t>
              </a:r>
              <a:r>
                <a:rPr kumimoji="1" lang="en-US" altLang="zh-CN" sz="1800" b="1" baseline="-25000" dirty="0">
                  <a:solidFill>
                    <a:srgbClr val="0000CC"/>
                  </a:solidFill>
                  <a:latin typeface="+mn-lt"/>
                  <a:ea typeface="黑体" panose="02010609060101010101" pitchFamily="2" charset="-122"/>
                </a:rPr>
                <a:t>1</a:t>
              </a:r>
              <a:endParaRPr kumimoji="1" lang="en-US" altLang="zh-CN" sz="1800" b="1" dirty="0">
                <a:solidFill>
                  <a:srgbClr val="0000CC"/>
                </a:solidFill>
                <a:latin typeface="+mn-lt"/>
                <a:ea typeface="黑体" panose="02010609060101010101" pitchFamily="2" charset="-122"/>
              </a:endParaRPr>
            </a:p>
          </p:txBody>
        </p:sp>
        <p:sp>
          <p:nvSpPr>
            <p:cNvPr id="124" name="Text Box 14"/>
            <p:cNvSpPr txBox="1">
              <a:spLocks noChangeArrowheads="1"/>
            </p:cNvSpPr>
            <p:nvPr/>
          </p:nvSpPr>
          <p:spPr bwMode="auto">
            <a:xfrm>
              <a:off x="8481392" y="116632"/>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主机 </a:t>
              </a:r>
              <a:r>
                <a:rPr kumimoji="1" lang="en-US" altLang="zh-CN" sz="1800" b="1" dirty="0">
                  <a:solidFill>
                    <a:srgbClr val="0000CC"/>
                  </a:solidFill>
                  <a:latin typeface="+mn-lt"/>
                  <a:ea typeface="黑体" panose="02010609060101010101" pitchFamily="2" charset="-122"/>
                </a:rPr>
                <a:t>H</a:t>
              </a:r>
              <a:r>
                <a:rPr kumimoji="1" lang="en-US" altLang="zh-CN" sz="1800" b="1" baseline="-25000" dirty="0">
                  <a:solidFill>
                    <a:srgbClr val="0000CC"/>
                  </a:solidFill>
                  <a:latin typeface="+mn-lt"/>
                  <a:ea typeface="黑体" panose="02010609060101010101" pitchFamily="2" charset="-122"/>
                </a:rPr>
                <a:t>2</a:t>
              </a:r>
              <a:endParaRPr kumimoji="1" lang="en-US" altLang="zh-CN" sz="1800" b="1" dirty="0">
                <a:solidFill>
                  <a:srgbClr val="0000CC"/>
                </a:solidFill>
                <a:latin typeface="+mn-lt"/>
                <a:ea typeface="黑体" panose="02010609060101010101" pitchFamily="2" charset="-122"/>
              </a:endParaRPr>
            </a:p>
          </p:txBody>
        </p:sp>
        <p:sp>
          <p:nvSpPr>
            <p:cNvPr id="125" name="Line 15"/>
            <p:cNvSpPr>
              <a:spLocks noChangeShapeType="1"/>
            </p:cNvSpPr>
            <p:nvPr/>
          </p:nvSpPr>
          <p:spPr bwMode="auto">
            <a:xfrm>
              <a:off x="3566848" y="1773238"/>
              <a:ext cx="2462742"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6" name="Freeform 16"/>
            <p:cNvSpPr/>
            <p:nvPr/>
          </p:nvSpPr>
          <p:spPr bwMode="auto">
            <a:xfrm flipH="1">
              <a:off x="6540368" y="1239838"/>
              <a:ext cx="254529"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7" name="Freeform 17"/>
            <p:cNvSpPr/>
            <p:nvPr/>
          </p:nvSpPr>
          <p:spPr bwMode="auto">
            <a:xfrm flipH="1">
              <a:off x="3635639" y="1239839"/>
              <a:ext cx="185738" cy="53498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8" name="Text Box 18"/>
            <p:cNvSpPr txBox="1">
              <a:spLocks noChangeArrowheads="1"/>
            </p:cNvSpPr>
            <p:nvPr/>
          </p:nvSpPr>
          <p:spPr bwMode="auto">
            <a:xfrm>
              <a:off x="2768865" y="679451"/>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baseline="-25000">
                <a:solidFill>
                  <a:srgbClr val="0000CC"/>
                </a:solidFill>
                <a:latin typeface="+mn-lt"/>
                <a:ea typeface="黑体" panose="02010609060101010101" pitchFamily="2" charset="-122"/>
              </a:endParaRPr>
            </a:p>
          </p:txBody>
        </p:sp>
        <p:pic>
          <p:nvPicPr>
            <p:cNvPr id="129" name="Picture 1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908" y="496888"/>
              <a:ext cx="926967"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2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9331" y="985839"/>
              <a:ext cx="835819"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1" name="Picture 2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843169" y="477838"/>
              <a:ext cx="92524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1290" y="963614"/>
              <a:ext cx="834098"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33" name="AutoShape 23"/>
            <p:cNvSpPr>
              <a:spLocks noChangeArrowheads="1"/>
            </p:cNvSpPr>
            <p:nvPr/>
          </p:nvSpPr>
          <p:spPr bwMode="auto">
            <a:xfrm flipV="1">
              <a:off x="1084633" y="548679"/>
              <a:ext cx="1716909" cy="348258"/>
            </a:xfrm>
            <a:prstGeom prst="wedgeRoundRectCallout">
              <a:avLst>
                <a:gd name="adj1" fmla="val -53217"/>
                <a:gd name="adj2" fmla="val -195611"/>
                <a:gd name="adj3" fmla="val 16667"/>
              </a:avLst>
            </a:prstGeom>
            <a:solidFill>
              <a:srgbClr val="66FFFF"/>
            </a:solidFill>
            <a:ln w="9525">
              <a:solidFill>
                <a:schemeClr val="tx1"/>
              </a:solidFill>
              <a:miter lim="800000"/>
            </a:ln>
            <a:effectLst/>
          </p:spPr>
          <p:txBody>
            <a:bodyPr rot="10800000" wrap="none" anchor="ctr"/>
            <a:lstStyle/>
            <a:p>
              <a:pPr algn="ctr"/>
              <a:r>
                <a:rPr kumimoji="1" lang="en-US" altLang="zh-CN" b="1" dirty="0" smtClean="0">
                  <a:solidFill>
                    <a:srgbClr val="0000CC"/>
                  </a:solidFill>
                  <a:ea typeface="黑体" panose="02010609060101010101" pitchFamily="2" charset="-122"/>
                </a:rPr>
                <a:t>HA </a:t>
              </a:r>
              <a:r>
                <a:rPr kumimoji="1" lang="zh-CN" altLang="en-US" b="1" dirty="0" smtClean="0">
                  <a:solidFill>
                    <a:srgbClr val="0000CC"/>
                  </a:solidFill>
                  <a:ea typeface="黑体" panose="02010609060101010101" pitchFamily="2" charset="-122"/>
                </a:rPr>
                <a:t>为</a:t>
              </a:r>
              <a:r>
                <a:rPr kumimoji="1" lang="zh-CN" altLang="en-US" b="1" dirty="0">
                  <a:solidFill>
                    <a:srgbClr val="0000CC"/>
                  </a:solidFill>
                  <a:ea typeface="黑体" panose="02010609060101010101" pitchFamily="2" charset="-122"/>
                </a:rPr>
                <a:t>硬件地址</a:t>
              </a:r>
              <a:endParaRPr kumimoji="1" lang="zh-CN" altLang="en-US" b="1" dirty="0">
                <a:solidFill>
                  <a:srgbClr val="0000CC"/>
                </a:solidFill>
                <a:ea typeface="黑体" panose="02010609060101010101" pitchFamily="2" charset="-122"/>
              </a:endParaRPr>
            </a:p>
          </p:txBody>
        </p:sp>
        <p:sp>
          <p:nvSpPr>
            <p:cNvPr id="134" name="Text Box 25"/>
            <p:cNvSpPr txBox="1">
              <a:spLocks noChangeArrowheads="1"/>
            </p:cNvSpPr>
            <p:nvPr/>
          </p:nvSpPr>
          <p:spPr bwMode="auto">
            <a:xfrm>
              <a:off x="5673594" y="685801"/>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路由器 </a:t>
              </a:r>
              <a:r>
                <a:rPr kumimoji="1" lang="en-US" altLang="zh-CN" sz="1800" b="1" dirty="0">
                  <a:solidFill>
                    <a:srgbClr val="0000CC"/>
                  </a:solidFill>
                  <a:latin typeface="+mn-lt"/>
                  <a:ea typeface="黑体" panose="02010609060101010101" pitchFamily="2" charset="-122"/>
                </a:rPr>
                <a:t>R</a:t>
              </a:r>
              <a:r>
                <a:rPr kumimoji="1" lang="en-US" altLang="zh-CN" sz="1800" b="1" baseline="-25000" dirty="0">
                  <a:solidFill>
                    <a:srgbClr val="0000CC"/>
                  </a:solidFill>
                  <a:latin typeface="+mn-lt"/>
                  <a:ea typeface="黑体" panose="02010609060101010101" pitchFamily="2" charset="-122"/>
                </a:rPr>
                <a:t>2</a:t>
              </a:r>
              <a:endParaRPr kumimoji="1" lang="en-US" altLang="zh-CN" sz="1800" b="1" baseline="-25000" dirty="0">
                <a:solidFill>
                  <a:srgbClr val="0000CC"/>
                </a:solidFill>
                <a:latin typeface="+mn-lt"/>
                <a:ea typeface="黑体" panose="02010609060101010101" pitchFamily="2" charset="-122"/>
              </a:endParaRPr>
            </a:p>
          </p:txBody>
        </p:sp>
        <p:sp>
          <p:nvSpPr>
            <p:cNvPr id="135" name="Text Box 26"/>
            <p:cNvSpPr txBox="1">
              <a:spLocks noChangeArrowheads="1"/>
            </p:cNvSpPr>
            <p:nvPr/>
          </p:nvSpPr>
          <p:spPr bwMode="auto">
            <a:xfrm>
              <a:off x="8726223"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36" name="Text Box 27"/>
            <p:cNvSpPr txBox="1">
              <a:spLocks noChangeArrowheads="1"/>
            </p:cNvSpPr>
            <p:nvPr/>
          </p:nvSpPr>
          <p:spPr bwMode="auto">
            <a:xfrm>
              <a:off x="304404" y="5603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37" name="Text Box 28"/>
            <p:cNvSpPr txBox="1">
              <a:spLocks noChangeArrowheads="1"/>
            </p:cNvSpPr>
            <p:nvPr/>
          </p:nvSpPr>
          <p:spPr bwMode="auto">
            <a:xfrm>
              <a:off x="9061583" y="544513"/>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38" name="Text Box 29"/>
            <p:cNvSpPr txBox="1">
              <a:spLocks noChangeArrowheads="1"/>
            </p:cNvSpPr>
            <p:nvPr/>
          </p:nvSpPr>
          <p:spPr bwMode="auto">
            <a:xfrm>
              <a:off x="1320800"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sp>
          <p:nvSpPr>
            <p:cNvPr id="139" name="Text Box 30"/>
            <p:cNvSpPr txBox="1">
              <a:spLocks noChangeArrowheads="1"/>
            </p:cNvSpPr>
            <p:nvPr/>
          </p:nvSpPr>
          <p:spPr bwMode="auto">
            <a:xfrm>
              <a:off x="4380310"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sp>
          <p:nvSpPr>
            <p:cNvPr id="140" name="Text Box 31"/>
            <p:cNvSpPr txBox="1">
              <a:spLocks noChangeArrowheads="1"/>
            </p:cNvSpPr>
            <p:nvPr/>
          </p:nvSpPr>
          <p:spPr bwMode="auto">
            <a:xfrm>
              <a:off x="7644474"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grpSp>
      <p:grpSp>
        <p:nvGrpSpPr>
          <p:cNvPr id="141" name="组合 140"/>
          <p:cNvGrpSpPr/>
          <p:nvPr/>
        </p:nvGrpSpPr>
        <p:grpSpPr>
          <a:xfrm>
            <a:off x="39556" y="2035176"/>
            <a:ext cx="9881923" cy="4352369"/>
            <a:chOff x="39556" y="2035176"/>
            <a:chExt cx="9881923" cy="4352369"/>
          </a:xfrm>
        </p:grpSpPr>
        <p:sp>
          <p:nvSpPr>
            <p:cNvPr id="142" name="Freeform 77"/>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3" name="Freeform 78"/>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4" name="Line 79"/>
            <p:cNvSpPr>
              <a:spLocks noChangeShapeType="1"/>
            </p:cNvSpPr>
            <p:nvPr/>
          </p:nvSpPr>
          <p:spPr bwMode="auto">
            <a:xfrm rot="-5400000">
              <a:off x="8812081"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5" name="Line 80"/>
            <p:cNvSpPr>
              <a:spLocks noChangeShapeType="1"/>
            </p:cNvSpPr>
            <p:nvPr/>
          </p:nvSpPr>
          <p:spPr bwMode="auto">
            <a:xfrm rot="-5400000">
              <a:off x="230320"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6" name="AutoShape 81"/>
            <p:cNvSpPr>
              <a:spLocks noChangeArrowheads="1"/>
            </p:cNvSpPr>
            <p:nvPr/>
          </p:nvSpPr>
          <p:spPr bwMode="auto">
            <a:xfrm>
              <a:off x="2476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7" name="AutoShape 82"/>
            <p:cNvSpPr>
              <a:spLocks noChangeArrowheads="1"/>
            </p:cNvSpPr>
            <p:nvPr/>
          </p:nvSpPr>
          <p:spPr bwMode="auto">
            <a:xfrm>
              <a:off x="2889250" y="3382963"/>
              <a:ext cx="742950" cy="19050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8" name="AutoShape 83"/>
            <p:cNvSpPr>
              <a:spLocks noChangeArrowheads="1"/>
            </p:cNvSpPr>
            <p:nvPr/>
          </p:nvSpPr>
          <p:spPr bwMode="auto">
            <a:xfrm>
              <a:off x="88328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9" name="AutoShape 84"/>
            <p:cNvSpPr>
              <a:spLocks noChangeArrowheads="1"/>
            </p:cNvSpPr>
            <p:nvPr/>
          </p:nvSpPr>
          <p:spPr bwMode="auto">
            <a:xfrm>
              <a:off x="5776781" y="3611563"/>
              <a:ext cx="742950" cy="16764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150" name="Group 85"/>
            <p:cNvGrpSpPr/>
            <p:nvPr/>
          </p:nvGrpSpPr>
          <p:grpSpPr bwMode="auto">
            <a:xfrm>
              <a:off x="39556" y="2420938"/>
              <a:ext cx="9881923" cy="2438400"/>
              <a:chOff x="96" y="1056"/>
              <a:chExt cx="5472" cy="1536"/>
            </a:xfrm>
            <a:solidFill>
              <a:srgbClr val="FFFF66"/>
            </a:solidFill>
          </p:grpSpPr>
          <p:sp>
            <p:nvSpPr>
              <p:cNvPr id="209" name="Oval 86"/>
              <p:cNvSpPr>
                <a:spLocks noChangeArrowheads="1"/>
              </p:cNvSpPr>
              <p:nvPr/>
            </p:nvSpPr>
            <p:spPr bwMode="auto">
              <a:xfrm>
                <a:off x="3662" y="1674"/>
                <a:ext cx="1906" cy="756"/>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0" name="Oval 87"/>
              <p:cNvSpPr>
                <a:spLocks noChangeArrowheads="1"/>
              </p:cNvSpPr>
              <p:nvPr/>
            </p:nvSpPr>
            <p:spPr bwMode="auto">
              <a:xfrm>
                <a:off x="96" y="1430"/>
                <a:ext cx="1870" cy="760"/>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1" name="Oval 88"/>
              <p:cNvSpPr>
                <a:spLocks noChangeArrowheads="1"/>
              </p:cNvSpPr>
              <p:nvPr/>
            </p:nvSpPr>
            <p:spPr bwMode="auto">
              <a:xfrm>
                <a:off x="3365" y="1163"/>
                <a:ext cx="1903"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2" name="Oval 89"/>
              <p:cNvSpPr>
                <a:spLocks noChangeArrowheads="1"/>
              </p:cNvSpPr>
              <p:nvPr/>
            </p:nvSpPr>
            <p:spPr bwMode="auto">
              <a:xfrm>
                <a:off x="2365" y="1821"/>
                <a:ext cx="1900" cy="77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3" name="Oval 90"/>
              <p:cNvSpPr>
                <a:spLocks noChangeArrowheads="1"/>
              </p:cNvSpPr>
              <p:nvPr/>
            </p:nvSpPr>
            <p:spPr bwMode="auto">
              <a:xfrm>
                <a:off x="729" y="1752"/>
                <a:ext cx="1900"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4" name="Oval 91"/>
              <p:cNvSpPr>
                <a:spLocks noChangeArrowheads="1"/>
              </p:cNvSpPr>
              <p:nvPr/>
            </p:nvSpPr>
            <p:spPr bwMode="auto">
              <a:xfrm>
                <a:off x="2197" y="1056"/>
                <a:ext cx="1870" cy="758"/>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5" name="Oval 92"/>
              <p:cNvSpPr>
                <a:spLocks noChangeArrowheads="1"/>
              </p:cNvSpPr>
              <p:nvPr/>
            </p:nvSpPr>
            <p:spPr bwMode="auto">
              <a:xfrm>
                <a:off x="996" y="1056"/>
                <a:ext cx="1867"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6" name="Oval 93"/>
              <p:cNvSpPr>
                <a:spLocks noChangeArrowheads="1"/>
              </p:cNvSpPr>
              <p:nvPr/>
            </p:nvSpPr>
            <p:spPr bwMode="auto">
              <a:xfrm>
                <a:off x="597" y="1226"/>
                <a:ext cx="4536" cy="106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151" name="Line 94"/>
            <p:cNvSpPr>
              <a:spLocks noChangeShapeType="1"/>
            </p:cNvSpPr>
            <p:nvPr/>
          </p:nvSpPr>
          <p:spPr bwMode="auto">
            <a:xfrm>
              <a:off x="165100" y="5440363"/>
              <a:ext cx="280670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152" name="Group 95"/>
            <p:cNvGrpSpPr/>
            <p:nvPr/>
          </p:nvGrpSpPr>
          <p:grpSpPr bwMode="auto">
            <a:xfrm>
              <a:off x="247650" y="2420938"/>
              <a:ext cx="742950" cy="1447800"/>
              <a:chOff x="672" y="528"/>
              <a:chExt cx="432" cy="912"/>
            </a:xfrm>
          </p:grpSpPr>
          <p:sp>
            <p:nvSpPr>
              <p:cNvPr id="206" name="AutoShape 9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7" name="AutoShape 9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8" name="AutoShape 9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53" name="Text Box 99"/>
            <p:cNvSpPr txBox="1">
              <a:spLocks noChangeArrowheads="1"/>
            </p:cNvSpPr>
            <p:nvPr/>
          </p:nvSpPr>
          <p:spPr bwMode="auto">
            <a:xfrm>
              <a:off x="287206" y="34305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54" name="Text Box 100"/>
            <p:cNvSpPr txBox="1">
              <a:spLocks noChangeArrowheads="1"/>
            </p:cNvSpPr>
            <p:nvPr/>
          </p:nvSpPr>
          <p:spPr bwMode="auto">
            <a:xfrm>
              <a:off x="233892" y="48498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55" name="Text Box 101"/>
            <p:cNvSpPr txBox="1">
              <a:spLocks noChangeArrowheads="1"/>
            </p:cNvSpPr>
            <p:nvPr/>
          </p:nvSpPr>
          <p:spPr bwMode="auto">
            <a:xfrm>
              <a:off x="5226448" y="48117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56" name="Text Box 102"/>
            <p:cNvSpPr txBox="1">
              <a:spLocks noChangeArrowheads="1"/>
            </p:cNvSpPr>
            <p:nvPr/>
          </p:nvSpPr>
          <p:spPr bwMode="auto">
            <a:xfrm>
              <a:off x="3604683"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57" name="Text Box 103"/>
            <p:cNvSpPr txBox="1">
              <a:spLocks noChangeArrowheads="1"/>
            </p:cNvSpPr>
            <p:nvPr/>
          </p:nvSpPr>
          <p:spPr bwMode="auto">
            <a:xfrm>
              <a:off x="2311400"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58" name="Line 104"/>
            <p:cNvSpPr>
              <a:spLocks noChangeShapeType="1"/>
            </p:cNvSpPr>
            <p:nvPr/>
          </p:nvSpPr>
          <p:spPr bwMode="auto">
            <a:xfrm>
              <a:off x="908050" y="3611563"/>
              <a:ext cx="20637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9" name="Line 105"/>
            <p:cNvSpPr>
              <a:spLocks noChangeShapeType="1"/>
            </p:cNvSpPr>
            <p:nvPr/>
          </p:nvSpPr>
          <p:spPr bwMode="auto">
            <a:xfrm>
              <a:off x="6438900" y="5440363"/>
              <a:ext cx="32194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0" name="Text Box 106"/>
            <p:cNvSpPr txBox="1">
              <a:spLocks noChangeArrowheads="1"/>
            </p:cNvSpPr>
            <p:nvPr/>
          </p:nvSpPr>
          <p:spPr bwMode="auto">
            <a:xfrm>
              <a:off x="6507692" y="47990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61" name="Text Box 107"/>
            <p:cNvSpPr txBox="1">
              <a:spLocks noChangeArrowheads="1"/>
            </p:cNvSpPr>
            <p:nvPr/>
          </p:nvSpPr>
          <p:spPr bwMode="auto">
            <a:xfrm>
              <a:off x="8805333" y="4814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62" name="Text Box 108"/>
            <p:cNvSpPr txBox="1">
              <a:spLocks noChangeArrowheads="1"/>
            </p:cNvSpPr>
            <p:nvPr/>
          </p:nvSpPr>
          <p:spPr bwMode="auto">
            <a:xfrm>
              <a:off x="6507692" y="37099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63" name="Text Box 109"/>
            <p:cNvSpPr txBox="1">
              <a:spLocks noChangeArrowheads="1"/>
            </p:cNvSpPr>
            <p:nvPr/>
          </p:nvSpPr>
          <p:spPr bwMode="auto">
            <a:xfrm>
              <a:off x="116946" y="20605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64" name="Text Box 110"/>
            <p:cNvSpPr txBox="1">
              <a:spLocks noChangeArrowheads="1"/>
            </p:cNvSpPr>
            <p:nvPr/>
          </p:nvSpPr>
          <p:spPr bwMode="auto">
            <a:xfrm>
              <a:off x="8702146" y="20351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65" name="AutoShape 111"/>
            <p:cNvSpPr>
              <a:spLocks noChangeArrowheads="1"/>
            </p:cNvSpPr>
            <p:nvPr/>
          </p:nvSpPr>
          <p:spPr bwMode="auto">
            <a:xfrm>
              <a:off x="2889250" y="3259138"/>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6" name="Text Box 112"/>
            <p:cNvSpPr txBox="1">
              <a:spLocks noChangeArrowheads="1"/>
            </p:cNvSpPr>
            <p:nvPr/>
          </p:nvSpPr>
          <p:spPr bwMode="auto">
            <a:xfrm>
              <a:off x="2834217" y="28876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67" name="Text Box 113"/>
            <p:cNvSpPr txBox="1">
              <a:spLocks noChangeArrowheads="1"/>
            </p:cNvSpPr>
            <p:nvPr/>
          </p:nvSpPr>
          <p:spPr bwMode="auto">
            <a:xfrm>
              <a:off x="4485217" y="4186239"/>
              <a:ext cx="2410468" cy="461665"/>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IP </a:t>
              </a:r>
              <a:r>
                <a:rPr kumimoji="1" lang="zh-CN" altLang="en-US" sz="2400" b="1">
                  <a:solidFill>
                    <a:srgbClr val="0000CC"/>
                  </a:solidFill>
                  <a:latin typeface="+mn-lt"/>
                  <a:ea typeface="黑体" panose="02010609060101010101" pitchFamily="2" charset="-122"/>
                </a:rPr>
                <a:t>层上的互联网</a:t>
              </a:r>
              <a:endParaRPr kumimoji="1" lang="zh-CN" altLang="en-US" sz="2400" b="1">
                <a:solidFill>
                  <a:srgbClr val="0000CC"/>
                </a:solidFill>
                <a:latin typeface="+mn-lt"/>
                <a:ea typeface="黑体" panose="02010609060101010101" pitchFamily="2" charset="-122"/>
              </a:endParaRPr>
            </a:p>
          </p:txBody>
        </p:sp>
        <p:sp>
          <p:nvSpPr>
            <p:cNvPr id="168" name="Text Box 114"/>
            <p:cNvSpPr txBox="1">
              <a:spLocks noChangeArrowheads="1"/>
            </p:cNvSpPr>
            <p:nvPr/>
          </p:nvSpPr>
          <p:spPr bwMode="auto">
            <a:xfrm>
              <a:off x="1073150" y="594836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endParaRPr kumimoji="1" lang="zh-CN" altLang="en-US" sz="1800" b="1">
                <a:solidFill>
                  <a:srgbClr val="0000CC"/>
                </a:solidFill>
                <a:latin typeface="+mn-lt"/>
                <a:ea typeface="黑体" panose="02010609060101010101" pitchFamily="2" charset="-122"/>
              </a:endParaRPr>
            </a:p>
          </p:txBody>
        </p:sp>
        <p:grpSp>
          <p:nvGrpSpPr>
            <p:cNvPr id="169" name="Group 115"/>
            <p:cNvGrpSpPr/>
            <p:nvPr/>
          </p:nvGrpSpPr>
          <p:grpSpPr bwMode="auto">
            <a:xfrm>
              <a:off x="8832850" y="2420938"/>
              <a:ext cx="742950" cy="1447800"/>
              <a:chOff x="672" y="528"/>
              <a:chExt cx="432" cy="912"/>
            </a:xfrm>
          </p:grpSpPr>
          <p:sp>
            <p:nvSpPr>
              <p:cNvPr id="203" name="AutoShape 11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4" name="AutoShape 11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5" name="AutoShape 11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70" name="Text Box 119"/>
            <p:cNvSpPr txBox="1">
              <a:spLocks noChangeArrowheads="1"/>
            </p:cNvSpPr>
            <p:nvPr/>
          </p:nvSpPr>
          <p:spPr bwMode="auto">
            <a:xfrm>
              <a:off x="8886165" y="3435351"/>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71" name="Text Box 120"/>
            <p:cNvSpPr txBox="1">
              <a:spLocks noChangeArrowheads="1"/>
            </p:cNvSpPr>
            <p:nvPr/>
          </p:nvSpPr>
          <p:spPr bwMode="auto">
            <a:xfrm>
              <a:off x="3597804"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72" name="Text Box 121"/>
            <p:cNvSpPr txBox="1">
              <a:spLocks noChangeArrowheads="1"/>
            </p:cNvSpPr>
            <p:nvPr/>
          </p:nvSpPr>
          <p:spPr bwMode="auto">
            <a:xfrm>
              <a:off x="247650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73" name="Line 122"/>
            <p:cNvSpPr>
              <a:spLocks noChangeShapeType="1"/>
            </p:cNvSpPr>
            <p:nvPr/>
          </p:nvSpPr>
          <p:spPr bwMode="auto">
            <a:xfrm>
              <a:off x="3549650" y="3611563"/>
              <a:ext cx="22288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4" name="AutoShape 123"/>
            <p:cNvSpPr>
              <a:spLocks noChangeArrowheads="1"/>
            </p:cNvSpPr>
            <p:nvPr/>
          </p:nvSpPr>
          <p:spPr bwMode="auto">
            <a:xfrm>
              <a:off x="5776781" y="3230563"/>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5" name="Line 124"/>
            <p:cNvSpPr>
              <a:spLocks noChangeShapeType="1"/>
            </p:cNvSpPr>
            <p:nvPr/>
          </p:nvSpPr>
          <p:spPr bwMode="auto">
            <a:xfrm>
              <a:off x="6438900" y="3611563"/>
              <a:ext cx="23939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6" name="Text Box 125"/>
            <p:cNvSpPr txBox="1">
              <a:spLocks noChangeArrowheads="1"/>
            </p:cNvSpPr>
            <p:nvPr/>
          </p:nvSpPr>
          <p:spPr bwMode="auto">
            <a:xfrm>
              <a:off x="536575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77" name="Line 126"/>
            <p:cNvSpPr>
              <a:spLocks noChangeShapeType="1"/>
            </p:cNvSpPr>
            <p:nvPr/>
          </p:nvSpPr>
          <p:spPr bwMode="auto">
            <a:xfrm>
              <a:off x="3632200" y="5440363"/>
              <a:ext cx="20637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8" name="Freeform 127"/>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9" name="Freeform 128"/>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0" name="Text Box 129"/>
            <p:cNvSpPr txBox="1">
              <a:spLocks noChangeArrowheads="1"/>
            </p:cNvSpPr>
            <p:nvPr/>
          </p:nvSpPr>
          <p:spPr bwMode="auto">
            <a:xfrm>
              <a:off x="5652956" y="28622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grpSp>
          <p:nvGrpSpPr>
            <p:cNvPr id="181" name="Group 130"/>
            <p:cNvGrpSpPr/>
            <p:nvPr/>
          </p:nvGrpSpPr>
          <p:grpSpPr bwMode="auto">
            <a:xfrm>
              <a:off x="1238250" y="3154363"/>
              <a:ext cx="1568450" cy="381000"/>
              <a:chOff x="1632" y="2688"/>
              <a:chExt cx="912" cy="240"/>
            </a:xfrm>
          </p:grpSpPr>
          <p:sp>
            <p:nvSpPr>
              <p:cNvPr id="201" name="Rectangle 131"/>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dirty="0">
                    <a:solidFill>
                      <a:srgbClr val="0000CC"/>
                    </a:solidFill>
                    <a:latin typeface="+mn-lt"/>
                    <a:ea typeface="黑体" panose="02010609060101010101" pitchFamily="2" charset="-122"/>
                  </a:rPr>
                  <a:t>  IP</a:t>
                </a:r>
                <a:r>
                  <a:rPr kumimoji="1" lang="en-US" altLang="zh-CN" sz="1800" b="1" baseline="-25000" dirty="0">
                    <a:solidFill>
                      <a:srgbClr val="0000CC"/>
                    </a:solidFill>
                    <a:latin typeface="+mn-lt"/>
                    <a:ea typeface="黑体" panose="02010609060101010101" pitchFamily="2" charset="-122"/>
                  </a:rPr>
                  <a:t>1</a:t>
                </a:r>
                <a:r>
                  <a:rPr kumimoji="1" lang="en-US" altLang="zh-CN" sz="1800" b="1" dirty="0">
                    <a:solidFill>
                      <a:srgbClr val="0000CC"/>
                    </a:solidFill>
                    <a:latin typeface="+mn-lt"/>
                    <a:ea typeface="黑体" panose="02010609060101010101" pitchFamily="2" charset="-122"/>
                  </a:rPr>
                  <a:t> → IP</a:t>
                </a:r>
                <a:r>
                  <a:rPr kumimoji="1" lang="en-US" altLang="zh-CN" sz="1800" b="1" baseline="-25000" dirty="0">
                    <a:solidFill>
                      <a:srgbClr val="0000CC"/>
                    </a:solidFill>
                    <a:latin typeface="+mn-lt"/>
                    <a:ea typeface="黑体" panose="02010609060101010101" pitchFamily="2" charset="-122"/>
                  </a:rPr>
                  <a:t>2</a:t>
                </a:r>
                <a:endParaRPr kumimoji="1" lang="en-US" altLang="zh-CN" sz="1800" b="1" baseline="-25000" dirty="0">
                  <a:solidFill>
                    <a:srgbClr val="0000CC"/>
                  </a:solidFill>
                  <a:latin typeface="+mn-lt"/>
                  <a:ea typeface="黑体" panose="02010609060101010101" pitchFamily="2" charset="-122"/>
                </a:endParaRPr>
              </a:p>
            </p:txBody>
          </p:sp>
          <p:sp>
            <p:nvSpPr>
              <p:cNvPr id="202" name="AutoShape 132"/>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2" name="Group 133"/>
            <p:cNvGrpSpPr/>
            <p:nvPr/>
          </p:nvGrpSpPr>
          <p:grpSpPr bwMode="auto">
            <a:xfrm>
              <a:off x="4044950" y="3154363"/>
              <a:ext cx="1568450" cy="381000"/>
              <a:chOff x="1632" y="2688"/>
              <a:chExt cx="912" cy="240"/>
            </a:xfrm>
          </p:grpSpPr>
          <p:sp>
            <p:nvSpPr>
              <p:cNvPr id="199" name="Rectangle 134"/>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endParaRPr kumimoji="1" lang="en-US" altLang="zh-CN" sz="1800" b="1" baseline="-25000">
                  <a:solidFill>
                    <a:srgbClr val="0000CC"/>
                  </a:solidFill>
                  <a:latin typeface="+mn-lt"/>
                  <a:ea typeface="黑体" panose="02010609060101010101" pitchFamily="2" charset="-122"/>
                </a:endParaRPr>
              </a:p>
            </p:txBody>
          </p:sp>
          <p:sp>
            <p:nvSpPr>
              <p:cNvPr id="200" name="AutoShape 135"/>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3" name="Group 136"/>
            <p:cNvGrpSpPr/>
            <p:nvPr/>
          </p:nvGrpSpPr>
          <p:grpSpPr bwMode="auto">
            <a:xfrm>
              <a:off x="7016750" y="3154363"/>
              <a:ext cx="1568450" cy="381000"/>
              <a:chOff x="1632" y="2688"/>
              <a:chExt cx="912" cy="240"/>
            </a:xfrm>
          </p:grpSpPr>
          <p:sp>
            <p:nvSpPr>
              <p:cNvPr id="197" name="Rectangle 137"/>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endParaRPr kumimoji="1" lang="en-US" altLang="zh-CN" sz="1800" b="1" baseline="-25000">
                  <a:solidFill>
                    <a:srgbClr val="0000CC"/>
                  </a:solidFill>
                  <a:latin typeface="+mn-lt"/>
                  <a:ea typeface="黑体" panose="02010609060101010101" pitchFamily="2" charset="-122"/>
                </a:endParaRPr>
              </a:p>
            </p:txBody>
          </p:sp>
          <p:sp>
            <p:nvSpPr>
              <p:cNvPr id="198" name="AutoShape 138"/>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4" name="Group 139"/>
            <p:cNvGrpSpPr/>
            <p:nvPr/>
          </p:nvGrpSpPr>
          <p:grpSpPr bwMode="auto">
            <a:xfrm>
              <a:off x="660400" y="5592763"/>
              <a:ext cx="2146300" cy="381000"/>
              <a:chOff x="480" y="3120"/>
              <a:chExt cx="1248" cy="240"/>
            </a:xfrm>
          </p:grpSpPr>
          <p:sp>
            <p:nvSpPr>
              <p:cNvPr id="195" name="Rectangle 140"/>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baseline="-25000">
                  <a:solidFill>
                    <a:srgbClr val="0000CC"/>
                  </a:solidFill>
                  <a:latin typeface="+mn-lt"/>
                  <a:ea typeface="黑体" panose="02010609060101010101" pitchFamily="2" charset="-122"/>
                </a:endParaRPr>
              </a:p>
            </p:txBody>
          </p:sp>
          <p:sp>
            <p:nvSpPr>
              <p:cNvPr id="196" name="AutoShape 141"/>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5" name="Group 142"/>
            <p:cNvGrpSpPr/>
            <p:nvPr/>
          </p:nvGrpSpPr>
          <p:grpSpPr bwMode="auto">
            <a:xfrm>
              <a:off x="3797300" y="5592763"/>
              <a:ext cx="2146300" cy="381000"/>
              <a:chOff x="480" y="3120"/>
              <a:chExt cx="1248" cy="240"/>
            </a:xfrm>
          </p:grpSpPr>
          <p:sp>
            <p:nvSpPr>
              <p:cNvPr id="193" name="Rectangle 143"/>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baseline="-25000">
                  <a:solidFill>
                    <a:srgbClr val="0000CC"/>
                  </a:solidFill>
                  <a:latin typeface="+mn-lt"/>
                  <a:ea typeface="黑体" panose="02010609060101010101" pitchFamily="2" charset="-122"/>
                </a:endParaRPr>
              </a:p>
            </p:txBody>
          </p:sp>
          <p:sp>
            <p:nvSpPr>
              <p:cNvPr id="194" name="AutoShape 144"/>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6" name="Group 145"/>
            <p:cNvGrpSpPr/>
            <p:nvPr/>
          </p:nvGrpSpPr>
          <p:grpSpPr bwMode="auto">
            <a:xfrm>
              <a:off x="6934200" y="5592763"/>
              <a:ext cx="2146300" cy="381000"/>
              <a:chOff x="480" y="3120"/>
              <a:chExt cx="1248" cy="240"/>
            </a:xfrm>
          </p:grpSpPr>
          <p:sp>
            <p:nvSpPr>
              <p:cNvPr id="191" name="Rectangle 146"/>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baseline="-25000">
                  <a:solidFill>
                    <a:srgbClr val="0000CC"/>
                  </a:solidFill>
                  <a:latin typeface="+mn-lt"/>
                  <a:ea typeface="黑体" panose="02010609060101010101" pitchFamily="2" charset="-122"/>
                </a:endParaRPr>
              </a:p>
            </p:txBody>
          </p:sp>
          <p:sp>
            <p:nvSpPr>
              <p:cNvPr id="192" name="AutoShape 14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87" name="Text Box 148"/>
            <p:cNvSpPr txBox="1">
              <a:spLocks noChangeArrowheads="1"/>
            </p:cNvSpPr>
            <p:nvPr/>
          </p:nvSpPr>
          <p:spPr bwMode="auto">
            <a:xfrm>
              <a:off x="7429500"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endParaRPr kumimoji="1" lang="zh-CN" altLang="en-US" sz="1800" b="1">
                <a:solidFill>
                  <a:srgbClr val="0000CC"/>
                </a:solidFill>
                <a:latin typeface="+mn-lt"/>
                <a:ea typeface="黑体" panose="02010609060101010101" pitchFamily="2" charset="-122"/>
              </a:endParaRPr>
            </a:p>
          </p:txBody>
        </p:sp>
        <p:sp>
          <p:nvSpPr>
            <p:cNvPr id="188" name="Text Box 149"/>
            <p:cNvSpPr txBox="1">
              <a:spLocks noChangeArrowheads="1"/>
            </p:cNvSpPr>
            <p:nvPr/>
          </p:nvSpPr>
          <p:spPr bwMode="auto">
            <a:xfrm>
              <a:off x="4308079"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endParaRPr kumimoji="1" lang="zh-CN" altLang="en-US" sz="1800" b="1">
                <a:solidFill>
                  <a:srgbClr val="0000CC"/>
                </a:solidFill>
                <a:latin typeface="+mn-lt"/>
                <a:ea typeface="黑体" panose="02010609060101010101" pitchFamily="2" charset="-122"/>
              </a:endParaRPr>
            </a:p>
          </p:txBody>
        </p:sp>
        <p:sp>
          <p:nvSpPr>
            <p:cNvPr id="189"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ln>
            <a:effectLst/>
          </p:spPr>
          <p:txBody>
            <a:bodyPr rot="10800000" wrap="none" anchor="ctr"/>
            <a:lstStyle/>
            <a:p>
              <a:pPr algn="ctr"/>
              <a:endParaRPr kumimoji="1" lang="zh-CN" altLang="zh-CN" sz="1800" b="1">
                <a:solidFill>
                  <a:srgbClr val="0000CC"/>
                </a:solidFill>
                <a:latin typeface="+mn-lt"/>
                <a:ea typeface="黑体" panose="02010609060101010101" pitchFamily="2" charset="-122"/>
              </a:endParaRPr>
            </a:p>
          </p:txBody>
        </p:sp>
        <p:sp>
          <p:nvSpPr>
            <p:cNvPr id="190" name="Text Box 151"/>
            <p:cNvSpPr txBox="1">
              <a:spLocks noChangeArrowheads="1"/>
            </p:cNvSpPr>
            <p:nvPr/>
          </p:nvSpPr>
          <p:spPr bwMode="auto">
            <a:xfrm>
              <a:off x="2270125" y="2316163"/>
              <a:ext cx="11599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 </a:t>
              </a:r>
              <a:r>
                <a:rPr kumimoji="1" lang="zh-CN" altLang="en-US" sz="1800" b="1">
                  <a:solidFill>
                    <a:srgbClr val="0000CC"/>
                  </a:solidFill>
                  <a:latin typeface="+mn-lt"/>
                  <a:ea typeface="黑体" panose="02010609060101010101" pitchFamily="2" charset="-122"/>
                </a:rPr>
                <a:t>数据报</a:t>
              </a:r>
              <a:endParaRPr kumimoji="1" lang="zh-CN" altLang="en-US" sz="1800" b="1">
                <a:solidFill>
                  <a:srgbClr val="0000CC"/>
                </a:solidFill>
                <a:latin typeface="+mn-lt"/>
                <a:ea typeface="黑体" panose="02010609060101010101" pitchFamily="2" charset="-122"/>
              </a:endParaRPr>
            </a:p>
          </p:txBody>
        </p:sp>
      </p:grpSp>
      <p:sp>
        <p:nvSpPr>
          <p:cNvPr id="457836" name="Line 108"/>
          <p:cNvSpPr>
            <a:spLocks noChangeShapeType="1"/>
          </p:cNvSpPr>
          <p:nvPr/>
        </p:nvSpPr>
        <p:spPr bwMode="auto">
          <a:xfrm>
            <a:off x="505619" y="5445125"/>
            <a:ext cx="1951964" cy="0"/>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57837" name="Line 109"/>
          <p:cNvSpPr>
            <a:spLocks noChangeShapeType="1"/>
          </p:cNvSpPr>
          <p:nvPr/>
        </p:nvSpPr>
        <p:spPr bwMode="auto">
          <a:xfrm>
            <a:off x="3938323" y="5445125"/>
            <a:ext cx="1405070" cy="0"/>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57838" name="Line 110"/>
          <p:cNvSpPr>
            <a:spLocks noChangeShapeType="1"/>
          </p:cNvSpPr>
          <p:nvPr/>
        </p:nvSpPr>
        <p:spPr bwMode="auto">
          <a:xfrm>
            <a:off x="6746744" y="5445125"/>
            <a:ext cx="2340636" cy="0"/>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457835"/>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457836"/>
                                        </p:tgtEl>
                                        <p:attrNameLst>
                                          <p:attrName>style.visibility</p:attrName>
                                        </p:attrNameLst>
                                      </p:cBhvr>
                                      <p:to>
                                        <p:strVal val="visible"/>
                                      </p:to>
                                    </p:set>
                                    <p:animEffect transition="in" filter="wipe(left)">
                                      <p:cBhvr>
                                        <p:cTn id="10" dur="1000"/>
                                        <p:tgtEl>
                                          <p:spTgt spid="457836"/>
                                        </p:tgtEl>
                                      </p:cBhvr>
                                    </p:animEffect>
                                  </p:childTnLst>
                                </p:cTn>
                              </p:par>
                            </p:childTnLst>
                          </p:cTn>
                        </p:par>
                        <p:par>
                          <p:cTn id="11" fill="hold">
                            <p:stCondLst>
                              <p:cond delay="2000"/>
                            </p:stCondLst>
                            <p:childTnLst>
                              <p:par>
                                <p:cTn id="12" presetID="22" presetClass="entr" presetSubtype="8" fill="hold" grpId="0" nodeType="afterEffect">
                                  <p:stCondLst>
                                    <p:cond delay="500"/>
                                  </p:stCondLst>
                                  <p:childTnLst>
                                    <p:set>
                                      <p:cBhvr>
                                        <p:cTn id="13" dur="1" fill="hold">
                                          <p:stCondLst>
                                            <p:cond delay="0"/>
                                          </p:stCondLst>
                                        </p:cTn>
                                        <p:tgtEl>
                                          <p:spTgt spid="457837"/>
                                        </p:tgtEl>
                                        <p:attrNameLst>
                                          <p:attrName>style.visibility</p:attrName>
                                        </p:attrNameLst>
                                      </p:cBhvr>
                                      <p:to>
                                        <p:strVal val="visible"/>
                                      </p:to>
                                    </p:set>
                                    <p:animEffect transition="in" filter="wipe(left)">
                                      <p:cBhvr>
                                        <p:cTn id="14" dur="1000"/>
                                        <p:tgtEl>
                                          <p:spTgt spid="457837"/>
                                        </p:tgtEl>
                                      </p:cBhvr>
                                    </p:animEffect>
                                  </p:childTnLst>
                                </p:cTn>
                              </p:par>
                            </p:childTnLst>
                          </p:cTn>
                        </p:par>
                        <p:par>
                          <p:cTn id="15" fill="hold">
                            <p:stCondLst>
                              <p:cond delay="3500"/>
                            </p:stCondLst>
                            <p:childTnLst>
                              <p:par>
                                <p:cTn id="16" presetID="22" presetClass="entr" presetSubtype="8" fill="hold" grpId="0" nodeType="afterEffect">
                                  <p:stCondLst>
                                    <p:cond delay="500"/>
                                  </p:stCondLst>
                                  <p:childTnLst>
                                    <p:set>
                                      <p:cBhvr>
                                        <p:cTn id="17" dur="1" fill="hold">
                                          <p:stCondLst>
                                            <p:cond delay="0"/>
                                          </p:stCondLst>
                                        </p:cTn>
                                        <p:tgtEl>
                                          <p:spTgt spid="457838"/>
                                        </p:tgtEl>
                                        <p:attrNameLst>
                                          <p:attrName>style.visibility</p:attrName>
                                        </p:attrNameLst>
                                      </p:cBhvr>
                                      <p:to>
                                        <p:strVal val="visible"/>
                                      </p:to>
                                    </p:set>
                                    <p:animEffect transition="in" filter="wipe(left)">
                                      <p:cBhvr>
                                        <p:cTn id="18" dur="1000"/>
                                        <p:tgtEl>
                                          <p:spTgt spid="457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835" grpId="0" animBg="1"/>
      <p:bldP spid="457836" grpId="0" animBg="1"/>
      <p:bldP spid="457837" grpId="0" animBg="1"/>
      <p:bldP spid="45783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815" name="Rectangle 111"/>
          <p:cNvSpPr>
            <a:spLocks noChangeArrowheads="1"/>
          </p:cNvSpPr>
          <p:nvPr/>
        </p:nvSpPr>
        <p:spPr bwMode="auto">
          <a:xfrm>
            <a:off x="0" y="0"/>
            <a:ext cx="9906000" cy="1989138"/>
          </a:xfrm>
          <a:prstGeom prst="rect">
            <a:avLst/>
          </a:prstGeom>
          <a:solidFill>
            <a:srgbClr val="FFFF99"/>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6816" name="Text Box 112"/>
          <p:cNvSpPr txBox="1">
            <a:spLocks noChangeArrowheads="1"/>
          </p:cNvSpPr>
          <p:nvPr/>
        </p:nvSpPr>
        <p:spPr bwMode="auto">
          <a:xfrm>
            <a:off x="513988" y="317672"/>
            <a:ext cx="8919301" cy="1514261"/>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0000"/>
              </a:lnSpc>
            </a:pPr>
            <a:r>
              <a:rPr lang="zh-CN" altLang="en-US" sz="2800" b="1" dirty="0">
                <a:solidFill>
                  <a:srgbClr val="000099"/>
                </a:solidFill>
                <a:latin typeface="+mn-lt"/>
                <a:ea typeface="黑体" panose="02010609060101010101" pitchFamily="2" charset="-122"/>
              </a:rPr>
              <a:t>在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层抽象的互联网上只能看到 </a:t>
            </a:r>
            <a:r>
              <a:rPr lang="en-US" altLang="zh-CN" sz="2800" b="1" dirty="0">
                <a:solidFill>
                  <a:srgbClr val="000099"/>
                </a:solidFill>
                <a:latin typeface="+mn-lt"/>
                <a:ea typeface="黑体" panose="02010609060101010101" pitchFamily="2" charset="-122"/>
              </a:rPr>
              <a:t>IP </a:t>
            </a:r>
            <a:r>
              <a:rPr lang="zh-CN" altLang="en-US" sz="2800" b="1" dirty="0" smtClean="0">
                <a:solidFill>
                  <a:srgbClr val="000099"/>
                </a:solidFill>
                <a:latin typeface="+mn-lt"/>
                <a:ea typeface="黑体" panose="02010609060101010101" pitchFamily="2" charset="-122"/>
              </a:rPr>
              <a:t>数据报。</a:t>
            </a:r>
            <a:endParaRPr lang="zh-CN" altLang="en-US" sz="2800" b="1" dirty="0">
              <a:solidFill>
                <a:srgbClr val="000099"/>
              </a:solidFill>
              <a:latin typeface="+mn-lt"/>
              <a:ea typeface="黑体" panose="02010609060101010101" pitchFamily="2" charset="-122"/>
            </a:endParaRPr>
          </a:p>
          <a:p>
            <a:pPr algn="ctr">
              <a:lnSpc>
                <a:spcPct val="110000"/>
              </a:lnSpc>
            </a:pPr>
            <a:r>
              <a:rPr lang="zh-CN" altLang="en-US" sz="2800" b="1" dirty="0">
                <a:solidFill>
                  <a:srgbClr val="000099"/>
                </a:solidFill>
                <a:latin typeface="+mn-lt"/>
                <a:ea typeface="黑体" panose="02010609060101010101" pitchFamily="2" charset="-122"/>
              </a:rPr>
              <a:t>图中的  </a:t>
            </a:r>
            <a:r>
              <a:rPr lang="en-US" altLang="zh-CN" sz="2800" b="1" dirty="0" smtClean="0">
                <a:solidFill>
                  <a:srgbClr val="000099"/>
                </a:solidFill>
                <a:latin typeface="+mn-lt"/>
                <a:ea typeface="黑体" panose="02010609060101010101" pitchFamily="2" charset="-122"/>
              </a:rPr>
              <a:t>IP</a:t>
            </a:r>
            <a:r>
              <a:rPr lang="en-US" altLang="zh-CN" sz="2800" b="1" baseline="-25000" dirty="0" smtClean="0">
                <a:solidFill>
                  <a:srgbClr val="000099"/>
                </a:solidFill>
                <a:latin typeface="+mn-lt"/>
                <a:ea typeface="黑体" panose="02010609060101010101" pitchFamily="2" charset="-122"/>
              </a:rPr>
              <a:t>1 </a:t>
            </a:r>
            <a:r>
              <a:rPr lang="en-US" altLang="zh-CN" sz="2800" b="1" dirty="0" smtClean="0">
                <a:solidFill>
                  <a:srgbClr val="000099"/>
                </a:solidFill>
                <a:latin typeface="+mn-lt"/>
                <a:ea typeface="黑体" panose="02010609060101010101" pitchFamily="2" charset="-122"/>
              </a:rPr>
              <a:t>→ IP</a:t>
            </a:r>
            <a:r>
              <a:rPr lang="en-US" altLang="zh-CN" sz="2800" b="1" baseline="-25000" dirty="0" smtClean="0">
                <a:solidFill>
                  <a:srgbClr val="000099"/>
                </a:solidFill>
                <a:latin typeface="+mn-lt"/>
                <a:ea typeface="黑体" panose="02010609060101010101" pitchFamily="2" charset="-122"/>
              </a:rPr>
              <a:t>2</a:t>
            </a:r>
            <a:r>
              <a:rPr lang="en-US" altLang="zh-CN" sz="2800" b="1" dirty="0" smtClean="0">
                <a:solidFill>
                  <a:srgbClr val="000099"/>
                </a:solidFill>
                <a:latin typeface="+mn-lt"/>
                <a:ea typeface="黑体" panose="02010609060101010101" pitchFamily="2" charset="-122"/>
              </a:rPr>
              <a:t>  </a:t>
            </a:r>
            <a:r>
              <a:rPr lang="zh-CN" altLang="en-US" sz="2800" b="1" dirty="0">
                <a:solidFill>
                  <a:srgbClr val="000099"/>
                </a:solidFill>
                <a:latin typeface="+mn-lt"/>
                <a:ea typeface="黑体" panose="02010609060101010101" pitchFamily="2" charset="-122"/>
              </a:rPr>
              <a:t>表示从源地址 </a:t>
            </a:r>
            <a:r>
              <a:rPr lang="en-US" altLang="zh-CN" sz="2800" b="1" dirty="0">
                <a:solidFill>
                  <a:srgbClr val="000099"/>
                </a:solidFill>
                <a:latin typeface="+mn-lt"/>
                <a:ea typeface="黑体" panose="02010609060101010101" pitchFamily="2" charset="-122"/>
              </a:rPr>
              <a:t>IP</a:t>
            </a:r>
            <a:r>
              <a:rPr lang="en-US" altLang="zh-CN" sz="2800" b="1" baseline="-25000" dirty="0">
                <a:solidFill>
                  <a:srgbClr val="000099"/>
                </a:solidFill>
                <a:latin typeface="+mn-lt"/>
                <a:ea typeface="黑体" panose="02010609060101010101" pitchFamily="2" charset="-122"/>
              </a:rPr>
              <a:t>1</a:t>
            </a:r>
            <a:r>
              <a:rPr lang="en-US" altLang="zh-CN" sz="2800" b="1" dirty="0">
                <a:solidFill>
                  <a:srgbClr val="000099"/>
                </a:solidFill>
                <a:latin typeface="+mn-lt"/>
                <a:ea typeface="黑体" panose="02010609060101010101" pitchFamily="2" charset="-122"/>
              </a:rPr>
              <a:t> </a:t>
            </a:r>
            <a:r>
              <a:rPr lang="zh-CN" altLang="en-US" sz="2800" b="1" dirty="0">
                <a:solidFill>
                  <a:srgbClr val="000099"/>
                </a:solidFill>
                <a:latin typeface="+mn-lt"/>
                <a:ea typeface="黑体" panose="02010609060101010101" pitchFamily="2" charset="-122"/>
              </a:rPr>
              <a:t>到目的地址 </a:t>
            </a:r>
            <a:r>
              <a:rPr lang="en-US" altLang="zh-CN" sz="2800" b="1" dirty="0">
                <a:solidFill>
                  <a:srgbClr val="000099"/>
                </a:solidFill>
                <a:latin typeface="+mn-lt"/>
                <a:ea typeface="黑体" panose="02010609060101010101" pitchFamily="2" charset="-122"/>
              </a:rPr>
              <a:t>IP</a:t>
            </a:r>
            <a:r>
              <a:rPr lang="en-US" altLang="zh-CN" sz="2800" b="1" baseline="-25000" dirty="0">
                <a:solidFill>
                  <a:srgbClr val="000099"/>
                </a:solidFill>
                <a:latin typeface="+mn-lt"/>
                <a:ea typeface="黑体" panose="02010609060101010101" pitchFamily="2" charset="-122"/>
              </a:rPr>
              <a:t>2</a:t>
            </a:r>
            <a:r>
              <a:rPr lang="en-US" altLang="zh-CN" sz="2800" b="1" dirty="0">
                <a:solidFill>
                  <a:srgbClr val="000099"/>
                </a:solidFill>
                <a:latin typeface="+mn-lt"/>
                <a:ea typeface="黑体" panose="02010609060101010101" pitchFamily="2" charset="-122"/>
              </a:rPr>
              <a:t> </a:t>
            </a:r>
            <a:r>
              <a:rPr lang="zh-CN" altLang="en-US" sz="2800" b="1" dirty="0" smtClean="0">
                <a:solidFill>
                  <a:srgbClr val="000099"/>
                </a:solidFill>
                <a:latin typeface="+mn-lt"/>
                <a:ea typeface="黑体" panose="02010609060101010101" pitchFamily="2" charset="-122"/>
              </a:rPr>
              <a:t>。</a:t>
            </a:r>
            <a:endParaRPr lang="en-US" altLang="zh-CN" sz="2800" b="1" dirty="0">
              <a:solidFill>
                <a:srgbClr val="000099"/>
              </a:solidFill>
              <a:latin typeface="+mn-lt"/>
              <a:ea typeface="黑体" panose="02010609060101010101" pitchFamily="2" charset="-122"/>
            </a:endParaRPr>
          </a:p>
          <a:p>
            <a:pPr algn="ctr">
              <a:lnSpc>
                <a:spcPct val="110000"/>
              </a:lnSpc>
            </a:pPr>
            <a:r>
              <a:rPr lang="zh-CN" altLang="en-US" sz="2800" b="1" dirty="0">
                <a:solidFill>
                  <a:srgbClr val="C00000"/>
                </a:solidFill>
                <a:latin typeface="+mn-lt"/>
                <a:ea typeface="黑体" panose="02010609060101010101" pitchFamily="2" charset="-122"/>
              </a:rPr>
              <a:t>两个路由器的 </a:t>
            </a:r>
            <a:r>
              <a:rPr lang="en-US" altLang="zh-CN" sz="2800" b="1" dirty="0">
                <a:solidFill>
                  <a:srgbClr val="C00000"/>
                </a:solidFill>
                <a:latin typeface="+mn-lt"/>
                <a:ea typeface="黑体" panose="02010609060101010101" pitchFamily="2" charset="-122"/>
              </a:rPr>
              <a:t>IP </a:t>
            </a:r>
            <a:r>
              <a:rPr lang="zh-CN" altLang="en-US" sz="2800" b="1" dirty="0">
                <a:solidFill>
                  <a:srgbClr val="C00000"/>
                </a:solidFill>
                <a:latin typeface="+mn-lt"/>
                <a:ea typeface="黑体" panose="02010609060101010101" pitchFamily="2" charset="-122"/>
              </a:rPr>
              <a:t>地址并不出现在 </a:t>
            </a:r>
            <a:r>
              <a:rPr lang="en-US" altLang="zh-CN" sz="2800" b="1" dirty="0">
                <a:solidFill>
                  <a:srgbClr val="C00000"/>
                </a:solidFill>
                <a:latin typeface="+mn-lt"/>
                <a:ea typeface="黑体" panose="02010609060101010101" pitchFamily="2" charset="-122"/>
              </a:rPr>
              <a:t>IP </a:t>
            </a:r>
            <a:r>
              <a:rPr lang="zh-CN" altLang="en-US" sz="2800" b="1" dirty="0">
                <a:solidFill>
                  <a:srgbClr val="C00000"/>
                </a:solidFill>
                <a:latin typeface="+mn-lt"/>
                <a:ea typeface="黑体" panose="02010609060101010101" pitchFamily="2" charset="-122"/>
              </a:rPr>
              <a:t>数据报的首部</a:t>
            </a:r>
            <a:r>
              <a:rPr lang="zh-CN" altLang="en-US" sz="2800" b="1" dirty="0" smtClean="0">
                <a:solidFill>
                  <a:srgbClr val="C00000"/>
                </a:solidFill>
                <a:latin typeface="+mn-lt"/>
                <a:ea typeface="黑体" panose="02010609060101010101" pitchFamily="2" charset="-122"/>
              </a:rPr>
              <a:t>中。 </a:t>
            </a:r>
            <a:endParaRPr lang="zh-CN" altLang="en-US" sz="2800" b="1" dirty="0">
              <a:solidFill>
                <a:srgbClr val="C00000"/>
              </a:solidFill>
              <a:latin typeface="+mn-lt"/>
              <a:ea typeface="黑体" panose="02010609060101010101" pitchFamily="2" charset="-122"/>
            </a:endParaRPr>
          </a:p>
        </p:txBody>
      </p:sp>
      <p:grpSp>
        <p:nvGrpSpPr>
          <p:cNvPr id="3" name="组合 2"/>
          <p:cNvGrpSpPr/>
          <p:nvPr/>
        </p:nvGrpSpPr>
        <p:grpSpPr>
          <a:xfrm>
            <a:off x="39556" y="2035176"/>
            <a:ext cx="9881923" cy="4352369"/>
            <a:chOff x="39556" y="2035176"/>
            <a:chExt cx="9881923" cy="4352369"/>
          </a:xfrm>
        </p:grpSpPr>
        <p:sp>
          <p:nvSpPr>
            <p:cNvPr id="81" name="Freeform 77"/>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2" name="Freeform 78"/>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3" name="Line 79"/>
            <p:cNvSpPr>
              <a:spLocks noChangeShapeType="1"/>
            </p:cNvSpPr>
            <p:nvPr/>
          </p:nvSpPr>
          <p:spPr bwMode="auto">
            <a:xfrm rot="16200000">
              <a:off x="8812081"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4" name="Line 80"/>
            <p:cNvSpPr>
              <a:spLocks noChangeShapeType="1"/>
            </p:cNvSpPr>
            <p:nvPr/>
          </p:nvSpPr>
          <p:spPr bwMode="auto">
            <a:xfrm rot="16200000">
              <a:off x="230320"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5" name="AutoShape 81"/>
            <p:cNvSpPr>
              <a:spLocks noChangeArrowheads="1"/>
            </p:cNvSpPr>
            <p:nvPr/>
          </p:nvSpPr>
          <p:spPr bwMode="auto">
            <a:xfrm>
              <a:off x="2476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6" name="AutoShape 82"/>
            <p:cNvSpPr>
              <a:spLocks noChangeArrowheads="1"/>
            </p:cNvSpPr>
            <p:nvPr/>
          </p:nvSpPr>
          <p:spPr bwMode="auto">
            <a:xfrm>
              <a:off x="2889250" y="3382963"/>
              <a:ext cx="742950" cy="19050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7" name="AutoShape 83"/>
            <p:cNvSpPr>
              <a:spLocks noChangeArrowheads="1"/>
            </p:cNvSpPr>
            <p:nvPr/>
          </p:nvSpPr>
          <p:spPr bwMode="auto">
            <a:xfrm>
              <a:off x="88328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8" name="AutoShape 84"/>
            <p:cNvSpPr>
              <a:spLocks noChangeArrowheads="1"/>
            </p:cNvSpPr>
            <p:nvPr/>
          </p:nvSpPr>
          <p:spPr bwMode="auto">
            <a:xfrm>
              <a:off x="5776781" y="3611563"/>
              <a:ext cx="742950" cy="16764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89" name="Group 85"/>
            <p:cNvGrpSpPr/>
            <p:nvPr/>
          </p:nvGrpSpPr>
          <p:grpSpPr bwMode="auto">
            <a:xfrm>
              <a:off x="39556" y="2420938"/>
              <a:ext cx="9881923" cy="2438400"/>
              <a:chOff x="96" y="1056"/>
              <a:chExt cx="5472" cy="1536"/>
            </a:xfrm>
            <a:solidFill>
              <a:srgbClr val="FFFF66"/>
            </a:solidFill>
          </p:grpSpPr>
          <p:sp>
            <p:nvSpPr>
              <p:cNvPr id="148" name="Oval 86"/>
              <p:cNvSpPr>
                <a:spLocks noChangeArrowheads="1"/>
              </p:cNvSpPr>
              <p:nvPr/>
            </p:nvSpPr>
            <p:spPr bwMode="auto">
              <a:xfrm>
                <a:off x="3662" y="1674"/>
                <a:ext cx="1906" cy="756"/>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49" name="Oval 87"/>
              <p:cNvSpPr>
                <a:spLocks noChangeArrowheads="1"/>
              </p:cNvSpPr>
              <p:nvPr/>
            </p:nvSpPr>
            <p:spPr bwMode="auto">
              <a:xfrm>
                <a:off x="96" y="1430"/>
                <a:ext cx="1870" cy="760"/>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0" name="Oval 88"/>
              <p:cNvSpPr>
                <a:spLocks noChangeArrowheads="1"/>
              </p:cNvSpPr>
              <p:nvPr/>
            </p:nvSpPr>
            <p:spPr bwMode="auto">
              <a:xfrm>
                <a:off x="3365" y="1163"/>
                <a:ext cx="1903"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1" name="Oval 89"/>
              <p:cNvSpPr>
                <a:spLocks noChangeArrowheads="1"/>
              </p:cNvSpPr>
              <p:nvPr/>
            </p:nvSpPr>
            <p:spPr bwMode="auto">
              <a:xfrm>
                <a:off x="2365" y="1821"/>
                <a:ext cx="1900" cy="77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2" name="Oval 90"/>
              <p:cNvSpPr>
                <a:spLocks noChangeArrowheads="1"/>
              </p:cNvSpPr>
              <p:nvPr/>
            </p:nvSpPr>
            <p:spPr bwMode="auto">
              <a:xfrm>
                <a:off x="729" y="1752"/>
                <a:ext cx="1900"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3" name="Oval 91"/>
              <p:cNvSpPr>
                <a:spLocks noChangeArrowheads="1"/>
              </p:cNvSpPr>
              <p:nvPr/>
            </p:nvSpPr>
            <p:spPr bwMode="auto">
              <a:xfrm>
                <a:off x="2197" y="1056"/>
                <a:ext cx="1870" cy="758"/>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4" name="Oval 92"/>
              <p:cNvSpPr>
                <a:spLocks noChangeArrowheads="1"/>
              </p:cNvSpPr>
              <p:nvPr/>
            </p:nvSpPr>
            <p:spPr bwMode="auto">
              <a:xfrm>
                <a:off x="996" y="1056"/>
                <a:ext cx="1867"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5" name="Oval 93"/>
              <p:cNvSpPr>
                <a:spLocks noChangeArrowheads="1"/>
              </p:cNvSpPr>
              <p:nvPr/>
            </p:nvSpPr>
            <p:spPr bwMode="auto">
              <a:xfrm>
                <a:off x="597" y="1226"/>
                <a:ext cx="4536" cy="106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90" name="Line 94"/>
            <p:cNvSpPr>
              <a:spLocks noChangeShapeType="1"/>
            </p:cNvSpPr>
            <p:nvPr/>
          </p:nvSpPr>
          <p:spPr bwMode="auto">
            <a:xfrm>
              <a:off x="165100" y="5440363"/>
              <a:ext cx="280670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91" name="Group 95"/>
            <p:cNvGrpSpPr/>
            <p:nvPr/>
          </p:nvGrpSpPr>
          <p:grpSpPr bwMode="auto">
            <a:xfrm>
              <a:off x="247650" y="2420938"/>
              <a:ext cx="742950" cy="1447800"/>
              <a:chOff x="672" y="528"/>
              <a:chExt cx="432" cy="912"/>
            </a:xfrm>
          </p:grpSpPr>
          <p:sp>
            <p:nvSpPr>
              <p:cNvPr id="145" name="AutoShape 9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6" name="AutoShape 9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7" name="AutoShape 9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92" name="Text Box 99"/>
            <p:cNvSpPr txBox="1">
              <a:spLocks noChangeArrowheads="1"/>
            </p:cNvSpPr>
            <p:nvPr/>
          </p:nvSpPr>
          <p:spPr bwMode="auto">
            <a:xfrm>
              <a:off x="287206" y="34305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93" name="Text Box 100"/>
            <p:cNvSpPr txBox="1">
              <a:spLocks noChangeArrowheads="1"/>
            </p:cNvSpPr>
            <p:nvPr/>
          </p:nvSpPr>
          <p:spPr bwMode="auto">
            <a:xfrm>
              <a:off x="233892" y="48498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94" name="Text Box 101"/>
            <p:cNvSpPr txBox="1">
              <a:spLocks noChangeArrowheads="1"/>
            </p:cNvSpPr>
            <p:nvPr/>
          </p:nvSpPr>
          <p:spPr bwMode="auto">
            <a:xfrm>
              <a:off x="5226448" y="48117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95" name="Text Box 102"/>
            <p:cNvSpPr txBox="1">
              <a:spLocks noChangeArrowheads="1"/>
            </p:cNvSpPr>
            <p:nvPr/>
          </p:nvSpPr>
          <p:spPr bwMode="auto">
            <a:xfrm>
              <a:off x="3604683"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96" name="Text Box 103"/>
            <p:cNvSpPr txBox="1">
              <a:spLocks noChangeArrowheads="1"/>
            </p:cNvSpPr>
            <p:nvPr/>
          </p:nvSpPr>
          <p:spPr bwMode="auto">
            <a:xfrm>
              <a:off x="2311400"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97" name="Line 104"/>
            <p:cNvSpPr>
              <a:spLocks noChangeShapeType="1"/>
            </p:cNvSpPr>
            <p:nvPr/>
          </p:nvSpPr>
          <p:spPr bwMode="auto">
            <a:xfrm>
              <a:off x="908050" y="3611563"/>
              <a:ext cx="20637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 name="Line 105"/>
            <p:cNvSpPr>
              <a:spLocks noChangeShapeType="1"/>
            </p:cNvSpPr>
            <p:nvPr/>
          </p:nvSpPr>
          <p:spPr bwMode="auto">
            <a:xfrm>
              <a:off x="6438900" y="5440363"/>
              <a:ext cx="32194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 name="Text Box 106"/>
            <p:cNvSpPr txBox="1">
              <a:spLocks noChangeArrowheads="1"/>
            </p:cNvSpPr>
            <p:nvPr/>
          </p:nvSpPr>
          <p:spPr bwMode="auto">
            <a:xfrm>
              <a:off x="6507692" y="47990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00" name="Text Box 107"/>
            <p:cNvSpPr txBox="1">
              <a:spLocks noChangeArrowheads="1"/>
            </p:cNvSpPr>
            <p:nvPr/>
          </p:nvSpPr>
          <p:spPr bwMode="auto">
            <a:xfrm>
              <a:off x="8805333" y="4814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01" name="Text Box 108"/>
            <p:cNvSpPr txBox="1">
              <a:spLocks noChangeArrowheads="1"/>
            </p:cNvSpPr>
            <p:nvPr/>
          </p:nvSpPr>
          <p:spPr bwMode="auto">
            <a:xfrm>
              <a:off x="6507692" y="37099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02" name="Text Box 109"/>
            <p:cNvSpPr txBox="1">
              <a:spLocks noChangeArrowheads="1"/>
            </p:cNvSpPr>
            <p:nvPr/>
          </p:nvSpPr>
          <p:spPr bwMode="auto">
            <a:xfrm>
              <a:off x="116946" y="20605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03" name="Text Box 110"/>
            <p:cNvSpPr txBox="1">
              <a:spLocks noChangeArrowheads="1"/>
            </p:cNvSpPr>
            <p:nvPr/>
          </p:nvSpPr>
          <p:spPr bwMode="auto">
            <a:xfrm>
              <a:off x="8702146" y="20351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04" name="AutoShape 111"/>
            <p:cNvSpPr>
              <a:spLocks noChangeArrowheads="1"/>
            </p:cNvSpPr>
            <p:nvPr/>
          </p:nvSpPr>
          <p:spPr bwMode="auto">
            <a:xfrm>
              <a:off x="2889250" y="3259138"/>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05" name="Text Box 112"/>
            <p:cNvSpPr txBox="1">
              <a:spLocks noChangeArrowheads="1"/>
            </p:cNvSpPr>
            <p:nvPr/>
          </p:nvSpPr>
          <p:spPr bwMode="auto">
            <a:xfrm>
              <a:off x="2834217" y="28876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06" name="Text Box 113"/>
            <p:cNvSpPr txBox="1">
              <a:spLocks noChangeArrowheads="1"/>
            </p:cNvSpPr>
            <p:nvPr/>
          </p:nvSpPr>
          <p:spPr bwMode="auto">
            <a:xfrm>
              <a:off x="4485217" y="4186239"/>
              <a:ext cx="2410468" cy="461665"/>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IP </a:t>
              </a:r>
              <a:r>
                <a:rPr kumimoji="1" lang="zh-CN" altLang="en-US" sz="2400" b="1">
                  <a:solidFill>
                    <a:srgbClr val="0000CC"/>
                  </a:solidFill>
                  <a:latin typeface="+mn-lt"/>
                  <a:ea typeface="黑体" panose="02010609060101010101" pitchFamily="2" charset="-122"/>
                </a:rPr>
                <a:t>层上的互联网</a:t>
              </a:r>
              <a:endParaRPr kumimoji="1" lang="zh-CN" altLang="en-US" sz="2400" b="1">
                <a:solidFill>
                  <a:srgbClr val="0000CC"/>
                </a:solidFill>
                <a:latin typeface="+mn-lt"/>
                <a:ea typeface="黑体" panose="02010609060101010101" pitchFamily="2" charset="-122"/>
              </a:endParaRPr>
            </a:p>
          </p:txBody>
        </p:sp>
        <p:sp>
          <p:nvSpPr>
            <p:cNvPr id="107" name="Text Box 114"/>
            <p:cNvSpPr txBox="1">
              <a:spLocks noChangeArrowheads="1"/>
            </p:cNvSpPr>
            <p:nvPr/>
          </p:nvSpPr>
          <p:spPr bwMode="auto">
            <a:xfrm>
              <a:off x="1073150" y="594836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endParaRPr kumimoji="1" lang="zh-CN" altLang="en-US" sz="1800" b="1">
                <a:solidFill>
                  <a:srgbClr val="0000CC"/>
                </a:solidFill>
                <a:latin typeface="+mn-lt"/>
                <a:ea typeface="黑体" panose="02010609060101010101" pitchFamily="2" charset="-122"/>
              </a:endParaRPr>
            </a:p>
          </p:txBody>
        </p:sp>
        <p:grpSp>
          <p:nvGrpSpPr>
            <p:cNvPr id="108" name="Group 115"/>
            <p:cNvGrpSpPr/>
            <p:nvPr/>
          </p:nvGrpSpPr>
          <p:grpSpPr bwMode="auto">
            <a:xfrm>
              <a:off x="8832850" y="2420938"/>
              <a:ext cx="742950" cy="1447800"/>
              <a:chOff x="672" y="528"/>
              <a:chExt cx="432" cy="912"/>
            </a:xfrm>
          </p:grpSpPr>
          <p:sp>
            <p:nvSpPr>
              <p:cNvPr id="142" name="AutoShape 11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3" name="AutoShape 11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4" name="AutoShape 11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09" name="Text Box 119"/>
            <p:cNvSpPr txBox="1">
              <a:spLocks noChangeArrowheads="1"/>
            </p:cNvSpPr>
            <p:nvPr/>
          </p:nvSpPr>
          <p:spPr bwMode="auto">
            <a:xfrm>
              <a:off x="8886165" y="3435351"/>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10" name="Text Box 120"/>
            <p:cNvSpPr txBox="1">
              <a:spLocks noChangeArrowheads="1"/>
            </p:cNvSpPr>
            <p:nvPr/>
          </p:nvSpPr>
          <p:spPr bwMode="auto">
            <a:xfrm>
              <a:off x="3597804"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11" name="Text Box 121"/>
            <p:cNvSpPr txBox="1">
              <a:spLocks noChangeArrowheads="1"/>
            </p:cNvSpPr>
            <p:nvPr/>
          </p:nvSpPr>
          <p:spPr bwMode="auto">
            <a:xfrm>
              <a:off x="247650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12" name="Line 122"/>
            <p:cNvSpPr>
              <a:spLocks noChangeShapeType="1"/>
            </p:cNvSpPr>
            <p:nvPr/>
          </p:nvSpPr>
          <p:spPr bwMode="auto">
            <a:xfrm>
              <a:off x="3549650" y="3611563"/>
              <a:ext cx="22288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3" name="AutoShape 123"/>
            <p:cNvSpPr>
              <a:spLocks noChangeArrowheads="1"/>
            </p:cNvSpPr>
            <p:nvPr/>
          </p:nvSpPr>
          <p:spPr bwMode="auto">
            <a:xfrm>
              <a:off x="5776781" y="3230563"/>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4" name="Line 124"/>
            <p:cNvSpPr>
              <a:spLocks noChangeShapeType="1"/>
            </p:cNvSpPr>
            <p:nvPr/>
          </p:nvSpPr>
          <p:spPr bwMode="auto">
            <a:xfrm>
              <a:off x="6438900" y="3611563"/>
              <a:ext cx="23939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5" name="Text Box 125"/>
            <p:cNvSpPr txBox="1">
              <a:spLocks noChangeArrowheads="1"/>
            </p:cNvSpPr>
            <p:nvPr/>
          </p:nvSpPr>
          <p:spPr bwMode="auto">
            <a:xfrm>
              <a:off x="536575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16" name="Line 126"/>
            <p:cNvSpPr>
              <a:spLocks noChangeShapeType="1"/>
            </p:cNvSpPr>
            <p:nvPr/>
          </p:nvSpPr>
          <p:spPr bwMode="auto">
            <a:xfrm>
              <a:off x="3632200" y="5440363"/>
              <a:ext cx="20637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7" name="Freeform 127"/>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8" name="Freeform 128"/>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9" name="Text Box 129"/>
            <p:cNvSpPr txBox="1">
              <a:spLocks noChangeArrowheads="1"/>
            </p:cNvSpPr>
            <p:nvPr/>
          </p:nvSpPr>
          <p:spPr bwMode="auto">
            <a:xfrm>
              <a:off x="5652956" y="28622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grpSp>
          <p:nvGrpSpPr>
            <p:cNvPr id="123" name="Group 139"/>
            <p:cNvGrpSpPr/>
            <p:nvPr/>
          </p:nvGrpSpPr>
          <p:grpSpPr bwMode="auto">
            <a:xfrm>
              <a:off x="660400" y="5592763"/>
              <a:ext cx="2146300" cy="381000"/>
              <a:chOff x="480" y="3120"/>
              <a:chExt cx="1248" cy="240"/>
            </a:xfrm>
          </p:grpSpPr>
          <p:sp>
            <p:nvSpPr>
              <p:cNvPr id="134" name="Rectangle 140"/>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baseline="-25000">
                  <a:solidFill>
                    <a:srgbClr val="0000CC"/>
                  </a:solidFill>
                  <a:latin typeface="+mn-lt"/>
                  <a:ea typeface="黑体" panose="02010609060101010101" pitchFamily="2" charset="-122"/>
                </a:endParaRPr>
              </a:p>
            </p:txBody>
          </p:sp>
          <p:sp>
            <p:nvSpPr>
              <p:cNvPr id="135" name="AutoShape 141"/>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4" name="Group 142"/>
            <p:cNvGrpSpPr/>
            <p:nvPr/>
          </p:nvGrpSpPr>
          <p:grpSpPr bwMode="auto">
            <a:xfrm>
              <a:off x="3797300" y="5592763"/>
              <a:ext cx="2146300" cy="381000"/>
              <a:chOff x="480" y="3120"/>
              <a:chExt cx="1248" cy="240"/>
            </a:xfrm>
          </p:grpSpPr>
          <p:sp>
            <p:nvSpPr>
              <p:cNvPr id="132" name="Rectangle 143"/>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baseline="-25000">
                  <a:solidFill>
                    <a:srgbClr val="0000CC"/>
                  </a:solidFill>
                  <a:latin typeface="+mn-lt"/>
                  <a:ea typeface="黑体" panose="02010609060101010101" pitchFamily="2" charset="-122"/>
                </a:endParaRPr>
              </a:p>
            </p:txBody>
          </p:sp>
          <p:sp>
            <p:nvSpPr>
              <p:cNvPr id="133" name="AutoShape 144"/>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5" name="Group 145"/>
            <p:cNvGrpSpPr/>
            <p:nvPr/>
          </p:nvGrpSpPr>
          <p:grpSpPr bwMode="auto">
            <a:xfrm>
              <a:off x="6934200" y="5592763"/>
              <a:ext cx="2146300" cy="381000"/>
              <a:chOff x="480" y="3120"/>
              <a:chExt cx="1248" cy="240"/>
            </a:xfrm>
          </p:grpSpPr>
          <p:sp>
            <p:nvSpPr>
              <p:cNvPr id="130" name="Rectangle 146"/>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baseline="-25000">
                  <a:solidFill>
                    <a:srgbClr val="0000CC"/>
                  </a:solidFill>
                  <a:latin typeface="+mn-lt"/>
                  <a:ea typeface="黑体" panose="02010609060101010101" pitchFamily="2" charset="-122"/>
                </a:endParaRPr>
              </a:p>
            </p:txBody>
          </p:sp>
          <p:sp>
            <p:nvSpPr>
              <p:cNvPr id="131" name="AutoShape 14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26" name="Text Box 148"/>
            <p:cNvSpPr txBox="1">
              <a:spLocks noChangeArrowheads="1"/>
            </p:cNvSpPr>
            <p:nvPr/>
          </p:nvSpPr>
          <p:spPr bwMode="auto">
            <a:xfrm>
              <a:off x="7429500"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endParaRPr kumimoji="1" lang="zh-CN" altLang="en-US" sz="1800" b="1">
                <a:solidFill>
                  <a:srgbClr val="0000CC"/>
                </a:solidFill>
                <a:latin typeface="+mn-lt"/>
                <a:ea typeface="黑体" panose="02010609060101010101" pitchFamily="2" charset="-122"/>
              </a:endParaRPr>
            </a:p>
          </p:txBody>
        </p:sp>
        <p:sp>
          <p:nvSpPr>
            <p:cNvPr id="127" name="Text Box 149"/>
            <p:cNvSpPr txBox="1">
              <a:spLocks noChangeArrowheads="1"/>
            </p:cNvSpPr>
            <p:nvPr/>
          </p:nvSpPr>
          <p:spPr bwMode="auto">
            <a:xfrm>
              <a:off x="4308079"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endParaRPr kumimoji="1" lang="zh-CN" altLang="en-US" sz="1800" b="1">
                <a:solidFill>
                  <a:srgbClr val="0000CC"/>
                </a:solidFill>
                <a:latin typeface="+mn-lt"/>
                <a:ea typeface="黑体" panose="02010609060101010101" pitchFamily="2" charset="-122"/>
              </a:endParaRPr>
            </a:p>
          </p:txBody>
        </p:sp>
      </p:grpSp>
      <p:grpSp>
        <p:nvGrpSpPr>
          <p:cNvPr id="4" name="组合 3"/>
          <p:cNvGrpSpPr/>
          <p:nvPr/>
        </p:nvGrpSpPr>
        <p:grpSpPr>
          <a:xfrm>
            <a:off x="1238250" y="3154363"/>
            <a:ext cx="7346950" cy="381000"/>
            <a:chOff x="1238250" y="3154363"/>
            <a:chExt cx="7346950" cy="381000"/>
          </a:xfrm>
        </p:grpSpPr>
        <p:grpSp>
          <p:nvGrpSpPr>
            <p:cNvPr id="120" name="Group 130"/>
            <p:cNvGrpSpPr/>
            <p:nvPr/>
          </p:nvGrpSpPr>
          <p:grpSpPr bwMode="auto">
            <a:xfrm>
              <a:off x="1238250" y="3154363"/>
              <a:ext cx="1568450" cy="381000"/>
              <a:chOff x="1632" y="2688"/>
              <a:chExt cx="912" cy="240"/>
            </a:xfrm>
          </p:grpSpPr>
          <p:sp>
            <p:nvSpPr>
              <p:cNvPr id="140" name="Rectangle 131"/>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dirty="0">
                    <a:solidFill>
                      <a:srgbClr val="0000CC"/>
                    </a:solidFill>
                    <a:latin typeface="+mn-lt"/>
                    <a:ea typeface="黑体" panose="02010609060101010101" pitchFamily="2" charset="-122"/>
                  </a:rPr>
                  <a:t>  IP</a:t>
                </a:r>
                <a:r>
                  <a:rPr kumimoji="1" lang="en-US" altLang="zh-CN" sz="1800" b="1" baseline="-25000" dirty="0">
                    <a:solidFill>
                      <a:srgbClr val="0000CC"/>
                    </a:solidFill>
                    <a:latin typeface="+mn-lt"/>
                    <a:ea typeface="黑体" panose="02010609060101010101" pitchFamily="2" charset="-122"/>
                  </a:rPr>
                  <a:t>1</a:t>
                </a:r>
                <a:r>
                  <a:rPr kumimoji="1" lang="en-US" altLang="zh-CN" sz="1800" b="1" dirty="0">
                    <a:solidFill>
                      <a:srgbClr val="0000CC"/>
                    </a:solidFill>
                    <a:latin typeface="+mn-lt"/>
                    <a:ea typeface="黑体" panose="02010609060101010101" pitchFamily="2" charset="-122"/>
                  </a:rPr>
                  <a:t> → IP</a:t>
                </a:r>
                <a:r>
                  <a:rPr kumimoji="1" lang="en-US" altLang="zh-CN" sz="1800" b="1" baseline="-25000" dirty="0">
                    <a:solidFill>
                      <a:srgbClr val="0000CC"/>
                    </a:solidFill>
                    <a:latin typeface="+mn-lt"/>
                    <a:ea typeface="黑体" panose="02010609060101010101" pitchFamily="2" charset="-122"/>
                  </a:rPr>
                  <a:t>2</a:t>
                </a:r>
                <a:endParaRPr kumimoji="1" lang="en-US" altLang="zh-CN" sz="1800" b="1" baseline="-25000" dirty="0">
                  <a:solidFill>
                    <a:srgbClr val="0000CC"/>
                  </a:solidFill>
                  <a:latin typeface="+mn-lt"/>
                  <a:ea typeface="黑体" panose="02010609060101010101" pitchFamily="2" charset="-122"/>
                </a:endParaRPr>
              </a:p>
            </p:txBody>
          </p:sp>
          <p:sp>
            <p:nvSpPr>
              <p:cNvPr id="141" name="AutoShape 132"/>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1" name="Group 133"/>
            <p:cNvGrpSpPr/>
            <p:nvPr/>
          </p:nvGrpSpPr>
          <p:grpSpPr bwMode="auto">
            <a:xfrm>
              <a:off x="4044950" y="3154363"/>
              <a:ext cx="1568450" cy="381000"/>
              <a:chOff x="1632" y="2688"/>
              <a:chExt cx="912" cy="240"/>
            </a:xfrm>
          </p:grpSpPr>
          <p:sp>
            <p:nvSpPr>
              <p:cNvPr id="138" name="Rectangle 134"/>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endParaRPr kumimoji="1" lang="en-US" altLang="zh-CN" sz="1800" b="1" baseline="-25000">
                  <a:solidFill>
                    <a:srgbClr val="0000CC"/>
                  </a:solidFill>
                  <a:latin typeface="+mn-lt"/>
                  <a:ea typeface="黑体" panose="02010609060101010101" pitchFamily="2" charset="-122"/>
                </a:endParaRPr>
              </a:p>
            </p:txBody>
          </p:sp>
          <p:sp>
            <p:nvSpPr>
              <p:cNvPr id="139" name="AutoShape 135"/>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2" name="Group 136"/>
            <p:cNvGrpSpPr/>
            <p:nvPr/>
          </p:nvGrpSpPr>
          <p:grpSpPr bwMode="auto">
            <a:xfrm>
              <a:off x="7016750" y="3154363"/>
              <a:ext cx="1568450" cy="381000"/>
              <a:chOff x="1632" y="2688"/>
              <a:chExt cx="912" cy="240"/>
            </a:xfrm>
          </p:grpSpPr>
          <p:sp>
            <p:nvSpPr>
              <p:cNvPr id="136" name="Rectangle 137"/>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endParaRPr kumimoji="1" lang="en-US" altLang="zh-CN" sz="1800" b="1" baseline="-25000">
                  <a:solidFill>
                    <a:srgbClr val="0000CC"/>
                  </a:solidFill>
                  <a:latin typeface="+mn-lt"/>
                  <a:ea typeface="黑体" panose="02010609060101010101" pitchFamily="2" charset="-122"/>
                </a:endParaRPr>
              </a:p>
            </p:txBody>
          </p:sp>
          <p:sp>
            <p:nvSpPr>
              <p:cNvPr id="137" name="AutoShape 138"/>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grpSp>
        <p:nvGrpSpPr>
          <p:cNvPr id="5" name="组合 4"/>
          <p:cNvGrpSpPr/>
          <p:nvPr/>
        </p:nvGrpSpPr>
        <p:grpSpPr>
          <a:xfrm>
            <a:off x="2228850" y="2292351"/>
            <a:ext cx="1320800" cy="393144"/>
            <a:chOff x="2228850" y="2292351"/>
            <a:chExt cx="1320800" cy="393144"/>
          </a:xfrm>
        </p:grpSpPr>
        <p:sp>
          <p:nvSpPr>
            <p:cNvPr id="128"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ln>
            <a:effectLst/>
          </p:spPr>
          <p:txBody>
            <a:bodyPr rot="10800000" wrap="none" anchor="ctr"/>
            <a:lstStyle/>
            <a:p>
              <a:pPr algn="ctr"/>
              <a:endParaRPr kumimoji="1" lang="zh-CN" altLang="zh-CN" sz="1800" b="1">
                <a:solidFill>
                  <a:srgbClr val="0000CC"/>
                </a:solidFill>
                <a:latin typeface="+mn-lt"/>
                <a:ea typeface="黑体" panose="02010609060101010101" pitchFamily="2" charset="-122"/>
              </a:endParaRPr>
            </a:p>
          </p:txBody>
        </p:sp>
        <p:sp>
          <p:nvSpPr>
            <p:cNvPr id="129" name="Text Box 151"/>
            <p:cNvSpPr txBox="1">
              <a:spLocks noChangeArrowheads="1"/>
            </p:cNvSpPr>
            <p:nvPr/>
          </p:nvSpPr>
          <p:spPr bwMode="auto">
            <a:xfrm>
              <a:off x="2270125" y="2316163"/>
              <a:ext cx="11599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0000CC"/>
                  </a:solidFill>
                  <a:latin typeface="+mn-lt"/>
                  <a:ea typeface="黑体" panose="02010609060101010101" pitchFamily="2" charset="-122"/>
                </a:rPr>
                <a:t>IP </a:t>
              </a:r>
              <a:r>
                <a:rPr kumimoji="1" lang="zh-CN" altLang="en-US" sz="1800" b="1" dirty="0">
                  <a:solidFill>
                    <a:srgbClr val="0000CC"/>
                  </a:solidFill>
                  <a:latin typeface="+mn-lt"/>
                  <a:ea typeface="黑体" panose="02010609060101010101" pitchFamily="2" charset="-122"/>
                </a:rPr>
                <a:t>数据报</a:t>
              </a:r>
              <a:endParaRPr kumimoji="1" lang="zh-CN" altLang="en-US" sz="1800" b="1" dirty="0">
                <a:solidFill>
                  <a:srgbClr val="0000CC"/>
                </a:solidFill>
                <a:latin typeface="+mn-lt"/>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815" name="Rectangle 111"/>
          <p:cNvSpPr>
            <a:spLocks noChangeArrowheads="1"/>
          </p:cNvSpPr>
          <p:nvPr/>
        </p:nvSpPr>
        <p:spPr bwMode="auto">
          <a:xfrm>
            <a:off x="0" y="0"/>
            <a:ext cx="9906000" cy="1989138"/>
          </a:xfrm>
          <a:prstGeom prst="rect">
            <a:avLst/>
          </a:prstGeom>
          <a:solidFill>
            <a:srgbClr val="FFFF99"/>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6816" name="Text Box 112"/>
          <p:cNvSpPr txBox="1">
            <a:spLocks noChangeArrowheads="1"/>
          </p:cNvSpPr>
          <p:nvPr/>
        </p:nvSpPr>
        <p:spPr bwMode="auto">
          <a:xfrm>
            <a:off x="438460" y="849287"/>
            <a:ext cx="9110123" cy="558038"/>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2800" b="1" dirty="0" smtClean="0">
                <a:solidFill>
                  <a:srgbClr val="000099"/>
                </a:solidFill>
                <a:latin typeface="+mn-lt"/>
                <a:ea typeface="黑体" panose="02010609060101010101" pitchFamily="2" charset="-122"/>
              </a:rPr>
              <a:t>路由器</a:t>
            </a:r>
            <a:r>
              <a:rPr lang="zh-CN" altLang="en-US" sz="2800" b="1" dirty="0">
                <a:solidFill>
                  <a:srgbClr val="000099"/>
                </a:solidFill>
                <a:latin typeface="+mn-lt"/>
                <a:ea typeface="黑体" panose="02010609060101010101" pitchFamily="2" charset="-122"/>
              </a:rPr>
              <a:t>只根据目的站的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地址的网络号进行</a:t>
            </a:r>
            <a:r>
              <a:rPr lang="zh-CN" altLang="en-US" sz="2800" b="1" dirty="0" smtClean="0">
                <a:solidFill>
                  <a:srgbClr val="000099"/>
                </a:solidFill>
                <a:latin typeface="+mn-lt"/>
                <a:ea typeface="黑体" panose="02010609060101010101" pitchFamily="2" charset="-122"/>
              </a:rPr>
              <a:t>路由选择。 </a:t>
            </a:r>
            <a:endParaRPr lang="zh-CN" altLang="en-US" sz="2800" b="1" dirty="0">
              <a:solidFill>
                <a:srgbClr val="000099"/>
              </a:solidFill>
              <a:latin typeface="+mn-lt"/>
              <a:ea typeface="黑体" panose="02010609060101010101" pitchFamily="2" charset="-122"/>
            </a:endParaRPr>
          </a:p>
        </p:txBody>
      </p:sp>
      <p:grpSp>
        <p:nvGrpSpPr>
          <p:cNvPr id="3" name="组合 2"/>
          <p:cNvGrpSpPr/>
          <p:nvPr/>
        </p:nvGrpSpPr>
        <p:grpSpPr>
          <a:xfrm>
            <a:off x="39556" y="2035176"/>
            <a:ext cx="9881923" cy="4352369"/>
            <a:chOff x="39556" y="2035176"/>
            <a:chExt cx="9881923" cy="4352369"/>
          </a:xfrm>
        </p:grpSpPr>
        <p:sp>
          <p:nvSpPr>
            <p:cNvPr id="81" name="Freeform 77"/>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2" name="Freeform 78"/>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3" name="Line 79"/>
            <p:cNvSpPr>
              <a:spLocks noChangeShapeType="1"/>
            </p:cNvSpPr>
            <p:nvPr/>
          </p:nvSpPr>
          <p:spPr bwMode="auto">
            <a:xfrm rot="16200000">
              <a:off x="8812081"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4" name="Line 80"/>
            <p:cNvSpPr>
              <a:spLocks noChangeShapeType="1"/>
            </p:cNvSpPr>
            <p:nvPr/>
          </p:nvSpPr>
          <p:spPr bwMode="auto">
            <a:xfrm rot="16200000">
              <a:off x="230320"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5" name="AutoShape 81"/>
            <p:cNvSpPr>
              <a:spLocks noChangeArrowheads="1"/>
            </p:cNvSpPr>
            <p:nvPr/>
          </p:nvSpPr>
          <p:spPr bwMode="auto">
            <a:xfrm>
              <a:off x="2476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6" name="AutoShape 82"/>
            <p:cNvSpPr>
              <a:spLocks noChangeArrowheads="1"/>
            </p:cNvSpPr>
            <p:nvPr/>
          </p:nvSpPr>
          <p:spPr bwMode="auto">
            <a:xfrm>
              <a:off x="2889250" y="3382963"/>
              <a:ext cx="742950" cy="19050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7" name="AutoShape 83"/>
            <p:cNvSpPr>
              <a:spLocks noChangeArrowheads="1"/>
            </p:cNvSpPr>
            <p:nvPr/>
          </p:nvSpPr>
          <p:spPr bwMode="auto">
            <a:xfrm>
              <a:off x="88328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8" name="AutoShape 84"/>
            <p:cNvSpPr>
              <a:spLocks noChangeArrowheads="1"/>
            </p:cNvSpPr>
            <p:nvPr/>
          </p:nvSpPr>
          <p:spPr bwMode="auto">
            <a:xfrm>
              <a:off x="5776781" y="3611563"/>
              <a:ext cx="742950" cy="16764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89" name="Group 85"/>
            <p:cNvGrpSpPr/>
            <p:nvPr/>
          </p:nvGrpSpPr>
          <p:grpSpPr bwMode="auto">
            <a:xfrm>
              <a:off x="39556" y="2420938"/>
              <a:ext cx="9881923" cy="2438400"/>
              <a:chOff x="96" y="1056"/>
              <a:chExt cx="5472" cy="1536"/>
            </a:xfrm>
            <a:solidFill>
              <a:srgbClr val="FFFF66"/>
            </a:solidFill>
          </p:grpSpPr>
          <p:sp>
            <p:nvSpPr>
              <p:cNvPr id="148" name="Oval 86"/>
              <p:cNvSpPr>
                <a:spLocks noChangeArrowheads="1"/>
              </p:cNvSpPr>
              <p:nvPr/>
            </p:nvSpPr>
            <p:spPr bwMode="auto">
              <a:xfrm>
                <a:off x="3662" y="1674"/>
                <a:ext cx="1906" cy="756"/>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49" name="Oval 87"/>
              <p:cNvSpPr>
                <a:spLocks noChangeArrowheads="1"/>
              </p:cNvSpPr>
              <p:nvPr/>
            </p:nvSpPr>
            <p:spPr bwMode="auto">
              <a:xfrm>
                <a:off x="96" y="1430"/>
                <a:ext cx="1870" cy="760"/>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0" name="Oval 88"/>
              <p:cNvSpPr>
                <a:spLocks noChangeArrowheads="1"/>
              </p:cNvSpPr>
              <p:nvPr/>
            </p:nvSpPr>
            <p:spPr bwMode="auto">
              <a:xfrm>
                <a:off x="3365" y="1163"/>
                <a:ext cx="1903"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1" name="Oval 89"/>
              <p:cNvSpPr>
                <a:spLocks noChangeArrowheads="1"/>
              </p:cNvSpPr>
              <p:nvPr/>
            </p:nvSpPr>
            <p:spPr bwMode="auto">
              <a:xfrm>
                <a:off x="2365" y="1821"/>
                <a:ext cx="1900" cy="77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2" name="Oval 90"/>
              <p:cNvSpPr>
                <a:spLocks noChangeArrowheads="1"/>
              </p:cNvSpPr>
              <p:nvPr/>
            </p:nvSpPr>
            <p:spPr bwMode="auto">
              <a:xfrm>
                <a:off x="729" y="1752"/>
                <a:ext cx="1900"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3" name="Oval 91"/>
              <p:cNvSpPr>
                <a:spLocks noChangeArrowheads="1"/>
              </p:cNvSpPr>
              <p:nvPr/>
            </p:nvSpPr>
            <p:spPr bwMode="auto">
              <a:xfrm>
                <a:off x="2197" y="1056"/>
                <a:ext cx="1870" cy="758"/>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4" name="Oval 92"/>
              <p:cNvSpPr>
                <a:spLocks noChangeArrowheads="1"/>
              </p:cNvSpPr>
              <p:nvPr/>
            </p:nvSpPr>
            <p:spPr bwMode="auto">
              <a:xfrm>
                <a:off x="996" y="1056"/>
                <a:ext cx="1867"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5" name="Oval 93"/>
              <p:cNvSpPr>
                <a:spLocks noChangeArrowheads="1"/>
              </p:cNvSpPr>
              <p:nvPr/>
            </p:nvSpPr>
            <p:spPr bwMode="auto">
              <a:xfrm>
                <a:off x="597" y="1226"/>
                <a:ext cx="4536" cy="106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90" name="Line 94"/>
            <p:cNvSpPr>
              <a:spLocks noChangeShapeType="1"/>
            </p:cNvSpPr>
            <p:nvPr/>
          </p:nvSpPr>
          <p:spPr bwMode="auto">
            <a:xfrm>
              <a:off x="165100" y="5440363"/>
              <a:ext cx="280670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91" name="Group 95"/>
            <p:cNvGrpSpPr/>
            <p:nvPr/>
          </p:nvGrpSpPr>
          <p:grpSpPr bwMode="auto">
            <a:xfrm>
              <a:off x="247650" y="2420938"/>
              <a:ext cx="742950" cy="1447800"/>
              <a:chOff x="672" y="528"/>
              <a:chExt cx="432" cy="912"/>
            </a:xfrm>
          </p:grpSpPr>
          <p:sp>
            <p:nvSpPr>
              <p:cNvPr id="145" name="AutoShape 9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6" name="AutoShape 9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7" name="AutoShape 9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92" name="Text Box 99"/>
            <p:cNvSpPr txBox="1">
              <a:spLocks noChangeArrowheads="1"/>
            </p:cNvSpPr>
            <p:nvPr/>
          </p:nvSpPr>
          <p:spPr bwMode="auto">
            <a:xfrm>
              <a:off x="287206" y="34305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93" name="Text Box 100"/>
            <p:cNvSpPr txBox="1">
              <a:spLocks noChangeArrowheads="1"/>
            </p:cNvSpPr>
            <p:nvPr/>
          </p:nvSpPr>
          <p:spPr bwMode="auto">
            <a:xfrm>
              <a:off x="233892" y="48498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94" name="Text Box 101"/>
            <p:cNvSpPr txBox="1">
              <a:spLocks noChangeArrowheads="1"/>
            </p:cNvSpPr>
            <p:nvPr/>
          </p:nvSpPr>
          <p:spPr bwMode="auto">
            <a:xfrm>
              <a:off x="5226448" y="48117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95" name="Text Box 102"/>
            <p:cNvSpPr txBox="1">
              <a:spLocks noChangeArrowheads="1"/>
            </p:cNvSpPr>
            <p:nvPr/>
          </p:nvSpPr>
          <p:spPr bwMode="auto">
            <a:xfrm>
              <a:off x="3604683"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96" name="Text Box 103"/>
            <p:cNvSpPr txBox="1">
              <a:spLocks noChangeArrowheads="1"/>
            </p:cNvSpPr>
            <p:nvPr/>
          </p:nvSpPr>
          <p:spPr bwMode="auto">
            <a:xfrm>
              <a:off x="2311400"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97" name="Line 104"/>
            <p:cNvSpPr>
              <a:spLocks noChangeShapeType="1"/>
            </p:cNvSpPr>
            <p:nvPr/>
          </p:nvSpPr>
          <p:spPr bwMode="auto">
            <a:xfrm>
              <a:off x="908050" y="3611563"/>
              <a:ext cx="20637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 name="Line 105"/>
            <p:cNvSpPr>
              <a:spLocks noChangeShapeType="1"/>
            </p:cNvSpPr>
            <p:nvPr/>
          </p:nvSpPr>
          <p:spPr bwMode="auto">
            <a:xfrm>
              <a:off x="6438900" y="5440363"/>
              <a:ext cx="32194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 name="Text Box 106"/>
            <p:cNvSpPr txBox="1">
              <a:spLocks noChangeArrowheads="1"/>
            </p:cNvSpPr>
            <p:nvPr/>
          </p:nvSpPr>
          <p:spPr bwMode="auto">
            <a:xfrm>
              <a:off x="6507692" y="47990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00" name="Text Box 107"/>
            <p:cNvSpPr txBox="1">
              <a:spLocks noChangeArrowheads="1"/>
            </p:cNvSpPr>
            <p:nvPr/>
          </p:nvSpPr>
          <p:spPr bwMode="auto">
            <a:xfrm>
              <a:off x="8805333" y="4814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01" name="Text Box 108"/>
            <p:cNvSpPr txBox="1">
              <a:spLocks noChangeArrowheads="1"/>
            </p:cNvSpPr>
            <p:nvPr/>
          </p:nvSpPr>
          <p:spPr bwMode="auto">
            <a:xfrm>
              <a:off x="6507692" y="37099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02" name="Text Box 109"/>
            <p:cNvSpPr txBox="1">
              <a:spLocks noChangeArrowheads="1"/>
            </p:cNvSpPr>
            <p:nvPr/>
          </p:nvSpPr>
          <p:spPr bwMode="auto">
            <a:xfrm>
              <a:off x="116946" y="20605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03" name="Text Box 110"/>
            <p:cNvSpPr txBox="1">
              <a:spLocks noChangeArrowheads="1"/>
            </p:cNvSpPr>
            <p:nvPr/>
          </p:nvSpPr>
          <p:spPr bwMode="auto">
            <a:xfrm>
              <a:off x="8702146" y="20351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04" name="AutoShape 111"/>
            <p:cNvSpPr>
              <a:spLocks noChangeArrowheads="1"/>
            </p:cNvSpPr>
            <p:nvPr/>
          </p:nvSpPr>
          <p:spPr bwMode="auto">
            <a:xfrm>
              <a:off x="2889250" y="3259138"/>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05" name="Text Box 112"/>
            <p:cNvSpPr txBox="1">
              <a:spLocks noChangeArrowheads="1"/>
            </p:cNvSpPr>
            <p:nvPr/>
          </p:nvSpPr>
          <p:spPr bwMode="auto">
            <a:xfrm>
              <a:off x="2834217" y="28876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06" name="Text Box 113"/>
            <p:cNvSpPr txBox="1">
              <a:spLocks noChangeArrowheads="1"/>
            </p:cNvSpPr>
            <p:nvPr/>
          </p:nvSpPr>
          <p:spPr bwMode="auto">
            <a:xfrm>
              <a:off x="4485217" y="4186239"/>
              <a:ext cx="2410468" cy="461665"/>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IP </a:t>
              </a:r>
              <a:r>
                <a:rPr kumimoji="1" lang="zh-CN" altLang="en-US" sz="2400" b="1">
                  <a:solidFill>
                    <a:srgbClr val="0000CC"/>
                  </a:solidFill>
                  <a:latin typeface="+mn-lt"/>
                  <a:ea typeface="黑体" panose="02010609060101010101" pitchFamily="2" charset="-122"/>
                </a:rPr>
                <a:t>层上的互联网</a:t>
              </a:r>
              <a:endParaRPr kumimoji="1" lang="zh-CN" altLang="en-US" sz="2400" b="1">
                <a:solidFill>
                  <a:srgbClr val="0000CC"/>
                </a:solidFill>
                <a:latin typeface="+mn-lt"/>
                <a:ea typeface="黑体" panose="02010609060101010101" pitchFamily="2" charset="-122"/>
              </a:endParaRPr>
            </a:p>
          </p:txBody>
        </p:sp>
        <p:sp>
          <p:nvSpPr>
            <p:cNvPr id="107" name="Text Box 114"/>
            <p:cNvSpPr txBox="1">
              <a:spLocks noChangeArrowheads="1"/>
            </p:cNvSpPr>
            <p:nvPr/>
          </p:nvSpPr>
          <p:spPr bwMode="auto">
            <a:xfrm>
              <a:off x="1073150" y="594836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endParaRPr kumimoji="1" lang="zh-CN" altLang="en-US" sz="1800" b="1">
                <a:solidFill>
                  <a:srgbClr val="0000CC"/>
                </a:solidFill>
                <a:latin typeface="+mn-lt"/>
                <a:ea typeface="黑体" panose="02010609060101010101" pitchFamily="2" charset="-122"/>
              </a:endParaRPr>
            </a:p>
          </p:txBody>
        </p:sp>
        <p:grpSp>
          <p:nvGrpSpPr>
            <p:cNvPr id="108" name="Group 115"/>
            <p:cNvGrpSpPr/>
            <p:nvPr/>
          </p:nvGrpSpPr>
          <p:grpSpPr bwMode="auto">
            <a:xfrm>
              <a:off x="8832850" y="2420938"/>
              <a:ext cx="742950" cy="1447800"/>
              <a:chOff x="672" y="528"/>
              <a:chExt cx="432" cy="912"/>
            </a:xfrm>
          </p:grpSpPr>
          <p:sp>
            <p:nvSpPr>
              <p:cNvPr id="142" name="AutoShape 11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3" name="AutoShape 11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4" name="AutoShape 11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09" name="Text Box 119"/>
            <p:cNvSpPr txBox="1">
              <a:spLocks noChangeArrowheads="1"/>
            </p:cNvSpPr>
            <p:nvPr/>
          </p:nvSpPr>
          <p:spPr bwMode="auto">
            <a:xfrm>
              <a:off x="8886165" y="3435351"/>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10" name="Text Box 120"/>
            <p:cNvSpPr txBox="1">
              <a:spLocks noChangeArrowheads="1"/>
            </p:cNvSpPr>
            <p:nvPr/>
          </p:nvSpPr>
          <p:spPr bwMode="auto">
            <a:xfrm>
              <a:off x="3597804"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11" name="Text Box 121"/>
            <p:cNvSpPr txBox="1">
              <a:spLocks noChangeArrowheads="1"/>
            </p:cNvSpPr>
            <p:nvPr/>
          </p:nvSpPr>
          <p:spPr bwMode="auto">
            <a:xfrm>
              <a:off x="247650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12" name="Line 122"/>
            <p:cNvSpPr>
              <a:spLocks noChangeShapeType="1"/>
            </p:cNvSpPr>
            <p:nvPr/>
          </p:nvSpPr>
          <p:spPr bwMode="auto">
            <a:xfrm>
              <a:off x="3549650" y="3611563"/>
              <a:ext cx="22288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3" name="AutoShape 123"/>
            <p:cNvSpPr>
              <a:spLocks noChangeArrowheads="1"/>
            </p:cNvSpPr>
            <p:nvPr/>
          </p:nvSpPr>
          <p:spPr bwMode="auto">
            <a:xfrm>
              <a:off x="5776781" y="3230563"/>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4" name="Line 124"/>
            <p:cNvSpPr>
              <a:spLocks noChangeShapeType="1"/>
            </p:cNvSpPr>
            <p:nvPr/>
          </p:nvSpPr>
          <p:spPr bwMode="auto">
            <a:xfrm>
              <a:off x="6438900" y="3611563"/>
              <a:ext cx="23939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5" name="Text Box 125"/>
            <p:cNvSpPr txBox="1">
              <a:spLocks noChangeArrowheads="1"/>
            </p:cNvSpPr>
            <p:nvPr/>
          </p:nvSpPr>
          <p:spPr bwMode="auto">
            <a:xfrm>
              <a:off x="536575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16" name="Line 126"/>
            <p:cNvSpPr>
              <a:spLocks noChangeShapeType="1"/>
            </p:cNvSpPr>
            <p:nvPr/>
          </p:nvSpPr>
          <p:spPr bwMode="auto">
            <a:xfrm>
              <a:off x="3632200" y="5440363"/>
              <a:ext cx="20637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7" name="Freeform 127"/>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8" name="Freeform 128"/>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9" name="Text Box 129"/>
            <p:cNvSpPr txBox="1">
              <a:spLocks noChangeArrowheads="1"/>
            </p:cNvSpPr>
            <p:nvPr/>
          </p:nvSpPr>
          <p:spPr bwMode="auto">
            <a:xfrm>
              <a:off x="5652956" y="28622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grpSp>
          <p:nvGrpSpPr>
            <p:cNvPr id="123" name="Group 139"/>
            <p:cNvGrpSpPr/>
            <p:nvPr/>
          </p:nvGrpSpPr>
          <p:grpSpPr bwMode="auto">
            <a:xfrm>
              <a:off x="660400" y="5592763"/>
              <a:ext cx="2146300" cy="381000"/>
              <a:chOff x="480" y="3120"/>
              <a:chExt cx="1248" cy="240"/>
            </a:xfrm>
          </p:grpSpPr>
          <p:sp>
            <p:nvSpPr>
              <p:cNvPr id="134" name="Rectangle 140"/>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baseline="-25000">
                  <a:solidFill>
                    <a:srgbClr val="0000CC"/>
                  </a:solidFill>
                  <a:latin typeface="+mn-lt"/>
                  <a:ea typeface="黑体" panose="02010609060101010101" pitchFamily="2" charset="-122"/>
                </a:endParaRPr>
              </a:p>
            </p:txBody>
          </p:sp>
          <p:sp>
            <p:nvSpPr>
              <p:cNvPr id="135" name="AutoShape 141"/>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4" name="Group 142"/>
            <p:cNvGrpSpPr/>
            <p:nvPr/>
          </p:nvGrpSpPr>
          <p:grpSpPr bwMode="auto">
            <a:xfrm>
              <a:off x="3797300" y="5592763"/>
              <a:ext cx="2146300" cy="381000"/>
              <a:chOff x="480" y="3120"/>
              <a:chExt cx="1248" cy="240"/>
            </a:xfrm>
          </p:grpSpPr>
          <p:sp>
            <p:nvSpPr>
              <p:cNvPr id="132" name="Rectangle 143"/>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baseline="-25000">
                  <a:solidFill>
                    <a:srgbClr val="0000CC"/>
                  </a:solidFill>
                  <a:latin typeface="+mn-lt"/>
                  <a:ea typeface="黑体" panose="02010609060101010101" pitchFamily="2" charset="-122"/>
                </a:endParaRPr>
              </a:p>
            </p:txBody>
          </p:sp>
          <p:sp>
            <p:nvSpPr>
              <p:cNvPr id="133" name="AutoShape 144"/>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5" name="Group 145"/>
            <p:cNvGrpSpPr/>
            <p:nvPr/>
          </p:nvGrpSpPr>
          <p:grpSpPr bwMode="auto">
            <a:xfrm>
              <a:off x="6934200" y="5592763"/>
              <a:ext cx="2146300" cy="381000"/>
              <a:chOff x="480" y="3120"/>
              <a:chExt cx="1248" cy="240"/>
            </a:xfrm>
          </p:grpSpPr>
          <p:sp>
            <p:nvSpPr>
              <p:cNvPr id="130" name="Rectangle 146"/>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baseline="-25000">
                  <a:solidFill>
                    <a:srgbClr val="0000CC"/>
                  </a:solidFill>
                  <a:latin typeface="+mn-lt"/>
                  <a:ea typeface="黑体" panose="02010609060101010101" pitchFamily="2" charset="-122"/>
                </a:endParaRPr>
              </a:p>
            </p:txBody>
          </p:sp>
          <p:sp>
            <p:nvSpPr>
              <p:cNvPr id="131" name="AutoShape 14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26" name="Text Box 148"/>
            <p:cNvSpPr txBox="1">
              <a:spLocks noChangeArrowheads="1"/>
            </p:cNvSpPr>
            <p:nvPr/>
          </p:nvSpPr>
          <p:spPr bwMode="auto">
            <a:xfrm>
              <a:off x="7429500"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endParaRPr kumimoji="1" lang="zh-CN" altLang="en-US" sz="1800" b="1">
                <a:solidFill>
                  <a:srgbClr val="0000CC"/>
                </a:solidFill>
                <a:latin typeface="+mn-lt"/>
                <a:ea typeface="黑体" panose="02010609060101010101" pitchFamily="2" charset="-122"/>
              </a:endParaRPr>
            </a:p>
          </p:txBody>
        </p:sp>
        <p:sp>
          <p:nvSpPr>
            <p:cNvPr id="127" name="Text Box 149"/>
            <p:cNvSpPr txBox="1">
              <a:spLocks noChangeArrowheads="1"/>
            </p:cNvSpPr>
            <p:nvPr/>
          </p:nvSpPr>
          <p:spPr bwMode="auto">
            <a:xfrm>
              <a:off x="4308079"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endParaRPr kumimoji="1" lang="zh-CN" altLang="en-US" sz="1800" b="1">
                <a:solidFill>
                  <a:srgbClr val="0000CC"/>
                </a:solidFill>
                <a:latin typeface="+mn-lt"/>
                <a:ea typeface="黑体" panose="02010609060101010101" pitchFamily="2" charset="-122"/>
              </a:endParaRPr>
            </a:p>
          </p:txBody>
        </p:sp>
      </p:grpSp>
      <p:grpSp>
        <p:nvGrpSpPr>
          <p:cNvPr id="4" name="组合 3"/>
          <p:cNvGrpSpPr/>
          <p:nvPr/>
        </p:nvGrpSpPr>
        <p:grpSpPr>
          <a:xfrm>
            <a:off x="1238250" y="3154363"/>
            <a:ext cx="7346950" cy="381000"/>
            <a:chOff x="1238250" y="3154363"/>
            <a:chExt cx="7346950" cy="381000"/>
          </a:xfrm>
        </p:grpSpPr>
        <p:grpSp>
          <p:nvGrpSpPr>
            <p:cNvPr id="120" name="Group 130"/>
            <p:cNvGrpSpPr/>
            <p:nvPr/>
          </p:nvGrpSpPr>
          <p:grpSpPr bwMode="auto">
            <a:xfrm>
              <a:off x="1238250" y="3154363"/>
              <a:ext cx="1568450" cy="381000"/>
              <a:chOff x="1632" y="2688"/>
              <a:chExt cx="912" cy="240"/>
            </a:xfrm>
          </p:grpSpPr>
          <p:sp>
            <p:nvSpPr>
              <p:cNvPr id="140" name="Rectangle 131"/>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dirty="0">
                    <a:solidFill>
                      <a:srgbClr val="0000CC"/>
                    </a:solidFill>
                    <a:latin typeface="+mn-lt"/>
                    <a:ea typeface="黑体" panose="02010609060101010101" pitchFamily="2" charset="-122"/>
                  </a:rPr>
                  <a:t>  IP</a:t>
                </a:r>
                <a:r>
                  <a:rPr kumimoji="1" lang="en-US" altLang="zh-CN" sz="1800" b="1" baseline="-25000" dirty="0">
                    <a:solidFill>
                      <a:srgbClr val="0000CC"/>
                    </a:solidFill>
                    <a:latin typeface="+mn-lt"/>
                    <a:ea typeface="黑体" panose="02010609060101010101" pitchFamily="2" charset="-122"/>
                  </a:rPr>
                  <a:t>1</a:t>
                </a:r>
                <a:r>
                  <a:rPr kumimoji="1" lang="en-US" altLang="zh-CN" sz="1800" b="1" dirty="0">
                    <a:solidFill>
                      <a:srgbClr val="0000CC"/>
                    </a:solidFill>
                    <a:latin typeface="+mn-lt"/>
                    <a:ea typeface="黑体" panose="02010609060101010101" pitchFamily="2" charset="-122"/>
                  </a:rPr>
                  <a:t> → IP</a:t>
                </a:r>
                <a:r>
                  <a:rPr kumimoji="1" lang="en-US" altLang="zh-CN" sz="1800" b="1" baseline="-25000" dirty="0">
                    <a:solidFill>
                      <a:srgbClr val="0000CC"/>
                    </a:solidFill>
                    <a:latin typeface="+mn-lt"/>
                    <a:ea typeface="黑体" panose="02010609060101010101" pitchFamily="2" charset="-122"/>
                  </a:rPr>
                  <a:t>2</a:t>
                </a:r>
                <a:endParaRPr kumimoji="1" lang="en-US" altLang="zh-CN" sz="1800" b="1" baseline="-25000" dirty="0">
                  <a:solidFill>
                    <a:srgbClr val="0000CC"/>
                  </a:solidFill>
                  <a:latin typeface="+mn-lt"/>
                  <a:ea typeface="黑体" panose="02010609060101010101" pitchFamily="2" charset="-122"/>
                </a:endParaRPr>
              </a:p>
            </p:txBody>
          </p:sp>
          <p:sp>
            <p:nvSpPr>
              <p:cNvPr id="141" name="AutoShape 132"/>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1" name="Group 133"/>
            <p:cNvGrpSpPr/>
            <p:nvPr/>
          </p:nvGrpSpPr>
          <p:grpSpPr bwMode="auto">
            <a:xfrm>
              <a:off x="4044950" y="3154363"/>
              <a:ext cx="1568450" cy="381000"/>
              <a:chOff x="1632" y="2688"/>
              <a:chExt cx="912" cy="240"/>
            </a:xfrm>
          </p:grpSpPr>
          <p:sp>
            <p:nvSpPr>
              <p:cNvPr id="138" name="Rectangle 134"/>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endParaRPr kumimoji="1" lang="en-US" altLang="zh-CN" sz="1800" b="1" baseline="-25000">
                  <a:solidFill>
                    <a:srgbClr val="0000CC"/>
                  </a:solidFill>
                  <a:latin typeface="+mn-lt"/>
                  <a:ea typeface="黑体" panose="02010609060101010101" pitchFamily="2" charset="-122"/>
                </a:endParaRPr>
              </a:p>
            </p:txBody>
          </p:sp>
          <p:sp>
            <p:nvSpPr>
              <p:cNvPr id="139" name="AutoShape 135"/>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2" name="Group 136"/>
            <p:cNvGrpSpPr/>
            <p:nvPr/>
          </p:nvGrpSpPr>
          <p:grpSpPr bwMode="auto">
            <a:xfrm>
              <a:off x="7016750" y="3154363"/>
              <a:ext cx="1568450" cy="381000"/>
              <a:chOff x="1632" y="2688"/>
              <a:chExt cx="912" cy="240"/>
            </a:xfrm>
          </p:grpSpPr>
          <p:sp>
            <p:nvSpPr>
              <p:cNvPr id="136" name="Rectangle 137"/>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endParaRPr kumimoji="1" lang="en-US" altLang="zh-CN" sz="1800" b="1" baseline="-25000">
                  <a:solidFill>
                    <a:srgbClr val="0000CC"/>
                  </a:solidFill>
                  <a:latin typeface="+mn-lt"/>
                  <a:ea typeface="黑体" panose="02010609060101010101" pitchFamily="2" charset="-122"/>
                </a:endParaRPr>
              </a:p>
            </p:txBody>
          </p:sp>
          <p:sp>
            <p:nvSpPr>
              <p:cNvPr id="137" name="AutoShape 138"/>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grpSp>
        <p:nvGrpSpPr>
          <p:cNvPr id="5" name="组合 4"/>
          <p:cNvGrpSpPr/>
          <p:nvPr/>
        </p:nvGrpSpPr>
        <p:grpSpPr>
          <a:xfrm>
            <a:off x="2228850" y="2292351"/>
            <a:ext cx="1320800" cy="393144"/>
            <a:chOff x="2228850" y="2292351"/>
            <a:chExt cx="1320800" cy="393144"/>
          </a:xfrm>
        </p:grpSpPr>
        <p:sp>
          <p:nvSpPr>
            <p:cNvPr id="128"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ln>
            <a:effectLst/>
          </p:spPr>
          <p:txBody>
            <a:bodyPr rot="10800000" wrap="none" anchor="ctr"/>
            <a:lstStyle/>
            <a:p>
              <a:pPr algn="ctr"/>
              <a:endParaRPr kumimoji="1" lang="zh-CN" altLang="zh-CN" sz="1800" b="1">
                <a:solidFill>
                  <a:srgbClr val="0000CC"/>
                </a:solidFill>
                <a:latin typeface="+mn-lt"/>
                <a:ea typeface="黑体" panose="02010609060101010101" pitchFamily="2" charset="-122"/>
              </a:endParaRPr>
            </a:p>
          </p:txBody>
        </p:sp>
        <p:sp>
          <p:nvSpPr>
            <p:cNvPr id="129" name="Text Box 151"/>
            <p:cNvSpPr txBox="1">
              <a:spLocks noChangeArrowheads="1"/>
            </p:cNvSpPr>
            <p:nvPr/>
          </p:nvSpPr>
          <p:spPr bwMode="auto">
            <a:xfrm>
              <a:off x="2270125" y="2316163"/>
              <a:ext cx="11599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0000CC"/>
                  </a:solidFill>
                  <a:latin typeface="+mn-lt"/>
                  <a:ea typeface="黑体" panose="02010609060101010101" pitchFamily="2" charset="-122"/>
                </a:rPr>
                <a:t>IP </a:t>
              </a:r>
              <a:r>
                <a:rPr kumimoji="1" lang="zh-CN" altLang="en-US" sz="1800" b="1" dirty="0">
                  <a:solidFill>
                    <a:srgbClr val="0000CC"/>
                  </a:solidFill>
                  <a:latin typeface="+mn-lt"/>
                  <a:ea typeface="黑体" panose="02010609060101010101" pitchFamily="2" charset="-122"/>
                </a:rPr>
                <a:t>数据报</a:t>
              </a:r>
              <a:endParaRPr kumimoji="1" lang="zh-CN" altLang="en-US" sz="1800" b="1" dirty="0">
                <a:solidFill>
                  <a:srgbClr val="0000CC"/>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815" name="Rectangle 111"/>
          <p:cNvSpPr>
            <a:spLocks noChangeArrowheads="1"/>
          </p:cNvSpPr>
          <p:nvPr/>
        </p:nvSpPr>
        <p:spPr bwMode="auto">
          <a:xfrm>
            <a:off x="0" y="0"/>
            <a:ext cx="9906000" cy="1989138"/>
          </a:xfrm>
          <a:prstGeom prst="rect">
            <a:avLst/>
          </a:prstGeom>
          <a:solidFill>
            <a:srgbClr val="FFFF99"/>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6816" name="Text Box 112"/>
          <p:cNvSpPr txBox="1">
            <a:spLocks noChangeArrowheads="1"/>
          </p:cNvSpPr>
          <p:nvPr/>
        </p:nvSpPr>
        <p:spPr bwMode="auto">
          <a:xfrm>
            <a:off x="1863529" y="548680"/>
            <a:ext cx="6259983" cy="1075103"/>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2800" b="1" dirty="0" smtClean="0">
                <a:solidFill>
                  <a:srgbClr val="000099"/>
                </a:solidFill>
                <a:latin typeface="+mn-lt"/>
                <a:ea typeface="黑体" panose="02010609060101010101" pitchFamily="2" charset="-122"/>
              </a:rPr>
              <a:t>在</a:t>
            </a:r>
            <a:r>
              <a:rPr lang="zh-CN" altLang="en-US" sz="2800" b="1" dirty="0">
                <a:solidFill>
                  <a:srgbClr val="000099"/>
                </a:solidFill>
                <a:latin typeface="+mn-lt"/>
                <a:ea typeface="黑体" panose="02010609060101010101" pitchFamily="2" charset="-122"/>
              </a:rPr>
              <a:t>具体的物理网络的链路层</a:t>
            </a:r>
            <a:endParaRPr lang="zh-CN" altLang="en-US" sz="2800" b="1" dirty="0">
              <a:solidFill>
                <a:srgbClr val="000099"/>
              </a:solidFill>
              <a:latin typeface="+mn-lt"/>
              <a:ea typeface="黑体" panose="02010609060101010101" pitchFamily="2" charset="-122"/>
            </a:endParaRPr>
          </a:p>
          <a:p>
            <a:pPr algn="ctr">
              <a:lnSpc>
                <a:spcPct val="120000"/>
              </a:lnSpc>
            </a:pPr>
            <a:r>
              <a:rPr lang="zh-CN" altLang="en-US" sz="2800" b="1" dirty="0">
                <a:solidFill>
                  <a:srgbClr val="000099"/>
                </a:solidFill>
                <a:latin typeface="+mn-lt"/>
                <a:ea typeface="黑体" panose="02010609060101010101" pitchFamily="2" charset="-122"/>
              </a:rPr>
              <a:t>只能看见 </a:t>
            </a:r>
            <a:r>
              <a:rPr lang="en-US" altLang="zh-CN" sz="2800" b="1" dirty="0">
                <a:solidFill>
                  <a:srgbClr val="000099"/>
                </a:solidFill>
                <a:latin typeface="+mn-lt"/>
                <a:ea typeface="黑体" panose="02010609060101010101" pitchFamily="2" charset="-122"/>
              </a:rPr>
              <a:t>MAC </a:t>
            </a:r>
            <a:r>
              <a:rPr lang="zh-CN" altLang="en-US" sz="2800" b="1" dirty="0">
                <a:solidFill>
                  <a:srgbClr val="000099"/>
                </a:solidFill>
                <a:latin typeface="+mn-lt"/>
                <a:ea typeface="黑体" panose="02010609060101010101" pitchFamily="2" charset="-122"/>
              </a:rPr>
              <a:t>帧而看不见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数据报  </a:t>
            </a:r>
            <a:endParaRPr lang="zh-CN" altLang="en-US" sz="2800" b="1" dirty="0">
              <a:solidFill>
                <a:srgbClr val="000099"/>
              </a:solidFill>
              <a:latin typeface="+mn-lt"/>
              <a:ea typeface="黑体" panose="02010609060101010101" pitchFamily="2" charset="-122"/>
            </a:endParaRPr>
          </a:p>
        </p:txBody>
      </p:sp>
      <p:grpSp>
        <p:nvGrpSpPr>
          <p:cNvPr id="2" name="组合 1"/>
          <p:cNvGrpSpPr/>
          <p:nvPr/>
        </p:nvGrpSpPr>
        <p:grpSpPr>
          <a:xfrm>
            <a:off x="39556" y="2035176"/>
            <a:ext cx="9881923" cy="3406774"/>
            <a:chOff x="39556" y="2035176"/>
            <a:chExt cx="9881923" cy="3406774"/>
          </a:xfrm>
        </p:grpSpPr>
        <p:sp>
          <p:nvSpPr>
            <p:cNvPr id="81" name="Freeform 77"/>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2" name="Freeform 78"/>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3" name="Line 79"/>
            <p:cNvSpPr>
              <a:spLocks noChangeShapeType="1"/>
            </p:cNvSpPr>
            <p:nvPr/>
          </p:nvSpPr>
          <p:spPr bwMode="auto">
            <a:xfrm rot="16200000">
              <a:off x="8812081"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4" name="Line 80"/>
            <p:cNvSpPr>
              <a:spLocks noChangeShapeType="1"/>
            </p:cNvSpPr>
            <p:nvPr/>
          </p:nvSpPr>
          <p:spPr bwMode="auto">
            <a:xfrm rot="16200000">
              <a:off x="230320"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5" name="AutoShape 81"/>
            <p:cNvSpPr>
              <a:spLocks noChangeArrowheads="1"/>
            </p:cNvSpPr>
            <p:nvPr/>
          </p:nvSpPr>
          <p:spPr bwMode="auto">
            <a:xfrm>
              <a:off x="2476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6" name="AutoShape 82"/>
            <p:cNvSpPr>
              <a:spLocks noChangeArrowheads="1"/>
            </p:cNvSpPr>
            <p:nvPr/>
          </p:nvSpPr>
          <p:spPr bwMode="auto">
            <a:xfrm>
              <a:off x="2889250" y="3382963"/>
              <a:ext cx="742950" cy="19050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7" name="AutoShape 83"/>
            <p:cNvSpPr>
              <a:spLocks noChangeArrowheads="1"/>
            </p:cNvSpPr>
            <p:nvPr/>
          </p:nvSpPr>
          <p:spPr bwMode="auto">
            <a:xfrm>
              <a:off x="88328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8" name="AutoShape 84"/>
            <p:cNvSpPr>
              <a:spLocks noChangeArrowheads="1"/>
            </p:cNvSpPr>
            <p:nvPr/>
          </p:nvSpPr>
          <p:spPr bwMode="auto">
            <a:xfrm>
              <a:off x="5776781" y="3611563"/>
              <a:ext cx="742950" cy="16764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89" name="Group 85"/>
            <p:cNvGrpSpPr/>
            <p:nvPr/>
          </p:nvGrpSpPr>
          <p:grpSpPr bwMode="auto">
            <a:xfrm>
              <a:off x="39556" y="2420938"/>
              <a:ext cx="9881923" cy="2438400"/>
              <a:chOff x="96" y="1056"/>
              <a:chExt cx="5472" cy="1536"/>
            </a:xfrm>
            <a:solidFill>
              <a:srgbClr val="FFFF66"/>
            </a:solidFill>
          </p:grpSpPr>
          <p:sp>
            <p:nvSpPr>
              <p:cNvPr id="148" name="Oval 86"/>
              <p:cNvSpPr>
                <a:spLocks noChangeArrowheads="1"/>
              </p:cNvSpPr>
              <p:nvPr/>
            </p:nvSpPr>
            <p:spPr bwMode="auto">
              <a:xfrm>
                <a:off x="3662" y="1674"/>
                <a:ext cx="1906" cy="756"/>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49" name="Oval 87"/>
              <p:cNvSpPr>
                <a:spLocks noChangeArrowheads="1"/>
              </p:cNvSpPr>
              <p:nvPr/>
            </p:nvSpPr>
            <p:spPr bwMode="auto">
              <a:xfrm>
                <a:off x="96" y="1430"/>
                <a:ext cx="1870" cy="760"/>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0" name="Oval 88"/>
              <p:cNvSpPr>
                <a:spLocks noChangeArrowheads="1"/>
              </p:cNvSpPr>
              <p:nvPr/>
            </p:nvSpPr>
            <p:spPr bwMode="auto">
              <a:xfrm>
                <a:off x="3365" y="1163"/>
                <a:ext cx="1903"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1" name="Oval 89"/>
              <p:cNvSpPr>
                <a:spLocks noChangeArrowheads="1"/>
              </p:cNvSpPr>
              <p:nvPr/>
            </p:nvSpPr>
            <p:spPr bwMode="auto">
              <a:xfrm>
                <a:off x="2365" y="1821"/>
                <a:ext cx="1900" cy="77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2" name="Oval 90"/>
              <p:cNvSpPr>
                <a:spLocks noChangeArrowheads="1"/>
              </p:cNvSpPr>
              <p:nvPr/>
            </p:nvSpPr>
            <p:spPr bwMode="auto">
              <a:xfrm>
                <a:off x="729" y="1752"/>
                <a:ext cx="1900"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3" name="Oval 91"/>
              <p:cNvSpPr>
                <a:spLocks noChangeArrowheads="1"/>
              </p:cNvSpPr>
              <p:nvPr/>
            </p:nvSpPr>
            <p:spPr bwMode="auto">
              <a:xfrm>
                <a:off x="2197" y="1056"/>
                <a:ext cx="1870" cy="758"/>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4" name="Oval 92"/>
              <p:cNvSpPr>
                <a:spLocks noChangeArrowheads="1"/>
              </p:cNvSpPr>
              <p:nvPr/>
            </p:nvSpPr>
            <p:spPr bwMode="auto">
              <a:xfrm>
                <a:off x="996" y="1056"/>
                <a:ext cx="1867"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5" name="Oval 93"/>
              <p:cNvSpPr>
                <a:spLocks noChangeArrowheads="1"/>
              </p:cNvSpPr>
              <p:nvPr/>
            </p:nvSpPr>
            <p:spPr bwMode="auto">
              <a:xfrm>
                <a:off x="597" y="1226"/>
                <a:ext cx="4536" cy="106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90" name="Line 94"/>
            <p:cNvSpPr>
              <a:spLocks noChangeShapeType="1"/>
            </p:cNvSpPr>
            <p:nvPr/>
          </p:nvSpPr>
          <p:spPr bwMode="auto">
            <a:xfrm>
              <a:off x="165100" y="5440363"/>
              <a:ext cx="280670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91" name="Group 95"/>
            <p:cNvGrpSpPr/>
            <p:nvPr/>
          </p:nvGrpSpPr>
          <p:grpSpPr bwMode="auto">
            <a:xfrm>
              <a:off x="247650" y="2420938"/>
              <a:ext cx="742950" cy="1447800"/>
              <a:chOff x="672" y="528"/>
              <a:chExt cx="432" cy="912"/>
            </a:xfrm>
          </p:grpSpPr>
          <p:sp>
            <p:nvSpPr>
              <p:cNvPr id="145" name="AutoShape 9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6" name="AutoShape 9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7" name="AutoShape 9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92" name="Text Box 99"/>
            <p:cNvSpPr txBox="1">
              <a:spLocks noChangeArrowheads="1"/>
            </p:cNvSpPr>
            <p:nvPr/>
          </p:nvSpPr>
          <p:spPr bwMode="auto">
            <a:xfrm>
              <a:off x="287206" y="34305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93" name="Text Box 100"/>
            <p:cNvSpPr txBox="1">
              <a:spLocks noChangeArrowheads="1"/>
            </p:cNvSpPr>
            <p:nvPr/>
          </p:nvSpPr>
          <p:spPr bwMode="auto">
            <a:xfrm>
              <a:off x="233892" y="48498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94" name="Text Box 101"/>
            <p:cNvSpPr txBox="1">
              <a:spLocks noChangeArrowheads="1"/>
            </p:cNvSpPr>
            <p:nvPr/>
          </p:nvSpPr>
          <p:spPr bwMode="auto">
            <a:xfrm>
              <a:off x="5226448" y="48117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95" name="Text Box 102"/>
            <p:cNvSpPr txBox="1">
              <a:spLocks noChangeArrowheads="1"/>
            </p:cNvSpPr>
            <p:nvPr/>
          </p:nvSpPr>
          <p:spPr bwMode="auto">
            <a:xfrm>
              <a:off x="3604683"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96" name="Text Box 103"/>
            <p:cNvSpPr txBox="1">
              <a:spLocks noChangeArrowheads="1"/>
            </p:cNvSpPr>
            <p:nvPr/>
          </p:nvSpPr>
          <p:spPr bwMode="auto">
            <a:xfrm>
              <a:off x="2311400"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97" name="Line 104"/>
            <p:cNvSpPr>
              <a:spLocks noChangeShapeType="1"/>
            </p:cNvSpPr>
            <p:nvPr/>
          </p:nvSpPr>
          <p:spPr bwMode="auto">
            <a:xfrm>
              <a:off x="908050" y="3611563"/>
              <a:ext cx="20637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 name="Line 105"/>
            <p:cNvSpPr>
              <a:spLocks noChangeShapeType="1"/>
            </p:cNvSpPr>
            <p:nvPr/>
          </p:nvSpPr>
          <p:spPr bwMode="auto">
            <a:xfrm>
              <a:off x="6438900" y="5440363"/>
              <a:ext cx="32194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 name="Text Box 106"/>
            <p:cNvSpPr txBox="1">
              <a:spLocks noChangeArrowheads="1"/>
            </p:cNvSpPr>
            <p:nvPr/>
          </p:nvSpPr>
          <p:spPr bwMode="auto">
            <a:xfrm>
              <a:off x="6507692" y="47990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00" name="Text Box 107"/>
            <p:cNvSpPr txBox="1">
              <a:spLocks noChangeArrowheads="1"/>
            </p:cNvSpPr>
            <p:nvPr/>
          </p:nvSpPr>
          <p:spPr bwMode="auto">
            <a:xfrm>
              <a:off x="8805333" y="4814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01" name="Text Box 108"/>
            <p:cNvSpPr txBox="1">
              <a:spLocks noChangeArrowheads="1"/>
            </p:cNvSpPr>
            <p:nvPr/>
          </p:nvSpPr>
          <p:spPr bwMode="auto">
            <a:xfrm>
              <a:off x="6507692" y="37099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02" name="Text Box 109"/>
            <p:cNvSpPr txBox="1">
              <a:spLocks noChangeArrowheads="1"/>
            </p:cNvSpPr>
            <p:nvPr/>
          </p:nvSpPr>
          <p:spPr bwMode="auto">
            <a:xfrm>
              <a:off x="116946" y="20605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03" name="Text Box 110"/>
            <p:cNvSpPr txBox="1">
              <a:spLocks noChangeArrowheads="1"/>
            </p:cNvSpPr>
            <p:nvPr/>
          </p:nvSpPr>
          <p:spPr bwMode="auto">
            <a:xfrm>
              <a:off x="8702146" y="20351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04" name="AutoShape 111"/>
            <p:cNvSpPr>
              <a:spLocks noChangeArrowheads="1"/>
            </p:cNvSpPr>
            <p:nvPr/>
          </p:nvSpPr>
          <p:spPr bwMode="auto">
            <a:xfrm>
              <a:off x="2889250" y="3259138"/>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05" name="Text Box 112"/>
            <p:cNvSpPr txBox="1">
              <a:spLocks noChangeArrowheads="1"/>
            </p:cNvSpPr>
            <p:nvPr/>
          </p:nvSpPr>
          <p:spPr bwMode="auto">
            <a:xfrm>
              <a:off x="2834217" y="28876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06" name="Text Box 113"/>
            <p:cNvSpPr txBox="1">
              <a:spLocks noChangeArrowheads="1"/>
            </p:cNvSpPr>
            <p:nvPr/>
          </p:nvSpPr>
          <p:spPr bwMode="auto">
            <a:xfrm>
              <a:off x="4485217" y="4186239"/>
              <a:ext cx="2410468" cy="461665"/>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IP </a:t>
              </a:r>
              <a:r>
                <a:rPr kumimoji="1" lang="zh-CN" altLang="en-US" sz="2400" b="1">
                  <a:solidFill>
                    <a:srgbClr val="0000CC"/>
                  </a:solidFill>
                  <a:latin typeface="+mn-lt"/>
                  <a:ea typeface="黑体" panose="02010609060101010101" pitchFamily="2" charset="-122"/>
                </a:rPr>
                <a:t>层上的互联网</a:t>
              </a:r>
              <a:endParaRPr kumimoji="1" lang="zh-CN" altLang="en-US" sz="2400" b="1">
                <a:solidFill>
                  <a:srgbClr val="0000CC"/>
                </a:solidFill>
                <a:latin typeface="+mn-lt"/>
                <a:ea typeface="黑体" panose="02010609060101010101" pitchFamily="2" charset="-122"/>
              </a:endParaRPr>
            </a:p>
          </p:txBody>
        </p:sp>
        <p:grpSp>
          <p:nvGrpSpPr>
            <p:cNvPr id="108" name="Group 115"/>
            <p:cNvGrpSpPr/>
            <p:nvPr/>
          </p:nvGrpSpPr>
          <p:grpSpPr bwMode="auto">
            <a:xfrm>
              <a:off x="8832850" y="2420938"/>
              <a:ext cx="742950" cy="1447800"/>
              <a:chOff x="672" y="528"/>
              <a:chExt cx="432" cy="912"/>
            </a:xfrm>
          </p:grpSpPr>
          <p:sp>
            <p:nvSpPr>
              <p:cNvPr id="142" name="AutoShape 11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3" name="AutoShape 11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4" name="AutoShape 11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09" name="Text Box 119"/>
            <p:cNvSpPr txBox="1">
              <a:spLocks noChangeArrowheads="1"/>
            </p:cNvSpPr>
            <p:nvPr/>
          </p:nvSpPr>
          <p:spPr bwMode="auto">
            <a:xfrm>
              <a:off x="8886165" y="3435351"/>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10" name="Text Box 120"/>
            <p:cNvSpPr txBox="1">
              <a:spLocks noChangeArrowheads="1"/>
            </p:cNvSpPr>
            <p:nvPr/>
          </p:nvSpPr>
          <p:spPr bwMode="auto">
            <a:xfrm>
              <a:off x="3597804"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11" name="Text Box 121"/>
            <p:cNvSpPr txBox="1">
              <a:spLocks noChangeArrowheads="1"/>
            </p:cNvSpPr>
            <p:nvPr/>
          </p:nvSpPr>
          <p:spPr bwMode="auto">
            <a:xfrm>
              <a:off x="247650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12" name="Line 122"/>
            <p:cNvSpPr>
              <a:spLocks noChangeShapeType="1"/>
            </p:cNvSpPr>
            <p:nvPr/>
          </p:nvSpPr>
          <p:spPr bwMode="auto">
            <a:xfrm>
              <a:off x="3549650" y="3611563"/>
              <a:ext cx="22288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3" name="AutoShape 123"/>
            <p:cNvSpPr>
              <a:spLocks noChangeArrowheads="1"/>
            </p:cNvSpPr>
            <p:nvPr/>
          </p:nvSpPr>
          <p:spPr bwMode="auto">
            <a:xfrm>
              <a:off x="5776781" y="3230563"/>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4" name="Line 124"/>
            <p:cNvSpPr>
              <a:spLocks noChangeShapeType="1"/>
            </p:cNvSpPr>
            <p:nvPr/>
          </p:nvSpPr>
          <p:spPr bwMode="auto">
            <a:xfrm>
              <a:off x="6438900" y="3611563"/>
              <a:ext cx="23939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5" name="Text Box 125"/>
            <p:cNvSpPr txBox="1">
              <a:spLocks noChangeArrowheads="1"/>
            </p:cNvSpPr>
            <p:nvPr/>
          </p:nvSpPr>
          <p:spPr bwMode="auto">
            <a:xfrm>
              <a:off x="536575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16" name="Line 126"/>
            <p:cNvSpPr>
              <a:spLocks noChangeShapeType="1"/>
            </p:cNvSpPr>
            <p:nvPr/>
          </p:nvSpPr>
          <p:spPr bwMode="auto">
            <a:xfrm>
              <a:off x="3632200" y="5440363"/>
              <a:ext cx="20637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7" name="Freeform 127"/>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8" name="Freeform 128"/>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9" name="Text Box 129"/>
            <p:cNvSpPr txBox="1">
              <a:spLocks noChangeArrowheads="1"/>
            </p:cNvSpPr>
            <p:nvPr/>
          </p:nvSpPr>
          <p:spPr bwMode="auto">
            <a:xfrm>
              <a:off x="5652956" y="28622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grpSp>
      <p:grpSp>
        <p:nvGrpSpPr>
          <p:cNvPr id="6" name="组合 5"/>
          <p:cNvGrpSpPr/>
          <p:nvPr/>
        </p:nvGrpSpPr>
        <p:grpSpPr>
          <a:xfrm>
            <a:off x="660400" y="5592763"/>
            <a:ext cx="8420100" cy="794782"/>
            <a:chOff x="660400" y="5592763"/>
            <a:chExt cx="8420100" cy="794782"/>
          </a:xfrm>
        </p:grpSpPr>
        <p:sp>
          <p:nvSpPr>
            <p:cNvPr id="107" name="Text Box 114"/>
            <p:cNvSpPr txBox="1">
              <a:spLocks noChangeArrowheads="1"/>
            </p:cNvSpPr>
            <p:nvPr/>
          </p:nvSpPr>
          <p:spPr bwMode="auto">
            <a:xfrm>
              <a:off x="1073150" y="594836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0000CC"/>
                  </a:solidFill>
                  <a:latin typeface="+mn-lt"/>
                  <a:ea typeface="黑体" panose="02010609060101010101" pitchFamily="2" charset="-122"/>
                </a:rPr>
                <a:t>MAC </a:t>
              </a:r>
              <a:r>
                <a:rPr kumimoji="1" lang="zh-CN" altLang="en-US" sz="1800" b="1" dirty="0">
                  <a:solidFill>
                    <a:srgbClr val="0000CC"/>
                  </a:solidFill>
                  <a:latin typeface="+mn-lt"/>
                  <a:ea typeface="黑体" panose="02010609060101010101" pitchFamily="2" charset="-122"/>
                </a:rPr>
                <a:t>帧</a:t>
              </a:r>
              <a:endParaRPr kumimoji="1" lang="zh-CN" altLang="en-US" sz="1800" b="1" dirty="0">
                <a:solidFill>
                  <a:srgbClr val="0000CC"/>
                </a:solidFill>
                <a:latin typeface="+mn-lt"/>
                <a:ea typeface="黑体" panose="02010609060101010101" pitchFamily="2" charset="-122"/>
              </a:endParaRPr>
            </a:p>
          </p:txBody>
        </p:sp>
        <p:grpSp>
          <p:nvGrpSpPr>
            <p:cNvPr id="123" name="Group 139"/>
            <p:cNvGrpSpPr/>
            <p:nvPr/>
          </p:nvGrpSpPr>
          <p:grpSpPr bwMode="auto">
            <a:xfrm>
              <a:off x="660400" y="5592763"/>
              <a:ext cx="2146300" cy="381000"/>
              <a:chOff x="480" y="3120"/>
              <a:chExt cx="1248" cy="240"/>
            </a:xfrm>
          </p:grpSpPr>
          <p:sp>
            <p:nvSpPr>
              <p:cNvPr id="134" name="Rectangle 140"/>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dirty="0">
                    <a:solidFill>
                      <a:srgbClr val="0000CC"/>
                    </a:solidFill>
                    <a:latin typeface="+mn-lt"/>
                    <a:ea typeface="黑体" panose="02010609060101010101" pitchFamily="2" charset="-122"/>
                  </a:rPr>
                  <a:t>从 </a:t>
                </a:r>
                <a:r>
                  <a:rPr kumimoji="1" lang="en-US" altLang="zh-CN" sz="1800" b="1" dirty="0">
                    <a:solidFill>
                      <a:srgbClr val="0000CC"/>
                    </a:solidFill>
                    <a:latin typeface="+mn-lt"/>
                    <a:ea typeface="黑体" panose="02010609060101010101" pitchFamily="2" charset="-122"/>
                  </a:rPr>
                  <a:t>HA</a:t>
                </a:r>
                <a:r>
                  <a:rPr kumimoji="1" lang="en-US" altLang="zh-CN" sz="1800" b="1" baseline="-25000" dirty="0">
                    <a:solidFill>
                      <a:srgbClr val="0000CC"/>
                    </a:solidFill>
                    <a:latin typeface="+mn-lt"/>
                    <a:ea typeface="黑体" panose="02010609060101010101" pitchFamily="2" charset="-122"/>
                  </a:rPr>
                  <a:t>1</a:t>
                </a:r>
                <a:r>
                  <a:rPr kumimoji="1" lang="en-US" altLang="zh-CN" sz="1800" b="1" dirty="0">
                    <a:solidFill>
                      <a:srgbClr val="0000CC"/>
                    </a:solidFill>
                    <a:latin typeface="+mn-lt"/>
                    <a:ea typeface="黑体" panose="02010609060101010101" pitchFamily="2" charset="-122"/>
                  </a:rPr>
                  <a:t> </a:t>
                </a:r>
                <a:r>
                  <a:rPr kumimoji="1" lang="zh-CN" altLang="en-US" sz="1800" b="1" dirty="0">
                    <a:solidFill>
                      <a:srgbClr val="0000CC"/>
                    </a:solidFill>
                    <a:latin typeface="+mn-lt"/>
                    <a:ea typeface="黑体" panose="02010609060101010101" pitchFamily="2" charset="-122"/>
                  </a:rPr>
                  <a:t>到 </a:t>
                </a:r>
                <a:r>
                  <a:rPr kumimoji="1" lang="en-US" altLang="zh-CN" sz="1800" b="1" dirty="0">
                    <a:solidFill>
                      <a:srgbClr val="0000CC"/>
                    </a:solidFill>
                    <a:latin typeface="+mn-lt"/>
                    <a:ea typeface="黑体" panose="02010609060101010101" pitchFamily="2" charset="-122"/>
                  </a:rPr>
                  <a:t>HA</a:t>
                </a:r>
                <a:r>
                  <a:rPr kumimoji="1" lang="en-US" altLang="zh-CN" sz="1800" b="1" baseline="-25000" dirty="0">
                    <a:solidFill>
                      <a:srgbClr val="0000CC"/>
                    </a:solidFill>
                    <a:latin typeface="+mn-lt"/>
                    <a:ea typeface="黑体" panose="02010609060101010101" pitchFamily="2" charset="-122"/>
                  </a:rPr>
                  <a:t>3</a:t>
                </a:r>
                <a:endParaRPr kumimoji="1" lang="en-US" altLang="zh-CN" sz="1800" b="1" baseline="-25000" dirty="0">
                  <a:solidFill>
                    <a:srgbClr val="0000CC"/>
                  </a:solidFill>
                  <a:latin typeface="+mn-lt"/>
                  <a:ea typeface="黑体" panose="02010609060101010101" pitchFamily="2" charset="-122"/>
                </a:endParaRPr>
              </a:p>
            </p:txBody>
          </p:sp>
          <p:sp>
            <p:nvSpPr>
              <p:cNvPr id="135" name="AutoShape 141"/>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4" name="Group 142"/>
            <p:cNvGrpSpPr/>
            <p:nvPr/>
          </p:nvGrpSpPr>
          <p:grpSpPr bwMode="auto">
            <a:xfrm>
              <a:off x="3797300" y="5592763"/>
              <a:ext cx="2146300" cy="381000"/>
              <a:chOff x="480" y="3120"/>
              <a:chExt cx="1248" cy="240"/>
            </a:xfrm>
          </p:grpSpPr>
          <p:sp>
            <p:nvSpPr>
              <p:cNvPr id="132" name="Rectangle 143"/>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baseline="-25000">
                  <a:solidFill>
                    <a:srgbClr val="0000CC"/>
                  </a:solidFill>
                  <a:latin typeface="+mn-lt"/>
                  <a:ea typeface="黑体" panose="02010609060101010101" pitchFamily="2" charset="-122"/>
                </a:endParaRPr>
              </a:p>
            </p:txBody>
          </p:sp>
          <p:sp>
            <p:nvSpPr>
              <p:cNvPr id="133" name="AutoShape 144"/>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5" name="Group 145"/>
            <p:cNvGrpSpPr/>
            <p:nvPr/>
          </p:nvGrpSpPr>
          <p:grpSpPr bwMode="auto">
            <a:xfrm>
              <a:off x="6934200" y="5592763"/>
              <a:ext cx="2146300" cy="381000"/>
              <a:chOff x="480" y="3120"/>
              <a:chExt cx="1248" cy="240"/>
            </a:xfrm>
          </p:grpSpPr>
          <p:sp>
            <p:nvSpPr>
              <p:cNvPr id="130" name="Rectangle 146"/>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baseline="-25000">
                  <a:solidFill>
                    <a:srgbClr val="0000CC"/>
                  </a:solidFill>
                  <a:latin typeface="+mn-lt"/>
                  <a:ea typeface="黑体" panose="02010609060101010101" pitchFamily="2" charset="-122"/>
                </a:endParaRPr>
              </a:p>
            </p:txBody>
          </p:sp>
          <p:sp>
            <p:nvSpPr>
              <p:cNvPr id="131" name="AutoShape 14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26" name="Text Box 148"/>
            <p:cNvSpPr txBox="1">
              <a:spLocks noChangeArrowheads="1"/>
            </p:cNvSpPr>
            <p:nvPr/>
          </p:nvSpPr>
          <p:spPr bwMode="auto">
            <a:xfrm>
              <a:off x="7429500"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endParaRPr kumimoji="1" lang="zh-CN" altLang="en-US" sz="1800" b="1">
                <a:solidFill>
                  <a:srgbClr val="0000CC"/>
                </a:solidFill>
                <a:latin typeface="+mn-lt"/>
                <a:ea typeface="黑体" panose="02010609060101010101" pitchFamily="2" charset="-122"/>
              </a:endParaRPr>
            </a:p>
          </p:txBody>
        </p:sp>
        <p:sp>
          <p:nvSpPr>
            <p:cNvPr id="127" name="Text Box 149"/>
            <p:cNvSpPr txBox="1">
              <a:spLocks noChangeArrowheads="1"/>
            </p:cNvSpPr>
            <p:nvPr/>
          </p:nvSpPr>
          <p:spPr bwMode="auto">
            <a:xfrm>
              <a:off x="4308079"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endParaRPr kumimoji="1" lang="zh-CN" altLang="en-US" sz="1800" b="1">
                <a:solidFill>
                  <a:srgbClr val="0000CC"/>
                </a:solidFill>
                <a:latin typeface="+mn-lt"/>
                <a:ea typeface="黑体" panose="02010609060101010101" pitchFamily="2" charset="-122"/>
              </a:endParaRPr>
            </a:p>
          </p:txBody>
        </p:sp>
      </p:grpSp>
      <p:grpSp>
        <p:nvGrpSpPr>
          <p:cNvPr id="4" name="组合 3"/>
          <p:cNvGrpSpPr/>
          <p:nvPr/>
        </p:nvGrpSpPr>
        <p:grpSpPr>
          <a:xfrm>
            <a:off x="1238250" y="3154363"/>
            <a:ext cx="7346950" cy="381000"/>
            <a:chOff x="1238250" y="3154363"/>
            <a:chExt cx="7346950" cy="381000"/>
          </a:xfrm>
        </p:grpSpPr>
        <p:grpSp>
          <p:nvGrpSpPr>
            <p:cNvPr id="120" name="Group 130"/>
            <p:cNvGrpSpPr/>
            <p:nvPr/>
          </p:nvGrpSpPr>
          <p:grpSpPr bwMode="auto">
            <a:xfrm>
              <a:off x="1238250" y="3154363"/>
              <a:ext cx="1568450" cy="381000"/>
              <a:chOff x="1632" y="2688"/>
              <a:chExt cx="912" cy="240"/>
            </a:xfrm>
          </p:grpSpPr>
          <p:sp>
            <p:nvSpPr>
              <p:cNvPr id="140" name="Rectangle 131"/>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dirty="0">
                    <a:solidFill>
                      <a:srgbClr val="0000CC"/>
                    </a:solidFill>
                    <a:latin typeface="+mn-lt"/>
                    <a:ea typeface="黑体" panose="02010609060101010101" pitchFamily="2" charset="-122"/>
                  </a:rPr>
                  <a:t>  IP</a:t>
                </a:r>
                <a:r>
                  <a:rPr kumimoji="1" lang="en-US" altLang="zh-CN" sz="1800" b="1" baseline="-25000" dirty="0">
                    <a:solidFill>
                      <a:srgbClr val="0000CC"/>
                    </a:solidFill>
                    <a:latin typeface="+mn-lt"/>
                    <a:ea typeface="黑体" panose="02010609060101010101" pitchFamily="2" charset="-122"/>
                  </a:rPr>
                  <a:t>1</a:t>
                </a:r>
                <a:r>
                  <a:rPr kumimoji="1" lang="en-US" altLang="zh-CN" sz="1800" b="1" dirty="0">
                    <a:solidFill>
                      <a:srgbClr val="0000CC"/>
                    </a:solidFill>
                    <a:latin typeface="+mn-lt"/>
                    <a:ea typeface="黑体" panose="02010609060101010101" pitchFamily="2" charset="-122"/>
                  </a:rPr>
                  <a:t> → IP</a:t>
                </a:r>
                <a:r>
                  <a:rPr kumimoji="1" lang="en-US" altLang="zh-CN" sz="1800" b="1" baseline="-25000" dirty="0">
                    <a:solidFill>
                      <a:srgbClr val="0000CC"/>
                    </a:solidFill>
                    <a:latin typeface="+mn-lt"/>
                    <a:ea typeface="黑体" panose="02010609060101010101" pitchFamily="2" charset="-122"/>
                  </a:rPr>
                  <a:t>2</a:t>
                </a:r>
                <a:endParaRPr kumimoji="1" lang="en-US" altLang="zh-CN" sz="1800" b="1" baseline="-25000" dirty="0">
                  <a:solidFill>
                    <a:srgbClr val="0000CC"/>
                  </a:solidFill>
                  <a:latin typeface="+mn-lt"/>
                  <a:ea typeface="黑体" panose="02010609060101010101" pitchFamily="2" charset="-122"/>
                </a:endParaRPr>
              </a:p>
            </p:txBody>
          </p:sp>
          <p:sp>
            <p:nvSpPr>
              <p:cNvPr id="141" name="AutoShape 132"/>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1" name="Group 133"/>
            <p:cNvGrpSpPr/>
            <p:nvPr/>
          </p:nvGrpSpPr>
          <p:grpSpPr bwMode="auto">
            <a:xfrm>
              <a:off x="4044950" y="3154363"/>
              <a:ext cx="1568450" cy="381000"/>
              <a:chOff x="1632" y="2688"/>
              <a:chExt cx="912" cy="240"/>
            </a:xfrm>
          </p:grpSpPr>
          <p:sp>
            <p:nvSpPr>
              <p:cNvPr id="138" name="Rectangle 134"/>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endParaRPr kumimoji="1" lang="en-US" altLang="zh-CN" sz="1800" b="1" baseline="-25000">
                  <a:solidFill>
                    <a:srgbClr val="0000CC"/>
                  </a:solidFill>
                  <a:latin typeface="+mn-lt"/>
                  <a:ea typeface="黑体" panose="02010609060101010101" pitchFamily="2" charset="-122"/>
                </a:endParaRPr>
              </a:p>
            </p:txBody>
          </p:sp>
          <p:sp>
            <p:nvSpPr>
              <p:cNvPr id="139" name="AutoShape 135"/>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2" name="Group 136"/>
            <p:cNvGrpSpPr/>
            <p:nvPr/>
          </p:nvGrpSpPr>
          <p:grpSpPr bwMode="auto">
            <a:xfrm>
              <a:off x="7016750" y="3154363"/>
              <a:ext cx="1568450" cy="381000"/>
              <a:chOff x="1632" y="2688"/>
              <a:chExt cx="912" cy="240"/>
            </a:xfrm>
          </p:grpSpPr>
          <p:sp>
            <p:nvSpPr>
              <p:cNvPr id="136" name="Rectangle 137"/>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endParaRPr kumimoji="1" lang="en-US" altLang="zh-CN" sz="1800" b="1" baseline="-25000">
                  <a:solidFill>
                    <a:srgbClr val="0000CC"/>
                  </a:solidFill>
                  <a:latin typeface="+mn-lt"/>
                  <a:ea typeface="黑体" panose="02010609060101010101" pitchFamily="2" charset="-122"/>
                </a:endParaRPr>
              </a:p>
            </p:txBody>
          </p:sp>
          <p:sp>
            <p:nvSpPr>
              <p:cNvPr id="137" name="AutoShape 138"/>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grpSp>
        <p:nvGrpSpPr>
          <p:cNvPr id="5" name="组合 4"/>
          <p:cNvGrpSpPr/>
          <p:nvPr/>
        </p:nvGrpSpPr>
        <p:grpSpPr>
          <a:xfrm>
            <a:off x="2228850" y="2292351"/>
            <a:ext cx="1320800" cy="393144"/>
            <a:chOff x="2228850" y="2292351"/>
            <a:chExt cx="1320800" cy="393144"/>
          </a:xfrm>
        </p:grpSpPr>
        <p:sp>
          <p:nvSpPr>
            <p:cNvPr id="128"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ln>
            <a:effectLst/>
          </p:spPr>
          <p:txBody>
            <a:bodyPr rot="10800000" wrap="none" anchor="ctr"/>
            <a:lstStyle/>
            <a:p>
              <a:pPr algn="ctr"/>
              <a:endParaRPr kumimoji="1" lang="zh-CN" altLang="zh-CN" sz="1800" b="1">
                <a:solidFill>
                  <a:srgbClr val="0000CC"/>
                </a:solidFill>
                <a:latin typeface="+mn-lt"/>
                <a:ea typeface="黑体" panose="02010609060101010101" pitchFamily="2" charset="-122"/>
              </a:endParaRPr>
            </a:p>
          </p:txBody>
        </p:sp>
        <p:sp>
          <p:nvSpPr>
            <p:cNvPr id="129" name="Text Box 151"/>
            <p:cNvSpPr txBox="1">
              <a:spLocks noChangeArrowheads="1"/>
            </p:cNvSpPr>
            <p:nvPr/>
          </p:nvSpPr>
          <p:spPr bwMode="auto">
            <a:xfrm>
              <a:off x="2270125" y="2316163"/>
              <a:ext cx="11599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0000CC"/>
                  </a:solidFill>
                  <a:latin typeface="+mn-lt"/>
                  <a:ea typeface="黑体" panose="02010609060101010101" pitchFamily="2" charset="-122"/>
                </a:rPr>
                <a:t>IP </a:t>
              </a:r>
              <a:r>
                <a:rPr kumimoji="1" lang="zh-CN" altLang="en-US" sz="1800" b="1" dirty="0">
                  <a:solidFill>
                    <a:srgbClr val="0000CC"/>
                  </a:solidFill>
                  <a:latin typeface="+mn-lt"/>
                  <a:ea typeface="黑体" panose="02010609060101010101" pitchFamily="2" charset="-122"/>
                </a:rPr>
                <a:t>数据报</a:t>
              </a:r>
              <a:endParaRPr kumimoji="1" lang="zh-CN" altLang="en-US" sz="1800" b="1" dirty="0">
                <a:solidFill>
                  <a:srgbClr val="0000CC"/>
                </a:solidFill>
                <a:latin typeface="+mn-lt"/>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815" name="Rectangle 111"/>
          <p:cNvSpPr>
            <a:spLocks noChangeArrowheads="1"/>
          </p:cNvSpPr>
          <p:nvPr/>
        </p:nvSpPr>
        <p:spPr bwMode="auto">
          <a:xfrm>
            <a:off x="0" y="0"/>
            <a:ext cx="9906000" cy="1989138"/>
          </a:xfrm>
          <a:prstGeom prst="rect">
            <a:avLst/>
          </a:prstGeom>
          <a:solidFill>
            <a:srgbClr val="FFFF99"/>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6816" name="Text Box 112"/>
          <p:cNvSpPr txBox="1">
            <a:spLocks noChangeArrowheads="1"/>
          </p:cNvSpPr>
          <p:nvPr/>
        </p:nvSpPr>
        <p:spPr bwMode="auto">
          <a:xfrm>
            <a:off x="1568450" y="116632"/>
            <a:ext cx="7133696" cy="1717393"/>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10000"/>
              </a:lnSpc>
            </a:pPr>
            <a:r>
              <a:rPr lang="en-US" altLang="zh-CN" sz="2400" b="1" dirty="0" smtClean="0">
                <a:solidFill>
                  <a:srgbClr val="C00000"/>
                </a:solidFill>
                <a:latin typeface="+mn-lt"/>
                <a:ea typeface="黑体" panose="02010609060101010101" pitchFamily="2" charset="-122"/>
              </a:rPr>
              <a:t>IP </a:t>
            </a:r>
            <a:r>
              <a:rPr lang="zh-CN" altLang="en-US" sz="2400" b="1" dirty="0" smtClean="0">
                <a:solidFill>
                  <a:srgbClr val="C00000"/>
                </a:solidFill>
                <a:latin typeface="+mn-lt"/>
                <a:ea typeface="黑体" panose="02010609060101010101" pitchFamily="2" charset="-122"/>
              </a:rPr>
              <a:t>层</a:t>
            </a:r>
            <a:r>
              <a:rPr lang="zh-CN" altLang="en-US" sz="2400" b="1" dirty="0">
                <a:solidFill>
                  <a:srgbClr val="C00000"/>
                </a:solidFill>
                <a:latin typeface="+mn-lt"/>
                <a:ea typeface="黑体" panose="02010609060101010101" pitchFamily="2" charset="-122"/>
              </a:rPr>
              <a:t>抽象的互联网屏蔽了下层很复杂的</a:t>
            </a:r>
            <a:r>
              <a:rPr lang="zh-CN" altLang="en-US" sz="2400" b="1" dirty="0" smtClean="0">
                <a:solidFill>
                  <a:srgbClr val="C00000"/>
                </a:solidFill>
                <a:latin typeface="+mn-lt"/>
                <a:ea typeface="黑体" panose="02010609060101010101" pitchFamily="2" charset="-122"/>
              </a:rPr>
              <a:t>细节。</a:t>
            </a:r>
            <a:endParaRPr lang="zh-CN" altLang="en-US" sz="2400" b="1" dirty="0">
              <a:solidFill>
                <a:srgbClr val="C00000"/>
              </a:solidFill>
              <a:latin typeface="+mn-lt"/>
              <a:ea typeface="黑体" panose="02010609060101010101" pitchFamily="2" charset="-122"/>
            </a:endParaRPr>
          </a:p>
          <a:p>
            <a:pPr algn="ctr">
              <a:lnSpc>
                <a:spcPct val="110000"/>
              </a:lnSpc>
            </a:pPr>
            <a:r>
              <a:rPr lang="zh-CN" altLang="en-US" sz="2400" b="1" dirty="0">
                <a:solidFill>
                  <a:srgbClr val="000099"/>
                </a:solidFill>
                <a:latin typeface="+mn-lt"/>
                <a:ea typeface="黑体" panose="02010609060101010101" pitchFamily="2" charset="-122"/>
              </a:rPr>
              <a:t>在抽象的网络层上讨论问题，就能够使用</a:t>
            </a:r>
            <a:endParaRPr lang="zh-CN" altLang="en-US" sz="2400" b="1" dirty="0">
              <a:solidFill>
                <a:srgbClr val="000099"/>
              </a:solidFill>
              <a:latin typeface="+mn-lt"/>
              <a:ea typeface="黑体" panose="02010609060101010101" pitchFamily="2" charset="-122"/>
            </a:endParaRPr>
          </a:p>
          <a:p>
            <a:pPr algn="ctr">
              <a:lnSpc>
                <a:spcPct val="110000"/>
              </a:lnSpc>
            </a:pPr>
            <a:r>
              <a:rPr lang="zh-CN" altLang="en-US" sz="2400" b="1" dirty="0">
                <a:solidFill>
                  <a:srgbClr val="000099"/>
                </a:solidFill>
                <a:latin typeface="+mn-lt"/>
                <a:ea typeface="黑体" panose="02010609060101010101" pitchFamily="2" charset="-122"/>
              </a:rPr>
              <a:t>统一的、抽象的 </a:t>
            </a:r>
            <a:r>
              <a:rPr lang="en-US" altLang="zh-CN" sz="2400" b="1" dirty="0">
                <a:solidFill>
                  <a:srgbClr val="000099"/>
                </a:solidFill>
                <a:latin typeface="+mn-lt"/>
                <a:ea typeface="黑体" panose="02010609060101010101" pitchFamily="2" charset="-122"/>
              </a:rPr>
              <a:t>IP </a:t>
            </a:r>
            <a:r>
              <a:rPr lang="zh-CN" altLang="en-US" sz="2400" b="1" dirty="0">
                <a:solidFill>
                  <a:srgbClr val="000099"/>
                </a:solidFill>
                <a:latin typeface="+mn-lt"/>
                <a:ea typeface="黑体" panose="02010609060101010101" pitchFamily="2" charset="-122"/>
              </a:rPr>
              <a:t>地址</a:t>
            </a:r>
            <a:endParaRPr lang="zh-CN" altLang="en-US" sz="2400" b="1" dirty="0">
              <a:solidFill>
                <a:srgbClr val="000099"/>
              </a:solidFill>
              <a:latin typeface="+mn-lt"/>
              <a:ea typeface="黑体" panose="02010609060101010101" pitchFamily="2" charset="-122"/>
            </a:endParaRPr>
          </a:p>
          <a:p>
            <a:pPr algn="ctr">
              <a:lnSpc>
                <a:spcPct val="110000"/>
              </a:lnSpc>
            </a:pPr>
            <a:r>
              <a:rPr lang="zh-CN" altLang="en-US" sz="2400" b="1" dirty="0">
                <a:solidFill>
                  <a:srgbClr val="000099"/>
                </a:solidFill>
                <a:latin typeface="+mn-lt"/>
                <a:ea typeface="黑体" panose="02010609060101010101" pitchFamily="2" charset="-122"/>
              </a:rPr>
              <a:t>研究主机和主机或主机和路由器之间的通信 。</a:t>
            </a:r>
            <a:endParaRPr lang="zh-CN" altLang="en-US" sz="2400" b="1" dirty="0">
              <a:solidFill>
                <a:srgbClr val="000099"/>
              </a:solidFill>
              <a:latin typeface="+mn-lt"/>
              <a:ea typeface="黑体" panose="02010609060101010101" pitchFamily="2" charset="-122"/>
            </a:endParaRPr>
          </a:p>
        </p:txBody>
      </p:sp>
      <p:grpSp>
        <p:nvGrpSpPr>
          <p:cNvPr id="3" name="组合 2"/>
          <p:cNvGrpSpPr/>
          <p:nvPr/>
        </p:nvGrpSpPr>
        <p:grpSpPr>
          <a:xfrm>
            <a:off x="39556" y="2035176"/>
            <a:ext cx="9881923" cy="4352369"/>
            <a:chOff x="39556" y="2035176"/>
            <a:chExt cx="9881923" cy="4352369"/>
          </a:xfrm>
        </p:grpSpPr>
        <p:sp>
          <p:nvSpPr>
            <p:cNvPr id="81" name="Freeform 77"/>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2" name="Freeform 78"/>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3" name="Line 79"/>
            <p:cNvSpPr>
              <a:spLocks noChangeShapeType="1"/>
            </p:cNvSpPr>
            <p:nvPr/>
          </p:nvSpPr>
          <p:spPr bwMode="auto">
            <a:xfrm rot="16200000">
              <a:off x="8812081"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4" name="Line 80"/>
            <p:cNvSpPr>
              <a:spLocks noChangeShapeType="1"/>
            </p:cNvSpPr>
            <p:nvPr/>
          </p:nvSpPr>
          <p:spPr bwMode="auto">
            <a:xfrm rot="16200000">
              <a:off x="230320"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5" name="AutoShape 81"/>
            <p:cNvSpPr>
              <a:spLocks noChangeArrowheads="1"/>
            </p:cNvSpPr>
            <p:nvPr/>
          </p:nvSpPr>
          <p:spPr bwMode="auto">
            <a:xfrm>
              <a:off x="2476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6" name="AutoShape 82"/>
            <p:cNvSpPr>
              <a:spLocks noChangeArrowheads="1"/>
            </p:cNvSpPr>
            <p:nvPr/>
          </p:nvSpPr>
          <p:spPr bwMode="auto">
            <a:xfrm>
              <a:off x="2889250" y="3382963"/>
              <a:ext cx="742950" cy="19050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7" name="AutoShape 83"/>
            <p:cNvSpPr>
              <a:spLocks noChangeArrowheads="1"/>
            </p:cNvSpPr>
            <p:nvPr/>
          </p:nvSpPr>
          <p:spPr bwMode="auto">
            <a:xfrm>
              <a:off x="88328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8" name="AutoShape 84"/>
            <p:cNvSpPr>
              <a:spLocks noChangeArrowheads="1"/>
            </p:cNvSpPr>
            <p:nvPr/>
          </p:nvSpPr>
          <p:spPr bwMode="auto">
            <a:xfrm>
              <a:off x="5776781" y="3611563"/>
              <a:ext cx="742950" cy="16764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89" name="Group 85"/>
            <p:cNvGrpSpPr/>
            <p:nvPr/>
          </p:nvGrpSpPr>
          <p:grpSpPr bwMode="auto">
            <a:xfrm>
              <a:off x="39556" y="2420938"/>
              <a:ext cx="9881923" cy="2438400"/>
              <a:chOff x="96" y="1056"/>
              <a:chExt cx="5472" cy="1536"/>
            </a:xfrm>
            <a:solidFill>
              <a:srgbClr val="FFFF66"/>
            </a:solidFill>
          </p:grpSpPr>
          <p:sp>
            <p:nvSpPr>
              <p:cNvPr id="148" name="Oval 86"/>
              <p:cNvSpPr>
                <a:spLocks noChangeArrowheads="1"/>
              </p:cNvSpPr>
              <p:nvPr/>
            </p:nvSpPr>
            <p:spPr bwMode="auto">
              <a:xfrm>
                <a:off x="3662" y="1674"/>
                <a:ext cx="1906" cy="756"/>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49" name="Oval 87"/>
              <p:cNvSpPr>
                <a:spLocks noChangeArrowheads="1"/>
              </p:cNvSpPr>
              <p:nvPr/>
            </p:nvSpPr>
            <p:spPr bwMode="auto">
              <a:xfrm>
                <a:off x="96" y="1430"/>
                <a:ext cx="1870" cy="760"/>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0" name="Oval 88"/>
              <p:cNvSpPr>
                <a:spLocks noChangeArrowheads="1"/>
              </p:cNvSpPr>
              <p:nvPr/>
            </p:nvSpPr>
            <p:spPr bwMode="auto">
              <a:xfrm>
                <a:off x="3365" y="1163"/>
                <a:ext cx="1903"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1" name="Oval 89"/>
              <p:cNvSpPr>
                <a:spLocks noChangeArrowheads="1"/>
              </p:cNvSpPr>
              <p:nvPr/>
            </p:nvSpPr>
            <p:spPr bwMode="auto">
              <a:xfrm>
                <a:off x="2365" y="1821"/>
                <a:ext cx="1900" cy="77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2" name="Oval 90"/>
              <p:cNvSpPr>
                <a:spLocks noChangeArrowheads="1"/>
              </p:cNvSpPr>
              <p:nvPr/>
            </p:nvSpPr>
            <p:spPr bwMode="auto">
              <a:xfrm>
                <a:off x="729" y="1752"/>
                <a:ext cx="1900"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3" name="Oval 91"/>
              <p:cNvSpPr>
                <a:spLocks noChangeArrowheads="1"/>
              </p:cNvSpPr>
              <p:nvPr/>
            </p:nvSpPr>
            <p:spPr bwMode="auto">
              <a:xfrm>
                <a:off x="2197" y="1056"/>
                <a:ext cx="1870" cy="758"/>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4" name="Oval 92"/>
              <p:cNvSpPr>
                <a:spLocks noChangeArrowheads="1"/>
              </p:cNvSpPr>
              <p:nvPr/>
            </p:nvSpPr>
            <p:spPr bwMode="auto">
              <a:xfrm>
                <a:off x="996" y="1056"/>
                <a:ext cx="1867"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5" name="Oval 93"/>
              <p:cNvSpPr>
                <a:spLocks noChangeArrowheads="1"/>
              </p:cNvSpPr>
              <p:nvPr/>
            </p:nvSpPr>
            <p:spPr bwMode="auto">
              <a:xfrm>
                <a:off x="597" y="1226"/>
                <a:ext cx="4536" cy="106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90" name="Line 94"/>
            <p:cNvSpPr>
              <a:spLocks noChangeShapeType="1"/>
            </p:cNvSpPr>
            <p:nvPr/>
          </p:nvSpPr>
          <p:spPr bwMode="auto">
            <a:xfrm>
              <a:off x="165100" y="5440363"/>
              <a:ext cx="280670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91" name="Group 95"/>
            <p:cNvGrpSpPr/>
            <p:nvPr/>
          </p:nvGrpSpPr>
          <p:grpSpPr bwMode="auto">
            <a:xfrm>
              <a:off x="247650" y="2420938"/>
              <a:ext cx="742950" cy="1447800"/>
              <a:chOff x="672" y="528"/>
              <a:chExt cx="432" cy="912"/>
            </a:xfrm>
          </p:grpSpPr>
          <p:sp>
            <p:nvSpPr>
              <p:cNvPr id="145" name="AutoShape 9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6" name="AutoShape 9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7" name="AutoShape 9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92" name="Text Box 99"/>
            <p:cNvSpPr txBox="1">
              <a:spLocks noChangeArrowheads="1"/>
            </p:cNvSpPr>
            <p:nvPr/>
          </p:nvSpPr>
          <p:spPr bwMode="auto">
            <a:xfrm>
              <a:off x="287206" y="34305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93" name="Text Box 100"/>
            <p:cNvSpPr txBox="1">
              <a:spLocks noChangeArrowheads="1"/>
            </p:cNvSpPr>
            <p:nvPr/>
          </p:nvSpPr>
          <p:spPr bwMode="auto">
            <a:xfrm>
              <a:off x="233892" y="48498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94" name="Text Box 101"/>
            <p:cNvSpPr txBox="1">
              <a:spLocks noChangeArrowheads="1"/>
            </p:cNvSpPr>
            <p:nvPr/>
          </p:nvSpPr>
          <p:spPr bwMode="auto">
            <a:xfrm>
              <a:off x="5226448" y="48117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95" name="Text Box 102"/>
            <p:cNvSpPr txBox="1">
              <a:spLocks noChangeArrowheads="1"/>
            </p:cNvSpPr>
            <p:nvPr/>
          </p:nvSpPr>
          <p:spPr bwMode="auto">
            <a:xfrm>
              <a:off x="3604683"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96" name="Text Box 103"/>
            <p:cNvSpPr txBox="1">
              <a:spLocks noChangeArrowheads="1"/>
            </p:cNvSpPr>
            <p:nvPr/>
          </p:nvSpPr>
          <p:spPr bwMode="auto">
            <a:xfrm>
              <a:off x="2311400"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97" name="Line 104"/>
            <p:cNvSpPr>
              <a:spLocks noChangeShapeType="1"/>
            </p:cNvSpPr>
            <p:nvPr/>
          </p:nvSpPr>
          <p:spPr bwMode="auto">
            <a:xfrm>
              <a:off x="908050" y="3611563"/>
              <a:ext cx="20637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 name="Line 105"/>
            <p:cNvSpPr>
              <a:spLocks noChangeShapeType="1"/>
            </p:cNvSpPr>
            <p:nvPr/>
          </p:nvSpPr>
          <p:spPr bwMode="auto">
            <a:xfrm>
              <a:off x="6438900" y="5440363"/>
              <a:ext cx="32194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 name="Text Box 106"/>
            <p:cNvSpPr txBox="1">
              <a:spLocks noChangeArrowheads="1"/>
            </p:cNvSpPr>
            <p:nvPr/>
          </p:nvSpPr>
          <p:spPr bwMode="auto">
            <a:xfrm>
              <a:off x="6507692" y="47990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00" name="Text Box 107"/>
            <p:cNvSpPr txBox="1">
              <a:spLocks noChangeArrowheads="1"/>
            </p:cNvSpPr>
            <p:nvPr/>
          </p:nvSpPr>
          <p:spPr bwMode="auto">
            <a:xfrm>
              <a:off x="8805333" y="4814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01" name="Text Box 108"/>
            <p:cNvSpPr txBox="1">
              <a:spLocks noChangeArrowheads="1"/>
            </p:cNvSpPr>
            <p:nvPr/>
          </p:nvSpPr>
          <p:spPr bwMode="auto">
            <a:xfrm>
              <a:off x="6507692" y="37099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02" name="Text Box 109"/>
            <p:cNvSpPr txBox="1">
              <a:spLocks noChangeArrowheads="1"/>
            </p:cNvSpPr>
            <p:nvPr/>
          </p:nvSpPr>
          <p:spPr bwMode="auto">
            <a:xfrm>
              <a:off x="116946" y="20605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03" name="Text Box 110"/>
            <p:cNvSpPr txBox="1">
              <a:spLocks noChangeArrowheads="1"/>
            </p:cNvSpPr>
            <p:nvPr/>
          </p:nvSpPr>
          <p:spPr bwMode="auto">
            <a:xfrm>
              <a:off x="8702146" y="20351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04" name="AutoShape 111"/>
            <p:cNvSpPr>
              <a:spLocks noChangeArrowheads="1"/>
            </p:cNvSpPr>
            <p:nvPr/>
          </p:nvSpPr>
          <p:spPr bwMode="auto">
            <a:xfrm>
              <a:off x="2889250" y="3259138"/>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05" name="Text Box 112"/>
            <p:cNvSpPr txBox="1">
              <a:spLocks noChangeArrowheads="1"/>
            </p:cNvSpPr>
            <p:nvPr/>
          </p:nvSpPr>
          <p:spPr bwMode="auto">
            <a:xfrm>
              <a:off x="2834217" y="28876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06" name="Text Box 113"/>
            <p:cNvSpPr txBox="1">
              <a:spLocks noChangeArrowheads="1"/>
            </p:cNvSpPr>
            <p:nvPr/>
          </p:nvSpPr>
          <p:spPr bwMode="auto">
            <a:xfrm>
              <a:off x="4485217" y="4186239"/>
              <a:ext cx="2410468" cy="461665"/>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IP </a:t>
              </a:r>
              <a:r>
                <a:rPr kumimoji="1" lang="zh-CN" altLang="en-US" sz="2400" b="1">
                  <a:solidFill>
                    <a:srgbClr val="0000CC"/>
                  </a:solidFill>
                  <a:latin typeface="+mn-lt"/>
                  <a:ea typeface="黑体" panose="02010609060101010101" pitchFamily="2" charset="-122"/>
                </a:rPr>
                <a:t>层上的互联网</a:t>
              </a:r>
              <a:endParaRPr kumimoji="1" lang="zh-CN" altLang="en-US" sz="2400" b="1">
                <a:solidFill>
                  <a:srgbClr val="0000CC"/>
                </a:solidFill>
                <a:latin typeface="+mn-lt"/>
                <a:ea typeface="黑体" panose="02010609060101010101" pitchFamily="2" charset="-122"/>
              </a:endParaRPr>
            </a:p>
          </p:txBody>
        </p:sp>
        <p:sp>
          <p:nvSpPr>
            <p:cNvPr id="107" name="Text Box 114"/>
            <p:cNvSpPr txBox="1">
              <a:spLocks noChangeArrowheads="1"/>
            </p:cNvSpPr>
            <p:nvPr/>
          </p:nvSpPr>
          <p:spPr bwMode="auto">
            <a:xfrm>
              <a:off x="1073150" y="594836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endParaRPr kumimoji="1" lang="zh-CN" altLang="en-US" sz="1800" b="1">
                <a:solidFill>
                  <a:srgbClr val="0000CC"/>
                </a:solidFill>
                <a:latin typeface="+mn-lt"/>
                <a:ea typeface="黑体" panose="02010609060101010101" pitchFamily="2" charset="-122"/>
              </a:endParaRPr>
            </a:p>
          </p:txBody>
        </p:sp>
        <p:grpSp>
          <p:nvGrpSpPr>
            <p:cNvPr id="108" name="Group 115"/>
            <p:cNvGrpSpPr/>
            <p:nvPr/>
          </p:nvGrpSpPr>
          <p:grpSpPr bwMode="auto">
            <a:xfrm>
              <a:off x="8832850" y="2420938"/>
              <a:ext cx="742950" cy="1447800"/>
              <a:chOff x="672" y="528"/>
              <a:chExt cx="432" cy="912"/>
            </a:xfrm>
          </p:grpSpPr>
          <p:sp>
            <p:nvSpPr>
              <p:cNvPr id="142" name="AutoShape 11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3" name="AutoShape 11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4" name="AutoShape 11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09" name="Text Box 119"/>
            <p:cNvSpPr txBox="1">
              <a:spLocks noChangeArrowheads="1"/>
            </p:cNvSpPr>
            <p:nvPr/>
          </p:nvSpPr>
          <p:spPr bwMode="auto">
            <a:xfrm>
              <a:off x="8886165" y="3435351"/>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10" name="Text Box 120"/>
            <p:cNvSpPr txBox="1">
              <a:spLocks noChangeArrowheads="1"/>
            </p:cNvSpPr>
            <p:nvPr/>
          </p:nvSpPr>
          <p:spPr bwMode="auto">
            <a:xfrm>
              <a:off x="3597804"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11" name="Text Box 121"/>
            <p:cNvSpPr txBox="1">
              <a:spLocks noChangeArrowheads="1"/>
            </p:cNvSpPr>
            <p:nvPr/>
          </p:nvSpPr>
          <p:spPr bwMode="auto">
            <a:xfrm>
              <a:off x="247650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12" name="Line 122"/>
            <p:cNvSpPr>
              <a:spLocks noChangeShapeType="1"/>
            </p:cNvSpPr>
            <p:nvPr/>
          </p:nvSpPr>
          <p:spPr bwMode="auto">
            <a:xfrm>
              <a:off x="3549650" y="3611563"/>
              <a:ext cx="22288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3" name="AutoShape 123"/>
            <p:cNvSpPr>
              <a:spLocks noChangeArrowheads="1"/>
            </p:cNvSpPr>
            <p:nvPr/>
          </p:nvSpPr>
          <p:spPr bwMode="auto">
            <a:xfrm>
              <a:off x="5776781" y="3230563"/>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4" name="Line 124"/>
            <p:cNvSpPr>
              <a:spLocks noChangeShapeType="1"/>
            </p:cNvSpPr>
            <p:nvPr/>
          </p:nvSpPr>
          <p:spPr bwMode="auto">
            <a:xfrm>
              <a:off x="6438900" y="3611563"/>
              <a:ext cx="23939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5" name="Text Box 125"/>
            <p:cNvSpPr txBox="1">
              <a:spLocks noChangeArrowheads="1"/>
            </p:cNvSpPr>
            <p:nvPr/>
          </p:nvSpPr>
          <p:spPr bwMode="auto">
            <a:xfrm>
              <a:off x="536575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16" name="Line 126"/>
            <p:cNvSpPr>
              <a:spLocks noChangeShapeType="1"/>
            </p:cNvSpPr>
            <p:nvPr/>
          </p:nvSpPr>
          <p:spPr bwMode="auto">
            <a:xfrm>
              <a:off x="3632200" y="5440363"/>
              <a:ext cx="20637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7" name="Freeform 127"/>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8" name="Freeform 128"/>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9" name="Text Box 129"/>
            <p:cNvSpPr txBox="1">
              <a:spLocks noChangeArrowheads="1"/>
            </p:cNvSpPr>
            <p:nvPr/>
          </p:nvSpPr>
          <p:spPr bwMode="auto">
            <a:xfrm>
              <a:off x="5652956" y="28622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grpSp>
          <p:nvGrpSpPr>
            <p:cNvPr id="123" name="Group 139"/>
            <p:cNvGrpSpPr/>
            <p:nvPr/>
          </p:nvGrpSpPr>
          <p:grpSpPr bwMode="auto">
            <a:xfrm>
              <a:off x="660400" y="5592763"/>
              <a:ext cx="2146300" cy="381000"/>
              <a:chOff x="480" y="3120"/>
              <a:chExt cx="1248" cy="240"/>
            </a:xfrm>
          </p:grpSpPr>
          <p:sp>
            <p:nvSpPr>
              <p:cNvPr id="134" name="Rectangle 140"/>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baseline="-25000">
                  <a:solidFill>
                    <a:srgbClr val="0000CC"/>
                  </a:solidFill>
                  <a:latin typeface="+mn-lt"/>
                  <a:ea typeface="黑体" panose="02010609060101010101" pitchFamily="2" charset="-122"/>
                </a:endParaRPr>
              </a:p>
            </p:txBody>
          </p:sp>
          <p:sp>
            <p:nvSpPr>
              <p:cNvPr id="135" name="AutoShape 141"/>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4" name="Group 142"/>
            <p:cNvGrpSpPr/>
            <p:nvPr/>
          </p:nvGrpSpPr>
          <p:grpSpPr bwMode="auto">
            <a:xfrm>
              <a:off x="3797300" y="5592763"/>
              <a:ext cx="2146300" cy="381000"/>
              <a:chOff x="480" y="3120"/>
              <a:chExt cx="1248" cy="240"/>
            </a:xfrm>
          </p:grpSpPr>
          <p:sp>
            <p:nvSpPr>
              <p:cNvPr id="132" name="Rectangle 143"/>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baseline="-25000">
                  <a:solidFill>
                    <a:srgbClr val="0000CC"/>
                  </a:solidFill>
                  <a:latin typeface="+mn-lt"/>
                  <a:ea typeface="黑体" panose="02010609060101010101" pitchFamily="2" charset="-122"/>
                </a:endParaRPr>
              </a:p>
            </p:txBody>
          </p:sp>
          <p:sp>
            <p:nvSpPr>
              <p:cNvPr id="133" name="AutoShape 144"/>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5" name="Group 145"/>
            <p:cNvGrpSpPr/>
            <p:nvPr/>
          </p:nvGrpSpPr>
          <p:grpSpPr bwMode="auto">
            <a:xfrm>
              <a:off x="6934200" y="5592763"/>
              <a:ext cx="2146300" cy="381000"/>
              <a:chOff x="480" y="3120"/>
              <a:chExt cx="1248" cy="240"/>
            </a:xfrm>
          </p:grpSpPr>
          <p:sp>
            <p:nvSpPr>
              <p:cNvPr id="130" name="Rectangle 146"/>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baseline="-25000">
                  <a:solidFill>
                    <a:srgbClr val="0000CC"/>
                  </a:solidFill>
                  <a:latin typeface="+mn-lt"/>
                  <a:ea typeface="黑体" panose="02010609060101010101" pitchFamily="2" charset="-122"/>
                </a:endParaRPr>
              </a:p>
            </p:txBody>
          </p:sp>
          <p:sp>
            <p:nvSpPr>
              <p:cNvPr id="131" name="AutoShape 14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26" name="Text Box 148"/>
            <p:cNvSpPr txBox="1">
              <a:spLocks noChangeArrowheads="1"/>
            </p:cNvSpPr>
            <p:nvPr/>
          </p:nvSpPr>
          <p:spPr bwMode="auto">
            <a:xfrm>
              <a:off x="7429500"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endParaRPr kumimoji="1" lang="zh-CN" altLang="en-US" sz="1800" b="1">
                <a:solidFill>
                  <a:srgbClr val="0000CC"/>
                </a:solidFill>
                <a:latin typeface="+mn-lt"/>
                <a:ea typeface="黑体" panose="02010609060101010101" pitchFamily="2" charset="-122"/>
              </a:endParaRPr>
            </a:p>
          </p:txBody>
        </p:sp>
        <p:sp>
          <p:nvSpPr>
            <p:cNvPr id="127" name="Text Box 149"/>
            <p:cNvSpPr txBox="1">
              <a:spLocks noChangeArrowheads="1"/>
            </p:cNvSpPr>
            <p:nvPr/>
          </p:nvSpPr>
          <p:spPr bwMode="auto">
            <a:xfrm>
              <a:off x="4308079"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endParaRPr kumimoji="1" lang="zh-CN" altLang="en-US" sz="1800" b="1">
                <a:solidFill>
                  <a:srgbClr val="0000CC"/>
                </a:solidFill>
                <a:latin typeface="+mn-lt"/>
                <a:ea typeface="黑体" panose="02010609060101010101" pitchFamily="2" charset="-122"/>
              </a:endParaRPr>
            </a:p>
          </p:txBody>
        </p:sp>
      </p:grpSp>
      <p:grpSp>
        <p:nvGrpSpPr>
          <p:cNvPr id="4" name="组合 3"/>
          <p:cNvGrpSpPr/>
          <p:nvPr/>
        </p:nvGrpSpPr>
        <p:grpSpPr>
          <a:xfrm>
            <a:off x="1238250" y="3154363"/>
            <a:ext cx="7346950" cy="381000"/>
            <a:chOff x="1238250" y="3154363"/>
            <a:chExt cx="7346950" cy="381000"/>
          </a:xfrm>
        </p:grpSpPr>
        <p:grpSp>
          <p:nvGrpSpPr>
            <p:cNvPr id="120" name="Group 130"/>
            <p:cNvGrpSpPr/>
            <p:nvPr/>
          </p:nvGrpSpPr>
          <p:grpSpPr bwMode="auto">
            <a:xfrm>
              <a:off x="1238250" y="3154363"/>
              <a:ext cx="1568450" cy="381000"/>
              <a:chOff x="1632" y="2688"/>
              <a:chExt cx="912" cy="240"/>
            </a:xfrm>
          </p:grpSpPr>
          <p:sp>
            <p:nvSpPr>
              <p:cNvPr id="140" name="Rectangle 131"/>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dirty="0">
                    <a:solidFill>
                      <a:srgbClr val="0000CC"/>
                    </a:solidFill>
                    <a:latin typeface="+mn-lt"/>
                    <a:ea typeface="黑体" panose="02010609060101010101" pitchFamily="2" charset="-122"/>
                  </a:rPr>
                  <a:t>  IP</a:t>
                </a:r>
                <a:r>
                  <a:rPr kumimoji="1" lang="en-US" altLang="zh-CN" sz="1800" b="1" baseline="-25000" dirty="0">
                    <a:solidFill>
                      <a:srgbClr val="0000CC"/>
                    </a:solidFill>
                    <a:latin typeface="+mn-lt"/>
                    <a:ea typeface="黑体" panose="02010609060101010101" pitchFamily="2" charset="-122"/>
                  </a:rPr>
                  <a:t>1</a:t>
                </a:r>
                <a:r>
                  <a:rPr kumimoji="1" lang="en-US" altLang="zh-CN" sz="1800" b="1" dirty="0">
                    <a:solidFill>
                      <a:srgbClr val="0000CC"/>
                    </a:solidFill>
                    <a:latin typeface="+mn-lt"/>
                    <a:ea typeface="黑体" panose="02010609060101010101" pitchFamily="2" charset="-122"/>
                  </a:rPr>
                  <a:t> → IP</a:t>
                </a:r>
                <a:r>
                  <a:rPr kumimoji="1" lang="en-US" altLang="zh-CN" sz="1800" b="1" baseline="-25000" dirty="0">
                    <a:solidFill>
                      <a:srgbClr val="0000CC"/>
                    </a:solidFill>
                    <a:latin typeface="+mn-lt"/>
                    <a:ea typeface="黑体" panose="02010609060101010101" pitchFamily="2" charset="-122"/>
                  </a:rPr>
                  <a:t>2</a:t>
                </a:r>
                <a:endParaRPr kumimoji="1" lang="en-US" altLang="zh-CN" sz="1800" b="1" baseline="-25000" dirty="0">
                  <a:solidFill>
                    <a:srgbClr val="0000CC"/>
                  </a:solidFill>
                  <a:latin typeface="+mn-lt"/>
                  <a:ea typeface="黑体" panose="02010609060101010101" pitchFamily="2" charset="-122"/>
                </a:endParaRPr>
              </a:p>
            </p:txBody>
          </p:sp>
          <p:sp>
            <p:nvSpPr>
              <p:cNvPr id="141" name="AutoShape 132"/>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1" name="Group 133"/>
            <p:cNvGrpSpPr/>
            <p:nvPr/>
          </p:nvGrpSpPr>
          <p:grpSpPr bwMode="auto">
            <a:xfrm>
              <a:off x="4044950" y="3154363"/>
              <a:ext cx="1568450" cy="381000"/>
              <a:chOff x="1632" y="2688"/>
              <a:chExt cx="912" cy="240"/>
            </a:xfrm>
          </p:grpSpPr>
          <p:sp>
            <p:nvSpPr>
              <p:cNvPr id="138" name="Rectangle 134"/>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endParaRPr kumimoji="1" lang="en-US" altLang="zh-CN" sz="1800" b="1" baseline="-25000">
                  <a:solidFill>
                    <a:srgbClr val="0000CC"/>
                  </a:solidFill>
                  <a:latin typeface="+mn-lt"/>
                  <a:ea typeface="黑体" panose="02010609060101010101" pitchFamily="2" charset="-122"/>
                </a:endParaRPr>
              </a:p>
            </p:txBody>
          </p:sp>
          <p:sp>
            <p:nvSpPr>
              <p:cNvPr id="139" name="AutoShape 135"/>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2" name="Group 136"/>
            <p:cNvGrpSpPr/>
            <p:nvPr/>
          </p:nvGrpSpPr>
          <p:grpSpPr bwMode="auto">
            <a:xfrm>
              <a:off x="7016750" y="3154363"/>
              <a:ext cx="1568450" cy="381000"/>
              <a:chOff x="1632" y="2688"/>
              <a:chExt cx="912" cy="240"/>
            </a:xfrm>
          </p:grpSpPr>
          <p:sp>
            <p:nvSpPr>
              <p:cNvPr id="136" name="Rectangle 137"/>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endParaRPr kumimoji="1" lang="en-US" altLang="zh-CN" sz="1800" b="1" baseline="-25000">
                  <a:solidFill>
                    <a:srgbClr val="0000CC"/>
                  </a:solidFill>
                  <a:latin typeface="+mn-lt"/>
                  <a:ea typeface="黑体" panose="02010609060101010101" pitchFamily="2" charset="-122"/>
                </a:endParaRPr>
              </a:p>
            </p:txBody>
          </p:sp>
          <p:sp>
            <p:nvSpPr>
              <p:cNvPr id="137" name="AutoShape 138"/>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grpSp>
        <p:nvGrpSpPr>
          <p:cNvPr id="5" name="组合 4"/>
          <p:cNvGrpSpPr/>
          <p:nvPr/>
        </p:nvGrpSpPr>
        <p:grpSpPr>
          <a:xfrm>
            <a:off x="2228850" y="2292351"/>
            <a:ext cx="1320800" cy="393144"/>
            <a:chOff x="2228850" y="2292351"/>
            <a:chExt cx="1320800" cy="393144"/>
          </a:xfrm>
        </p:grpSpPr>
        <p:sp>
          <p:nvSpPr>
            <p:cNvPr id="128"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ln>
            <a:effectLst/>
          </p:spPr>
          <p:txBody>
            <a:bodyPr rot="10800000" wrap="none" anchor="ctr"/>
            <a:lstStyle/>
            <a:p>
              <a:pPr algn="ctr"/>
              <a:endParaRPr kumimoji="1" lang="zh-CN" altLang="zh-CN" sz="1800" b="1">
                <a:solidFill>
                  <a:srgbClr val="0000CC"/>
                </a:solidFill>
                <a:latin typeface="+mn-lt"/>
                <a:ea typeface="黑体" panose="02010609060101010101" pitchFamily="2" charset="-122"/>
              </a:endParaRPr>
            </a:p>
          </p:txBody>
        </p:sp>
        <p:sp>
          <p:nvSpPr>
            <p:cNvPr id="129" name="Text Box 151"/>
            <p:cNvSpPr txBox="1">
              <a:spLocks noChangeArrowheads="1"/>
            </p:cNvSpPr>
            <p:nvPr/>
          </p:nvSpPr>
          <p:spPr bwMode="auto">
            <a:xfrm>
              <a:off x="2270125" y="2316163"/>
              <a:ext cx="11599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0000CC"/>
                  </a:solidFill>
                  <a:latin typeface="+mn-lt"/>
                  <a:ea typeface="黑体" panose="02010609060101010101" pitchFamily="2" charset="-122"/>
                </a:rPr>
                <a:t>IP </a:t>
              </a:r>
              <a:r>
                <a:rPr kumimoji="1" lang="zh-CN" altLang="en-US" sz="1800" b="1" dirty="0">
                  <a:solidFill>
                    <a:srgbClr val="0000CC"/>
                  </a:solidFill>
                  <a:latin typeface="+mn-lt"/>
                  <a:ea typeface="黑体" panose="02010609060101010101" pitchFamily="2" charset="-122"/>
                </a:rPr>
                <a:t>数据报</a:t>
              </a:r>
              <a:endParaRPr kumimoji="1" lang="zh-CN" altLang="en-US" sz="1800" b="1" dirty="0">
                <a:solidFill>
                  <a:srgbClr val="0000CC"/>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Grp="1" noChangeArrowheads="1"/>
          </p:cNvSpPr>
          <p:nvPr>
            <p:ph type="title"/>
          </p:nvPr>
        </p:nvSpPr>
        <p:spPr/>
        <p:txBody>
          <a:bodyPr/>
          <a:lstStyle/>
          <a:p>
            <a:pPr algn="ctr"/>
            <a:r>
              <a:rPr lang="zh-CN" altLang="en-US" dirty="0" smtClean="0"/>
              <a:t>另一种观点：网络提供数据报服务</a:t>
            </a:r>
            <a:endParaRPr lang="zh-CN" altLang="en-US" dirty="0"/>
          </a:p>
        </p:txBody>
      </p:sp>
      <p:sp>
        <p:nvSpPr>
          <p:cNvPr id="940035" name="Rectangle 3"/>
          <p:cNvSpPr>
            <a:spLocks noGrp="1" noChangeArrowheads="1"/>
          </p:cNvSpPr>
          <p:nvPr>
            <p:ph idx="1"/>
          </p:nvPr>
        </p:nvSpPr>
        <p:spPr/>
        <p:txBody>
          <a:bodyPr/>
          <a:lstStyle/>
          <a:p>
            <a:r>
              <a:rPr lang="zh-CN" altLang="zh-CN" sz="2800" dirty="0"/>
              <a:t>互联网的</a:t>
            </a:r>
            <a:r>
              <a:rPr lang="zh-CN" altLang="zh-CN" sz="2800" dirty="0" smtClean="0"/>
              <a:t>先驱者提出</a:t>
            </a:r>
            <a:r>
              <a:rPr lang="zh-CN" altLang="en-US" sz="2800" dirty="0" smtClean="0"/>
              <a:t>了</a:t>
            </a:r>
            <a:r>
              <a:rPr lang="zh-CN" altLang="zh-CN" sz="2800" dirty="0" smtClean="0"/>
              <a:t>一</a:t>
            </a:r>
            <a:r>
              <a:rPr lang="zh-CN" altLang="zh-CN" sz="2800" dirty="0"/>
              <a:t>种崭新的网络设计</a:t>
            </a:r>
            <a:r>
              <a:rPr lang="zh-CN" altLang="zh-CN" sz="2800" dirty="0" smtClean="0"/>
              <a:t>思路</a:t>
            </a:r>
            <a:r>
              <a:rPr lang="zh-CN" altLang="en-US" sz="2800" dirty="0" smtClean="0"/>
              <a:t>。</a:t>
            </a:r>
            <a:endParaRPr lang="en-US" altLang="zh-CN" sz="2800" dirty="0" smtClean="0"/>
          </a:p>
          <a:p>
            <a:r>
              <a:rPr lang="zh-CN" altLang="en-US" sz="2800" dirty="0" smtClean="0"/>
              <a:t>网络层</a:t>
            </a:r>
            <a:r>
              <a:rPr lang="zh-CN" altLang="en-US" sz="2800" dirty="0"/>
              <a:t>向上只提供简单灵活的、</a:t>
            </a:r>
            <a:r>
              <a:rPr lang="zh-CN" altLang="en-US" sz="2800" dirty="0">
                <a:solidFill>
                  <a:srgbClr val="FF0000"/>
                </a:solidFill>
              </a:rPr>
              <a:t>无连接的、尽最大努力交付</a:t>
            </a:r>
            <a:r>
              <a:rPr lang="zh-CN" altLang="en-US" sz="2800" dirty="0"/>
              <a:t>的</a:t>
            </a:r>
            <a:r>
              <a:rPr lang="zh-CN" altLang="en-US" sz="2800" dirty="0">
                <a:solidFill>
                  <a:srgbClr val="FF0000"/>
                </a:solidFill>
              </a:rPr>
              <a:t>数据报服务。</a:t>
            </a:r>
            <a:endParaRPr lang="zh-CN" altLang="en-US" sz="2800" dirty="0">
              <a:solidFill>
                <a:srgbClr val="FF0000"/>
              </a:solidFill>
            </a:endParaRPr>
          </a:p>
          <a:p>
            <a:r>
              <a:rPr lang="zh-CN" altLang="en-US" sz="2800" dirty="0"/>
              <a:t>网络在发送分组时不需要先建立连接。每一个分组（即 </a:t>
            </a:r>
            <a:r>
              <a:rPr lang="en-US" altLang="zh-CN" sz="2800" dirty="0"/>
              <a:t>IP </a:t>
            </a:r>
            <a:r>
              <a:rPr lang="zh-CN" altLang="en-US" sz="2800" dirty="0"/>
              <a:t>数据报）独立发送，与其前后的分组无关（不进行编号）。</a:t>
            </a:r>
            <a:endParaRPr lang="zh-CN" altLang="en-US" sz="2800" dirty="0"/>
          </a:p>
          <a:p>
            <a:r>
              <a:rPr lang="zh-CN" altLang="en-US" sz="2800" dirty="0">
                <a:solidFill>
                  <a:srgbClr val="FF0000"/>
                </a:solidFill>
              </a:rPr>
              <a:t>网络层不提供服务质量的承诺。</a:t>
            </a:r>
            <a:r>
              <a:rPr lang="zh-CN" altLang="en-US" sz="2800" dirty="0"/>
              <a:t>即所传送的分组可能出错、丢失、重复和失序（不按序到达终点），当然也不保证分组传送的时限。 </a:t>
            </a:r>
            <a:endParaRPr lang="zh-CN" altLang="en-US" sz="28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1512168"/>
          </a:xfrm>
        </p:spPr>
        <p:txBody>
          <a:bodyPr/>
          <a:lstStyle/>
          <a:p>
            <a:pPr algn="ctr"/>
            <a:r>
              <a:rPr lang="zh-CN" altLang="en-US" dirty="0" smtClean="0"/>
              <a:t>主机 </a:t>
            </a:r>
            <a:r>
              <a:rPr lang="en-US" altLang="zh-CN" dirty="0" smtClean="0"/>
              <a:t>H</a:t>
            </a:r>
            <a:r>
              <a:rPr lang="en-US" altLang="zh-CN" baseline="-25000" dirty="0" smtClean="0"/>
              <a:t>1</a:t>
            </a:r>
            <a:r>
              <a:rPr lang="en-US" altLang="zh-CN" dirty="0" smtClean="0"/>
              <a:t> </a:t>
            </a:r>
            <a:r>
              <a:rPr lang="zh-CN" altLang="en-US" dirty="0" smtClean="0"/>
              <a:t>与 </a:t>
            </a:r>
            <a:r>
              <a:rPr lang="en-US" altLang="zh-CN" dirty="0" smtClean="0"/>
              <a:t>H</a:t>
            </a:r>
            <a:r>
              <a:rPr lang="en-US" altLang="zh-CN" baseline="-25000" dirty="0" smtClean="0"/>
              <a:t>2</a:t>
            </a:r>
            <a:r>
              <a:rPr lang="en-US" altLang="zh-CN" dirty="0" smtClean="0"/>
              <a:t> </a:t>
            </a:r>
            <a:r>
              <a:rPr lang="zh-CN" altLang="en-US" dirty="0" smtClean="0"/>
              <a:t>通信中使用的</a:t>
            </a:r>
            <a:br>
              <a:rPr lang="en-US" altLang="zh-CN" dirty="0" smtClean="0"/>
            </a:br>
            <a:r>
              <a:rPr lang="en-US" altLang="zh-CN" dirty="0" smtClean="0"/>
              <a:t>IP</a:t>
            </a:r>
            <a:r>
              <a:rPr lang="zh-CN" altLang="zh-CN" dirty="0" smtClean="0"/>
              <a:t>地址</a:t>
            </a:r>
            <a:r>
              <a:rPr lang="en-US" altLang="zh-CN" dirty="0" smtClean="0"/>
              <a:t> </a:t>
            </a:r>
            <a:r>
              <a:rPr lang="zh-CN" altLang="zh-CN" dirty="0" smtClean="0"/>
              <a:t>与</a:t>
            </a:r>
            <a:r>
              <a:rPr lang="en-US" altLang="zh-CN" dirty="0" smtClean="0"/>
              <a:t> </a:t>
            </a:r>
            <a:r>
              <a:rPr lang="zh-CN" altLang="zh-CN" dirty="0" smtClean="0"/>
              <a:t>硬件地址</a:t>
            </a:r>
            <a:r>
              <a:rPr lang="en-US" altLang="zh-CN" dirty="0" smtClean="0"/>
              <a:t> HA</a:t>
            </a:r>
            <a:endParaRPr lang="zh-CN" altLang="en-US" dirty="0"/>
          </a:p>
        </p:txBody>
      </p:sp>
      <p:graphicFrame>
        <p:nvGraphicFramePr>
          <p:cNvPr id="4" name="内容占位符 3"/>
          <p:cNvGraphicFramePr>
            <a:graphicFrameLocks noGrp="1"/>
          </p:cNvGraphicFramePr>
          <p:nvPr>
            <p:ph idx="1"/>
          </p:nvPr>
        </p:nvGraphicFramePr>
        <p:xfrm>
          <a:off x="632520" y="2132855"/>
          <a:ext cx="9073008" cy="2952329"/>
        </p:xfrm>
        <a:graphic>
          <a:graphicData uri="http://schemas.openxmlformats.org/drawingml/2006/table">
            <a:tbl>
              <a:tblPr>
                <a:tableStyleId>{5C22544A-7EE6-4342-B048-85BDC9FD1C3A}</a:tableStyleId>
              </a:tblPr>
              <a:tblGrid>
                <a:gridCol w="1742358"/>
                <a:gridCol w="1912344"/>
                <a:gridCol w="1912344"/>
                <a:gridCol w="1752981"/>
                <a:gridCol w="1752981"/>
              </a:tblGrid>
              <a:tr h="984109">
                <a:tc rowSpan="2">
                  <a:txBody>
                    <a:bodyPr/>
                    <a:lstStyle/>
                    <a:p>
                      <a:pPr algn="ctr">
                        <a:lnSpc>
                          <a:spcPct val="100000"/>
                        </a:lnSpc>
                        <a:spcAft>
                          <a:spcPts val="0"/>
                        </a:spcAft>
                      </a:pPr>
                      <a:r>
                        <a:rPr lang="en-US" sz="2400" b="1" dirty="0">
                          <a:solidFill>
                            <a:schemeClr val="tx1"/>
                          </a:solidFill>
                          <a:effectLst/>
                          <a:latin typeface="+mn-lt"/>
                          <a:ea typeface="黑体" panose="02010609060101010101" pitchFamily="2" charset="-122"/>
                        </a:rPr>
                        <a:t> </a:t>
                      </a:r>
                      <a:endParaRPr lang="zh-CN" sz="2400" b="1" dirty="0">
                        <a:solidFill>
                          <a:schemeClr val="tx1"/>
                        </a:solidFill>
                        <a:effectLst/>
                        <a:latin typeface="+mn-lt"/>
                        <a:ea typeface="黑体" panose="02010609060101010101" pitchFamily="2" charset="-122"/>
                      </a:endParaRPr>
                    </a:p>
                  </a:txBody>
                  <a:tcPr marL="68580" marR="6858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gridSpan="2">
                  <a:txBody>
                    <a:bodyPr/>
                    <a:lstStyle/>
                    <a:p>
                      <a:pPr algn="ctr">
                        <a:lnSpc>
                          <a:spcPct val="100000"/>
                        </a:lnSpc>
                        <a:spcAft>
                          <a:spcPts val="0"/>
                        </a:spcAft>
                      </a:pPr>
                      <a:r>
                        <a:rPr lang="zh-CN" sz="2400" b="1" dirty="0">
                          <a:solidFill>
                            <a:schemeClr val="tx1"/>
                          </a:solidFill>
                          <a:effectLst/>
                          <a:latin typeface="+mn-lt"/>
                          <a:ea typeface="黑体" panose="02010609060101010101" pitchFamily="2" charset="-122"/>
                        </a:rPr>
                        <a:t>在网络层</a:t>
                      </a:r>
                      <a:endParaRPr lang="zh-CN" sz="2400" b="1" dirty="0">
                        <a:solidFill>
                          <a:schemeClr val="tx1"/>
                        </a:solidFill>
                        <a:effectLst/>
                        <a:latin typeface="+mn-lt"/>
                        <a:ea typeface="黑体" panose="02010609060101010101" pitchFamily="2" charset="-122"/>
                      </a:endParaRPr>
                    </a:p>
                    <a:p>
                      <a:pPr algn="ctr">
                        <a:lnSpc>
                          <a:spcPct val="100000"/>
                        </a:lnSpc>
                        <a:spcAft>
                          <a:spcPts val="0"/>
                        </a:spcAft>
                      </a:pPr>
                      <a:r>
                        <a:rPr lang="zh-CN" sz="2400" b="1" dirty="0" smtClean="0">
                          <a:solidFill>
                            <a:schemeClr val="tx1"/>
                          </a:solidFill>
                          <a:effectLst/>
                          <a:latin typeface="+mn-lt"/>
                          <a:ea typeface="黑体" panose="02010609060101010101" pitchFamily="2" charset="-122"/>
                        </a:rPr>
                        <a:t>写入</a:t>
                      </a:r>
                      <a:r>
                        <a:rPr lang="en-US" altLang="zh-CN" sz="2400" b="1" dirty="0" smtClean="0">
                          <a:solidFill>
                            <a:schemeClr val="tx1"/>
                          </a:solidFill>
                          <a:effectLst/>
                          <a:latin typeface="+mn-lt"/>
                          <a:ea typeface="黑体" panose="02010609060101010101" pitchFamily="2" charset="-122"/>
                        </a:rPr>
                        <a:t> </a:t>
                      </a:r>
                      <a:r>
                        <a:rPr lang="en-US" sz="2400" b="1" dirty="0" smtClean="0">
                          <a:solidFill>
                            <a:schemeClr val="tx1"/>
                          </a:solidFill>
                          <a:effectLst/>
                          <a:latin typeface="+mn-lt"/>
                          <a:ea typeface="黑体" panose="02010609060101010101" pitchFamily="2" charset="-122"/>
                        </a:rPr>
                        <a:t>IP </a:t>
                      </a:r>
                      <a:r>
                        <a:rPr lang="zh-CN" sz="2400" b="1" dirty="0" smtClean="0">
                          <a:solidFill>
                            <a:schemeClr val="tx1"/>
                          </a:solidFill>
                          <a:effectLst/>
                          <a:latin typeface="+mn-lt"/>
                          <a:ea typeface="黑体" panose="02010609060101010101" pitchFamily="2" charset="-122"/>
                        </a:rPr>
                        <a:t>数据报</a:t>
                      </a:r>
                      <a:r>
                        <a:rPr lang="zh-CN" sz="2400" b="1" dirty="0">
                          <a:solidFill>
                            <a:schemeClr val="tx1"/>
                          </a:solidFill>
                          <a:effectLst/>
                          <a:latin typeface="+mn-lt"/>
                          <a:ea typeface="黑体" panose="02010609060101010101" pitchFamily="2" charset="-122"/>
                        </a:rPr>
                        <a:t>首部的地址</a:t>
                      </a:r>
                      <a:endParaRPr lang="zh-CN" sz="2400" b="1" dirty="0">
                        <a:solidFill>
                          <a:schemeClr val="tx1"/>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cPr/>
                </a:tc>
                <a:tc gridSpan="2">
                  <a:txBody>
                    <a:bodyPr/>
                    <a:lstStyle/>
                    <a:p>
                      <a:pPr algn="ctr">
                        <a:lnSpc>
                          <a:spcPct val="100000"/>
                        </a:lnSpc>
                        <a:spcAft>
                          <a:spcPts val="0"/>
                        </a:spcAft>
                      </a:pPr>
                      <a:r>
                        <a:rPr lang="zh-CN" sz="2400" b="1" dirty="0">
                          <a:solidFill>
                            <a:schemeClr val="tx1"/>
                          </a:solidFill>
                          <a:effectLst/>
                          <a:latin typeface="+mn-lt"/>
                          <a:ea typeface="黑体" panose="02010609060101010101" pitchFamily="2" charset="-122"/>
                        </a:rPr>
                        <a:t>在数据链路层</a:t>
                      </a:r>
                      <a:endParaRPr lang="zh-CN" sz="2400" b="1" dirty="0">
                        <a:solidFill>
                          <a:schemeClr val="tx1"/>
                        </a:solidFill>
                        <a:effectLst/>
                        <a:latin typeface="+mn-lt"/>
                        <a:ea typeface="黑体" panose="02010609060101010101" pitchFamily="2" charset="-122"/>
                      </a:endParaRPr>
                    </a:p>
                    <a:p>
                      <a:pPr algn="ctr">
                        <a:lnSpc>
                          <a:spcPct val="100000"/>
                        </a:lnSpc>
                        <a:spcAft>
                          <a:spcPts val="0"/>
                        </a:spcAft>
                      </a:pPr>
                      <a:r>
                        <a:rPr lang="zh-CN" sz="2400" b="1" dirty="0" smtClean="0">
                          <a:solidFill>
                            <a:schemeClr val="tx1"/>
                          </a:solidFill>
                          <a:effectLst/>
                          <a:latin typeface="+mn-lt"/>
                          <a:ea typeface="黑体" panose="02010609060101010101" pitchFamily="2" charset="-122"/>
                        </a:rPr>
                        <a:t>写入</a:t>
                      </a:r>
                      <a:r>
                        <a:rPr lang="en-US" altLang="zh-CN" sz="2400" b="1" dirty="0" smtClean="0">
                          <a:solidFill>
                            <a:schemeClr val="tx1"/>
                          </a:solidFill>
                          <a:effectLst/>
                          <a:latin typeface="+mn-lt"/>
                          <a:ea typeface="黑体" panose="02010609060101010101" pitchFamily="2" charset="-122"/>
                        </a:rPr>
                        <a:t> </a:t>
                      </a:r>
                      <a:r>
                        <a:rPr lang="en-US" sz="2400" b="1" dirty="0" smtClean="0">
                          <a:solidFill>
                            <a:schemeClr val="tx1"/>
                          </a:solidFill>
                          <a:effectLst/>
                          <a:latin typeface="+mn-lt"/>
                          <a:ea typeface="黑体" panose="02010609060101010101" pitchFamily="2" charset="-122"/>
                        </a:rPr>
                        <a:t>MAC </a:t>
                      </a:r>
                      <a:r>
                        <a:rPr lang="zh-CN" sz="2400" b="1" dirty="0" smtClean="0">
                          <a:solidFill>
                            <a:schemeClr val="tx1"/>
                          </a:solidFill>
                          <a:effectLst/>
                          <a:latin typeface="+mn-lt"/>
                          <a:ea typeface="黑体" panose="02010609060101010101" pitchFamily="2" charset="-122"/>
                        </a:rPr>
                        <a:t>帧</a:t>
                      </a:r>
                      <a:r>
                        <a:rPr lang="zh-CN" sz="2400" b="1" dirty="0">
                          <a:solidFill>
                            <a:schemeClr val="tx1"/>
                          </a:solidFill>
                          <a:effectLst/>
                          <a:latin typeface="+mn-lt"/>
                          <a:ea typeface="黑体" panose="02010609060101010101" pitchFamily="2" charset="-122"/>
                        </a:rPr>
                        <a:t>首部的地址</a:t>
                      </a:r>
                      <a:endParaRPr lang="zh-CN" sz="2400" b="1" dirty="0">
                        <a:solidFill>
                          <a:schemeClr val="tx1"/>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cPr/>
                </a:tc>
              </a:tr>
              <a:tr h="492055">
                <a:tc vMerge="1">
                  <a:tcPr/>
                </a:tc>
                <a:tc>
                  <a:txBody>
                    <a:bodyPr/>
                    <a:lstStyle/>
                    <a:p>
                      <a:pPr algn="ctr">
                        <a:lnSpc>
                          <a:spcPct val="100000"/>
                        </a:lnSpc>
                        <a:spcAft>
                          <a:spcPts val="0"/>
                        </a:spcAft>
                      </a:pPr>
                      <a:r>
                        <a:rPr lang="zh-CN" sz="2400" b="1">
                          <a:solidFill>
                            <a:schemeClr val="tx1"/>
                          </a:solidFill>
                          <a:effectLst/>
                          <a:latin typeface="+mn-lt"/>
                          <a:ea typeface="黑体" panose="02010609060101010101" pitchFamily="2" charset="-122"/>
                        </a:rPr>
                        <a:t>源地址</a:t>
                      </a:r>
                      <a:endParaRPr lang="zh-CN" sz="2400" b="1">
                        <a:solidFill>
                          <a:schemeClr val="tx1"/>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CN" sz="2400" b="1">
                          <a:solidFill>
                            <a:schemeClr val="tx1"/>
                          </a:solidFill>
                          <a:effectLst/>
                          <a:latin typeface="+mn-lt"/>
                          <a:ea typeface="黑体" panose="02010609060101010101" pitchFamily="2" charset="-122"/>
                        </a:rPr>
                        <a:t>目的地址</a:t>
                      </a:r>
                      <a:endParaRPr lang="zh-CN" sz="2400" b="1">
                        <a:solidFill>
                          <a:schemeClr val="tx1"/>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CN" sz="2400" b="1">
                          <a:solidFill>
                            <a:schemeClr val="tx1"/>
                          </a:solidFill>
                          <a:effectLst/>
                          <a:latin typeface="+mn-lt"/>
                          <a:ea typeface="黑体" panose="02010609060101010101" pitchFamily="2" charset="-122"/>
                        </a:rPr>
                        <a:t>源地址</a:t>
                      </a:r>
                      <a:endParaRPr lang="zh-CN" sz="2400" b="1">
                        <a:solidFill>
                          <a:schemeClr val="tx1"/>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CN" sz="2400" b="1" dirty="0">
                          <a:solidFill>
                            <a:schemeClr val="tx1"/>
                          </a:solidFill>
                          <a:effectLst/>
                          <a:latin typeface="+mn-lt"/>
                          <a:ea typeface="黑体" panose="02010609060101010101" pitchFamily="2" charset="-122"/>
                        </a:rPr>
                        <a:t>目的地址</a:t>
                      </a:r>
                      <a:endParaRPr lang="zh-CN" sz="2400" b="1" dirty="0">
                        <a:solidFill>
                          <a:schemeClr val="tx1"/>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492055">
                <a:tc>
                  <a:txBody>
                    <a:bodyPr/>
                    <a:lstStyle/>
                    <a:p>
                      <a:pPr algn="ctr">
                        <a:lnSpc>
                          <a:spcPct val="100000"/>
                        </a:lnSpc>
                        <a:spcAft>
                          <a:spcPts val="0"/>
                        </a:spcAft>
                      </a:pPr>
                      <a:r>
                        <a:rPr lang="zh-CN" sz="2400" b="1" dirty="0" smtClean="0">
                          <a:solidFill>
                            <a:schemeClr val="tx1"/>
                          </a:solidFill>
                          <a:effectLst/>
                          <a:latin typeface="+mn-lt"/>
                          <a:ea typeface="黑体" panose="02010609060101010101" pitchFamily="2" charset="-122"/>
                        </a:rPr>
                        <a:t>从</a:t>
                      </a:r>
                      <a:r>
                        <a:rPr lang="en-US" altLang="zh-CN" sz="2400" b="1" dirty="0" smtClean="0">
                          <a:solidFill>
                            <a:schemeClr val="tx1"/>
                          </a:solidFill>
                          <a:effectLst/>
                          <a:latin typeface="+mn-lt"/>
                          <a:ea typeface="黑体" panose="02010609060101010101" pitchFamily="2" charset="-122"/>
                        </a:rPr>
                        <a:t> </a:t>
                      </a:r>
                      <a:r>
                        <a:rPr lang="en-US" sz="2400" b="1" dirty="0" smtClean="0">
                          <a:solidFill>
                            <a:schemeClr val="tx1"/>
                          </a:solidFill>
                          <a:effectLst/>
                          <a:latin typeface="+mn-lt"/>
                          <a:ea typeface="黑体" panose="02010609060101010101" pitchFamily="2" charset="-122"/>
                        </a:rPr>
                        <a:t>H</a:t>
                      </a:r>
                      <a:r>
                        <a:rPr lang="en-US" sz="2400" b="1" baseline="-25000" dirty="0" smtClean="0">
                          <a:solidFill>
                            <a:schemeClr val="tx1"/>
                          </a:solidFill>
                          <a:effectLst/>
                          <a:latin typeface="+mn-lt"/>
                          <a:ea typeface="黑体" panose="02010609060101010101" pitchFamily="2" charset="-122"/>
                        </a:rPr>
                        <a:t>1 </a:t>
                      </a:r>
                      <a:r>
                        <a:rPr lang="zh-CN" sz="2400" b="1" dirty="0" smtClean="0">
                          <a:solidFill>
                            <a:schemeClr val="tx1"/>
                          </a:solidFill>
                          <a:effectLst/>
                          <a:latin typeface="+mn-lt"/>
                          <a:ea typeface="黑体" panose="02010609060101010101" pitchFamily="2" charset="-122"/>
                        </a:rPr>
                        <a:t>到</a:t>
                      </a:r>
                      <a:r>
                        <a:rPr lang="en-US" altLang="zh-CN" sz="2400" b="1" dirty="0" smtClean="0">
                          <a:solidFill>
                            <a:schemeClr val="tx1"/>
                          </a:solidFill>
                          <a:effectLst/>
                          <a:latin typeface="+mn-lt"/>
                          <a:ea typeface="黑体" panose="02010609060101010101" pitchFamily="2" charset="-122"/>
                        </a:rPr>
                        <a:t> </a:t>
                      </a:r>
                      <a:r>
                        <a:rPr lang="en-US" sz="2400" b="1" dirty="0" smtClean="0">
                          <a:solidFill>
                            <a:schemeClr val="tx1"/>
                          </a:solidFill>
                          <a:effectLst/>
                          <a:latin typeface="+mn-lt"/>
                          <a:ea typeface="黑体" panose="02010609060101010101" pitchFamily="2" charset="-122"/>
                        </a:rPr>
                        <a:t>R</a:t>
                      </a:r>
                      <a:r>
                        <a:rPr lang="en-US" sz="2400" b="1" baseline="-25000" dirty="0" smtClean="0">
                          <a:solidFill>
                            <a:schemeClr val="tx1"/>
                          </a:solidFill>
                          <a:effectLst/>
                          <a:latin typeface="+mn-lt"/>
                          <a:ea typeface="黑体" panose="02010609060101010101" pitchFamily="2" charset="-122"/>
                        </a:rPr>
                        <a:t>1</a:t>
                      </a:r>
                      <a:endParaRPr lang="zh-CN" sz="2400" b="1" dirty="0">
                        <a:solidFill>
                          <a:schemeClr val="tx1"/>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rgbClr val="000099"/>
                          </a:solidFill>
                          <a:effectLst/>
                          <a:latin typeface="+mn-lt"/>
                          <a:ea typeface="黑体" panose="02010609060101010101" pitchFamily="2" charset="-122"/>
                        </a:rPr>
                        <a:t>IP</a:t>
                      </a:r>
                      <a:r>
                        <a:rPr lang="en-US" sz="2800" b="1" baseline="-25000" dirty="0">
                          <a:solidFill>
                            <a:srgbClr val="000099"/>
                          </a:solidFill>
                          <a:effectLst/>
                          <a:latin typeface="+mn-lt"/>
                          <a:ea typeface="黑体" panose="02010609060101010101" pitchFamily="2" charset="-122"/>
                        </a:rPr>
                        <a:t>1</a:t>
                      </a:r>
                      <a:endParaRPr lang="zh-CN" sz="2800" b="1" dirty="0">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rgbClr val="000099"/>
                          </a:solidFill>
                          <a:effectLst/>
                          <a:latin typeface="+mn-lt"/>
                          <a:ea typeface="黑体" panose="02010609060101010101" pitchFamily="2" charset="-122"/>
                        </a:rPr>
                        <a:t>IP</a:t>
                      </a:r>
                      <a:r>
                        <a:rPr lang="en-US" sz="2800" b="1" baseline="-25000" dirty="0">
                          <a:solidFill>
                            <a:srgbClr val="000099"/>
                          </a:solidFill>
                          <a:effectLst/>
                          <a:latin typeface="+mn-lt"/>
                          <a:ea typeface="黑体" panose="02010609060101010101" pitchFamily="2" charset="-122"/>
                        </a:rPr>
                        <a:t>2</a:t>
                      </a:r>
                      <a:endParaRPr lang="zh-CN" sz="2800" b="1" dirty="0">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rgbClr val="000099"/>
                          </a:solidFill>
                          <a:effectLst/>
                          <a:latin typeface="+mn-lt"/>
                          <a:ea typeface="黑体" panose="02010609060101010101" pitchFamily="2" charset="-122"/>
                        </a:rPr>
                        <a:t>HA</a:t>
                      </a:r>
                      <a:r>
                        <a:rPr lang="en-US" sz="2800" b="1" baseline="-25000" dirty="0">
                          <a:solidFill>
                            <a:srgbClr val="000099"/>
                          </a:solidFill>
                          <a:effectLst/>
                          <a:latin typeface="+mn-lt"/>
                          <a:ea typeface="黑体" panose="02010609060101010101" pitchFamily="2" charset="-122"/>
                        </a:rPr>
                        <a:t>1</a:t>
                      </a:r>
                      <a:endParaRPr lang="zh-CN" sz="2800" b="1" dirty="0">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rgbClr val="000099"/>
                          </a:solidFill>
                          <a:effectLst/>
                          <a:latin typeface="+mn-lt"/>
                          <a:ea typeface="黑体" panose="02010609060101010101" pitchFamily="2" charset="-122"/>
                        </a:rPr>
                        <a:t>HA</a:t>
                      </a:r>
                      <a:r>
                        <a:rPr lang="en-US" sz="2800" b="1" baseline="-25000">
                          <a:solidFill>
                            <a:srgbClr val="000099"/>
                          </a:solidFill>
                          <a:effectLst/>
                          <a:latin typeface="+mn-lt"/>
                          <a:ea typeface="黑体" panose="02010609060101010101" pitchFamily="2" charset="-122"/>
                        </a:rPr>
                        <a:t>3</a:t>
                      </a:r>
                      <a:endParaRPr lang="zh-CN" sz="2800" b="1">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492055">
                <a:tc>
                  <a:txBody>
                    <a:bodyPr/>
                    <a:lstStyle/>
                    <a:p>
                      <a:pPr algn="ctr">
                        <a:lnSpc>
                          <a:spcPct val="100000"/>
                        </a:lnSpc>
                        <a:spcAft>
                          <a:spcPts val="0"/>
                        </a:spcAft>
                      </a:pPr>
                      <a:r>
                        <a:rPr lang="zh-CN" sz="2400" b="1" dirty="0" smtClean="0">
                          <a:solidFill>
                            <a:schemeClr val="tx1"/>
                          </a:solidFill>
                          <a:effectLst/>
                          <a:latin typeface="+mn-lt"/>
                          <a:ea typeface="黑体" panose="02010609060101010101" pitchFamily="2" charset="-122"/>
                        </a:rPr>
                        <a:t>从</a:t>
                      </a:r>
                      <a:r>
                        <a:rPr lang="en-US" altLang="zh-CN" sz="2400" b="1" dirty="0" smtClean="0">
                          <a:solidFill>
                            <a:schemeClr val="tx1"/>
                          </a:solidFill>
                          <a:effectLst/>
                          <a:latin typeface="+mn-lt"/>
                          <a:ea typeface="黑体" panose="02010609060101010101" pitchFamily="2" charset="-122"/>
                        </a:rPr>
                        <a:t> </a:t>
                      </a:r>
                      <a:r>
                        <a:rPr lang="en-US" sz="2400" b="1" dirty="0" smtClean="0">
                          <a:solidFill>
                            <a:schemeClr val="tx1"/>
                          </a:solidFill>
                          <a:effectLst/>
                          <a:latin typeface="+mn-lt"/>
                          <a:ea typeface="黑体" panose="02010609060101010101" pitchFamily="2" charset="-122"/>
                        </a:rPr>
                        <a:t>R</a:t>
                      </a:r>
                      <a:r>
                        <a:rPr lang="en-US" sz="2400" b="1" baseline="-25000" dirty="0" smtClean="0">
                          <a:solidFill>
                            <a:schemeClr val="tx1"/>
                          </a:solidFill>
                          <a:effectLst/>
                          <a:latin typeface="+mn-lt"/>
                          <a:ea typeface="黑体" panose="02010609060101010101" pitchFamily="2" charset="-122"/>
                        </a:rPr>
                        <a:t>1 </a:t>
                      </a:r>
                      <a:r>
                        <a:rPr lang="zh-CN" sz="2400" b="1" dirty="0" smtClean="0">
                          <a:solidFill>
                            <a:schemeClr val="tx1"/>
                          </a:solidFill>
                          <a:effectLst/>
                          <a:latin typeface="+mn-lt"/>
                          <a:ea typeface="黑体" panose="02010609060101010101" pitchFamily="2" charset="-122"/>
                        </a:rPr>
                        <a:t>到</a:t>
                      </a:r>
                      <a:r>
                        <a:rPr lang="en-US" altLang="zh-CN" sz="2400" b="1" dirty="0" smtClean="0">
                          <a:solidFill>
                            <a:schemeClr val="tx1"/>
                          </a:solidFill>
                          <a:effectLst/>
                          <a:latin typeface="+mn-lt"/>
                          <a:ea typeface="黑体" panose="02010609060101010101" pitchFamily="2" charset="-122"/>
                        </a:rPr>
                        <a:t> </a:t>
                      </a:r>
                      <a:r>
                        <a:rPr lang="en-US" sz="2400" b="1" dirty="0" smtClean="0">
                          <a:solidFill>
                            <a:schemeClr val="tx1"/>
                          </a:solidFill>
                          <a:effectLst/>
                          <a:latin typeface="+mn-lt"/>
                          <a:ea typeface="黑体" panose="02010609060101010101" pitchFamily="2" charset="-122"/>
                        </a:rPr>
                        <a:t>R</a:t>
                      </a:r>
                      <a:r>
                        <a:rPr lang="en-US" sz="2400" b="1" baseline="-25000" dirty="0" smtClean="0">
                          <a:solidFill>
                            <a:schemeClr val="tx1"/>
                          </a:solidFill>
                          <a:effectLst/>
                          <a:latin typeface="+mn-lt"/>
                          <a:ea typeface="黑体" panose="02010609060101010101" pitchFamily="2" charset="-122"/>
                        </a:rPr>
                        <a:t>2</a:t>
                      </a:r>
                      <a:endParaRPr lang="zh-CN" sz="2400" b="1" dirty="0">
                        <a:solidFill>
                          <a:schemeClr val="tx1"/>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rgbClr val="000099"/>
                          </a:solidFill>
                          <a:effectLst/>
                          <a:latin typeface="+mn-lt"/>
                          <a:ea typeface="黑体" panose="02010609060101010101" pitchFamily="2" charset="-122"/>
                        </a:rPr>
                        <a:t>IP</a:t>
                      </a:r>
                      <a:r>
                        <a:rPr lang="en-US" sz="2800" b="1" baseline="-25000">
                          <a:solidFill>
                            <a:srgbClr val="000099"/>
                          </a:solidFill>
                          <a:effectLst/>
                          <a:latin typeface="+mn-lt"/>
                          <a:ea typeface="黑体" panose="02010609060101010101" pitchFamily="2" charset="-122"/>
                        </a:rPr>
                        <a:t>1</a:t>
                      </a:r>
                      <a:endParaRPr lang="zh-CN" sz="2800" b="1">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rgbClr val="000099"/>
                          </a:solidFill>
                          <a:effectLst/>
                          <a:latin typeface="+mn-lt"/>
                          <a:ea typeface="黑体" panose="02010609060101010101" pitchFamily="2" charset="-122"/>
                        </a:rPr>
                        <a:t>IP</a:t>
                      </a:r>
                      <a:r>
                        <a:rPr lang="en-US" sz="2800" b="1" baseline="-25000">
                          <a:solidFill>
                            <a:srgbClr val="000099"/>
                          </a:solidFill>
                          <a:effectLst/>
                          <a:latin typeface="+mn-lt"/>
                          <a:ea typeface="黑体" panose="02010609060101010101" pitchFamily="2" charset="-122"/>
                        </a:rPr>
                        <a:t>2</a:t>
                      </a:r>
                      <a:endParaRPr lang="zh-CN" sz="2800" b="1">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rgbClr val="000099"/>
                          </a:solidFill>
                          <a:effectLst/>
                          <a:latin typeface="+mn-lt"/>
                          <a:ea typeface="黑体" panose="02010609060101010101" pitchFamily="2" charset="-122"/>
                        </a:rPr>
                        <a:t>HA</a:t>
                      </a:r>
                      <a:r>
                        <a:rPr lang="en-US" sz="2800" b="1" baseline="-25000" dirty="0">
                          <a:solidFill>
                            <a:srgbClr val="000099"/>
                          </a:solidFill>
                          <a:effectLst/>
                          <a:latin typeface="+mn-lt"/>
                          <a:ea typeface="黑体" panose="02010609060101010101" pitchFamily="2" charset="-122"/>
                        </a:rPr>
                        <a:t>4</a:t>
                      </a:r>
                      <a:endParaRPr lang="zh-CN" sz="2800" b="1" dirty="0">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rgbClr val="000099"/>
                          </a:solidFill>
                          <a:effectLst/>
                          <a:latin typeface="+mn-lt"/>
                          <a:ea typeface="黑体" panose="02010609060101010101" pitchFamily="2" charset="-122"/>
                        </a:rPr>
                        <a:t>HA</a:t>
                      </a:r>
                      <a:r>
                        <a:rPr lang="en-US" sz="2800" b="1" baseline="-25000" dirty="0">
                          <a:solidFill>
                            <a:srgbClr val="000099"/>
                          </a:solidFill>
                          <a:effectLst/>
                          <a:latin typeface="+mn-lt"/>
                          <a:ea typeface="黑体" panose="02010609060101010101" pitchFamily="2" charset="-122"/>
                        </a:rPr>
                        <a:t>5</a:t>
                      </a:r>
                      <a:endParaRPr lang="zh-CN" sz="2800" b="1" dirty="0">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492055">
                <a:tc>
                  <a:txBody>
                    <a:bodyPr/>
                    <a:lstStyle/>
                    <a:p>
                      <a:pPr algn="ctr">
                        <a:lnSpc>
                          <a:spcPct val="100000"/>
                        </a:lnSpc>
                        <a:spcAft>
                          <a:spcPts val="0"/>
                        </a:spcAft>
                      </a:pPr>
                      <a:r>
                        <a:rPr lang="zh-CN" sz="2400" b="1" dirty="0" smtClean="0">
                          <a:solidFill>
                            <a:schemeClr val="tx1"/>
                          </a:solidFill>
                          <a:effectLst/>
                          <a:latin typeface="+mn-lt"/>
                          <a:ea typeface="黑体" panose="02010609060101010101" pitchFamily="2" charset="-122"/>
                        </a:rPr>
                        <a:t>从</a:t>
                      </a:r>
                      <a:r>
                        <a:rPr lang="en-US" altLang="zh-CN" sz="2400" b="1" dirty="0" smtClean="0">
                          <a:solidFill>
                            <a:schemeClr val="tx1"/>
                          </a:solidFill>
                          <a:effectLst/>
                          <a:latin typeface="+mn-lt"/>
                          <a:ea typeface="黑体" panose="02010609060101010101" pitchFamily="2" charset="-122"/>
                        </a:rPr>
                        <a:t> </a:t>
                      </a:r>
                      <a:r>
                        <a:rPr lang="en-US" sz="2400" b="1" dirty="0" smtClean="0">
                          <a:solidFill>
                            <a:schemeClr val="tx1"/>
                          </a:solidFill>
                          <a:effectLst/>
                          <a:latin typeface="+mn-lt"/>
                          <a:ea typeface="黑体" panose="02010609060101010101" pitchFamily="2" charset="-122"/>
                        </a:rPr>
                        <a:t>R</a:t>
                      </a:r>
                      <a:r>
                        <a:rPr lang="en-US" sz="2400" b="1" baseline="-25000" dirty="0" smtClean="0">
                          <a:solidFill>
                            <a:schemeClr val="tx1"/>
                          </a:solidFill>
                          <a:effectLst/>
                          <a:latin typeface="+mn-lt"/>
                          <a:ea typeface="黑体" panose="02010609060101010101" pitchFamily="2" charset="-122"/>
                        </a:rPr>
                        <a:t>2 </a:t>
                      </a:r>
                      <a:r>
                        <a:rPr lang="zh-CN" sz="2400" b="1" dirty="0" smtClean="0">
                          <a:solidFill>
                            <a:schemeClr val="tx1"/>
                          </a:solidFill>
                          <a:effectLst/>
                          <a:latin typeface="+mn-lt"/>
                          <a:ea typeface="黑体" panose="02010609060101010101" pitchFamily="2" charset="-122"/>
                        </a:rPr>
                        <a:t>到</a:t>
                      </a:r>
                      <a:r>
                        <a:rPr lang="en-US" altLang="zh-CN" sz="2400" b="1" dirty="0" smtClean="0">
                          <a:solidFill>
                            <a:schemeClr val="tx1"/>
                          </a:solidFill>
                          <a:effectLst/>
                          <a:latin typeface="+mn-lt"/>
                          <a:ea typeface="黑体" panose="02010609060101010101" pitchFamily="2" charset="-122"/>
                        </a:rPr>
                        <a:t> </a:t>
                      </a:r>
                      <a:r>
                        <a:rPr lang="en-US" sz="2400" b="1" dirty="0" smtClean="0">
                          <a:solidFill>
                            <a:schemeClr val="tx1"/>
                          </a:solidFill>
                          <a:effectLst/>
                          <a:latin typeface="+mn-lt"/>
                          <a:ea typeface="黑体" panose="02010609060101010101" pitchFamily="2" charset="-122"/>
                        </a:rPr>
                        <a:t>H</a:t>
                      </a:r>
                      <a:r>
                        <a:rPr lang="en-US" sz="2400" b="1" baseline="-25000" dirty="0" smtClean="0">
                          <a:solidFill>
                            <a:schemeClr val="tx1"/>
                          </a:solidFill>
                          <a:effectLst/>
                          <a:latin typeface="+mn-lt"/>
                          <a:ea typeface="黑体" panose="02010609060101010101" pitchFamily="2" charset="-122"/>
                        </a:rPr>
                        <a:t>2</a:t>
                      </a:r>
                      <a:endParaRPr lang="zh-CN" sz="2400" b="1" dirty="0">
                        <a:solidFill>
                          <a:schemeClr val="tx1"/>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rgbClr val="000099"/>
                          </a:solidFill>
                          <a:effectLst/>
                          <a:latin typeface="+mn-lt"/>
                          <a:ea typeface="黑体" panose="02010609060101010101" pitchFamily="2" charset="-122"/>
                        </a:rPr>
                        <a:t>IP</a:t>
                      </a:r>
                      <a:r>
                        <a:rPr lang="en-US" sz="2800" b="1" baseline="-25000">
                          <a:solidFill>
                            <a:srgbClr val="000099"/>
                          </a:solidFill>
                          <a:effectLst/>
                          <a:latin typeface="+mn-lt"/>
                          <a:ea typeface="黑体" panose="02010609060101010101" pitchFamily="2" charset="-122"/>
                        </a:rPr>
                        <a:t>1</a:t>
                      </a:r>
                      <a:endParaRPr lang="zh-CN" sz="2800" b="1">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rgbClr val="000099"/>
                          </a:solidFill>
                          <a:effectLst/>
                          <a:latin typeface="+mn-lt"/>
                          <a:ea typeface="黑体" panose="02010609060101010101" pitchFamily="2" charset="-122"/>
                        </a:rPr>
                        <a:t>IP</a:t>
                      </a:r>
                      <a:r>
                        <a:rPr lang="en-US" sz="2800" b="1" baseline="-25000" dirty="0">
                          <a:solidFill>
                            <a:srgbClr val="000099"/>
                          </a:solidFill>
                          <a:effectLst/>
                          <a:latin typeface="+mn-lt"/>
                          <a:ea typeface="黑体" panose="02010609060101010101" pitchFamily="2" charset="-122"/>
                        </a:rPr>
                        <a:t>2</a:t>
                      </a:r>
                      <a:endParaRPr lang="zh-CN" sz="2800" b="1" dirty="0">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rgbClr val="000099"/>
                          </a:solidFill>
                          <a:effectLst/>
                          <a:latin typeface="+mn-lt"/>
                          <a:ea typeface="黑体" panose="02010609060101010101" pitchFamily="2" charset="-122"/>
                        </a:rPr>
                        <a:t>HA</a:t>
                      </a:r>
                      <a:r>
                        <a:rPr lang="en-US" sz="2800" b="1" baseline="-25000">
                          <a:solidFill>
                            <a:srgbClr val="000099"/>
                          </a:solidFill>
                          <a:effectLst/>
                          <a:latin typeface="+mn-lt"/>
                          <a:ea typeface="黑体" panose="02010609060101010101" pitchFamily="2" charset="-122"/>
                        </a:rPr>
                        <a:t>6</a:t>
                      </a:r>
                      <a:endParaRPr lang="zh-CN" sz="2800" b="1">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rgbClr val="000099"/>
                          </a:solidFill>
                          <a:effectLst/>
                          <a:latin typeface="+mn-lt"/>
                          <a:ea typeface="黑体" panose="02010609060101010101" pitchFamily="2" charset="-122"/>
                        </a:rPr>
                        <a:t>HA</a:t>
                      </a:r>
                      <a:r>
                        <a:rPr lang="en-US" sz="2800" b="1" baseline="-25000" dirty="0">
                          <a:solidFill>
                            <a:srgbClr val="000099"/>
                          </a:solidFill>
                          <a:effectLst/>
                          <a:latin typeface="+mn-lt"/>
                          <a:ea typeface="黑体" panose="02010609060101010101" pitchFamily="2" charset="-122"/>
                        </a:rPr>
                        <a:t>2</a:t>
                      </a:r>
                      <a:endParaRPr lang="zh-CN" sz="2800" b="1" dirty="0">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练习</a:t>
            </a:r>
            <a:endParaRPr lang="zh-CN" altLang="en-US"/>
          </a:p>
        </p:txBody>
      </p:sp>
      <p:pic>
        <p:nvPicPr>
          <p:cNvPr id="4" name="内容占位符 3"/>
          <p:cNvPicPr>
            <a:picLocks noChangeAspect="1"/>
          </p:cNvPicPr>
          <p:nvPr>
            <p:ph idx="1"/>
          </p:nvPr>
        </p:nvPicPr>
        <p:blipFill>
          <a:blip r:embed="rId1"/>
          <a:stretch>
            <a:fillRect/>
          </a:stretch>
        </p:blipFill>
        <p:spPr>
          <a:xfrm>
            <a:off x="495300" y="981075"/>
            <a:ext cx="9378950" cy="575627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IP</a:t>
            </a:r>
            <a:r>
              <a:rPr lang="zh-CN" altLang="en-US"/>
              <a:t>地址和</a:t>
            </a:r>
            <a:r>
              <a:rPr lang="en-US" altLang="zh-CN"/>
              <a:t>MAC</a:t>
            </a:r>
            <a:r>
              <a:rPr lang="zh-CN" altLang="en-US"/>
              <a:t>地址的</a:t>
            </a:r>
            <a:r>
              <a:rPr lang="zh-CN" altLang="en-US"/>
              <a:t>关系</a:t>
            </a:r>
            <a:endParaRPr lang="zh-CN" altLang="en-US"/>
          </a:p>
        </p:txBody>
      </p:sp>
      <p:pic>
        <p:nvPicPr>
          <p:cNvPr id="4" name="内容占位符 3"/>
          <p:cNvPicPr>
            <a:picLocks noChangeAspect="1"/>
          </p:cNvPicPr>
          <p:nvPr>
            <p:ph idx="1"/>
          </p:nvPr>
        </p:nvPicPr>
        <p:blipFill>
          <a:blip r:embed="rId1"/>
          <a:stretch>
            <a:fillRect/>
          </a:stretch>
        </p:blipFill>
        <p:spPr>
          <a:xfrm>
            <a:off x="495300" y="1134745"/>
            <a:ext cx="9065895" cy="525970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r>
              <a:rPr lang="en-US" altLang="zh-CN" dirty="0"/>
              <a:t>4.2.4  </a:t>
            </a:r>
            <a:r>
              <a:rPr lang="zh-CN" altLang="zh-CN" dirty="0"/>
              <a:t>地址解析</a:t>
            </a:r>
            <a:r>
              <a:rPr lang="zh-CN" altLang="zh-CN" dirty="0" smtClean="0"/>
              <a:t>协议</a:t>
            </a:r>
            <a:r>
              <a:rPr lang="en-US" altLang="zh-CN" dirty="0" smtClean="0"/>
              <a:t> ARP</a:t>
            </a:r>
            <a:endParaRPr lang="en-US" altLang="zh-CN" dirty="0"/>
          </a:p>
        </p:txBody>
      </p:sp>
      <p:sp>
        <p:nvSpPr>
          <p:cNvPr id="2" name="内容占位符 1"/>
          <p:cNvSpPr>
            <a:spLocks noGrp="1"/>
          </p:cNvSpPr>
          <p:nvPr>
            <p:ph idx="1"/>
          </p:nvPr>
        </p:nvSpPr>
        <p:spPr/>
        <p:txBody>
          <a:bodyPr/>
          <a:lstStyle/>
          <a:p>
            <a:pPr>
              <a:spcBef>
                <a:spcPct val="10000"/>
              </a:spcBef>
            </a:pPr>
            <a:r>
              <a:rPr lang="zh-CN" altLang="en-US" sz="2800" dirty="0">
                <a:latin typeface="Tahoma" panose="020B0604030504040204" pitchFamily="34" charset="0"/>
              </a:rPr>
              <a:t>通信时使用了两个地址</a:t>
            </a:r>
            <a:r>
              <a:rPr lang="zh-CN" altLang="en-US" sz="2800" dirty="0" smtClean="0">
                <a:latin typeface="Tahoma" panose="020B0604030504040204" pitchFamily="34" charset="0"/>
              </a:rPr>
              <a:t>：</a:t>
            </a:r>
            <a:endParaRPr lang="en-US" altLang="zh-CN" sz="2800" dirty="0" smtClean="0">
              <a:latin typeface="Tahoma" panose="020B0604030504040204" pitchFamily="34" charset="0"/>
            </a:endParaRPr>
          </a:p>
          <a:p>
            <a:pPr lvl="1">
              <a:spcBef>
                <a:spcPct val="10000"/>
              </a:spcBef>
            </a:pPr>
            <a:r>
              <a:rPr lang="en-US" altLang="zh-CN" sz="2400" dirty="0" smtClean="0">
                <a:solidFill>
                  <a:srgbClr val="FF0000"/>
                </a:solidFill>
                <a:latin typeface="Tahoma" panose="020B0604030504040204" pitchFamily="34" charset="0"/>
              </a:rPr>
              <a:t>IP </a:t>
            </a:r>
            <a:r>
              <a:rPr lang="zh-CN" altLang="en-US" sz="2400" dirty="0" smtClean="0">
                <a:solidFill>
                  <a:srgbClr val="FF0000"/>
                </a:solidFill>
                <a:latin typeface="Tahoma" panose="020B0604030504040204" pitchFamily="34" charset="0"/>
              </a:rPr>
              <a:t>地址</a:t>
            </a:r>
            <a:r>
              <a:rPr lang="zh-CN" altLang="en-US" sz="2400" dirty="0">
                <a:latin typeface="Tahoma" panose="020B0604030504040204" pitchFamily="34" charset="0"/>
              </a:rPr>
              <a:t>（</a:t>
            </a:r>
            <a:r>
              <a:rPr lang="zh-CN" altLang="en-US" sz="2400" dirty="0" smtClean="0">
                <a:latin typeface="Tahoma" panose="020B0604030504040204" pitchFamily="34" charset="0"/>
              </a:rPr>
              <a:t>网络层地址）</a:t>
            </a:r>
            <a:endParaRPr lang="en-US" altLang="zh-CN" sz="2400" dirty="0" smtClean="0">
              <a:latin typeface="Tahoma" panose="020B0604030504040204" pitchFamily="34" charset="0"/>
            </a:endParaRPr>
          </a:p>
          <a:p>
            <a:pPr lvl="1">
              <a:spcBef>
                <a:spcPct val="10000"/>
              </a:spcBef>
            </a:pPr>
            <a:r>
              <a:rPr lang="en-US" altLang="zh-CN" sz="2400" dirty="0" smtClean="0">
                <a:solidFill>
                  <a:srgbClr val="FF0000"/>
                </a:solidFill>
                <a:latin typeface="Tahoma" panose="020B0604030504040204" pitchFamily="34" charset="0"/>
              </a:rPr>
              <a:t>MAC </a:t>
            </a:r>
            <a:r>
              <a:rPr lang="zh-CN" altLang="en-US" sz="2400" dirty="0" smtClean="0">
                <a:solidFill>
                  <a:srgbClr val="FF0000"/>
                </a:solidFill>
                <a:latin typeface="Tahoma" panose="020B0604030504040204" pitchFamily="34" charset="0"/>
              </a:rPr>
              <a:t>地址</a:t>
            </a:r>
            <a:r>
              <a:rPr lang="zh-CN" altLang="en-US" sz="2400" dirty="0" smtClean="0">
                <a:latin typeface="Tahoma" panose="020B0604030504040204" pitchFamily="34" charset="0"/>
              </a:rPr>
              <a:t>（数据链路层地址）</a:t>
            </a:r>
            <a:endParaRPr lang="en-US" altLang="zh-CN" sz="2400" dirty="0" smtClean="0">
              <a:solidFill>
                <a:srgbClr val="FF0000"/>
              </a:solidFill>
            </a:endParaRPr>
          </a:p>
        </p:txBody>
      </p:sp>
      <p:grpSp>
        <p:nvGrpSpPr>
          <p:cNvPr id="58" name="组合 57"/>
          <p:cNvGrpSpPr/>
          <p:nvPr/>
        </p:nvGrpSpPr>
        <p:grpSpPr>
          <a:xfrm>
            <a:off x="1217719" y="2420888"/>
            <a:ext cx="7551705" cy="3960440"/>
            <a:chOff x="1301914" y="2348880"/>
            <a:chExt cx="7551705" cy="3960440"/>
          </a:xfrm>
        </p:grpSpPr>
        <p:sp>
          <p:nvSpPr>
            <p:cNvPr id="53" name="矩形 52"/>
            <p:cNvSpPr/>
            <p:nvPr/>
          </p:nvSpPr>
          <p:spPr>
            <a:xfrm>
              <a:off x="2981245" y="5847655"/>
              <a:ext cx="4131995" cy="461665"/>
            </a:xfrm>
            <a:prstGeom prst="rect">
              <a:avLst/>
            </a:prstGeom>
          </p:spPr>
          <p:txBody>
            <a:bodyPr wrap="square">
              <a:spAutoFit/>
            </a:bodyPr>
            <a:lstStyle/>
            <a:p>
              <a:pPr algn="ctr"/>
              <a:r>
                <a:rPr lang="zh-CN" altLang="en-US" sz="2400" b="1" dirty="0" smtClean="0">
                  <a:latin typeface="+mn-lt"/>
                  <a:ea typeface="黑体" panose="02010609060101010101" pitchFamily="2" charset="-122"/>
                </a:rPr>
                <a:t>每个接口都有两个地址</a:t>
              </a:r>
              <a:endParaRPr lang="zh-CN" altLang="en-US" sz="2400" b="1" dirty="0">
                <a:latin typeface="+mn-lt"/>
                <a:ea typeface="黑体" panose="02010609060101010101" pitchFamily="2" charset="-122"/>
              </a:endParaRPr>
            </a:p>
          </p:txBody>
        </p:sp>
        <p:pic>
          <p:nvPicPr>
            <p:cNvPr id="11314" name="Picture 5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79510" y="4252719"/>
              <a:ext cx="853704" cy="7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15" name="Picture 5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34" y="2799780"/>
              <a:ext cx="720081" cy="917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16" name="Picture 5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1699" y="4252719"/>
              <a:ext cx="1024445" cy="7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5427146" y="2875581"/>
              <a:ext cx="1822935" cy="400110"/>
            </a:xfrm>
            <a:prstGeom prst="rect">
              <a:avLst/>
            </a:prstGeom>
          </p:spPr>
          <p:txBody>
            <a:bodyPr wrap="none">
              <a:spAutoFit/>
            </a:bodyPr>
            <a:lstStyle/>
            <a:p>
              <a:r>
                <a:rPr lang="en-US" altLang="zh-CN" sz="2000" b="1" dirty="0">
                  <a:solidFill>
                    <a:srgbClr val="FF0000"/>
                  </a:solidFill>
                </a:rPr>
                <a:t>220.168.10.10</a:t>
              </a:r>
              <a:endParaRPr lang="zh-CN" altLang="en-US" sz="2000" b="1" dirty="0">
                <a:solidFill>
                  <a:srgbClr val="FF0000"/>
                </a:solidFill>
              </a:endParaRPr>
            </a:p>
          </p:txBody>
        </p:sp>
        <p:sp>
          <p:nvSpPr>
            <p:cNvPr id="4" name="矩形 3"/>
            <p:cNvSpPr/>
            <p:nvPr/>
          </p:nvSpPr>
          <p:spPr>
            <a:xfrm>
              <a:off x="5427146" y="3244914"/>
              <a:ext cx="2494594" cy="400110"/>
            </a:xfrm>
            <a:prstGeom prst="rect">
              <a:avLst/>
            </a:prstGeom>
          </p:spPr>
          <p:txBody>
            <a:bodyPr wrap="none">
              <a:spAutoFit/>
            </a:bodyPr>
            <a:lstStyle/>
            <a:p>
              <a:r>
                <a:rPr lang="en-US" altLang="zh-CN" sz="2000" b="1" dirty="0">
                  <a:solidFill>
                    <a:srgbClr val="0000FF"/>
                  </a:solidFill>
                </a:rPr>
                <a:t>00-15-C5-C6-CC-07</a:t>
              </a:r>
              <a:endParaRPr lang="zh-CN" altLang="en-US" sz="2000" b="1" dirty="0">
                <a:solidFill>
                  <a:srgbClr val="0000FF"/>
                </a:solidFill>
              </a:endParaRPr>
            </a:p>
          </p:txBody>
        </p:sp>
        <p:sp>
          <p:nvSpPr>
            <p:cNvPr id="50" name="矩形 49"/>
            <p:cNvSpPr/>
            <p:nvPr/>
          </p:nvSpPr>
          <p:spPr>
            <a:xfrm>
              <a:off x="6435258" y="3923764"/>
              <a:ext cx="1659429" cy="369332"/>
            </a:xfrm>
            <a:prstGeom prst="rect">
              <a:avLst/>
            </a:prstGeom>
          </p:spPr>
          <p:txBody>
            <a:bodyPr wrap="none">
              <a:spAutoFit/>
            </a:bodyPr>
            <a:lstStyle/>
            <a:p>
              <a:pPr algn="ctr"/>
              <a:r>
                <a:rPr lang="en-US" altLang="zh-CN" b="1" dirty="0" smtClean="0"/>
                <a:t>220.168.10.20</a:t>
              </a:r>
              <a:endParaRPr lang="zh-CN" altLang="en-US" b="1" dirty="0"/>
            </a:p>
          </p:txBody>
        </p:sp>
        <p:sp>
          <p:nvSpPr>
            <p:cNvPr id="52" name="矩形 51"/>
            <p:cNvSpPr/>
            <p:nvPr/>
          </p:nvSpPr>
          <p:spPr>
            <a:xfrm>
              <a:off x="6166462" y="5003884"/>
              <a:ext cx="2223686" cy="369332"/>
            </a:xfrm>
            <a:prstGeom prst="rect">
              <a:avLst/>
            </a:prstGeom>
          </p:spPr>
          <p:txBody>
            <a:bodyPr wrap="none">
              <a:spAutoFit/>
            </a:bodyPr>
            <a:lstStyle/>
            <a:p>
              <a:pPr algn="ctr"/>
              <a:r>
                <a:rPr lang="en-US" altLang="zh-CN" b="1" dirty="0" smtClean="0"/>
                <a:t>00-15-C5-C8-C4-95</a:t>
              </a:r>
              <a:endParaRPr lang="zh-CN" altLang="en-US" b="1" dirty="0"/>
            </a:p>
          </p:txBody>
        </p:sp>
        <p:sp>
          <p:nvSpPr>
            <p:cNvPr id="54" name="矩形 53"/>
            <p:cNvSpPr/>
            <p:nvPr/>
          </p:nvSpPr>
          <p:spPr>
            <a:xfrm>
              <a:off x="1705673" y="3923764"/>
              <a:ext cx="1659429" cy="369332"/>
            </a:xfrm>
            <a:prstGeom prst="rect">
              <a:avLst/>
            </a:prstGeom>
          </p:spPr>
          <p:txBody>
            <a:bodyPr wrap="none">
              <a:spAutoFit/>
            </a:bodyPr>
            <a:lstStyle/>
            <a:p>
              <a:pPr algn="ctr"/>
              <a:r>
                <a:rPr lang="en-US" altLang="zh-CN" b="1" dirty="0" smtClean="0"/>
                <a:t>220.168.10.16</a:t>
              </a:r>
              <a:endParaRPr lang="zh-CN" altLang="en-US" b="1" dirty="0"/>
            </a:p>
          </p:txBody>
        </p:sp>
        <p:sp>
          <p:nvSpPr>
            <p:cNvPr id="55" name="矩形 54"/>
            <p:cNvSpPr/>
            <p:nvPr/>
          </p:nvSpPr>
          <p:spPr>
            <a:xfrm>
              <a:off x="1301914" y="5003884"/>
              <a:ext cx="2210926" cy="369332"/>
            </a:xfrm>
            <a:prstGeom prst="rect">
              <a:avLst/>
            </a:prstGeom>
          </p:spPr>
          <p:txBody>
            <a:bodyPr wrap="none">
              <a:spAutoFit/>
            </a:bodyPr>
            <a:lstStyle/>
            <a:p>
              <a:pPr algn="ctr"/>
              <a:r>
                <a:rPr lang="en-US" altLang="zh-CN" b="1" dirty="0" smtClean="0"/>
                <a:t>00-15-C5-C6-C8-11</a:t>
              </a:r>
              <a:endParaRPr lang="zh-CN" altLang="en-US" b="1" dirty="0"/>
            </a:p>
          </p:txBody>
        </p:sp>
        <p:sp>
          <p:nvSpPr>
            <p:cNvPr id="5" name="矩形标注 4"/>
            <p:cNvSpPr/>
            <p:nvPr/>
          </p:nvSpPr>
          <p:spPr bwMode="auto">
            <a:xfrm>
              <a:off x="6249144" y="2348880"/>
              <a:ext cx="1081319" cy="378892"/>
            </a:xfrm>
            <a:prstGeom prst="wedgeRectCallout">
              <a:avLst>
                <a:gd name="adj1" fmla="val -47726"/>
                <a:gd name="adj2" fmla="val 100032"/>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Arial" panose="020B0604020202020204" pitchFamily="34" charset="0"/>
                </a:rPr>
                <a:t>IP </a:t>
              </a:r>
              <a:r>
                <a:rPr kumimoji="0" lang="zh-CN" altLang="en-US" sz="1800" b="1" i="0" u="none" strike="noStrike" cap="none" normalizeH="0" baseline="0" dirty="0" smtClean="0">
                  <a:ln>
                    <a:noFill/>
                  </a:ln>
                  <a:solidFill>
                    <a:schemeClr val="tx1"/>
                  </a:solidFill>
                  <a:effectLst/>
                  <a:latin typeface="Arial" panose="020B0604020202020204" pitchFamily="34" charset="0"/>
                </a:rPr>
                <a:t>地址</a:t>
              </a:r>
              <a:endParaRPr kumimoji="0" lang="zh-CN" altLang="en-US" sz="1800" b="1" i="0" u="none" strike="noStrike" cap="none" normalizeH="0" baseline="0" dirty="0" smtClean="0">
                <a:ln>
                  <a:noFill/>
                </a:ln>
                <a:solidFill>
                  <a:schemeClr val="tx1"/>
                </a:solidFill>
                <a:effectLst/>
                <a:latin typeface="Arial" panose="020B0604020202020204" pitchFamily="34" charset="0"/>
              </a:endParaRPr>
            </a:p>
          </p:txBody>
        </p:sp>
        <p:sp>
          <p:nvSpPr>
            <p:cNvPr id="56" name="矩形标注 55"/>
            <p:cNvSpPr/>
            <p:nvPr/>
          </p:nvSpPr>
          <p:spPr bwMode="auto">
            <a:xfrm>
              <a:off x="7545288" y="2618060"/>
              <a:ext cx="1308331" cy="378892"/>
            </a:xfrm>
            <a:prstGeom prst="wedgeRectCallout">
              <a:avLst>
                <a:gd name="adj1" fmla="val -64020"/>
                <a:gd name="adj2" fmla="val 132276"/>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b="1" dirty="0"/>
                <a:t>MAC</a:t>
              </a:r>
              <a:r>
                <a:rPr kumimoji="0" lang="en-US" altLang="zh-CN" sz="1800" b="1" i="0" u="none" strike="noStrike" cap="none" normalizeH="0" baseline="0" dirty="0" smtClean="0">
                  <a:ln>
                    <a:noFill/>
                  </a:ln>
                  <a:solidFill>
                    <a:schemeClr val="tx1"/>
                  </a:solidFill>
                  <a:effectLst/>
                  <a:latin typeface="Arial" panose="020B0604020202020204" pitchFamily="34" charset="0"/>
                </a:rPr>
                <a:t> </a:t>
              </a:r>
              <a:r>
                <a:rPr kumimoji="0" lang="zh-CN" altLang="en-US" sz="1800" b="1" i="0" u="none" strike="noStrike" cap="none" normalizeH="0" baseline="0" dirty="0" smtClean="0">
                  <a:ln>
                    <a:noFill/>
                  </a:ln>
                  <a:solidFill>
                    <a:schemeClr val="tx1"/>
                  </a:solidFill>
                  <a:effectLst/>
                  <a:latin typeface="Arial" panose="020B0604020202020204" pitchFamily="34" charset="0"/>
                </a:rPr>
                <a:t>地址</a:t>
              </a:r>
              <a:endParaRPr kumimoji="0" lang="zh-CN" altLang="en-US" sz="1800" b="1" i="0" u="none" strike="noStrike" cap="none" normalizeH="0" baseline="0" dirty="0" smtClean="0">
                <a:ln>
                  <a:noFill/>
                </a:ln>
                <a:solidFill>
                  <a:schemeClr val="tx1"/>
                </a:solidFill>
                <a:effectLst/>
                <a:latin typeface="Arial" panose="020B0604020202020204" pitchFamily="34" charset="0"/>
              </a:endParaRPr>
            </a:p>
          </p:txBody>
        </p:sp>
        <p:cxnSp>
          <p:nvCxnSpPr>
            <p:cNvPr id="9" name="直接箭头连接符 8"/>
            <p:cNvCxnSpPr/>
            <p:nvPr/>
          </p:nvCxnSpPr>
          <p:spPr bwMode="auto">
            <a:xfrm flipH="1">
              <a:off x="5090594" y="3068960"/>
              <a:ext cx="381534"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箭头连接符 56"/>
            <p:cNvCxnSpPr/>
            <p:nvPr/>
          </p:nvCxnSpPr>
          <p:spPr bwMode="auto">
            <a:xfrm flipH="1">
              <a:off x="5090594" y="3460358"/>
              <a:ext cx="381534"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11"/>
            <p:cNvSpPr/>
            <p:nvPr/>
          </p:nvSpPr>
          <p:spPr bwMode="auto">
            <a:xfrm>
              <a:off x="4088904" y="4092887"/>
              <a:ext cx="1800200" cy="108012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2400" b="1" i="0" u="none" strike="noStrike" cap="none" normalizeH="0" baseline="0" dirty="0" smtClean="0">
                  <a:ln>
                    <a:noFill/>
                  </a:ln>
                  <a:solidFill>
                    <a:schemeClr val="tx1"/>
                  </a:solidFill>
                  <a:effectLst/>
                  <a:latin typeface="Arial" panose="020B0604020202020204" pitchFamily="34" charset="0"/>
                </a:rPr>
                <a:t>LAN</a:t>
              </a:r>
              <a:endParaRPr kumimoji="0" lang="zh-CN" altLang="en-US" sz="2400" b="1" i="0" u="none" strike="noStrike" cap="none" normalizeH="0" baseline="0" dirty="0" smtClean="0">
                <a:ln>
                  <a:noFill/>
                </a:ln>
                <a:solidFill>
                  <a:schemeClr val="tx1"/>
                </a:solidFill>
                <a:effectLst/>
                <a:latin typeface="Arial" panose="020B0604020202020204" pitchFamily="34" charset="0"/>
              </a:endParaRPr>
            </a:p>
          </p:txBody>
        </p:sp>
        <p:cxnSp>
          <p:nvCxnSpPr>
            <p:cNvPr id="14" name="直接连接符 13"/>
            <p:cNvCxnSpPr>
              <a:stCxn id="11316" idx="3"/>
              <a:endCxn id="12" idx="2"/>
            </p:cNvCxnSpPr>
            <p:nvPr/>
          </p:nvCxnSpPr>
          <p:spPr bwMode="auto">
            <a:xfrm flipV="1">
              <a:off x="3156144" y="4632947"/>
              <a:ext cx="932760" cy="1"/>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11314" idx="1"/>
              <a:endCxn id="12" idx="6"/>
            </p:cNvCxnSpPr>
            <p:nvPr/>
          </p:nvCxnSpPr>
          <p:spPr bwMode="auto">
            <a:xfrm flipH="1" flipV="1">
              <a:off x="5889104" y="4632947"/>
              <a:ext cx="690406" cy="1"/>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endCxn id="12" idx="0"/>
            </p:cNvCxnSpPr>
            <p:nvPr/>
          </p:nvCxnSpPr>
          <p:spPr bwMode="auto">
            <a:xfrm>
              <a:off x="4989004" y="3717032"/>
              <a:ext cx="0" cy="375855"/>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pPr algn="ctr"/>
            <a:r>
              <a:rPr lang="zh-CN" altLang="zh-CN" dirty="0" smtClean="0"/>
              <a:t>地址</a:t>
            </a:r>
            <a:r>
              <a:rPr lang="zh-CN" altLang="zh-CN" dirty="0"/>
              <a:t>解析</a:t>
            </a:r>
            <a:r>
              <a:rPr lang="zh-CN" altLang="zh-CN" dirty="0" smtClean="0"/>
              <a:t>协议</a:t>
            </a:r>
            <a:r>
              <a:rPr lang="en-US" altLang="zh-CN" dirty="0" smtClean="0"/>
              <a:t> ARP </a:t>
            </a:r>
            <a:r>
              <a:rPr lang="zh-CN" altLang="en-US" dirty="0" smtClean="0"/>
              <a:t>的作用</a:t>
            </a:r>
            <a:endParaRPr lang="en-US" altLang="zh-CN" dirty="0"/>
          </a:p>
        </p:txBody>
      </p:sp>
      <p:sp>
        <p:nvSpPr>
          <p:cNvPr id="2" name="内容占位符 1"/>
          <p:cNvSpPr>
            <a:spLocks noGrp="1"/>
          </p:cNvSpPr>
          <p:nvPr>
            <p:ph idx="1"/>
          </p:nvPr>
        </p:nvSpPr>
        <p:spPr/>
        <p:txBody>
          <a:bodyPr/>
          <a:lstStyle/>
          <a:p>
            <a:r>
              <a:rPr lang="zh-CN" altLang="zh-CN" dirty="0">
                <a:solidFill>
                  <a:srgbClr val="FF0000"/>
                </a:solidFill>
              </a:rPr>
              <a:t>已经知道了一个机器（主机或路由器）的</a:t>
            </a:r>
            <a:r>
              <a:rPr lang="en-US" altLang="zh-CN" dirty="0">
                <a:solidFill>
                  <a:srgbClr val="FF0000"/>
                </a:solidFill>
              </a:rPr>
              <a:t>IP</a:t>
            </a:r>
            <a:r>
              <a:rPr lang="zh-CN" altLang="zh-CN" dirty="0">
                <a:solidFill>
                  <a:srgbClr val="FF0000"/>
                </a:solidFill>
              </a:rPr>
              <a:t>地址</a:t>
            </a:r>
            <a:r>
              <a:rPr lang="zh-CN" altLang="zh-CN" dirty="0" smtClean="0">
                <a:solidFill>
                  <a:srgbClr val="FF0000"/>
                </a:solidFill>
              </a:rPr>
              <a:t>，</a:t>
            </a:r>
            <a:r>
              <a:rPr lang="zh-CN" altLang="en-US" dirty="0" smtClean="0">
                <a:solidFill>
                  <a:srgbClr val="FF0000"/>
                </a:solidFill>
              </a:rPr>
              <a:t>如何</a:t>
            </a:r>
            <a:r>
              <a:rPr lang="zh-CN" altLang="zh-CN" dirty="0" smtClean="0">
                <a:solidFill>
                  <a:srgbClr val="FF0000"/>
                </a:solidFill>
              </a:rPr>
              <a:t>找出</a:t>
            </a:r>
            <a:r>
              <a:rPr lang="zh-CN" altLang="zh-CN" dirty="0">
                <a:solidFill>
                  <a:srgbClr val="FF0000"/>
                </a:solidFill>
              </a:rPr>
              <a:t>其相应的硬件</a:t>
            </a:r>
            <a:r>
              <a:rPr lang="zh-CN" altLang="zh-CN" dirty="0" smtClean="0">
                <a:solidFill>
                  <a:srgbClr val="FF0000"/>
                </a:solidFill>
              </a:rPr>
              <a:t>地址</a:t>
            </a:r>
            <a:r>
              <a:rPr lang="zh-CN" altLang="en-US" dirty="0" smtClean="0">
                <a:solidFill>
                  <a:srgbClr val="FF0000"/>
                </a:solidFill>
              </a:rPr>
              <a:t>？</a:t>
            </a:r>
            <a:endParaRPr lang="en-US" altLang="zh-CN" dirty="0" smtClean="0">
              <a:solidFill>
                <a:srgbClr val="FF0000"/>
              </a:solidFill>
            </a:endParaRPr>
          </a:p>
          <a:p>
            <a:r>
              <a:rPr lang="zh-CN" altLang="zh-CN" dirty="0"/>
              <a:t>地址解析</a:t>
            </a:r>
            <a:r>
              <a:rPr lang="zh-CN" altLang="zh-CN" dirty="0" smtClean="0"/>
              <a:t>协议</a:t>
            </a:r>
            <a:r>
              <a:rPr lang="en-US" altLang="zh-CN" dirty="0" smtClean="0"/>
              <a:t> ARP </a:t>
            </a:r>
            <a:r>
              <a:rPr lang="zh-CN" altLang="zh-CN" dirty="0" smtClean="0"/>
              <a:t>就是</a:t>
            </a:r>
            <a:r>
              <a:rPr lang="zh-CN" altLang="zh-CN" dirty="0"/>
              <a:t>用来解决这样的问题的。</a:t>
            </a:r>
            <a:endParaRPr lang="zh-CN" altLang="en-US" dirty="0"/>
          </a:p>
        </p:txBody>
      </p:sp>
      <p:grpSp>
        <p:nvGrpSpPr>
          <p:cNvPr id="3" name="组合 2"/>
          <p:cNvGrpSpPr/>
          <p:nvPr/>
        </p:nvGrpSpPr>
        <p:grpSpPr>
          <a:xfrm>
            <a:off x="632520" y="3100898"/>
            <a:ext cx="6801437" cy="2704366"/>
            <a:chOff x="887867" y="3068960"/>
            <a:chExt cx="6801437" cy="2704366"/>
          </a:xfrm>
        </p:grpSpPr>
        <p:sp>
          <p:nvSpPr>
            <p:cNvPr id="377872" name="Line 16"/>
            <p:cNvSpPr>
              <a:spLocks noChangeShapeType="1"/>
            </p:cNvSpPr>
            <p:nvPr/>
          </p:nvSpPr>
          <p:spPr bwMode="auto">
            <a:xfrm>
              <a:off x="1442906" y="3068960"/>
              <a:ext cx="0" cy="2088233"/>
            </a:xfrm>
            <a:prstGeom prst="line">
              <a:avLst/>
            </a:prstGeom>
            <a:noFill/>
            <a:ln w="19050">
              <a:solidFill>
                <a:srgbClr val="0000CC"/>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77873" name="Text Box 17"/>
            <p:cNvSpPr txBox="1">
              <a:spLocks noChangeArrowheads="1"/>
            </p:cNvSpPr>
            <p:nvPr/>
          </p:nvSpPr>
          <p:spPr bwMode="auto">
            <a:xfrm>
              <a:off x="887867" y="3872235"/>
              <a:ext cx="1112805"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0099"/>
                  </a:solidFill>
                  <a:latin typeface="+mn-lt"/>
                  <a:ea typeface="黑体" panose="02010609060101010101" pitchFamily="2" charset="-122"/>
                </a:rPr>
                <a:t>网络层</a:t>
              </a:r>
              <a:endParaRPr lang="zh-CN" altLang="en-US" sz="2400" b="1" dirty="0">
                <a:solidFill>
                  <a:srgbClr val="000099"/>
                </a:solidFill>
                <a:latin typeface="+mn-lt"/>
                <a:ea typeface="黑体" panose="02010609060101010101" pitchFamily="2" charset="-122"/>
              </a:endParaRPr>
            </a:p>
          </p:txBody>
        </p:sp>
        <p:sp>
          <p:nvSpPr>
            <p:cNvPr id="377874" name="Rectangle 18"/>
            <p:cNvSpPr>
              <a:spLocks noChangeArrowheads="1"/>
            </p:cNvSpPr>
            <p:nvPr/>
          </p:nvSpPr>
          <p:spPr bwMode="auto">
            <a:xfrm>
              <a:off x="2067190" y="3068961"/>
              <a:ext cx="5622114" cy="1980219"/>
            </a:xfrm>
            <a:prstGeom prst="rect">
              <a:avLst/>
            </a:prstGeom>
            <a:solidFill>
              <a:srgbClr val="FFFF66"/>
            </a:solidFill>
            <a:ln w="9525">
              <a:solidFill>
                <a:schemeClr val="tx1"/>
              </a:solidFill>
              <a:miter lim="800000"/>
            </a:ln>
            <a:effectLst/>
          </p:spPr>
          <p:txBody>
            <a:bodyPr wrap="none" anchor="ctr"/>
            <a:lstStyle/>
            <a:p>
              <a:pPr algn="ctr"/>
              <a:r>
                <a:rPr lang="en-US" altLang="zh-CN" b="1">
                  <a:solidFill>
                    <a:srgbClr val="000099"/>
                  </a:solidFill>
                  <a:latin typeface="+mn-lt"/>
                  <a:ea typeface="黑体" panose="02010609060101010101" pitchFamily="2" charset="-122"/>
                </a:rPr>
                <a:t>ARP</a:t>
              </a:r>
              <a:endParaRPr lang="en-US" altLang="zh-CN" b="1">
                <a:solidFill>
                  <a:srgbClr val="000099"/>
                </a:solidFill>
                <a:latin typeface="+mn-lt"/>
                <a:ea typeface="黑体" panose="02010609060101010101" pitchFamily="2" charset="-122"/>
              </a:endParaRPr>
            </a:p>
            <a:p>
              <a:pPr algn="ctr"/>
              <a:endParaRPr lang="en-US" altLang="zh-CN" b="1">
                <a:solidFill>
                  <a:srgbClr val="000099"/>
                </a:solidFill>
                <a:latin typeface="+mn-lt"/>
                <a:ea typeface="黑体" panose="02010609060101010101" pitchFamily="2" charset="-122"/>
              </a:endParaRPr>
            </a:p>
          </p:txBody>
        </p:sp>
        <p:sp>
          <p:nvSpPr>
            <p:cNvPr id="377875" name="Text Box 19"/>
            <p:cNvSpPr txBox="1">
              <a:spLocks noChangeArrowheads="1"/>
            </p:cNvSpPr>
            <p:nvPr/>
          </p:nvSpPr>
          <p:spPr bwMode="auto">
            <a:xfrm>
              <a:off x="6351166" y="3645024"/>
              <a:ext cx="1008802" cy="400110"/>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2000" b="1">
                  <a:solidFill>
                    <a:srgbClr val="0000CC"/>
                  </a:solidFill>
                  <a:latin typeface="+mn-lt"/>
                  <a:ea typeface="黑体" panose="02010609060101010101" pitchFamily="2" charset="-122"/>
                </a:defRPr>
              </a:lvl1pPr>
            </a:lstStyle>
            <a:p>
              <a:r>
                <a:rPr lang="en-US" altLang="zh-CN" dirty="0" smtClean="0">
                  <a:solidFill>
                    <a:srgbClr val="000099"/>
                  </a:solidFill>
                </a:rPr>
                <a:t>IP </a:t>
              </a:r>
              <a:r>
                <a:rPr lang="zh-CN" altLang="en-US" dirty="0" smtClean="0">
                  <a:solidFill>
                    <a:srgbClr val="000099"/>
                  </a:solidFill>
                </a:rPr>
                <a:t>地址</a:t>
              </a:r>
              <a:endParaRPr lang="zh-CN" altLang="en-US" dirty="0">
                <a:solidFill>
                  <a:srgbClr val="000099"/>
                </a:solidFill>
              </a:endParaRPr>
            </a:p>
          </p:txBody>
        </p:sp>
        <p:sp>
          <p:nvSpPr>
            <p:cNvPr id="377876" name="Text Box 20"/>
            <p:cNvSpPr txBox="1">
              <a:spLocks noChangeArrowheads="1"/>
            </p:cNvSpPr>
            <p:nvPr/>
          </p:nvSpPr>
          <p:spPr bwMode="auto">
            <a:xfrm>
              <a:off x="6321152" y="5373216"/>
              <a:ext cx="1217000" cy="40011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rgbClr val="000099"/>
                  </a:solidFill>
                  <a:latin typeface="+mn-lt"/>
                  <a:ea typeface="黑体" panose="02010609060101010101" pitchFamily="2" charset="-122"/>
                </a:rPr>
                <a:t>硬件地址</a:t>
              </a:r>
              <a:endParaRPr lang="zh-CN" altLang="en-US" sz="2000" b="1" dirty="0">
                <a:solidFill>
                  <a:srgbClr val="000099"/>
                </a:solidFill>
                <a:latin typeface="+mn-lt"/>
                <a:ea typeface="黑体" panose="02010609060101010101" pitchFamily="2" charset="-122"/>
              </a:endParaRPr>
            </a:p>
          </p:txBody>
        </p:sp>
        <p:sp>
          <p:nvSpPr>
            <p:cNvPr id="377878" name="Rectangle 22"/>
            <p:cNvSpPr>
              <a:spLocks noChangeArrowheads="1"/>
            </p:cNvSpPr>
            <p:nvPr/>
          </p:nvSpPr>
          <p:spPr bwMode="auto">
            <a:xfrm>
              <a:off x="3296816" y="3651385"/>
              <a:ext cx="2651919" cy="785728"/>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2400" b="1" dirty="0">
                  <a:solidFill>
                    <a:srgbClr val="000099"/>
                  </a:solidFill>
                  <a:latin typeface="+mn-lt"/>
                  <a:ea typeface="黑体" panose="02010609060101010101" pitchFamily="2" charset="-122"/>
                </a:rPr>
                <a:t>IP</a:t>
              </a:r>
              <a:endParaRPr lang="en-US" altLang="zh-CN" sz="2400" b="1" dirty="0">
                <a:solidFill>
                  <a:srgbClr val="000099"/>
                </a:solidFill>
                <a:latin typeface="+mn-lt"/>
                <a:ea typeface="黑体" panose="02010609060101010101" pitchFamily="2" charset="-122"/>
              </a:endParaRPr>
            </a:p>
          </p:txBody>
        </p:sp>
        <p:sp>
          <p:nvSpPr>
            <p:cNvPr id="377880" name="Rectangle 24"/>
            <p:cNvSpPr>
              <a:spLocks noChangeArrowheads="1"/>
            </p:cNvSpPr>
            <p:nvPr/>
          </p:nvSpPr>
          <p:spPr bwMode="auto">
            <a:xfrm>
              <a:off x="3160977" y="3141985"/>
              <a:ext cx="779066" cy="309563"/>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1800" b="1">
                  <a:solidFill>
                    <a:srgbClr val="000099"/>
                  </a:solidFill>
                  <a:latin typeface="+mn-lt"/>
                  <a:ea typeface="黑体" panose="02010609060101010101" pitchFamily="2" charset="-122"/>
                </a:rPr>
                <a:t>IGMP</a:t>
              </a:r>
              <a:endParaRPr lang="en-US" altLang="zh-CN" sz="1800" b="1">
                <a:solidFill>
                  <a:srgbClr val="000099"/>
                </a:solidFill>
                <a:latin typeface="+mn-lt"/>
                <a:ea typeface="黑体" panose="02010609060101010101" pitchFamily="2" charset="-122"/>
              </a:endParaRPr>
            </a:p>
          </p:txBody>
        </p:sp>
        <p:sp>
          <p:nvSpPr>
            <p:cNvPr id="377881" name="Freeform 25"/>
            <p:cNvSpPr/>
            <p:nvPr/>
          </p:nvSpPr>
          <p:spPr bwMode="auto">
            <a:xfrm>
              <a:off x="5950453" y="4077072"/>
              <a:ext cx="1012958" cy="360041"/>
            </a:xfrm>
            <a:custGeom>
              <a:avLst/>
              <a:gdLst>
                <a:gd name="T0" fmla="*/ 0 w 500"/>
                <a:gd name="T1" fmla="*/ 0 h 203"/>
                <a:gd name="T2" fmla="*/ 497 w 500"/>
                <a:gd name="T3" fmla="*/ 0 h 203"/>
                <a:gd name="T4" fmla="*/ 500 w 500"/>
                <a:gd name="T5" fmla="*/ 203 h 203"/>
              </a:gdLst>
              <a:ahLst/>
              <a:cxnLst>
                <a:cxn ang="0">
                  <a:pos x="T0" y="T1"/>
                </a:cxn>
                <a:cxn ang="0">
                  <a:pos x="T2" y="T3"/>
                </a:cxn>
                <a:cxn ang="0">
                  <a:pos x="T4" y="T5"/>
                </a:cxn>
              </a:cxnLst>
              <a:rect l="0" t="0" r="r" b="b"/>
              <a:pathLst>
                <a:path w="500" h="203">
                  <a:moveTo>
                    <a:pt x="0" y="0"/>
                  </a:moveTo>
                  <a:lnTo>
                    <a:pt x="497" y="0"/>
                  </a:lnTo>
                  <a:lnTo>
                    <a:pt x="500" y="203"/>
                  </a:lnTo>
                </a:path>
              </a:pathLst>
            </a:custGeom>
            <a:noFill/>
            <a:ln w="57150" cmpd="sng">
              <a:solidFill>
                <a:srgbClr val="0000FF"/>
              </a:solidFill>
              <a:round/>
              <a:headEnd type="none" w="med" len="med"/>
              <a:tailEnd type="triangle" w="med" len="med"/>
            </a:ln>
            <a:effectLst/>
          </p:spPr>
          <p:txBody>
            <a:bodyPr/>
            <a:lstStyle/>
            <a:p>
              <a:endParaRPr lang="zh-CN" altLang="en-US" b="1">
                <a:solidFill>
                  <a:srgbClr val="000099"/>
                </a:solidFill>
                <a:latin typeface="+mn-lt"/>
                <a:ea typeface="黑体" panose="02010609060101010101" pitchFamily="2" charset="-122"/>
              </a:endParaRPr>
            </a:p>
          </p:txBody>
        </p:sp>
        <p:sp>
          <p:nvSpPr>
            <p:cNvPr id="377882" name="Line 26"/>
            <p:cNvSpPr>
              <a:spLocks noChangeShapeType="1"/>
            </p:cNvSpPr>
            <p:nvPr/>
          </p:nvSpPr>
          <p:spPr bwMode="auto">
            <a:xfrm>
              <a:off x="6969224" y="4725144"/>
              <a:ext cx="0" cy="648072"/>
            </a:xfrm>
            <a:prstGeom prst="line">
              <a:avLst/>
            </a:prstGeom>
            <a:noFill/>
            <a:ln w="571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77885" name="Rectangle 29"/>
            <p:cNvSpPr>
              <a:spLocks noChangeArrowheads="1"/>
            </p:cNvSpPr>
            <p:nvPr/>
          </p:nvSpPr>
          <p:spPr bwMode="auto">
            <a:xfrm>
              <a:off x="2301081" y="3141985"/>
              <a:ext cx="779066" cy="309563"/>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1800" b="1">
                  <a:solidFill>
                    <a:srgbClr val="000099"/>
                  </a:solidFill>
                  <a:latin typeface="+mn-lt"/>
                  <a:ea typeface="黑体" panose="02010609060101010101" pitchFamily="2" charset="-122"/>
                </a:rPr>
                <a:t>ICMP</a:t>
              </a:r>
              <a:endParaRPr lang="en-US" altLang="zh-CN" sz="1800" b="1">
                <a:solidFill>
                  <a:srgbClr val="000099"/>
                </a:solidFill>
                <a:latin typeface="+mn-lt"/>
                <a:ea typeface="黑体" panose="02010609060101010101" pitchFamily="2" charset="-122"/>
              </a:endParaRPr>
            </a:p>
          </p:txBody>
        </p:sp>
        <p:sp>
          <p:nvSpPr>
            <p:cNvPr id="377886" name="Rectangle 30"/>
            <p:cNvSpPr>
              <a:spLocks noChangeArrowheads="1"/>
            </p:cNvSpPr>
            <p:nvPr/>
          </p:nvSpPr>
          <p:spPr bwMode="auto">
            <a:xfrm>
              <a:off x="6506120" y="4437112"/>
              <a:ext cx="895152" cy="432048"/>
            </a:xfrm>
            <a:prstGeom prst="rect">
              <a:avLst/>
            </a:prstGeom>
            <a:solidFill>
              <a:srgbClr val="FFC000"/>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2000" b="1" dirty="0">
                  <a:solidFill>
                    <a:srgbClr val="000099"/>
                  </a:solidFill>
                  <a:latin typeface="+mn-lt"/>
                  <a:ea typeface="黑体" panose="02010609060101010101" pitchFamily="2" charset="-122"/>
                </a:rPr>
                <a:t>ARP</a:t>
              </a:r>
              <a:endParaRPr lang="en-US" altLang="zh-CN" sz="2000" b="1" dirty="0">
                <a:solidFill>
                  <a:srgbClr val="000099"/>
                </a:solidFill>
                <a:latin typeface="+mn-lt"/>
                <a:ea typeface="黑体" panose="02010609060101010101" pitchFamily="2" charset="-122"/>
              </a:endParaRPr>
            </a:p>
          </p:txBody>
        </p:sp>
      </p:grpSp>
      <p:sp>
        <p:nvSpPr>
          <p:cNvPr id="4" name="矩形 3"/>
          <p:cNvSpPr/>
          <p:nvPr/>
        </p:nvSpPr>
        <p:spPr>
          <a:xfrm>
            <a:off x="2333173" y="5805264"/>
            <a:ext cx="4131995"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ARP </a:t>
            </a:r>
            <a:r>
              <a:rPr lang="zh-CN" altLang="zh-CN" sz="2400" b="1" dirty="0" smtClean="0">
                <a:latin typeface="+mn-lt"/>
                <a:ea typeface="黑体" panose="02010609060101010101" pitchFamily="2" charset="-122"/>
              </a:rPr>
              <a:t>协议</a:t>
            </a:r>
            <a:r>
              <a:rPr lang="zh-CN" altLang="zh-CN" sz="2400" b="1" dirty="0">
                <a:latin typeface="+mn-lt"/>
                <a:ea typeface="黑体" panose="02010609060101010101" pitchFamily="2" charset="-122"/>
              </a:rPr>
              <a:t>的作用</a:t>
            </a:r>
            <a:endParaRPr lang="zh-CN" altLang="en-US" sz="2400" b="1" dirty="0">
              <a:latin typeface="+mn-lt"/>
              <a:ea typeface="黑体" panose="02010609060101010101" pitchFamily="2" charset="-122"/>
            </a:endParaRPr>
          </a:p>
        </p:txBody>
      </p:sp>
      <p:sp>
        <p:nvSpPr>
          <p:cNvPr id="5" name="矩形 4"/>
          <p:cNvSpPr/>
          <p:nvPr/>
        </p:nvSpPr>
        <p:spPr>
          <a:xfrm>
            <a:off x="7617296" y="3068960"/>
            <a:ext cx="2144688" cy="2529923"/>
          </a:xfrm>
          <a:prstGeom prst="rect">
            <a:avLst/>
          </a:prstGeom>
          <a:solidFill>
            <a:srgbClr val="66FF66"/>
          </a:solidFill>
        </p:spPr>
        <p:txBody>
          <a:bodyPr wrap="square">
            <a:spAutoFit/>
          </a:bodyPr>
          <a:lstStyle/>
          <a:p>
            <a:pPr>
              <a:lnSpc>
                <a:spcPct val="110000"/>
              </a:lnSpc>
            </a:pPr>
            <a:r>
              <a:rPr lang="en-US" altLang="zh-CN" sz="2400" b="1" dirty="0" smtClean="0">
                <a:solidFill>
                  <a:srgbClr val="C00000"/>
                </a:solidFill>
                <a:latin typeface="+mn-lt"/>
                <a:ea typeface="黑体" panose="02010609060101010101" pitchFamily="2" charset="-122"/>
              </a:rPr>
              <a:t>ARP </a:t>
            </a:r>
            <a:r>
              <a:rPr lang="zh-CN" altLang="en-US" sz="2400" b="1" dirty="0" smtClean="0">
                <a:solidFill>
                  <a:srgbClr val="C00000"/>
                </a:solidFill>
                <a:latin typeface="+mn-lt"/>
                <a:ea typeface="黑体" panose="02010609060101010101" pitchFamily="2" charset="-122"/>
              </a:rPr>
              <a:t>作用：</a:t>
            </a:r>
            <a:endParaRPr lang="en-US" altLang="zh-CN" sz="2400" b="1" dirty="0" smtClean="0">
              <a:solidFill>
                <a:srgbClr val="C00000"/>
              </a:solidFill>
              <a:latin typeface="+mn-lt"/>
              <a:ea typeface="黑体" panose="02010609060101010101" pitchFamily="2" charset="-122"/>
            </a:endParaRPr>
          </a:p>
          <a:p>
            <a:pPr>
              <a:lnSpc>
                <a:spcPct val="110000"/>
              </a:lnSpc>
            </a:pPr>
            <a:r>
              <a:rPr lang="zh-CN" altLang="zh-CN" sz="2400" b="1" dirty="0" smtClean="0">
                <a:solidFill>
                  <a:srgbClr val="000099"/>
                </a:solidFill>
                <a:latin typeface="+mn-lt"/>
                <a:ea typeface="黑体" panose="02010609060101010101" pitchFamily="2" charset="-122"/>
              </a:rPr>
              <a:t>从</a:t>
            </a:r>
            <a:r>
              <a:rPr lang="zh-CN" altLang="zh-CN" sz="2400" b="1" dirty="0">
                <a:solidFill>
                  <a:srgbClr val="000099"/>
                </a:solidFill>
                <a:latin typeface="+mn-lt"/>
                <a:ea typeface="黑体" panose="02010609060101010101" pitchFamily="2" charset="-122"/>
              </a:rPr>
              <a:t>网络层使用</a:t>
            </a:r>
            <a:r>
              <a:rPr lang="zh-CN" altLang="zh-CN" sz="2400" b="1" dirty="0" smtClean="0">
                <a:solidFill>
                  <a:srgbClr val="000099"/>
                </a:solidFill>
                <a:latin typeface="+mn-lt"/>
                <a:ea typeface="黑体" panose="02010609060101010101" pitchFamily="2" charset="-122"/>
              </a:rPr>
              <a:t>的</a:t>
            </a:r>
            <a:r>
              <a:rPr lang="en-US" altLang="zh-CN" sz="2400" b="1" dirty="0" smtClean="0">
                <a:solidFill>
                  <a:srgbClr val="000099"/>
                </a:solidFill>
                <a:latin typeface="+mn-lt"/>
                <a:ea typeface="黑体" panose="02010609060101010101" pitchFamily="2" charset="-122"/>
              </a:rPr>
              <a:t> IP </a:t>
            </a:r>
            <a:r>
              <a:rPr lang="zh-CN" altLang="zh-CN" sz="2400" b="1" dirty="0" smtClean="0">
                <a:solidFill>
                  <a:srgbClr val="000099"/>
                </a:solidFill>
                <a:latin typeface="+mn-lt"/>
                <a:ea typeface="黑体" panose="02010609060101010101" pitchFamily="2" charset="-122"/>
              </a:rPr>
              <a:t>地址</a:t>
            </a:r>
            <a:r>
              <a:rPr lang="zh-CN" altLang="zh-CN" sz="2400" b="1" dirty="0">
                <a:solidFill>
                  <a:srgbClr val="000099"/>
                </a:solidFill>
                <a:latin typeface="+mn-lt"/>
                <a:ea typeface="黑体" panose="02010609060101010101" pitchFamily="2" charset="-122"/>
              </a:rPr>
              <a:t>，解析出在数据链路层使用的硬件</a:t>
            </a:r>
            <a:r>
              <a:rPr lang="zh-CN" altLang="zh-CN" sz="2400" b="1" dirty="0" smtClean="0">
                <a:solidFill>
                  <a:srgbClr val="000099"/>
                </a:solidFill>
                <a:latin typeface="+mn-lt"/>
                <a:ea typeface="黑体" panose="02010609060101010101" pitchFamily="2" charset="-122"/>
              </a:rPr>
              <a:t>地址</a:t>
            </a:r>
            <a:r>
              <a:rPr lang="zh-CN" altLang="en-US" sz="2400" b="1" dirty="0" smtClean="0">
                <a:solidFill>
                  <a:srgbClr val="000099"/>
                </a:solidFill>
                <a:latin typeface="+mn-lt"/>
                <a:ea typeface="黑体" panose="02010609060101010101" pitchFamily="2" charset="-122"/>
              </a:rPr>
              <a:t>。</a:t>
            </a:r>
            <a:endParaRPr lang="zh-CN" altLang="en-US" sz="24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2"/>
          <p:cNvSpPr>
            <a:spLocks noGrp="1" noChangeArrowheads="1"/>
          </p:cNvSpPr>
          <p:nvPr>
            <p:ph type="title"/>
          </p:nvPr>
        </p:nvSpPr>
        <p:spPr/>
        <p:txBody>
          <a:bodyPr/>
          <a:lstStyle/>
          <a:p>
            <a:pPr algn="ctr"/>
            <a:r>
              <a:rPr lang="zh-CN" altLang="en-US" dirty="0"/>
              <a:t>地址解析协议 </a:t>
            </a:r>
            <a:r>
              <a:rPr lang="en-US" altLang="zh-CN" dirty="0" smtClean="0"/>
              <a:t>ARP </a:t>
            </a:r>
            <a:r>
              <a:rPr lang="zh-CN" altLang="en-US" dirty="0" smtClean="0"/>
              <a:t>要点</a:t>
            </a:r>
            <a:endParaRPr lang="en-US" altLang="zh-CN" dirty="0"/>
          </a:p>
        </p:txBody>
      </p:sp>
      <p:sp>
        <p:nvSpPr>
          <p:cNvPr id="974851" name="Rectangle 3"/>
          <p:cNvSpPr>
            <a:spLocks noGrp="1" noChangeArrowheads="1"/>
          </p:cNvSpPr>
          <p:nvPr>
            <p:ph idx="1"/>
          </p:nvPr>
        </p:nvSpPr>
        <p:spPr/>
        <p:txBody>
          <a:bodyPr/>
          <a:lstStyle/>
          <a:p>
            <a:r>
              <a:rPr lang="zh-CN" altLang="en-US" dirty="0"/>
              <a:t>不管网络层使用的是什么协议，在实际网络的链路上传送数据帧时，最终还是必须使用硬件地址。 </a:t>
            </a:r>
            <a:endParaRPr lang="zh-CN" altLang="en-US" dirty="0"/>
          </a:p>
          <a:p>
            <a:r>
              <a:rPr lang="zh-CN" altLang="en-US" dirty="0"/>
              <a:t>每一个主机都设有一个 </a:t>
            </a:r>
            <a:r>
              <a:rPr lang="en-US" altLang="zh-CN" dirty="0">
                <a:solidFill>
                  <a:srgbClr val="FF0000"/>
                </a:solidFill>
              </a:rPr>
              <a:t>ARP </a:t>
            </a:r>
            <a:r>
              <a:rPr lang="zh-CN" altLang="en-US" dirty="0" smtClean="0">
                <a:solidFill>
                  <a:srgbClr val="FF0000"/>
                </a:solidFill>
              </a:rPr>
              <a:t>高速缓存 </a:t>
            </a:r>
            <a:r>
              <a:rPr lang="en-US" altLang="zh-CN" dirty="0" smtClean="0"/>
              <a:t>(</a:t>
            </a:r>
            <a:r>
              <a:rPr lang="en-US" altLang="zh-CN" dirty="0"/>
              <a:t>ARP cache)</a:t>
            </a:r>
            <a:r>
              <a:rPr lang="zh-CN" altLang="en-US" dirty="0"/>
              <a:t>，里面有所在的局域网上的各主机和路由器的 </a:t>
            </a:r>
            <a:r>
              <a:rPr lang="en-US" altLang="zh-CN" dirty="0"/>
              <a:t>IP </a:t>
            </a:r>
            <a:r>
              <a:rPr lang="zh-CN" altLang="en-US" dirty="0"/>
              <a:t>地址到硬件地址的映射表</a:t>
            </a:r>
            <a:r>
              <a:rPr lang="zh-CN" altLang="en-US" dirty="0" smtClean="0"/>
              <a:t>。</a:t>
            </a:r>
            <a:endParaRPr lang="zh-CN" altLang="en-US" dirty="0"/>
          </a:p>
        </p:txBody>
      </p:sp>
      <p:grpSp>
        <p:nvGrpSpPr>
          <p:cNvPr id="2" name="组合 1"/>
          <p:cNvGrpSpPr/>
          <p:nvPr/>
        </p:nvGrpSpPr>
        <p:grpSpPr>
          <a:xfrm>
            <a:off x="1336749" y="4581128"/>
            <a:ext cx="7432675" cy="1185462"/>
            <a:chOff x="1192732" y="4009802"/>
            <a:chExt cx="7432675" cy="1185462"/>
          </a:xfrm>
        </p:grpSpPr>
        <p:sp>
          <p:nvSpPr>
            <p:cNvPr id="6" name="Rectangle 4"/>
            <p:cNvSpPr>
              <a:spLocks noChangeArrowheads="1"/>
            </p:cNvSpPr>
            <p:nvPr/>
          </p:nvSpPr>
          <p:spPr bwMode="auto">
            <a:xfrm>
              <a:off x="1192732" y="4009802"/>
              <a:ext cx="7432675" cy="584775"/>
            </a:xfrm>
            <a:prstGeom prst="rect">
              <a:avLst/>
            </a:prstGeom>
            <a:solidFill>
              <a:srgbClr val="FFFF00"/>
            </a:solidFill>
            <a:ln w="12700">
              <a:solidFill>
                <a:schemeClr val="tx1"/>
              </a:solidFill>
            </a:ln>
            <a:effectLst/>
          </p:spPr>
          <p:txBody>
            <a:bodyPr wrap="square">
              <a:spAutoFit/>
            </a:bodyPr>
            <a:lstStyle/>
            <a:p>
              <a:pPr algn="ctr"/>
              <a:r>
                <a:rPr kumimoji="0" lang="en-US" altLang="zh-CN" sz="3200" b="1" dirty="0">
                  <a:solidFill>
                    <a:srgbClr val="0000CC"/>
                  </a:solidFill>
                </a:rPr>
                <a:t>&lt; IP address</a:t>
              </a:r>
              <a:r>
                <a:rPr kumimoji="0" lang="zh-CN" altLang="en-US" sz="3200" b="1" dirty="0">
                  <a:solidFill>
                    <a:srgbClr val="0000CC"/>
                  </a:solidFill>
                </a:rPr>
                <a:t>；</a:t>
              </a:r>
              <a:r>
                <a:rPr kumimoji="0" lang="en-US" altLang="zh-CN" sz="3200" b="1" dirty="0">
                  <a:solidFill>
                    <a:srgbClr val="0000CC"/>
                  </a:solidFill>
                </a:rPr>
                <a:t>MAC address</a:t>
              </a:r>
              <a:r>
                <a:rPr kumimoji="0" lang="zh-CN" altLang="en-US" sz="3200" b="1" dirty="0">
                  <a:solidFill>
                    <a:srgbClr val="0000CC"/>
                  </a:solidFill>
                </a:rPr>
                <a:t>；</a:t>
              </a:r>
              <a:r>
                <a:rPr kumimoji="0" lang="en-US" altLang="zh-CN" sz="3200" b="1" dirty="0">
                  <a:solidFill>
                    <a:srgbClr val="0000CC"/>
                  </a:solidFill>
                </a:rPr>
                <a:t>TTL &gt;</a:t>
              </a:r>
              <a:endParaRPr kumimoji="0" lang="en-US" altLang="zh-CN" sz="3200" b="1" dirty="0">
                <a:solidFill>
                  <a:srgbClr val="0000CC"/>
                </a:solidFill>
              </a:endParaRPr>
            </a:p>
          </p:txBody>
        </p:sp>
        <p:sp>
          <p:nvSpPr>
            <p:cNvPr id="7" name="Rectangle 5"/>
            <p:cNvSpPr>
              <a:spLocks noChangeArrowheads="1"/>
            </p:cNvSpPr>
            <p:nvPr/>
          </p:nvSpPr>
          <p:spPr bwMode="auto">
            <a:xfrm>
              <a:off x="1421333" y="4585866"/>
              <a:ext cx="7204074"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20000"/>
                </a:spcBef>
              </a:pPr>
              <a:r>
                <a:rPr kumimoji="0" lang="en-US" altLang="zh-CN" sz="2800" b="1" dirty="0">
                  <a:ea typeface="黑体" panose="02010609060101010101" pitchFamily="2" charset="-122"/>
                </a:rPr>
                <a:t>TTL (Time To Live</a:t>
              </a:r>
              <a:r>
                <a:rPr kumimoji="0" lang="en-US" altLang="zh-CN" sz="2800" b="1" dirty="0" smtClean="0">
                  <a:ea typeface="黑体" panose="02010609060101010101" pitchFamily="2" charset="-122"/>
                </a:rPr>
                <a:t>)</a:t>
              </a:r>
              <a:r>
                <a:rPr kumimoji="0" lang="zh-CN" altLang="en-US" sz="2800" b="1" dirty="0" smtClean="0">
                  <a:ea typeface="黑体" panose="02010609060101010101" pitchFamily="2" charset="-122"/>
                </a:rPr>
                <a:t>：地址映射</a:t>
              </a:r>
              <a:r>
                <a:rPr kumimoji="0" lang="zh-CN" altLang="en-US" sz="2800" b="1" dirty="0">
                  <a:ea typeface="黑体" panose="02010609060101010101" pitchFamily="2" charset="-122"/>
                </a:rPr>
                <a:t>有效时间 </a:t>
              </a:r>
              <a:r>
                <a:rPr kumimoji="0" lang="zh-CN" altLang="en-US" sz="2800" b="1" dirty="0" smtClean="0">
                  <a:ea typeface="黑体" panose="02010609060101010101" pitchFamily="2" charset="-122"/>
                </a:rPr>
                <a:t>。</a:t>
              </a:r>
              <a:endParaRPr kumimoji="0" lang="zh-CN" altLang="en-US" sz="2800" b="1" dirty="0">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48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851"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2"/>
          <p:cNvSpPr>
            <a:spLocks noGrp="1" noChangeArrowheads="1"/>
          </p:cNvSpPr>
          <p:nvPr>
            <p:ph type="title"/>
          </p:nvPr>
        </p:nvSpPr>
        <p:spPr/>
        <p:txBody>
          <a:bodyPr/>
          <a:lstStyle/>
          <a:p>
            <a:pPr algn="ctr"/>
            <a:r>
              <a:rPr lang="zh-CN" altLang="en-US" dirty="0" smtClean="0"/>
              <a:t>地址解析协议 </a:t>
            </a:r>
            <a:r>
              <a:rPr lang="en-US" altLang="zh-CN" dirty="0" smtClean="0"/>
              <a:t>ARP </a:t>
            </a:r>
            <a:r>
              <a:rPr lang="zh-CN" altLang="en-US" dirty="0" smtClean="0"/>
              <a:t>要点</a:t>
            </a:r>
            <a:endParaRPr lang="en-US" altLang="zh-CN" dirty="0"/>
          </a:p>
        </p:txBody>
      </p:sp>
      <p:sp>
        <p:nvSpPr>
          <p:cNvPr id="974851" name="Rectangle 3"/>
          <p:cNvSpPr>
            <a:spLocks noGrp="1" noChangeArrowheads="1"/>
          </p:cNvSpPr>
          <p:nvPr>
            <p:ph idx="1"/>
          </p:nvPr>
        </p:nvSpPr>
        <p:spPr/>
        <p:txBody>
          <a:bodyPr/>
          <a:lstStyle/>
          <a:p>
            <a:r>
              <a:rPr lang="zh-CN" altLang="en-US" dirty="0" smtClean="0"/>
              <a:t>当</a:t>
            </a:r>
            <a:r>
              <a:rPr lang="zh-CN" altLang="en-US" dirty="0"/>
              <a:t>主机 </a:t>
            </a:r>
            <a:r>
              <a:rPr lang="en-US" altLang="zh-CN" dirty="0"/>
              <a:t>A </a:t>
            </a:r>
            <a:r>
              <a:rPr lang="zh-CN" altLang="en-US" dirty="0"/>
              <a:t>欲向本局域网上的某个主机 </a:t>
            </a:r>
            <a:r>
              <a:rPr lang="en-US" altLang="zh-CN" dirty="0"/>
              <a:t>B </a:t>
            </a:r>
            <a:r>
              <a:rPr lang="zh-CN" altLang="en-US" dirty="0"/>
              <a:t>发送 </a:t>
            </a:r>
            <a:r>
              <a:rPr lang="en-US" altLang="zh-CN" dirty="0"/>
              <a:t>IP </a:t>
            </a:r>
            <a:r>
              <a:rPr lang="zh-CN" altLang="en-US" dirty="0"/>
              <a:t>数据报时，就先在其 </a:t>
            </a:r>
            <a:r>
              <a:rPr lang="en-US" altLang="zh-CN" dirty="0"/>
              <a:t>ARP </a:t>
            </a:r>
            <a:r>
              <a:rPr lang="zh-CN" altLang="en-US" dirty="0"/>
              <a:t>高速缓存中查看有无主机 </a:t>
            </a:r>
            <a:r>
              <a:rPr lang="en-US" altLang="zh-CN" dirty="0"/>
              <a:t>B </a:t>
            </a:r>
            <a:r>
              <a:rPr lang="zh-CN" altLang="en-US" dirty="0"/>
              <a:t>的 </a:t>
            </a:r>
            <a:r>
              <a:rPr lang="en-US" altLang="zh-CN" dirty="0"/>
              <a:t>IP </a:t>
            </a:r>
            <a:r>
              <a:rPr lang="zh-CN" altLang="en-US" dirty="0"/>
              <a:t>地址</a:t>
            </a:r>
            <a:r>
              <a:rPr lang="zh-CN" altLang="en-US" dirty="0" smtClean="0"/>
              <a:t>。</a:t>
            </a:r>
            <a:endParaRPr lang="en-US" altLang="zh-CN" dirty="0" smtClean="0"/>
          </a:p>
          <a:p>
            <a:pPr lvl="1"/>
            <a:r>
              <a:rPr lang="zh-CN" altLang="en-US" dirty="0" smtClean="0">
                <a:solidFill>
                  <a:srgbClr val="FF0000"/>
                </a:solidFill>
              </a:rPr>
              <a:t>如</a:t>
            </a:r>
            <a:r>
              <a:rPr lang="zh-CN" altLang="en-US" dirty="0">
                <a:solidFill>
                  <a:srgbClr val="FF0000"/>
                </a:solidFill>
              </a:rPr>
              <a:t>有，</a:t>
            </a:r>
            <a:r>
              <a:rPr lang="zh-CN" altLang="en-US" dirty="0"/>
              <a:t>就可查出其对应的硬件地址，再将此硬件地址写入 </a:t>
            </a:r>
            <a:r>
              <a:rPr lang="en-US" altLang="zh-CN" dirty="0"/>
              <a:t>MAC </a:t>
            </a:r>
            <a:r>
              <a:rPr lang="zh-CN" altLang="en-US" dirty="0"/>
              <a:t>帧，然后通过局域网将该 </a:t>
            </a:r>
            <a:r>
              <a:rPr lang="en-US" altLang="zh-CN" dirty="0"/>
              <a:t>MAC </a:t>
            </a:r>
            <a:r>
              <a:rPr lang="zh-CN" altLang="en-US" dirty="0"/>
              <a:t>帧发往此硬件地址</a:t>
            </a:r>
            <a:r>
              <a:rPr lang="zh-CN" altLang="en-US" dirty="0" smtClean="0"/>
              <a:t>。</a:t>
            </a:r>
            <a:endParaRPr lang="en-US" altLang="zh-CN" dirty="0" smtClean="0"/>
          </a:p>
          <a:p>
            <a:pPr lvl="1"/>
            <a:r>
              <a:rPr lang="zh-CN" altLang="en-US" dirty="0" smtClean="0">
                <a:solidFill>
                  <a:srgbClr val="FF0000"/>
                </a:solidFill>
              </a:rPr>
              <a:t>如没有，</a:t>
            </a:r>
            <a:r>
              <a:rPr lang="en-US" altLang="zh-CN" dirty="0">
                <a:solidFill>
                  <a:srgbClr val="FF0000"/>
                </a:solidFill>
              </a:rPr>
              <a:t> </a:t>
            </a:r>
            <a:r>
              <a:rPr lang="en-US" altLang="zh-CN" dirty="0" smtClean="0"/>
              <a:t>ARP </a:t>
            </a:r>
            <a:r>
              <a:rPr lang="zh-CN" altLang="zh-CN" dirty="0" smtClean="0"/>
              <a:t>进程</a:t>
            </a:r>
            <a:r>
              <a:rPr lang="zh-CN" altLang="zh-CN" dirty="0"/>
              <a:t>在本局域网上</a:t>
            </a:r>
            <a:r>
              <a:rPr lang="zh-CN" altLang="zh-CN" dirty="0">
                <a:solidFill>
                  <a:srgbClr val="0000FF"/>
                </a:solidFill>
              </a:rPr>
              <a:t>广播发送</a:t>
            </a:r>
            <a:r>
              <a:rPr lang="zh-CN" altLang="zh-CN" dirty="0"/>
              <a:t>一</a:t>
            </a:r>
            <a:r>
              <a:rPr lang="zh-CN" altLang="zh-CN" dirty="0" smtClean="0"/>
              <a:t>个</a:t>
            </a:r>
            <a:r>
              <a:rPr lang="en-US" altLang="zh-CN" dirty="0" smtClean="0"/>
              <a:t> </a:t>
            </a:r>
            <a:r>
              <a:rPr lang="en-US" altLang="zh-CN" dirty="0" smtClean="0">
                <a:solidFill>
                  <a:srgbClr val="0000FF"/>
                </a:solidFill>
              </a:rPr>
              <a:t>ARP </a:t>
            </a:r>
            <a:r>
              <a:rPr lang="zh-CN" altLang="zh-CN" dirty="0" smtClean="0">
                <a:solidFill>
                  <a:srgbClr val="0000FF"/>
                </a:solidFill>
              </a:rPr>
              <a:t>请求分组</a:t>
            </a:r>
            <a:r>
              <a:rPr lang="zh-CN" altLang="en-US" dirty="0" smtClean="0">
                <a:solidFill>
                  <a:srgbClr val="0000FF"/>
                </a:solidFill>
              </a:rPr>
              <a:t>。</a:t>
            </a:r>
            <a:r>
              <a:rPr lang="zh-CN" altLang="zh-CN" dirty="0" smtClean="0"/>
              <a:t>收到</a:t>
            </a:r>
            <a:r>
              <a:rPr lang="en-US" altLang="zh-CN" dirty="0" smtClean="0"/>
              <a:t> </a:t>
            </a:r>
            <a:r>
              <a:rPr lang="en-US" altLang="zh-CN" dirty="0" smtClean="0">
                <a:solidFill>
                  <a:srgbClr val="0000FF"/>
                </a:solidFill>
              </a:rPr>
              <a:t>ARP </a:t>
            </a:r>
            <a:r>
              <a:rPr lang="zh-CN" altLang="zh-CN" dirty="0" smtClean="0">
                <a:solidFill>
                  <a:srgbClr val="0000FF"/>
                </a:solidFill>
              </a:rPr>
              <a:t>响应</a:t>
            </a:r>
            <a:r>
              <a:rPr lang="zh-CN" altLang="zh-CN" dirty="0">
                <a:solidFill>
                  <a:srgbClr val="0000FF"/>
                </a:solidFill>
              </a:rPr>
              <a:t>分组</a:t>
            </a:r>
            <a:r>
              <a:rPr lang="zh-CN" altLang="zh-CN" dirty="0"/>
              <a:t>后</a:t>
            </a:r>
            <a:r>
              <a:rPr lang="zh-CN" altLang="zh-CN" dirty="0" smtClean="0"/>
              <a:t>，</a:t>
            </a:r>
            <a:r>
              <a:rPr lang="zh-CN" altLang="en-US" dirty="0" smtClean="0"/>
              <a:t>将得到的 </a:t>
            </a:r>
            <a:r>
              <a:rPr lang="en-US" altLang="zh-CN" dirty="0" smtClean="0"/>
              <a:t>IP </a:t>
            </a:r>
            <a:r>
              <a:rPr lang="zh-CN" altLang="zh-CN" dirty="0" smtClean="0"/>
              <a:t>地址</a:t>
            </a:r>
            <a:r>
              <a:rPr lang="zh-CN" altLang="zh-CN" dirty="0"/>
              <a:t>到硬件地址的</a:t>
            </a:r>
            <a:r>
              <a:rPr lang="zh-CN" altLang="zh-CN" dirty="0" smtClean="0"/>
              <a:t>映射</a:t>
            </a:r>
            <a:r>
              <a:rPr lang="zh-CN" altLang="en-US" dirty="0" smtClean="0"/>
              <a:t>写入 </a:t>
            </a:r>
            <a:r>
              <a:rPr lang="en-US" altLang="zh-CN" dirty="0" smtClean="0"/>
              <a:t>ARP </a:t>
            </a:r>
            <a:r>
              <a:rPr lang="zh-CN" altLang="zh-CN" dirty="0" smtClean="0"/>
              <a:t>高速缓存</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48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48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748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851"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ChangeArrowheads="1"/>
          </p:cNvSpPr>
          <p:nvPr>
            <p:ph type="title"/>
          </p:nvPr>
        </p:nvSpPr>
        <p:spPr/>
        <p:txBody>
          <a:bodyPr/>
          <a:lstStyle/>
          <a:p>
            <a:pPr algn="ctr"/>
            <a:r>
              <a:rPr lang="zh-CN" altLang="en-US" dirty="0"/>
              <a:t>地址解析协议 </a:t>
            </a:r>
            <a:r>
              <a:rPr lang="en-US" altLang="zh-CN" dirty="0" smtClean="0"/>
              <a:t>ARP </a:t>
            </a:r>
            <a:r>
              <a:rPr lang="zh-CN" altLang="en-US" dirty="0" smtClean="0"/>
              <a:t>要点</a:t>
            </a:r>
            <a:endParaRPr lang="zh-CN" altLang="en-US" dirty="0"/>
          </a:p>
        </p:txBody>
      </p:sp>
      <p:sp>
        <p:nvSpPr>
          <p:cNvPr id="1661955" name="Rectangle 3"/>
          <p:cNvSpPr>
            <a:spLocks noGrp="1" noChangeArrowheads="1"/>
          </p:cNvSpPr>
          <p:nvPr>
            <p:ph idx="1"/>
          </p:nvPr>
        </p:nvSpPr>
        <p:spPr/>
        <p:txBody>
          <a:bodyPr/>
          <a:lstStyle/>
          <a:p>
            <a:pPr>
              <a:spcBef>
                <a:spcPts val="1200"/>
              </a:spcBef>
            </a:pPr>
            <a:r>
              <a:rPr lang="en-US" altLang="zh-CN" dirty="0">
                <a:solidFill>
                  <a:srgbClr val="FF0000"/>
                </a:solidFill>
              </a:rPr>
              <a:t>ARP</a:t>
            </a:r>
            <a:r>
              <a:rPr lang="zh-CN" altLang="en-US" dirty="0">
                <a:solidFill>
                  <a:srgbClr val="FF0000"/>
                </a:solidFill>
              </a:rPr>
              <a:t>请求分组</a:t>
            </a:r>
            <a:r>
              <a:rPr lang="zh-CN" altLang="en-US" dirty="0" smtClean="0">
                <a:solidFill>
                  <a:srgbClr val="FF0000"/>
                </a:solidFill>
              </a:rPr>
              <a:t>：</a:t>
            </a:r>
            <a:r>
              <a:rPr lang="zh-CN" altLang="en-US" dirty="0" smtClean="0"/>
              <a:t>包含发送</a:t>
            </a:r>
            <a:r>
              <a:rPr lang="zh-CN" altLang="en-US" dirty="0"/>
              <a:t>方硬件</a:t>
            </a:r>
            <a:r>
              <a:rPr lang="zh-CN" altLang="en-US" dirty="0" smtClean="0"/>
              <a:t>地址 </a:t>
            </a:r>
            <a:r>
              <a:rPr lang="en-US" altLang="zh-CN" dirty="0" smtClean="0"/>
              <a:t>/ </a:t>
            </a:r>
            <a:r>
              <a:rPr lang="zh-CN" altLang="en-US" dirty="0" smtClean="0"/>
              <a:t>发送方 </a:t>
            </a:r>
            <a:r>
              <a:rPr lang="en-US" altLang="zh-CN" dirty="0" smtClean="0"/>
              <a:t>IP </a:t>
            </a:r>
            <a:r>
              <a:rPr lang="zh-CN" altLang="en-US" dirty="0" smtClean="0"/>
              <a:t>地址 </a:t>
            </a:r>
            <a:r>
              <a:rPr lang="en-US" altLang="zh-CN" dirty="0" smtClean="0"/>
              <a:t>/ </a:t>
            </a:r>
            <a:r>
              <a:rPr lang="zh-CN" altLang="en-US" dirty="0" smtClean="0">
                <a:solidFill>
                  <a:srgbClr val="0000FF"/>
                </a:solidFill>
              </a:rPr>
              <a:t>目标方硬件</a:t>
            </a:r>
            <a:r>
              <a:rPr lang="zh-CN" altLang="en-US" dirty="0">
                <a:solidFill>
                  <a:srgbClr val="0000FF"/>
                </a:solidFill>
              </a:rPr>
              <a:t>地址</a:t>
            </a:r>
            <a:r>
              <a:rPr lang="en-US" altLang="zh-CN" dirty="0">
                <a:solidFill>
                  <a:srgbClr val="0000FF"/>
                </a:solidFill>
              </a:rPr>
              <a:t>(</a:t>
            </a:r>
            <a:r>
              <a:rPr lang="zh-CN" altLang="en-US" dirty="0">
                <a:solidFill>
                  <a:srgbClr val="0000FF"/>
                </a:solidFill>
              </a:rPr>
              <a:t>未知</a:t>
            </a:r>
            <a:r>
              <a:rPr lang="zh-CN" altLang="en-US" dirty="0" smtClean="0">
                <a:solidFill>
                  <a:srgbClr val="0000FF"/>
                </a:solidFill>
              </a:rPr>
              <a:t>时填 </a:t>
            </a:r>
            <a:r>
              <a:rPr lang="en-US" altLang="zh-CN" dirty="0" smtClean="0">
                <a:solidFill>
                  <a:srgbClr val="0000FF"/>
                </a:solidFill>
              </a:rPr>
              <a:t>0) </a:t>
            </a:r>
            <a:r>
              <a:rPr lang="en-US" altLang="zh-CN" dirty="0" smtClean="0"/>
              <a:t>/ </a:t>
            </a:r>
            <a:r>
              <a:rPr lang="zh-CN" altLang="en-US" dirty="0" smtClean="0"/>
              <a:t>目标方 </a:t>
            </a:r>
            <a:r>
              <a:rPr lang="en-US" altLang="zh-CN" dirty="0" smtClean="0"/>
              <a:t>IP </a:t>
            </a:r>
            <a:r>
              <a:rPr lang="zh-CN" altLang="en-US" dirty="0" smtClean="0"/>
              <a:t>地址。</a:t>
            </a:r>
            <a:endParaRPr lang="zh-CN" altLang="en-US" dirty="0"/>
          </a:p>
          <a:p>
            <a:pPr>
              <a:spcBef>
                <a:spcPts val="1200"/>
              </a:spcBef>
            </a:pPr>
            <a:r>
              <a:rPr lang="zh-CN" altLang="en-US" dirty="0">
                <a:solidFill>
                  <a:srgbClr val="FF0000"/>
                </a:solidFill>
              </a:rPr>
              <a:t>本地</a:t>
            </a:r>
            <a:r>
              <a:rPr lang="zh-CN" altLang="en-US" dirty="0" smtClean="0">
                <a:solidFill>
                  <a:srgbClr val="FF0000"/>
                </a:solidFill>
              </a:rPr>
              <a:t>广播 </a:t>
            </a:r>
            <a:r>
              <a:rPr lang="en-US" altLang="zh-CN" dirty="0" smtClean="0">
                <a:solidFill>
                  <a:srgbClr val="FF0000"/>
                </a:solidFill>
              </a:rPr>
              <a:t>ARP </a:t>
            </a:r>
            <a:r>
              <a:rPr lang="zh-CN" altLang="en-US" dirty="0" smtClean="0">
                <a:solidFill>
                  <a:srgbClr val="FF0000"/>
                </a:solidFill>
              </a:rPr>
              <a:t>请求</a:t>
            </a:r>
            <a:r>
              <a:rPr lang="zh-CN" altLang="en-US" dirty="0"/>
              <a:t>（路由器不转发</a:t>
            </a:r>
            <a:r>
              <a:rPr lang="en-US" altLang="zh-CN" dirty="0"/>
              <a:t>ARP</a:t>
            </a:r>
            <a:r>
              <a:rPr lang="zh-CN" altLang="en-US" dirty="0"/>
              <a:t>请求</a:t>
            </a:r>
            <a:r>
              <a:rPr lang="zh-CN" altLang="en-US" dirty="0" smtClean="0"/>
              <a:t>）。</a:t>
            </a:r>
            <a:endParaRPr lang="zh-CN" altLang="en-US" dirty="0"/>
          </a:p>
          <a:p>
            <a:pPr>
              <a:spcBef>
                <a:spcPts val="1200"/>
              </a:spcBef>
            </a:pPr>
            <a:r>
              <a:rPr lang="en-US" altLang="zh-CN" dirty="0" smtClean="0">
                <a:solidFill>
                  <a:srgbClr val="FF0000"/>
                </a:solidFill>
              </a:rPr>
              <a:t>ARP </a:t>
            </a:r>
            <a:r>
              <a:rPr lang="zh-CN" altLang="en-US" dirty="0" smtClean="0">
                <a:solidFill>
                  <a:srgbClr val="FF0000"/>
                </a:solidFill>
              </a:rPr>
              <a:t>响应</a:t>
            </a:r>
            <a:r>
              <a:rPr lang="zh-CN" altLang="en-US" dirty="0">
                <a:solidFill>
                  <a:srgbClr val="FF0000"/>
                </a:solidFill>
              </a:rPr>
              <a:t>分组</a:t>
            </a:r>
            <a:r>
              <a:rPr lang="zh-CN" altLang="en-US" dirty="0" smtClean="0">
                <a:solidFill>
                  <a:srgbClr val="FF0000"/>
                </a:solidFill>
              </a:rPr>
              <a:t>：</a:t>
            </a:r>
            <a:r>
              <a:rPr lang="zh-CN" altLang="en-US" dirty="0"/>
              <a:t>包含发送方硬件</a:t>
            </a:r>
            <a:r>
              <a:rPr lang="zh-CN" altLang="en-US" dirty="0" smtClean="0"/>
              <a:t>地址 </a:t>
            </a:r>
            <a:r>
              <a:rPr lang="en-US" altLang="zh-CN" dirty="0" smtClean="0"/>
              <a:t>/ </a:t>
            </a:r>
            <a:r>
              <a:rPr lang="zh-CN" altLang="en-US" dirty="0" smtClean="0"/>
              <a:t>发送方 </a:t>
            </a:r>
            <a:r>
              <a:rPr lang="en-US" altLang="zh-CN" dirty="0" smtClean="0"/>
              <a:t>IP</a:t>
            </a:r>
            <a:r>
              <a:rPr lang="zh-CN" altLang="en-US" dirty="0" smtClean="0"/>
              <a:t>地址 </a:t>
            </a:r>
            <a:r>
              <a:rPr lang="en-US" altLang="zh-CN" dirty="0" smtClean="0"/>
              <a:t>/ </a:t>
            </a:r>
            <a:r>
              <a:rPr lang="zh-CN" altLang="en-US" dirty="0" smtClean="0"/>
              <a:t>目标方硬件地址 </a:t>
            </a:r>
            <a:r>
              <a:rPr lang="en-US" altLang="zh-CN" dirty="0" smtClean="0"/>
              <a:t>/ </a:t>
            </a:r>
            <a:r>
              <a:rPr lang="zh-CN" altLang="en-US" dirty="0" smtClean="0"/>
              <a:t>目标方 </a:t>
            </a:r>
            <a:r>
              <a:rPr lang="en-US" altLang="zh-CN" dirty="0" smtClean="0"/>
              <a:t>IP </a:t>
            </a:r>
            <a:r>
              <a:rPr lang="zh-CN" altLang="en-US" dirty="0" smtClean="0"/>
              <a:t>地址。</a:t>
            </a:r>
            <a:endParaRPr lang="zh-CN" altLang="en-US" dirty="0">
              <a:solidFill>
                <a:srgbClr val="0000FF"/>
              </a:solidFill>
            </a:endParaRPr>
          </a:p>
          <a:p>
            <a:pPr>
              <a:spcBef>
                <a:spcPts val="1200"/>
              </a:spcBef>
            </a:pPr>
            <a:r>
              <a:rPr lang="en-US" altLang="zh-CN" dirty="0" smtClean="0">
                <a:solidFill>
                  <a:srgbClr val="FF0000"/>
                </a:solidFill>
              </a:rPr>
              <a:t>ARP </a:t>
            </a:r>
            <a:r>
              <a:rPr lang="zh-CN" altLang="en-US" dirty="0" smtClean="0">
                <a:solidFill>
                  <a:srgbClr val="FF0000"/>
                </a:solidFill>
              </a:rPr>
              <a:t>分组</a:t>
            </a:r>
            <a:r>
              <a:rPr lang="zh-CN" altLang="en-US" dirty="0">
                <a:solidFill>
                  <a:srgbClr val="FF0000"/>
                </a:solidFill>
              </a:rPr>
              <a:t>封装在物理网络的帧中</a:t>
            </a:r>
            <a:r>
              <a:rPr lang="zh-CN" altLang="en-US" dirty="0" smtClean="0">
                <a:solidFill>
                  <a:srgbClr val="FF0000"/>
                </a:solidFill>
              </a:rPr>
              <a:t>传输。</a:t>
            </a:r>
            <a:endParaRPr lang="zh-CN" altLang="en-US" sz="3200" dirty="0">
              <a:solidFill>
                <a:srgbClr val="FF0000"/>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41" name="Rectangle 105"/>
          <p:cNvSpPr>
            <a:spLocks noChangeArrowheads="1"/>
          </p:cNvSpPr>
          <p:nvPr/>
        </p:nvSpPr>
        <p:spPr bwMode="auto">
          <a:xfrm>
            <a:off x="-15552" y="0"/>
            <a:ext cx="9921552" cy="350043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219230" name="Group 94"/>
          <p:cNvGrpSpPr/>
          <p:nvPr/>
        </p:nvGrpSpPr>
        <p:grpSpPr bwMode="auto">
          <a:xfrm>
            <a:off x="3996723" y="4794251"/>
            <a:ext cx="1723231" cy="409575"/>
            <a:chOff x="249" y="663"/>
            <a:chExt cx="1002" cy="258"/>
          </a:xfrm>
          <a:solidFill>
            <a:srgbClr val="FF99FF"/>
          </a:solidFill>
        </p:grpSpPr>
        <p:sp>
          <p:nvSpPr>
            <p:cNvPr id="219231" name="AutoShape 95"/>
            <p:cNvSpPr>
              <a:spLocks noChangeArrowheads="1"/>
            </p:cNvSpPr>
            <p:nvPr/>
          </p:nvSpPr>
          <p:spPr bwMode="auto">
            <a:xfrm flipH="1">
              <a:off x="249" y="709"/>
              <a:ext cx="138" cy="139"/>
            </a:xfrm>
            <a:prstGeom prst="rightArrow">
              <a:avLst>
                <a:gd name="adj1" fmla="val 50000"/>
                <a:gd name="adj2" fmla="val 25000"/>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9232" name="Text Box 96"/>
            <p:cNvSpPr txBox="1">
              <a:spLocks noChangeArrowheads="1"/>
            </p:cNvSpPr>
            <p:nvPr/>
          </p:nvSpPr>
          <p:spPr bwMode="auto">
            <a:xfrm flipH="1">
              <a:off x="386" y="663"/>
              <a:ext cx="865" cy="258"/>
            </a:xfrm>
            <a:prstGeom prst="rect">
              <a:avLst/>
            </a:prstGeom>
            <a:grpFill/>
            <a:ln w="12700">
              <a:solidFill>
                <a:schemeClr val="tx1"/>
              </a:solidFill>
              <a:miter lim="800000"/>
            </a:ln>
            <a:effectLst>
              <a:outerShdw dist="35921" dir="2700000" algn="ctr" rotWithShape="0">
                <a:schemeClr val="bg2"/>
              </a:outerShdw>
            </a:effectLst>
          </p:spPr>
          <p:txBody>
            <a:bodyPr>
              <a:spAutoFit/>
            </a:bodyPr>
            <a:lstStyle/>
            <a:p>
              <a:r>
                <a:rPr kumimoji="1" lang="en-US" altLang="zh-CN" sz="2000" b="1">
                  <a:solidFill>
                    <a:srgbClr val="0000CC"/>
                  </a:solidFill>
                  <a:latin typeface="+mn-lt"/>
                  <a:ea typeface="黑体" panose="02010609060101010101" pitchFamily="2" charset="-122"/>
                </a:rPr>
                <a:t>ARP </a:t>
              </a:r>
              <a:r>
                <a:rPr kumimoji="1" lang="zh-CN" altLang="en-US" sz="2000" b="1">
                  <a:solidFill>
                    <a:srgbClr val="0000CC"/>
                  </a:solidFill>
                  <a:latin typeface="+mn-lt"/>
                  <a:ea typeface="黑体" panose="02010609060101010101" pitchFamily="2" charset="-122"/>
                </a:rPr>
                <a:t>响应</a:t>
              </a:r>
              <a:endParaRPr kumimoji="1" lang="zh-CN" altLang="en-US" sz="2000" b="1">
                <a:solidFill>
                  <a:srgbClr val="0000CC"/>
                </a:solidFill>
                <a:latin typeface="+mn-lt"/>
                <a:ea typeface="黑体" panose="02010609060101010101" pitchFamily="2" charset="-122"/>
              </a:endParaRPr>
            </a:p>
          </p:txBody>
        </p:sp>
      </p:grpSp>
      <p:sp>
        <p:nvSpPr>
          <p:cNvPr id="219143" name="Line 7"/>
          <p:cNvSpPr>
            <a:spLocks noChangeShapeType="1"/>
          </p:cNvSpPr>
          <p:nvPr/>
        </p:nvSpPr>
        <p:spPr bwMode="auto">
          <a:xfrm rot="5400000">
            <a:off x="2079921" y="2311401"/>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144" name="Line 8"/>
          <p:cNvSpPr>
            <a:spLocks noChangeShapeType="1"/>
          </p:cNvSpPr>
          <p:nvPr/>
        </p:nvSpPr>
        <p:spPr bwMode="auto">
          <a:xfrm rot="5400000">
            <a:off x="4263263" y="2302669"/>
            <a:ext cx="588962"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145" name="Line 9"/>
          <p:cNvSpPr>
            <a:spLocks noChangeShapeType="1"/>
          </p:cNvSpPr>
          <p:nvPr/>
        </p:nvSpPr>
        <p:spPr bwMode="auto">
          <a:xfrm rot="5400000">
            <a:off x="6140350" y="2311401"/>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146" name="Line 10"/>
          <p:cNvSpPr>
            <a:spLocks noChangeShapeType="1"/>
          </p:cNvSpPr>
          <p:nvPr/>
        </p:nvSpPr>
        <p:spPr bwMode="auto">
          <a:xfrm rot="5400000">
            <a:off x="8353721" y="2311401"/>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147" name="Line 11"/>
          <p:cNvSpPr>
            <a:spLocks noChangeShapeType="1"/>
          </p:cNvSpPr>
          <p:nvPr/>
        </p:nvSpPr>
        <p:spPr bwMode="auto">
          <a:xfrm rot="5400000">
            <a:off x="662813" y="2311401"/>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219148" name="Picture 1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1333" y="2459038"/>
            <a:ext cx="545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149" name="Picture 1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96336" y="2459038"/>
            <a:ext cx="543454"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150" name="Picture 1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58871" y="2459038"/>
            <a:ext cx="54517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151" name="Picture 1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387721" y="2459038"/>
            <a:ext cx="54517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9152" name="Line 16"/>
          <p:cNvSpPr>
            <a:spLocks noChangeShapeType="1"/>
          </p:cNvSpPr>
          <p:nvPr/>
        </p:nvSpPr>
        <p:spPr bwMode="auto">
          <a:xfrm>
            <a:off x="131001" y="2017714"/>
            <a:ext cx="9298914" cy="20637"/>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153" name="Text Box 17"/>
          <p:cNvSpPr txBox="1">
            <a:spLocks noChangeArrowheads="1"/>
          </p:cNvSpPr>
          <p:nvPr/>
        </p:nvSpPr>
        <p:spPr bwMode="auto">
          <a:xfrm>
            <a:off x="2588583" y="2528889"/>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a:t>
            </a:r>
            <a:endParaRPr kumimoji="1" lang="en-US" altLang="zh-CN" sz="2000" b="1">
              <a:solidFill>
                <a:srgbClr val="0000CC"/>
              </a:solidFill>
              <a:latin typeface="+mn-lt"/>
              <a:ea typeface="黑体" panose="02010609060101010101" pitchFamily="2" charset="-122"/>
            </a:endParaRPr>
          </a:p>
        </p:txBody>
      </p:sp>
      <p:sp>
        <p:nvSpPr>
          <p:cNvPr id="219154" name="Text Box 18"/>
          <p:cNvSpPr txBox="1">
            <a:spLocks noChangeArrowheads="1"/>
          </p:cNvSpPr>
          <p:nvPr/>
        </p:nvSpPr>
        <p:spPr bwMode="auto">
          <a:xfrm>
            <a:off x="4743482" y="2405064"/>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Y</a:t>
            </a:r>
            <a:endParaRPr kumimoji="1" lang="en-US" altLang="zh-CN" sz="2000" b="1">
              <a:solidFill>
                <a:srgbClr val="0000CC"/>
              </a:solidFill>
              <a:latin typeface="+mn-lt"/>
              <a:ea typeface="黑体" panose="02010609060101010101" pitchFamily="2" charset="-122"/>
            </a:endParaRPr>
          </a:p>
        </p:txBody>
      </p:sp>
      <p:sp>
        <p:nvSpPr>
          <p:cNvPr id="219155" name="Text Box 19"/>
          <p:cNvSpPr txBox="1">
            <a:spLocks noChangeArrowheads="1"/>
          </p:cNvSpPr>
          <p:nvPr/>
        </p:nvSpPr>
        <p:spPr bwMode="auto">
          <a:xfrm>
            <a:off x="1150837" y="2405064"/>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X</a:t>
            </a:r>
            <a:endParaRPr kumimoji="1" lang="en-US" altLang="zh-CN" sz="2000" b="1">
              <a:solidFill>
                <a:srgbClr val="0000CC"/>
              </a:solidFill>
              <a:latin typeface="+mn-lt"/>
              <a:ea typeface="黑体" panose="02010609060101010101" pitchFamily="2" charset="-122"/>
            </a:endParaRPr>
          </a:p>
        </p:txBody>
      </p:sp>
      <p:sp>
        <p:nvSpPr>
          <p:cNvPr id="219156" name="Text Box 20"/>
          <p:cNvSpPr txBox="1">
            <a:spLocks noChangeArrowheads="1"/>
          </p:cNvSpPr>
          <p:nvPr/>
        </p:nvSpPr>
        <p:spPr bwMode="auto">
          <a:xfrm>
            <a:off x="6628374" y="2528889"/>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B</a:t>
            </a:r>
            <a:endParaRPr kumimoji="1" lang="en-US" altLang="zh-CN" sz="2000" b="1">
              <a:solidFill>
                <a:srgbClr val="0000CC"/>
              </a:solidFill>
              <a:latin typeface="+mn-lt"/>
              <a:ea typeface="黑体" panose="02010609060101010101" pitchFamily="2" charset="-122"/>
            </a:endParaRPr>
          </a:p>
        </p:txBody>
      </p:sp>
      <p:sp>
        <p:nvSpPr>
          <p:cNvPr id="219157" name="Text Box 21"/>
          <p:cNvSpPr txBox="1">
            <a:spLocks noChangeArrowheads="1"/>
          </p:cNvSpPr>
          <p:nvPr/>
        </p:nvSpPr>
        <p:spPr bwMode="auto">
          <a:xfrm>
            <a:off x="8848624" y="2405064"/>
            <a:ext cx="3417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Z</a:t>
            </a:r>
            <a:endParaRPr kumimoji="1" lang="en-US" altLang="zh-CN" sz="2000" b="1">
              <a:solidFill>
                <a:srgbClr val="0000CC"/>
              </a:solidFill>
              <a:latin typeface="+mn-lt"/>
              <a:ea typeface="黑体" panose="02010609060101010101" pitchFamily="2" charset="-122"/>
            </a:endParaRPr>
          </a:p>
        </p:txBody>
      </p:sp>
      <p:sp>
        <p:nvSpPr>
          <p:cNvPr id="219181" name="Text Box 45"/>
          <p:cNvSpPr txBox="1">
            <a:spLocks noChangeArrowheads="1"/>
          </p:cNvSpPr>
          <p:nvPr/>
        </p:nvSpPr>
        <p:spPr bwMode="auto">
          <a:xfrm>
            <a:off x="961035" y="3789364"/>
            <a:ext cx="2494209" cy="757130"/>
          </a:xfrm>
          <a:prstGeom prst="rect">
            <a:avLst/>
          </a:prstGeom>
          <a:solidFill>
            <a:srgbClr val="66FFFF"/>
          </a:solidFill>
          <a:ln w="9525">
            <a:solidFill>
              <a:schemeClr val="tx2"/>
            </a:solidFill>
            <a:miter lim="800000"/>
          </a:ln>
          <a:effectLst/>
        </p:spPr>
        <p:txBody>
          <a:bodyPr wrap="none">
            <a:spAutoFit/>
          </a:bodyPr>
          <a:lstStyle/>
          <a:p>
            <a:pPr algn="ctr">
              <a:lnSpc>
                <a:spcPct val="90000"/>
              </a:lnSpc>
            </a:pPr>
            <a:r>
              <a:rPr kumimoji="1" lang="zh-CN" altLang="en-US" sz="2400" b="1" dirty="0">
                <a:solidFill>
                  <a:srgbClr val="0000CC"/>
                </a:solidFill>
                <a:latin typeface="+mn-lt"/>
                <a:ea typeface="黑体" panose="02010609060101010101" pitchFamily="2" charset="-122"/>
              </a:rPr>
              <a:t>主机 </a:t>
            </a:r>
            <a:r>
              <a:rPr kumimoji="1" lang="en-US" altLang="zh-CN" sz="2400" b="1" dirty="0">
                <a:solidFill>
                  <a:srgbClr val="0000CC"/>
                </a:solidFill>
                <a:latin typeface="+mn-lt"/>
                <a:ea typeface="黑体" panose="02010609060101010101" pitchFamily="2" charset="-122"/>
              </a:rPr>
              <a:t>B </a:t>
            </a:r>
            <a:r>
              <a:rPr kumimoji="1" lang="zh-CN" altLang="en-US" sz="2400" b="1" dirty="0">
                <a:solidFill>
                  <a:srgbClr val="0000CC"/>
                </a:solidFill>
                <a:latin typeface="+mn-lt"/>
                <a:ea typeface="黑体" panose="02010609060101010101" pitchFamily="2" charset="-122"/>
              </a:rPr>
              <a:t>向 </a:t>
            </a:r>
            <a:r>
              <a:rPr kumimoji="1" lang="en-US" altLang="zh-CN" sz="2400" b="1" dirty="0">
                <a:solidFill>
                  <a:srgbClr val="0000CC"/>
                </a:solidFill>
                <a:latin typeface="+mn-lt"/>
                <a:ea typeface="黑体" panose="02010609060101010101" pitchFamily="2" charset="-122"/>
              </a:rPr>
              <a:t>A </a:t>
            </a:r>
            <a:r>
              <a:rPr kumimoji="1" lang="zh-CN" altLang="en-US" sz="2400" b="1" dirty="0">
                <a:solidFill>
                  <a:srgbClr val="C00000"/>
                </a:solidFill>
                <a:latin typeface="+mn-lt"/>
                <a:ea typeface="黑体" panose="02010609060101010101" pitchFamily="2" charset="-122"/>
              </a:rPr>
              <a:t>发送</a:t>
            </a:r>
            <a:endParaRPr kumimoji="1" lang="zh-CN" altLang="en-US" sz="2400" b="1" dirty="0">
              <a:solidFill>
                <a:srgbClr val="C00000"/>
              </a:solidFill>
              <a:latin typeface="+mn-lt"/>
              <a:ea typeface="黑体" panose="02010609060101010101" pitchFamily="2" charset="-122"/>
            </a:endParaRPr>
          </a:p>
          <a:p>
            <a:pPr algn="ctr">
              <a:lnSpc>
                <a:spcPct val="90000"/>
              </a:lnSpc>
            </a:pPr>
            <a:r>
              <a:rPr kumimoji="1" lang="en-US" altLang="zh-CN" sz="2400" b="1" dirty="0">
                <a:solidFill>
                  <a:srgbClr val="C00000"/>
                </a:solidFill>
                <a:latin typeface="+mn-lt"/>
                <a:ea typeface="黑体" panose="02010609060101010101" pitchFamily="2" charset="-122"/>
              </a:rPr>
              <a:t>ARP </a:t>
            </a:r>
            <a:r>
              <a:rPr kumimoji="1" lang="zh-CN" altLang="en-US" sz="2400" b="1" dirty="0">
                <a:solidFill>
                  <a:srgbClr val="C00000"/>
                </a:solidFill>
                <a:latin typeface="+mn-lt"/>
                <a:ea typeface="黑体" panose="02010609060101010101" pitchFamily="2" charset="-122"/>
              </a:rPr>
              <a:t>响应分组 </a:t>
            </a:r>
            <a:endParaRPr kumimoji="1" lang="zh-CN" altLang="en-US" sz="2400" b="1" dirty="0">
              <a:solidFill>
                <a:srgbClr val="C00000"/>
              </a:solidFill>
              <a:latin typeface="+mn-lt"/>
              <a:ea typeface="黑体" panose="02010609060101010101" pitchFamily="2" charset="-122"/>
            </a:endParaRPr>
          </a:p>
        </p:txBody>
      </p:sp>
      <p:sp>
        <p:nvSpPr>
          <p:cNvPr id="219182" name="Text Box 46"/>
          <p:cNvSpPr txBox="1">
            <a:spLocks noChangeArrowheads="1"/>
          </p:cNvSpPr>
          <p:nvPr/>
        </p:nvSpPr>
        <p:spPr bwMode="auto">
          <a:xfrm>
            <a:off x="468228" y="219076"/>
            <a:ext cx="2410853" cy="757130"/>
          </a:xfrm>
          <a:prstGeom prst="rect">
            <a:avLst/>
          </a:prstGeom>
          <a:solidFill>
            <a:srgbClr val="66FFFF"/>
          </a:solidFill>
          <a:ln w="9525">
            <a:solidFill>
              <a:schemeClr val="tx2"/>
            </a:solidFill>
            <a:miter lim="800000"/>
          </a:ln>
          <a:effectLst/>
        </p:spPr>
        <p:txBody>
          <a:bodyPr wrap="none">
            <a:spAutoFit/>
          </a:bodyPr>
          <a:lstStyle/>
          <a:p>
            <a:pPr algn="ctr">
              <a:lnSpc>
                <a:spcPct val="90000"/>
              </a:lnSpc>
            </a:pPr>
            <a:r>
              <a:rPr kumimoji="1" lang="zh-CN" altLang="en-US" sz="2400" b="1" dirty="0">
                <a:solidFill>
                  <a:srgbClr val="0000CC"/>
                </a:solidFill>
                <a:latin typeface="+mn-lt"/>
                <a:ea typeface="黑体" panose="02010609060101010101" pitchFamily="2" charset="-122"/>
              </a:rPr>
              <a:t>主机 </a:t>
            </a:r>
            <a:r>
              <a:rPr kumimoji="1" lang="en-US" altLang="zh-CN" sz="2400" b="1" dirty="0">
                <a:solidFill>
                  <a:srgbClr val="0000CC"/>
                </a:solidFill>
                <a:latin typeface="+mn-lt"/>
                <a:ea typeface="黑体" panose="02010609060101010101" pitchFamily="2" charset="-122"/>
              </a:rPr>
              <a:t>A </a:t>
            </a:r>
            <a:r>
              <a:rPr kumimoji="1" lang="zh-CN" altLang="en-US" sz="2400" b="1" dirty="0">
                <a:solidFill>
                  <a:srgbClr val="C00000"/>
                </a:solidFill>
                <a:latin typeface="+mn-lt"/>
                <a:ea typeface="黑体" panose="02010609060101010101" pitchFamily="2" charset="-122"/>
              </a:rPr>
              <a:t>广播发送</a:t>
            </a:r>
            <a:endParaRPr kumimoji="1" lang="zh-CN" altLang="en-US" sz="2400" b="1" dirty="0">
              <a:solidFill>
                <a:srgbClr val="C00000"/>
              </a:solidFill>
              <a:latin typeface="+mn-lt"/>
              <a:ea typeface="黑体" panose="02010609060101010101" pitchFamily="2" charset="-122"/>
            </a:endParaRPr>
          </a:p>
          <a:p>
            <a:pPr algn="ctr">
              <a:lnSpc>
                <a:spcPct val="90000"/>
              </a:lnSpc>
            </a:pPr>
            <a:r>
              <a:rPr kumimoji="1" lang="en-US" altLang="zh-CN" sz="2400" b="1" dirty="0">
                <a:solidFill>
                  <a:srgbClr val="C00000"/>
                </a:solidFill>
                <a:latin typeface="+mn-lt"/>
                <a:ea typeface="黑体" panose="02010609060101010101" pitchFamily="2" charset="-122"/>
              </a:rPr>
              <a:t>ARP </a:t>
            </a:r>
            <a:r>
              <a:rPr kumimoji="1" lang="zh-CN" altLang="en-US" sz="2400" b="1" dirty="0">
                <a:solidFill>
                  <a:srgbClr val="C00000"/>
                </a:solidFill>
                <a:latin typeface="+mn-lt"/>
                <a:ea typeface="黑体" panose="02010609060101010101" pitchFamily="2" charset="-122"/>
              </a:rPr>
              <a:t>请求分组 </a:t>
            </a:r>
            <a:endParaRPr kumimoji="1" lang="zh-CN" altLang="en-US" sz="2400" b="1" dirty="0">
              <a:solidFill>
                <a:srgbClr val="C00000"/>
              </a:solidFill>
              <a:latin typeface="+mn-lt"/>
              <a:ea typeface="黑体" panose="02010609060101010101" pitchFamily="2" charset="-122"/>
            </a:endParaRPr>
          </a:p>
        </p:txBody>
      </p:sp>
      <p:sp>
        <p:nvSpPr>
          <p:cNvPr id="219184" name="Text Box 48"/>
          <p:cNvSpPr txBox="1">
            <a:spLocks noChangeArrowheads="1"/>
          </p:cNvSpPr>
          <p:nvPr/>
        </p:nvSpPr>
        <p:spPr bwMode="auto">
          <a:xfrm>
            <a:off x="2882667" y="1473201"/>
            <a:ext cx="1310167" cy="400110"/>
          </a:xfrm>
          <a:prstGeom prst="rect">
            <a:avLst/>
          </a:prstGeom>
          <a:solidFill>
            <a:srgbClr val="FF99FF"/>
          </a:solidFill>
          <a:ln w="12700">
            <a:solidFill>
              <a:schemeClr val="tx1"/>
            </a:solidFill>
            <a:miter lim="800000"/>
          </a:ln>
          <a:effectLst>
            <a:outerShdw dist="35921" dir="2700000" algn="ctr" rotWithShape="0">
              <a:schemeClr val="bg2"/>
            </a:outerShdw>
          </a:effectLst>
        </p:spPr>
        <p:txBody>
          <a:bodyPr wrap="none">
            <a:spAutoFit/>
          </a:bodyPr>
          <a:lstStyle/>
          <a:p>
            <a:r>
              <a:rPr kumimoji="1" lang="en-US" altLang="zh-CN" sz="2000" b="1">
                <a:solidFill>
                  <a:srgbClr val="0000CC"/>
                </a:solidFill>
                <a:latin typeface="+mn-lt"/>
                <a:ea typeface="黑体" panose="02010609060101010101" pitchFamily="2" charset="-122"/>
              </a:rPr>
              <a:t>ARP </a:t>
            </a:r>
            <a:r>
              <a:rPr kumimoji="1" lang="zh-CN" altLang="en-US" sz="2000" b="1">
                <a:solidFill>
                  <a:srgbClr val="0000CC"/>
                </a:solidFill>
                <a:latin typeface="+mn-lt"/>
                <a:ea typeface="黑体" panose="02010609060101010101" pitchFamily="2" charset="-122"/>
              </a:rPr>
              <a:t>请求</a:t>
            </a:r>
            <a:endParaRPr kumimoji="1" lang="zh-CN" altLang="en-US" sz="2000" b="1">
              <a:solidFill>
                <a:srgbClr val="0000CC"/>
              </a:solidFill>
              <a:latin typeface="+mn-lt"/>
              <a:ea typeface="黑体" panose="02010609060101010101" pitchFamily="2" charset="-122"/>
            </a:endParaRPr>
          </a:p>
        </p:txBody>
      </p:sp>
      <p:sp>
        <p:nvSpPr>
          <p:cNvPr id="219185" name="AutoShape 49"/>
          <p:cNvSpPr>
            <a:spLocks noChangeArrowheads="1"/>
          </p:cNvSpPr>
          <p:nvPr/>
        </p:nvSpPr>
        <p:spPr bwMode="auto">
          <a:xfrm>
            <a:off x="4301496" y="1570039"/>
            <a:ext cx="235611" cy="204787"/>
          </a:xfrm>
          <a:prstGeom prst="rightArrow">
            <a:avLst>
              <a:gd name="adj1" fmla="val 50000"/>
              <a:gd name="adj2" fmla="val 26550"/>
            </a:avLst>
          </a:prstGeom>
          <a:solidFill>
            <a:srgbClr val="FF99FF"/>
          </a:solidFill>
          <a:ln w="9525">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219186" name="Text Box 50"/>
          <p:cNvSpPr txBox="1">
            <a:spLocks noChangeArrowheads="1"/>
          </p:cNvSpPr>
          <p:nvPr/>
        </p:nvSpPr>
        <p:spPr bwMode="auto">
          <a:xfrm>
            <a:off x="4967055" y="1473201"/>
            <a:ext cx="1310167" cy="400110"/>
          </a:xfrm>
          <a:prstGeom prst="rect">
            <a:avLst/>
          </a:prstGeom>
          <a:solidFill>
            <a:srgbClr val="FF99FF"/>
          </a:solidFill>
          <a:ln w="12700">
            <a:solidFill>
              <a:schemeClr val="tx1"/>
            </a:solidFill>
            <a:miter lim="800000"/>
          </a:ln>
          <a:effectLst>
            <a:outerShdw dist="35921" dir="2700000" algn="ctr" rotWithShape="0">
              <a:schemeClr val="bg2"/>
            </a:outerShdw>
          </a:effectLst>
        </p:spPr>
        <p:txBody>
          <a:bodyPr wrap="none">
            <a:spAutoFit/>
          </a:bodyPr>
          <a:lstStyle/>
          <a:p>
            <a:r>
              <a:rPr kumimoji="1" lang="en-US" altLang="zh-CN" sz="2000" b="1">
                <a:solidFill>
                  <a:srgbClr val="0000CC"/>
                </a:solidFill>
                <a:latin typeface="+mn-lt"/>
                <a:ea typeface="黑体" panose="02010609060101010101" pitchFamily="2" charset="-122"/>
              </a:rPr>
              <a:t>ARP </a:t>
            </a:r>
            <a:r>
              <a:rPr kumimoji="1" lang="zh-CN" altLang="en-US" sz="2000" b="1">
                <a:solidFill>
                  <a:srgbClr val="0000CC"/>
                </a:solidFill>
                <a:latin typeface="+mn-lt"/>
                <a:ea typeface="黑体" panose="02010609060101010101" pitchFamily="2" charset="-122"/>
              </a:rPr>
              <a:t>请求</a:t>
            </a:r>
            <a:endParaRPr kumimoji="1" lang="zh-CN" altLang="en-US" sz="2000" b="1">
              <a:solidFill>
                <a:srgbClr val="0000CC"/>
              </a:solidFill>
              <a:latin typeface="+mn-lt"/>
              <a:ea typeface="黑体" panose="02010609060101010101" pitchFamily="2" charset="-122"/>
            </a:endParaRPr>
          </a:p>
        </p:txBody>
      </p:sp>
      <p:sp>
        <p:nvSpPr>
          <p:cNvPr id="219187" name="AutoShape 51"/>
          <p:cNvSpPr>
            <a:spLocks noChangeArrowheads="1"/>
          </p:cNvSpPr>
          <p:nvPr/>
        </p:nvSpPr>
        <p:spPr bwMode="auto">
          <a:xfrm>
            <a:off x="6353206" y="1595438"/>
            <a:ext cx="235612" cy="220662"/>
          </a:xfrm>
          <a:prstGeom prst="rightArrow">
            <a:avLst>
              <a:gd name="adj1" fmla="val 50000"/>
              <a:gd name="adj2" fmla="val 25000"/>
            </a:avLst>
          </a:prstGeom>
          <a:solidFill>
            <a:srgbClr val="FF99FF"/>
          </a:solidFill>
          <a:ln w="9525">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219188" name="Text Box 52"/>
          <p:cNvSpPr txBox="1">
            <a:spLocks noChangeArrowheads="1"/>
          </p:cNvSpPr>
          <p:nvPr/>
        </p:nvSpPr>
        <p:spPr bwMode="auto">
          <a:xfrm>
            <a:off x="7010167" y="1473201"/>
            <a:ext cx="1310167" cy="400110"/>
          </a:xfrm>
          <a:prstGeom prst="rect">
            <a:avLst/>
          </a:prstGeom>
          <a:solidFill>
            <a:srgbClr val="FF99FF"/>
          </a:solidFill>
          <a:ln w="12700">
            <a:solidFill>
              <a:schemeClr val="tx1"/>
            </a:solidFill>
            <a:miter lim="800000"/>
          </a:ln>
          <a:effectLst/>
        </p:spPr>
        <p:txBody>
          <a:bodyPr wrap="none">
            <a:spAutoFit/>
          </a:bodyPr>
          <a:lstStyle/>
          <a:p>
            <a:r>
              <a:rPr kumimoji="1" lang="en-US" altLang="zh-CN" sz="2000" b="1" dirty="0">
                <a:solidFill>
                  <a:srgbClr val="0000CC"/>
                </a:solidFill>
                <a:latin typeface="+mn-lt"/>
                <a:ea typeface="黑体" panose="02010609060101010101" pitchFamily="2" charset="-122"/>
              </a:rPr>
              <a:t>ARP </a:t>
            </a:r>
            <a:r>
              <a:rPr kumimoji="1" lang="zh-CN" altLang="en-US" sz="2000" b="1" dirty="0">
                <a:solidFill>
                  <a:srgbClr val="0000CC"/>
                </a:solidFill>
                <a:latin typeface="+mn-lt"/>
                <a:ea typeface="黑体" panose="02010609060101010101" pitchFamily="2" charset="-122"/>
              </a:rPr>
              <a:t>请求</a:t>
            </a:r>
            <a:endParaRPr kumimoji="1" lang="zh-CN" altLang="en-US" sz="2000" b="1" dirty="0">
              <a:solidFill>
                <a:srgbClr val="0000CC"/>
              </a:solidFill>
              <a:latin typeface="+mn-lt"/>
              <a:ea typeface="黑体" panose="02010609060101010101" pitchFamily="2" charset="-122"/>
            </a:endParaRPr>
          </a:p>
        </p:txBody>
      </p:sp>
      <p:sp>
        <p:nvSpPr>
          <p:cNvPr id="219189" name="AutoShape 53"/>
          <p:cNvSpPr>
            <a:spLocks noChangeArrowheads="1"/>
          </p:cNvSpPr>
          <p:nvPr/>
        </p:nvSpPr>
        <p:spPr bwMode="auto">
          <a:xfrm>
            <a:off x="8418677" y="1558926"/>
            <a:ext cx="235611" cy="220663"/>
          </a:xfrm>
          <a:prstGeom prst="rightArrow">
            <a:avLst>
              <a:gd name="adj1" fmla="val 50000"/>
              <a:gd name="adj2" fmla="val 25000"/>
            </a:avLst>
          </a:prstGeom>
          <a:solidFill>
            <a:srgbClr val="FF99FF"/>
          </a:solidFill>
          <a:ln w="9525">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219229" name="Group 93"/>
          <p:cNvGrpSpPr/>
          <p:nvPr/>
        </p:nvGrpSpPr>
        <p:grpSpPr bwMode="auto">
          <a:xfrm>
            <a:off x="559229" y="1485901"/>
            <a:ext cx="1723231" cy="409575"/>
            <a:chOff x="249" y="663"/>
            <a:chExt cx="1002" cy="258"/>
          </a:xfrm>
          <a:solidFill>
            <a:srgbClr val="FF99FF"/>
          </a:solidFill>
        </p:grpSpPr>
        <p:sp>
          <p:nvSpPr>
            <p:cNvPr id="219141" name="AutoShape 5"/>
            <p:cNvSpPr>
              <a:spLocks noChangeArrowheads="1"/>
            </p:cNvSpPr>
            <p:nvPr/>
          </p:nvSpPr>
          <p:spPr bwMode="auto">
            <a:xfrm flipH="1">
              <a:off x="249" y="709"/>
              <a:ext cx="138" cy="139"/>
            </a:xfrm>
            <a:prstGeom prst="rightArrow">
              <a:avLst>
                <a:gd name="adj1" fmla="val 50000"/>
                <a:gd name="adj2" fmla="val 25000"/>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9190" name="Text Box 54"/>
            <p:cNvSpPr txBox="1">
              <a:spLocks noChangeArrowheads="1"/>
            </p:cNvSpPr>
            <p:nvPr/>
          </p:nvSpPr>
          <p:spPr bwMode="auto">
            <a:xfrm flipH="1">
              <a:off x="386" y="663"/>
              <a:ext cx="865" cy="258"/>
            </a:xfrm>
            <a:prstGeom prst="rect">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000" b="1">
                  <a:solidFill>
                    <a:srgbClr val="0000CC"/>
                  </a:solidFill>
                  <a:latin typeface="+mn-lt"/>
                  <a:ea typeface="黑体" panose="02010609060101010101" pitchFamily="2" charset="-122"/>
                </a:rPr>
                <a:t>ARP </a:t>
              </a:r>
              <a:r>
                <a:rPr kumimoji="1" lang="zh-CN" altLang="en-US" sz="2000" b="1">
                  <a:solidFill>
                    <a:srgbClr val="0000CC"/>
                  </a:solidFill>
                  <a:latin typeface="+mn-lt"/>
                  <a:ea typeface="黑体" panose="02010609060101010101" pitchFamily="2" charset="-122"/>
                </a:rPr>
                <a:t>请求</a:t>
              </a:r>
              <a:endParaRPr kumimoji="1" lang="zh-CN" altLang="en-US" sz="2000" b="1">
                <a:solidFill>
                  <a:srgbClr val="0000CC"/>
                </a:solidFill>
                <a:latin typeface="+mn-lt"/>
                <a:ea typeface="黑体" panose="02010609060101010101" pitchFamily="2" charset="-122"/>
              </a:endParaRPr>
            </a:p>
          </p:txBody>
        </p:sp>
      </p:grpSp>
      <p:sp>
        <p:nvSpPr>
          <p:cNvPr id="219191" name="Text Box 55"/>
          <p:cNvSpPr txBox="1">
            <a:spLocks noChangeArrowheads="1"/>
          </p:cNvSpPr>
          <p:nvPr/>
        </p:nvSpPr>
        <p:spPr bwMode="auto">
          <a:xfrm>
            <a:off x="2413165" y="2241551"/>
            <a:ext cx="12522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209.0.0.5</a:t>
            </a:r>
            <a:endParaRPr kumimoji="1" lang="en-US" altLang="zh-CN" sz="2000" b="1">
              <a:solidFill>
                <a:srgbClr val="0000CC"/>
              </a:solidFill>
              <a:latin typeface="+mn-lt"/>
              <a:ea typeface="黑体" panose="02010609060101010101" pitchFamily="2" charset="-122"/>
            </a:endParaRPr>
          </a:p>
        </p:txBody>
      </p:sp>
      <p:sp>
        <p:nvSpPr>
          <p:cNvPr id="219192" name="Text Box 56"/>
          <p:cNvSpPr txBox="1">
            <a:spLocks noChangeArrowheads="1"/>
          </p:cNvSpPr>
          <p:nvPr/>
        </p:nvSpPr>
        <p:spPr bwMode="auto">
          <a:xfrm>
            <a:off x="6391042" y="2135189"/>
            <a:ext cx="12522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209.0.0.6</a:t>
            </a:r>
            <a:endParaRPr kumimoji="1" lang="en-US" altLang="zh-CN" sz="2000" b="1">
              <a:solidFill>
                <a:srgbClr val="0000CC"/>
              </a:solidFill>
              <a:latin typeface="+mn-lt"/>
              <a:ea typeface="黑体" panose="02010609060101010101" pitchFamily="2" charset="-122"/>
            </a:endParaRPr>
          </a:p>
        </p:txBody>
      </p:sp>
      <p:sp>
        <p:nvSpPr>
          <p:cNvPr id="219193" name="Text Box 57"/>
          <p:cNvSpPr txBox="1">
            <a:spLocks noChangeArrowheads="1"/>
          </p:cNvSpPr>
          <p:nvPr/>
        </p:nvSpPr>
        <p:spPr bwMode="auto">
          <a:xfrm>
            <a:off x="1183512" y="2960689"/>
            <a:ext cx="24368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00-00-C0-15-AD-18</a:t>
            </a:r>
            <a:endParaRPr kumimoji="1" lang="en-US" altLang="zh-CN" sz="2000" b="1">
              <a:solidFill>
                <a:srgbClr val="0000CC"/>
              </a:solidFill>
              <a:latin typeface="+mn-lt"/>
              <a:ea typeface="黑体" panose="02010609060101010101" pitchFamily="2" charset="-122"/>
            </a:endParaRPr>
          </a:p>
        </p:txBody>
      </p:sp>
      <p:sp>
        <p:nvSpPr>
          <p:cNvPr id="219194" name="Text Box 58"/>
          <p:cNvSpPr txBox="1">
            <a:spLocks noChangeArrowheads="1"/>
          </p:cNvSpPr>
          <p:nvPr/>
        </p:nvSpPr>
        <p:spPr bwMode="auto">
          <a:xfrm>
            <a:off x="5093950" y="6237289"/>
            <a:ext cx="24657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08-00-2B-00-EE-0A</a:t>
            </a:r>
            <a:endParaRPr kumimoji="1" lang="en-US" altLang="zh-CN" sz="2000" b="1">
              <a:solidFill>
                <a:srgbClr val="0000CC"/>
              </a:solidFill>
              <a:latin typeface="+mn-lt"/>
              <a:ea typeface="黑体" panose="02010609060101010101" pitchFamily="2" charset="-122"/>
            </a:endParaRPr>
          </a:p>
        </p:txBody>
      </p:sp>
      <p:sp>
        <p:nvSpPr>
          <p:cNvPr id="219195" name="AutoShape 59"/>
          <p:cNvSpPr>
            <a:spLocks noChangeArrowheads="1"/>
          </p:cNvSpPr>
          <p:nvPr/>
        </p:nvSpPr>
        <p:spPr bwMode="auto">
          <a:xfrm>
            <a:off x="3434722" y="592139"/>
            <a:ext cx="6104890" cy="661987"/>
          </a:xfrm>
          <a:prstGeom prst="wedgeRoundRectCallout">
            <a:avLst>
              <a:gd name="adj1" fmla="val -51181"/>
              <a:gd name="adj2" fmla="val 85972"/>
              <a:gd name="adj3" fmla="val 16667"/>
            </a:avLst>
          </a:prstGeom>
          <a:solidFill>
            <a:srgbClr val="FF99FF"/>
          </a:solidFill>
          <a:ln w="9525">
            <a:solidFill>
              <a:schemeClr val="tx1"/>
            </a:solidFill>
            <a:miter lim="800000"/>
          </a:ln>
          <a:effectLst/>
        </p:spPr>
        <p:txBody>
          <a:bodyPr/>
          <a:lstStyle/>
          <a:p>
            <a:pPr algn="ctr"/>
            <a:endParaRPr kumimoji="1" lang="zh-CN" altLang="zh-CN" sz="2000" b="1">
              <a:solidFill>
                <a:srgbClr val="0000CC"/>
              </a:solidFill>
              <a:latin typeface="+mn-lt"/>
              <a:ea typeface="黑体" panose="02010609060101010101" pitchFamily="2" charset="-122"/>
            </a:endParaRPr>
          </a:p>
        </p:txBody>
      </p:sp>
      <p:sp>
        <p:nvSpPr>
          <p:cNvPr id="219196" name="Text Box 60"/>
          <p:cNvSpPr txBox="1">
            <a:spLocks noChangeArrowheads="1"/>
          </p:cNvSpPr>
          <p:nvPr/>
        </p:nvSpPr>
        <p:spPr bwMode="auto">
          <a:xfrm>
            <a:off x="3512111" y="558801"/>
            <a:ext cx="588494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我是 </a:t>
            </a:r>
            <a:r>
              <a:rPr kumimoji="1" lang="en-US" altLang="zh-CN" sz="2000" b="1">
                <a:solidFill>
                  <a:srgbClr val="0000CC"/>
                </a:solidFill>
                <a:latin typeface="+mn-lt"/>
                <a:ea typeface="黑体" panose="02010609060101010101" pitchFamily="2" charset="-122"/>
              </a:rPr>
              <a:t>209.0.0.5</a:t>
            </a:r>
            <a:r>
              <a:rPr kumimoji="1" lang="zh-CN" altLang="en-US" sz="2000" b="1">
                <a:solidFill>
                  <a:srgbClr val="0000CC"/>
                </a:solidFill>
                <a:latin typeface="+mn-lt"/>
                <a:ea typeface="黑体" panose="02010609060101010101" pitchFamily="2" charset="-122"/>
              </a:rPr>
              <a:t>，硬件地址是 </a:t>
            </a:r>
            <a:r>
              <a:rPr kumimoji="1" lang="en-US" altLang="zh-CN" sz="2000" b="1">
                <a:solidFill>
                  <a:srgbClr val="0000CC"/>
                </a:solidFill>
                <a:latin typeface="+mn-lt"/>
                <a:ea typeface="黑体" panose="02010609060101010101" pitchFamily="2" charset="-122"/>
              </a:rPr>
              <a:t>00-00-C0-15-AD-18</a:t>
            </a:r>
            <a:endParaRPr kumimoji="1" lang="en-US" altLang="zh-CN"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我想知道主机 </a:t>
            </a:r>
            <a:r>
              <a:rPr kumimoji="1" lang="en-US" altLang="zh-CN" sz="2000" b="1">
                <a:solidFill>
                  <a:srgbClr val="0000CC"/>
                </a:solidFill>
                <a:latin typeface="+mn-lt"/>
                <a:ea typeface="黑体" panose="02010609060101010101" pitchFamily="2" charset="-122"/>
              </a:rPr>
              <a:t>209.0.0.6 </a:t>
            </a:r>
            <a:r>
              <a:rPr kumimoji="1" lang="zh-CN" altLang="en-US" sz="2000" b="1">
                <a:solidFill>
                  <a:srgbClr val="0000CC"/>
                </a:solidFill>
                <a:latin typeface="+mn-lt"/>
                <a:ea typeface="黑体" panose="02010609060101010101" pitchFamily="2" charset="-122"/>
              </a:rPr>
              <a:t>的硬件地址</a:t>
            </a:r>
            <a:endParaRPr kumimoji="1" lang="zh-CN" altLang="en-US" sz="2000" b="1">
              <a:solidFill>
                <a:srgbClr val="0000CC"/>
              </a:solidFill>
              <a:latin typeface="+mn-lt"/>
              <a:ea typeface="黑体" panose="02010609060101010101" pitchFamily="2" charset="-122"/>
            </a:endParaRPr>
          </a:p>
        </p:txBody>
      </p:sp>
      <p:sp>
        <p:nvSpPr>
          <p:cNvPr id="219197" name="AutoShape 61"/>
          <p:cNvSpPr>
            <a:spLocks noChangeArrowheads="1"/>
          </p:cNvSpPr>
          <p:nvPr/>
        </p:nvSpPr>
        <p:spPr bwMode="auto">
          <a:xfrm>
            <a:off x="5248731" y="3933826"/>
            <a:ext cx="4216929" cy="727075"/>
          </a:xfrm>
          <a:prstGeom prst="wedgeRoundRectCallout">
            <a:avLst>
              <a:gd name="adj1" fmla="val -44574"/>
              <a:gd name="adj2" fmla="val 81657"/>
              <a:gd name="adj3" fmla="val 16667"/>
            </a:avLst>
          </a:prstGeom>
          <a:solidFill>
            <a:srgbClr val="FF99FF"/>
          </a:solidFill>
          <a:ln w="9525">
            <a:solidFill>
              <a:schemeClr val="tx1"/>
            </a:solidFill>
            <a:miter lim="800000"/>
          </a:ln>
          <a:effectLst/>
        </p:spPr>
        <p:txBody>
          <a:bodyPr/>
          <a:lstStyle/>
          <a:p>
            <a:pPr algn="ctr"/>
            <a:endParaRPr kumimoji="1" lang="zh-CN" altLang="zh-CN" sz="2000" b="1">
              <a:solidFill>
                <a:srgbClr val="0000CC"/>
              </a:solidFill>
              <a:latin typeface="+mn-lt"/>
              <a:ea typeface="黑体" panose="02010609060101010101" pitchFamily="2" charset="-122"/>
            </a:endParaRPr>
          </a:p>
        </p:txBody>
      </p:sp>
      <p:sp>
        <p:nvSpPr>
          <p:cNvPr id="219198" name="Text Box 62"/>
          <p:cNvSpPr txBox="1">
            <a:spLocks noChangeArrowheads="1"/>
          </p:cNvSpPr>
          <p:nvPr/>
        </p:nvSpPr>
        <p:spPr bwMode="auto">
          <a:xfrm>
            <a:off x="5317523" y="3933826"/>
            <a:ext cx="42220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solidFill>
                  <a:srgbClr val="0000CC"/>
                </a:solidFill>
                <a:latin typeface="+mn-lt"/>
                <a:ea typeface="黑体" panose="02010609060101010101" pitchFamily="2" charset="-122"/>
              </a:rPr>
              <a:t>我是 </a:t>
            </a:r>
            <a:r>
              <a:rPr kumimoji="1" lang="en-US" altLang="zh-CN" sz="2000" b="1">
                <a:solidFill>
                  <a:srgbClr val="0000CC"/>
                </a:solidFill>
                <a:latin typeface="+mn-lt"/>
                <a:ea typeface="黑体" panose="02010609060101010101" pitchFamily="2" charset="-122"/>
              </a:rPr>
              <a:t>209.0.0.6</a:t>
            </a:r>
            <a:endParaRPr kumimoji="1" lang="en-US" altLang="zh-CN" sz="2000" b="1">
              <a:solidFill>
                <a:srgbClr val="0000CC"/>
              </a:solidFill>
              <a:latin typeface="+mn-lt"/>
              <a:ea typeface="黑体" panose="02010609060101010101" pitchFamily="2" charset="-122"/>
            </a:endParaRPr>
          </a:p>
          <a:p>
            <a:r>
              <a:rPr kumimoji="1" lang="zh-CN" altLang="en-US" sz="2000" b="1">
                <a:solidFill>
                  <a:srgbClr val="0000CC"/>
                </a:solidFill>
                <a:latin typeface="+mn-lt"/>
                <a:ea typeface="黑体" panose="02010609060101010101" pitchFamily="2" charset="-122"/>
              </a:rPr>
              <a:t>硬件地址是 </a:t>
            </a:r>
            <a:r>
              <a:rPr kumimoji="1" lang="en-US" altLang="zh-CN" sz="2000" b="1">
                <a:solidFill>
                  <a:srgbClr val="0000CC"/>
                </a:solidFill>
                <a:latin typeface="+mn-lt"/>
                <a:ea typeface="黑体" panose="02010609060101010101" pitchFamily="2" charset="-122"/>
              </a:rPr>
              <a:t>08-00-2B-00-EE-0A</a:t>
            </a:r>
            <a:endParaRPr kumimoji="1" lang="en-US" altLang="zh-CN" sz="2000" b="1">
              <a:solidFill>
                <a:srgbClr val="0000CC"/>
              </a:solidFill>
              <a:latin typeface="+mn-lt"/>
              <a:ea typeface="黑体" panose="02010609060101010101" pitchFamily="2" charset="-122"/>
            </a:endParaRPr>
          </a:p>
        </p:txBody>
      </p:sp>
      <p:pic>
        <p:nvPicPr>
          <p:cNvPr id="219199" name="Picture 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03602" y="2459038"/>
            <a:ext cx="54517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9210" name="Line 74"/>
          <p:cNvSpPr>
            <a:spLocks noChangeShapeType="1"/>
          </p:cNvSpPr>
          <p:nvPr/>
        </p:nvSpPr>
        <p:spPr bwMode="auto">
          <a:xfrm rot="5400000">
            <a:off x="1955727" y="5621338"/>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11" name="Line 75"/>
          <p:cNvSpPr>
            <a:spLocks noChangeShapeType="1"/>
          </p:cNvSpPr>
          <p:nvPr/>
        </p:nvSpPr>
        <p:spPr bwMode="auto">
          <a:xfrm rot="5400000">
            <a:off x="4139068" y="5612607"/>
            <a:ext cx="588963"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12" name="Line 76"/>
          <p:cNvSpPr>
            <a:spLocks noChangeShapeType="1"/>
          </p:cNvSpPr>
          <p:nvPr/>
        </p:nvSpPr>
        <p:spPr bwMode="auto">
          <a:xfrm rot="5400000">
            <a:off x="6016154" y="5621338"/>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13" name="Line 77"/>
          <p:cNvSpPr>
            <a:spLocks noChangeShapeType="1"/>
          </p:cNvSpPr>
          <p:nvPr/>
        </p:nvSpPr>
        <p:spPr bwMode="auto">
          <a:xfrm rot="5400000">
            <a:off x="8229527" y="5621338"/>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14" name="Line 78"/>
          <p:cNvSpPr>
            <a:spLocks noChangeShapeType="1"/>
          </p:cNvSpPr>
          <p:nvPr/>
        </p:nvSpPr>
        <p:spPr bwMode="auto">
          <a:xfrm rot="5400000">
            <a:off x="538618" y="5621338"/>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219215" name="Picture 7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7140" y="5768975"/>
            <a:ext cx="54517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216" name="Picture 8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72141" y="5768975"/>
            <a:ext cx="543454"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217" name="Picture 8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34675" y="5768975"/>
            <a:ext cx="545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218" name="Picture 8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63525" y="5768975"/>
            <a:ext cx="545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9219" name="Line 83"/>
          <p:cNvSpPr>
            <a:spLocks noChangeShapeType="1"/>
          </p:cNvSpPr>
          <p:nvPr/>
        </p:nvSpPr>
        <p:spPr bwMode="auto">
          <a:xfrm>
            <a:off x="6806" y="5327650"/>
            <a:ext cx="9298913" cy="20638"/>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20" name="Text Box 84"/>
          <p:cNvSpPr txBox="1">
            <a:spLocks noChangeArrowheads="1"/>
          </p:cNvSpPr>
          <p:nvPr/>
        </p:nvSpPr>
        <p:spPr bwMode="auto">
          <a:xfrm>
            <a:off x="2464388" y="5838826"/>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a:t>
            </a:r>
            <a:endParaRPr kumimoji="1" lang="en-US" altLang="zh-CN" sz="2000" b="1">
              <a:solidFill>
                <a:srgbClr val="0000CC"/>
              </a:solidFill>
              <a:latin typeface="+mn-lt"/>
              <a:ea typeface="黑体" panose="02010609060101010101" pitchFamily="2" charset="-122"/>
            </a:endParaRPr>
          </a:p>
        </p:txBody>
      </p:sp>
      <p:sp>
        <p:nvSpPr>
          <p:cNvPr id="219221" name="Text Box 85"/>
          <p:cNvSpPr txBox="1">
            <a:spLocks noChangeArrowheads="1"/>
          </p:cNvSpPr>
          <p:nvPr/>
        </p:nvSpPr>
        <p:spPr bwMode="auto">
          <a:xfrm>
            <a:off x="4619287" y="5715001"/>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Y</a:t>
            </a:r>
            <a:endParaRPr kumimoji="1" lang="en-US" altLang="zh-CN" sz="2000" b="1">
              <a:solidFill>
                <a:srgbClr val="0000CC"/>
              </a:solidFill>
              <a:latin typeface="+mn-lt"/>
              <a:ea typeface="黑体" panose="02010609060101010101" pitchFamily="2" charset="-122"/>
            </a:endParaRPr>
          </a:p>
        </p:txBody>
      </p:sp>
      <p:sp>
        <p:nvSpPr>
          <p:cNvPr id="219222" name="Text Box 86"/>
          <p:cNvSpPr txBox="1">
            <a:spLocks noChangeArrowheads="1"/>
          </p:cNvSpPr>
          <p:nvPr/>
        </p:nvSpPr>
        <p:spPr bwMode="auto">
          <a:xfrm>
            <a:off x="1026642" y="5715001"/>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X</a:t>
            </a:r>
            <a:endParaRPr kumimoji="1" lang="en-US" altLang="zh-CN" sz="2000" b="1">
              <a:solidFill>
                <a:srgbClr val="0000CC"/>
              </a:solidFill>
              <a:latin typeface="+mn-lt"/>
              <a:ea typeface="黑体" panose="02010609060101010101" pitchFamily="2" charset="-122"/>
            </a:endParaRPr>
          </a:p>
        </p:txBody>
      </p:sp>
      <p:sp>
        <p:nvSpPr>
          <p:cNvPr id="219223" name="Text Box 87"/>
          <p:cNvSpPr txBox="1">
            <a:spLocks noChangeArrowheads="1"/>
          </p:cNvSpPr>
          <p:nvPr/>
        </p:nvSpPr>
        <p:spPr bwMode="auto">
          <a:xfrm>
            <a:off x="6504179" y="5838826"/>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B</a:t>
            </a:r>
            <a:endParaRPr kumimoji="1" lang="en-US" altLang="zh-CN" sz="2000" b="1">
              <a:solidFill>
                <a:srgbClr val="0000CC"/>
              </a:solidFill>
              <a:latin typeface="+mn-lt"/>
              <a:ea typeface="黑体" panose="02010609060101010101" pitchFamily="2" charset="-122"/>
            </a:endParaRPr>
          </a:p>
        </p:txBody>
      </p:sp>
      <p:sp>
        <p:nvSpPr>
          <p:cNvPr id="219224" name="Text Box 88"/>
          <p:cNvSpPr txBox="1">
            <a:spLocks noChangeArrowheads="1"/>
          </p:cNvSpPr>
          <p:nvPr/>
        </p:nvSpPr>
        <p:spPr bwMode="auto">
          <a:xfrm>
            <a:off x="8724430" y="5715001"/>
            <a:ext cx="3417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Z</a:t>
            </a:r>
            <a:endParaRPr kumimoji="1" lang="en-US" altLang="zh-CN" sz="2000" b="1">
              <a:solidFill>
                <a:srgbClr val="0000CC"/>
              </a:solidFill>
              <a:latin typeface="+mn-lt"/>
              <a:ea typeface="黑体" panose="02010609060101010101" pitchFamily="2" charset="-122"/>
            </a:endParaRPr>
          </a:p>
        </p:txBody>
      </p:sp>
      <p:sp>
        <p:nvSpPr>
          <p:cNvPr id="219225" name="Text Box 89"/>
          <p:cNvSpPr txBox="1">
            <a:spLocks noChangeArrowheads="1"/>
          </p:cNvSpPr>
          <p:nvPr/>
        </p:nvSpPr>
        <p:spPr bwMode="auto">
          <a:xfrm>
            <a:off x="2288969" y="5551489"/>
            <a:ext cx="12522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209.0.0.5</a:t>
            </a:r>
            <a:endParaRPr kumimoji="1" lang="en-US" altLang="zh-CN" sz="2000" b="1">
              <a:solidFill>
                <a:srgbClr val="0000CC"/>
              </a:solidFill>
              <a:latin typeface="+mn-lt"/>
              <a:ea typeface="黑体" panose="02010609060101010101" pitchFamily="2" charset="-122"/>
            </a:endParaRPr>
          </a:p>
        </p:txBody>
      </p:sp>
      <p:sp>
        <p:nvSpPr>
          <p:cNvPr id="219226" name="Text Box 90"/>
          <p:cNvSpPr txBox="1">
            <a:spLocks noChangeArrowheads="1"/>
          </p:cNvSpPr>
          <p:nvPr/>
        </p:nvSpPr>
        <p:spPr bwMode="auto">
          <a:xfrm>
            <a:off x="6266848" y="5445126"/>
            <a:ext cx="12522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209.0.0.6</a:t>
            </a:r>
            <a:endParaRPr kumimoji="1" lang="en-US" altLang="zh-CN" sz="2000" b="1">
              <a:solidFill>
                <a:srgbClr val="0000CC"/>
              </a:solidFill>
              <a:latin typeface="+mn-lt"/>
              <a:ea typeface="黑体" panose="02010609060101010101" pitchFamily="2" charset="-122"/>
            </a:endParaRPr>
          </a:p>
        </p:txBody>
      </p:sp>
      <p:sp>
        <p:nvSpPr>
          <p:cNvPr id="219227" name="Text Box 91"/>
          <p:cNvSpPr txBox="1">
            <a:spLocks noChangeArrowheads="1"/>
          </p:cNvSpPr>
          <p:nvPr/>
        </p:nvSpPr>
        <p:spPr bwMode="auto">
          <a:xfrm>
            <a:off x="1265694" y="6270626"/>
            <a:ext cx="24368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00-00-C0-15-AD-18</a:t>
            </a:r>
            <a:endParaRPr kumimoji="1" lang="en-US" altLang="zh-CN" sz="2000" b="1" dirty="0">
              <a:solidFill>
                <a:srgbClr val="0000CC"/>
              </a:solidFill>
              <a:latin typeface="+mn-lt"/>
              <a:ea typeface="黑体" panose="02010609060101010101" pitchFamily="2" charset="-122"/>
            </a:endParaRPr>
          </a:p>
        </p:txBody>
      </p:sp>
      <p:pic>
        <p:nvPicPr>
          <p:cNvPr id="219228" name="Picture 9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79406" y="5768975"/>
            <a:ext cx="545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9233" name="Freeform 97"/>
          <p:cNvSpPr/>
          <p:nvPr/>
        </p:nvSpPr>
        <p:spPr bwMode="auto">
          <a:xfrm>
            <a:off x="2354691" y="2095500"/>
            <a:ext cx="2105025"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C0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34" name="Freeform 98"/>
          <p:cNvSpPr/>
          <p:nvPr/>
        </p:nvSpPr>
        <p:spPr bwMode="auto">
          <a:xfrm>
            <a:off x="2352971" y="2095500"/>
            <a:ext cx="3979598"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C0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37" name="Freeform 101"/>
          <p:cNvSpPr/>
          <p:nvPr/>
        </p:nvSpPr>
        <p:spPr bwMode="auto">
          <a:xfrm>
            <a:off x="2352971" y="2095500"/>
            <a:ext cx="6320235"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C0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38" name="Freeform 102"/>
          <p:cNvSpPr/>
          <p:nvPr/>
        </p:nvSpPr>
        <p:spPr bwMode="auto">
          <a:xfrm flipH="1">
            <a:off x="872231" y="2095500"/>
            <a:ext cx="1480740"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C0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39" name="Freeform 103"/>
          <p:cNvSpPr/>
          <p:nvPr/>
        </p:nvSpPr>
        <p:spPr bwMode="auto">
          <a:xfrm flipH="1">
            <a:off x="2206419" y="5407025"/>
            <a:ext cx="3979598"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C0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4000" fill="hold" grpId="0" nodeType="clickEffect">
                                  <p:stCondLst>
                                    <p:cond delay="0"/>
                                  </p:stCondLst>
                                  <p:childTnLst>
                                    <p:anim calcmode="discrete" valueType="str">
                                      <p:cBhvr>
                                        <p:cTn id="6" dur="1000" fill="hold"/>
                                        <p:tgtEl>
                                          <p:spTgt spid="219182"/>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219233"/>
                                        </p:tgtEl>
                                        <p:attrNameLst>
                                          <p:attrName>style.visibility</p:attrName>
                                        </p:attrNameLst>
                                      </p:cBhvr>
                                      <p:to>
                                        <p:strVal val="visible"/>
                                      </p:to>
                                    </p:set>
                                    <p:animEffect transition="in" filter="wipe(left)">
                                      <p:cBhvr>
                                        <p:cTn id="10" dur="1000"/>
                                        <p:tgtEl>
                                          <p:spTgt spid="21923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19237"/>
                                        </p:tgtEl>
                                        <p:attrNameLst>
                                          <p:attrName>style.visibility</p:attrName>
                                        </p:attrNameLst>
                                      </p:cBhvr>
                                      <p:to>
                                        <p:strVal val="visible"/>
                                      </p:to>
                                    </p:set>
                                    <p:animEffect transition="in" filter="wipe(left)">
                                      <p:cBhvr>
                                        <p:cTn id="13" dur="1000"/>
                                        <p:tgtEl>
                                          <p:spTgt spid="21923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219238"/>
                                        </p:tgtEl>
                                        <p:attrNameLst>
                                          <p:attrName>style.visibility</p:attrName>
                                        </p:attrNameLst>
                                      </p:cBhvr>
                                      <p:to>
                                        <p:strVal val="visible"/>
                                      </p:to>
                                    </p:set>
                                    <p:animEffect transition="in" filter="wipe(right)">
                                      <p:cBhvr>
                                        <p:cTn id="16" dur="1000"/>
                                        <p:tgtEl>
                                          <p:spTgt spid="21923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19234"/>
                                        </p:tgtEl>
                                        <p:attrNameLst>
                                          <p:attrName>style.visibility</p:attrName>
                                        </p:attrNameLst>
                                      </p:cBhvr>
                                      <p:to>
                                        <p:strVal val="visible"/>
                                      </p:to>
                                    </p:set>
                                    <p:animEffect transition="in" filter="wipe(left)">
                                      <p:cBhvr>
                                        <p:cTn id="19" dur="1000"/>
                                        <p:tgtEl>
                                          <p:spTgt spid="219234"/>
                                        </p:tgtEl>
                                      </p:cBhvr>
                                    </p:animEffect>
                                  </p:childTnLst>
                                </p:cTn>
                              </p:par>
                            </p:childTnLst>
                          </p:cTn>
                        </p:par>
                        <p:par>
                          <p:cTn id="20" fill="hold">
                            <p:stCondLst>
                              <p:cond delay="2000"/>
                            </p:stCondLst>
                            <p:childTnLst>
                              <p:par>
                                <p:cTn id="21" presetID="35" presetClass="emph" presetSubtype="0" repeatCount="4000" fill="hold" grpId="0" nodeType="afterEffect">
                                  <p:stCondLst>
                                    <p:cond delay="500"/>
                                  </p:stCondLst>
                                  <p:childTnLst>
                                    <p:anim calcmode="discrete" valueType="str">
                                      <p:cBhvr>
                                        <p:cTn id="22" dur="1000" fill="hold"/>
                                        <p:tgtEl>
                                          <p:spTgt spid="219181"/>
                                        </p:tgtEl>
                                        <p:attrNameLst>
                                          <p:attrName>style.visibility</p:attrName>
                                        </p:attrNameLst>
                                      </p:cBhvr>
                                      <p:tavLst>
                                        <p:tav tm="0">
                                          <p:val>
                                            <p:strVal val="hidden"/>
                                          </p:val>
                                        </p:tav>
                                        <p:tav tm="50000">
                                          <p:val>
                                            <p:strVal val="visible"/>
                                          </p:val>
                                        </p:tav>
                                      </p:tavLst>
                                    </p:anim>
                                  </p:childTnLst>
                                </p:cTn>
                              </p:par>
                            </p:childTnLst>
                          </p:cTn>
                        </p:par>
                        <p:par>
                          <p:cTn id="23" fill="hold">
                            <p:stCondLst>
                              <p:cond delay="3500"/>
                            </p:stCondLst>
                            <p:childTnLst>
                              <p:par>
                                <p:cTn id="24" presetID="22" presetClass="entr" presetSubtype="2" fill="hold" grpId="0" nodeType="afterEffect">
                                  <p:stCondLst>
                                    <p:cond delay="0"/>
                                  </p:stCondLst>
                                  <p:childTnLst>
                                    <p:set>
                                      <p:cBhvr>
                                        <p:cTn id="25" dur="1" fill="hold">
                                          <p:stCondLst>
                                            <p:cond delay="0"/>
                                          </p:stCondLst>
                                        </p:cTn>
                                        <p:tgtEl>
                                          <p:spTgt spid="219239"/>
                                        </p:tgtEl>
                                        <p:attrNameLst>
                                          <p:attrName>style.visibility</p:attrName>
                                        </p:attrNameLst>
                                      </p:cBhvr>
                                      <p:to>
                                        <p:strVal val="visible"/>
                                      </p:to>
                                    </p:set>
                                    <p:animEffect transition="in" filter="wipe(right)">
                                      <p:cBhvr>
                                        <p:cTn id="26" dur="1000"/>
                                        <p:tgtEl>
                                          <p:spTgt spid="219239"/>
                                        </p:tgtEl>
                                      </p:cBhvr>
                                    </p:animEffect>
                                  </p:childTnLst>
                                </p:cTn>
                              </p:par>
                            </p:childTnLst>
                          </p:cTn>
                        </p:par>
                        <p:par>
                          <p:cTn id="27" fill="hold">
                            <p:stCondLst>
                              <p:cond delay="4500"/>
                            </p:stCondLst>
                            <p:childTnLst>
                              <p:par>
                                <p:cTn id="28" presetID="35" presetClass="emph" presetSubtype="0" repeatCount="3000" fill="hold" grpId="0" nodeType="afterEffect">
                                  <p:stCondLst>
                                    <p:cond delay="0"/>
                                  </p:stCondLst>
                                  <p:childTnLst>
                                    <p:anim calcmode="discrete" valueType="str">
                                      <p:cBhvr>
                                        <p:cTn id="29" dur="1000" fill="hold"/>
                                        <p:tgtEl>
                                          <p:spTgt spid="21919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81" grpId="0" animBg="1"/>
      <p:bldP spid="219182" grpId="0" animBg="1"/>
      <p:bldP spid="219194" grpId="0"/>
      <p:bldP spid="219233" grpId="0" animBg="1"/>
      <p:bldP spid="219234" grpId="0" animBg="1"/>
      <p:bldP spid="219237" grpId="0" animBg="1"/>
      <p:bldP spid="219238" grpId="0" animBg="1"/>
      <p:bldP spid="21923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algn="ctr"/>
            <a:r>
              <a:rPr lang="en-US" altLang="zh-CN"/>
              <a:t>ARP </a:t>
            </a:r>
            <a:r>
              <a:rPr lang="zh-CN" altLang="en-US"/>
              <a:t>高速缓存的作用</a:t>
            </a:r>
            <a:endParaRPr lang="zh-CN" altLang="en-US"/>
          </a:p>
        </p:txBody>
      </p:sp>
      <p:sp>
        <p:nvSpPr>
          <p:cNvPr id="221187" name="Rectangle 3"/>
          <p:cNvSpPr>
            <a:spLocks noGrp="1" noChangeArrowheads="1"/>
          </p:cNvSpPr>
          <p:nvPr>
            <p:ph idx="1"/>
          </p:nvPr>
        </p:nvSpPr>
        <p:spPr/>
        <p:txBody>
          <a:bodyPr/>
          <a:lstStyle/>
          <a:p>
            <a:pPr marL="342900" lvl="1" indent="-342900">
              <a:buClr>
                <a:srgbClr val="333399"/>
              </a:buClr>
              <a:buSzPct val="75000"/>
            </a:pPr>
            <a:r>
              <a:rPr lang="zh-CN" altLang="en-US" sz="3200" dirty="0">
                <a:solidFill>
                  <a:srgbClr val="FF0000"/>
                </a:solidFill>
              </a:rPr>
              <a:t>存放最近获得</a:t>
            </a:r>
            <a:r>
              <a:rPr lang="zh-CN" altLang="en-US" sz="3200" dirty="0" smtClean="0">
                <a:solidFill>
                  <a:srgbClr val="FF0000"/>
                </a:solidFill>
              </a:rPr>
              <a:t>的 </a:t>
            </a:r>
            <a:r>
              <a:rPr lang="en-US" altLang="zh-CN" sz="3200" dirty="0" smtClean="0">
                <a:solidFill>
                  <a:srgbClr val="FF0000"/>
                </a:solidFill>
              </a:rPr>
              <a:t>IP </a:t>
            </a:r>
            <a:r>
              <a:rPr lang="zh-CN" altLang="en-US" sz="3200" dirty="0" smtClean="0">
                <a:solidFill>
                  <a:srgbClr val="FF0000"/>
                </a:solidFill>
              </a:rPr>
              <a:t>地址到 </a:t>
            </a:r>
            <a:r>
              <a:rPr lang="en-US" altLang="zh-CN" sz="3200" dirty="0" smtClean="0">
                <a:solidFill>
                  <a:srgbClr val="FF0000"/>
                </a:solidFill>
              </a:rPr>
              <a:t>MAC </a:t>
            </a:r>
            <a:r>
              <a:rPr lang="zh-CN" altLang="en-US" sz="3200" dirty="0" smtClean="0">
                <a:solidFill>
                  <a:srgbClr val="FF0000"/>
                </a:solidFill>
              </a:rPr>
              <a:t>地址</a:t>
            </a:r>
            <a:r>
              <a:rPr lang="zh-CN" altLang="en-US" sz="3200" dirty="0">
                <a:solidFill>
                  <a:srgbClr val="FF0000"/>
                </a:solidFill>
              </a:rPr>
              <a:t>的绑定，以</a:t>
            </a:r>
            <a:r>
              <a:rPr lang="zh-CN" altLang="en-US" sz="3200" dirty="0" smtClean="0">
                <a:solidFill>
                  <a:srgbClr val="FF0000"/>
                </a:solidFill>
              </a:rPr>
              <a:t>减少 </a:t>
            </a:r>
            <a:r>
              <a:rPr lang="en-US" altLang="zh-CN" sz="3200" dirty="0" smtClean="0">
                <a:solidFill>
                  <a:srgbClr val="FF0000"/>
                </a:solidFill>
              </a:rPr>
              <a:t>ARP </a:t>
            </a:r>
            <a:r>
              <a:rPr lang="zh-CN" altLang="en-US" sz="3200" dirty="0" smtClean="0">
                <a:solidFill>
                  <a:srgbClr val="FF0000"/>
                </a:solidFill>
              </a:rPr>
              <a:t>广播</a:t>
            </a:r>
            <a:r>
              <a:rPr lang="zh-CN" altLang="en-US" sz="3200" dirty="0">
                <a:solidFill>
                  <a:srgbClr val="FF0000"/>
                </a:solidFill>
              </a:rPr>
              <a:t>的</a:t>
            </a:r>
            <a:r>
              <a:rPr lang="zh-CN" altLang="en-US" sz="3200" dirty="0" smtClean="0">
                <a:solidFill>
                  <a:srgbClr val="FF0000"/>
                </a:solidFill>
              </a:rPr>
              <a:t>数量。</a:t>
            </a:r>
            <a:endParaRPr lang="zh-CN" altLang="en-US" sz="3200" dirty="0">
              <a:solidFill>
                <a:srgbClr val="FF0000"/>
              </a:solidFill>
            </a:endParaRPr>
          </a:p>
          <a:p>
            <a:r>
              <a:rPr lang="zh-CN" altLang="en-US" dirty="0" smtClean="0"/>
              <a:t>为了</a:t>
            </a:r>
            <a:r>
              <a:rPr lang="zh-CN" altLang="en-US" dirty="0"/>
              <a:t>减少网络上的通信量，主机 </a:t>
            </a:r>
            <a:r>
              <a:rPr lang="en-US" altLang="zh-CN" dirty="0"/>
              <a:t>A </a:t>
            </a:r>
            <a:r>
              <a:rPr lang="zh-CN" altLang="en-US" dirty="0"/>
              <a:t>在发送其 </a:t>
            </a:r>
            <a:r>
              <a:rPr lang="en-US" altLang="zh-CN" dirty="0"/>
              <a:t>ARP </a:t>
            </a:r>
            <a:r>
              <a:rPr lang="zh-CN" altLang="en-US" dirty="0"/>
              <a:t>请求分组时，就将自己的 </a:t>
            </a:r>
            <a:r>
              <a:rPr lang="en-US" altLang="zh-CN" dirty="0"/>
              <a:t>IP </a:t>
            </a:r>
            <a:r>
              <a:rPr lang="zh-CN" altLang="en-US" dirty="0"/>
              <a:t>地址到硬件地址的映射写入 </a:t>
            </a:r>
            <a:r>
              <a:rPr lang="en-US" altLang="zh-CN" dirty="0"/>
              <a:t>ARP </a:t>
            </a:r>
            <a:r>
              <a:rPr lang="zh-CN" altLang="en-US" dirty="0"/>
              <a:t>请求分组。</a:t>
            </a:r>
            <a:endParaRPr lang="zh-CN" altLang="en-US" dirty="0"/>
          </a:p>
          <a:p>
            <a:r>
              <a:rPr lang="zh-CN" altLang="en-US" dirty="0"/>
              <a:t>当主机 </a:t>
            </a:r>
            <a:r>
              <a:rPr lang="en-US" altLang="zh-CN" dirty="0"/>
              <a:t>B </a:t>
            </a:r>
            <a:r>
              <a:rPr lang="zh-CN" altLang="en-US" dirty="0"/>
              <a:t>收到 </a:t>
            </a:r>
            <a:r>
              <a:rPr lang="en-US" altLang="zh-CN" dirty="0"/>
              <a:t>A </a:t>
            </a:r>
            <a:r>
              <a:rPr lang="zh-CN" altLang="en-US" dirty="0"/>
              <a:t>的 </a:t>
            </a:r>
            <a:r>
              <a:rPr lang="en-US" altLang="zh-CN" dirty="0"/>
              <a:t>ARP </a:t>
            </a:r>
            <a:r>
              <a:rPr lang="zh-CN" altLang="en-US" dirty="0"/>
              <a:t>请求分组时，就将主机 </a:t>
            </a:r>
            <a:r>
              <a:rPr lang="en-US" altLang="zh-CN" dirty="0"/>
              <a:t>A </a:t>
            </a:r>
            <a:r>
              <a:rPr lang="zh-CN" altLang="en-US" dirty="0"/>
              <a:t>的这一地址映射写入主机 </a:t>
            </a:r>
            <a:r>
              <a:rPr lang="en-US" altLang="zh-CN" dirty="0"/>
              <a:t>B </a:t>
            </a:r>
            <a:r>
              <a:rPr lang="zh-CN" altLang="en-US" dirty="0"/>
              <a:t>自己的 </a:t>
            </a:r>
            <a:r>
              <a:rPr lang="en-US" altLang="zh-CN" dirty="0"/>
              <a:t>ARP </a:t>
            </a:r>
            <a:r>
              <a:rPr lang="zh-CN" altLang="en-US" dirty="0"/>
              <a:t>高速缓存中。这对主机 </a:t>
            </a:r>
            <a:r>
              <a:rPr lang="en-US" altLang="zh-CN" dirty="0"/>
              <a:t>B </a:t>
            </a:r>
            <a:r>
              <a:rPr lang="zh-CN" altLang="en-US" dirty="0"/>
              <a:t>以后向 </a:t>
            </a:r>
            <a:r>
              <a:rPr lang="en-US" altLang="zh-CN" dirty="0"/>
              <a:t>A </a:t>
            </a:r>
            <a:r>
              <a:rPr lang="zh-CN" altLang="en-US" dirty="0"/>
              <a:t>发送数据报时就更方便了。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1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6" name="Rectangle 2"/>
          <p:cNvSpPr>
            <a:spLocks noGrp="1" noChangeArrowheads="1"/>
          </p:cNvSpPr>
          <p:nvPr>
            <p:ph type="title"/>
          </p:nvPr>
        </p:nvSpPr>
        <p:spPr/>
        <p:txBody>
          <a:bodyPr/>
          <a:lstStyle/>
          <a:p>
            <a:pPr algn="ctr"/>
            <a:r>
              <a:rPr lang="zh-CN" altLang="en-US" dirty="0"/>
              <a:t>尽最大努力</a:t>
            </a:r>
            <a:r>
              <a:rPr lang="zh-CN" altLang="en-US" dirty="0" smtClean="0"/>
              <a:t>交付</a:t>
            </a:r>
            <a:endParaRPr lang="zh-CN" altLang="en-US" dirty="0"/>
          </a:p>
        </p:txBody>
      </p:sp>
      <p:sp>
        <p:nvSpPr>
          <p:cNvPr id="943107" name="Rectangle 3"/>
          <p:cNvSpPr>
            <a:spLocks noGrp="1" noChangeArrowheads="1"/>
          </p:cNvSpPr>
          <p:nvPr>
            <p:ph idx="1"/>
          </p:nvPr>
        </p:nvSpPr>
        <p:spPr/>
        <p:txBody>
          <a:bodyPr/>
          <a:lstStyle/>
          <a:p>
            <a:r>
              <a:rPr lang="zh-CN" altLang="en-US" sz="2800" dirty="0"/>
              <a:t>由于传输</a:t>
            </a:r>
            <a:r>
              <a:rPr lang="zh-CN" altLang="en-US" sz="2800" dirty="0">
                <a:solidFill>
                  <a:srgbClr val="FF0000"/>
                </a:solidFill>
              </a:rPr>
              <a:t>网络不提供端到端的可靠传输服务，</a:t>
            </a:r>
            <a:r>
              <a:rPr lang="zh-CN" altLang="en-US" sz="2800" dirty="0"/>
              <a:t>这就使网络中的路由器可以做得比较简单，而且价格低廉（与电信网的交换机相比较）。</a:t>
            </a:r>
            <a:endParaRPr lang="zh-CN" altLang="en-US" sz="2800" dirty="0"/>
          </a:p>
          <a:p>
            <a:r>
              <a:rPr lang="zh-CN" altLang="en-US" sz="2800" dirty="0"/>
              <a:t>如果主机（即端系统）中的进程之间的通信需要是可靠的，那么就由网络的</a:t>
            </a:r>
            <a:r>
              <a:rPr lang="zh-CN" altLang="en-US" sz="2800" dirty="0">
                <a:solidFill>
                  <a:srgbClr val="FF0000"/>
                </a:solidFill>
              </a:rPr>
              <a:t>主机中的运输层</a:t>
            </a:r>
            <a:r>
              <a:rPr lang="zh-CN" altLang="en-US" sz="2800" dirty="0" smtClean="0">
                <a:solidFill>
                  <a:srgbClr val="FF0000"/>
                </a:solidFill>
              </a:rPr>
              <a:t>负责可靠交付</a:t>
            </a:r>
            <a:r>
              <a:rPr lang="zh-CN" altLang="en-US" sz="2800" dirty="0">
                <a:solidFill>
                  <a:srgbClr val="FF0000"/>
                </a:solidFill>
              </a:rPr>
              <a:t>（包括差错处理、流量控制等） 。</a:t>
            </a:r>
            <a:endParaRPr lang="zh-CN" altLang="en-US" sz="2800" dirty="0">
              <a:solidFill>
                <a:srgbClr val="FF0000"/>
              </a:solidFill>
            </a:endParaRPr>
          </a:p>
          <a:p>
            <a:r>
              <a:rPr lang="zh-CN" altLang="en-US" sz="2800" dirty="0">
                <a:solidFill>
                  <a:srgbClr val="0000FF"/>
                </a:solidFill>
              </a:rPr>
              <a:t>采用这种设计思路的好处是：</a:t>
            </a:r>
            <a:r>
              <a:rPr lang="zh-CN" altLang="en-US" sz="2800" dirty="0"/>
              <a:t>网络的造价大大降低，运行方式灵活，能够适应多种应用。</a:t>
            </a:r>
            <a:endParaRPr lang="zh-CN" altLang="en-US" sz="2800" dirty="0"/>
          </a:p>
          <a:p>
            <a:r>
              <a:rPr lang="zh-CN" altLang="en-US" sz="2800" dirty="0" smtClean="0"/>
              <a:t>互连网</a:t>
            </a:r>
            <a:r>
              <a:rPr lang="zh-CN" altLang="en-US" sz="2800" dirty="0"/>
              <a:t>能够发展到今日的规模，充分证明了当初采用这种设计思路的正确性。 </a:t>
            </a:r>
            <a:endParaRPr lang="zh-CN" altLang="en-US" sz="280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pPr algn="ctr"/>
            <a:r>
              <a:rPr lang="zh-CN" altLang="en-US"/>
              <a:t>应当注意的问题</a:t>
            </a:r>
            <a:endParaRPr lang="zh-CN" altLang="en-US" sz="3600"/>
          </a:p>
        </p:txBody>
      </p:sp>
      <p:sp>
        <p:nvSpPr>
          <p:cNvPr id="224259" name="Rectangle 3"/>
          <p:cNvSpPr>
            <a:spLocks noGrp="1" noChangeArrowheads="1"/>
          </p:cNvSpPr>
          <p:nvPr>
            <p:ph idx="1"/>
          </p:nvPr>
        </p:nvSpPr>
        <p:spPr/>
        <p:txBody>
          <a:bodyPr/>
          <a:lstStyle/>
          <a:p>
            <a:r>
              <a:rPr lang="en-US" altLang="zh-CN" dirty="0">
                <a:solidFill>
                  <a:srgbClr val="0000FF"/>
                </a:solidFill>
              </a:rPr>
              <a:t>ARP </a:t>
            </a:r>
            <a:r>
              <a:rPr lang="zh-CN" altLang="en-US" dirty="0">
                <a:solidFill>
                  <a:srgbClr val="0000FF"/>
                </a:solidFill>
              </a:rPr>
              <a:t>是解决</a:t>
            </a:r>
            <a:r>
              <a:rPr lang="zh-CN" altLang="en-US" dirty="0">
                <a:solidFill>
                  <a:srgbClr val="FF0000"/>
                </a:solidFill>
              </a:rPr>
              <a:t>同一个局域网</a:t>
            </a:r>
            <a:r>
              <a:rPr lang="zh-CN" altLang="en-US" dirty="0">
                <a:solidFill>
                  <a:srgbClr val="0000FF"/>
                </a:solidFill>
              </a:rPr>
              <a:t>上的主机或路由器的 </a:t>
            </a:r>
            <a:r>
              <a:rPr lang="en-US" altLang="zh-CN" dirty="0">
                <a:solidFill>
                  <a:srgbClr val="0000FF"/>
                </a:solidFill>
              </a:rPr>
              <a:t>IP </a:t>
            </a:r>
            <a:r>
              <a:rPr lang="zh-CN" altLang="en-US" dirty="0">
                <a:solidFill>
                  <a:srgbClr val="0000FF"/>
                </a:solidFill>
              </a:rPr>
              <a:t>地址和硬件地址的映射问题。</a:t>
            </a:r>
            <a:endParaRPr lang="zh-CN" altLang="en-US" dirty="0">
              <a:solidFill>
                <a:srgbClr val="0000FF"/>
              </a:solidFill>
            </a:endParaRPr>
          </a:p>
          <a:p>
            <a:r>
              <a:rPr lang="zh-CN" altLang="en-US" dirty="0"/>
              <a:t>如果所要找的主机和源主机不在同一个局域网上，那么</a:t>
            </a:r>
            <a:r>
              <a:rPr lang="zh-CN" altLang="en-US" dirty="0">
                <a:solidFill>
                  <a:srgbClr val="FF0000"/>
                </a:solidFill>
              </a:rPr>
              <a:t>就要通过 </a:t>
            </a:r>
            <a:r>
              <a:rPr lang="en-US" altLang="zh-CN" dirty="0">
                <a:solidFill>
                  <a:srgbClr val="FF0000"/>
                </a:solidFill>
              </a:rPr>
              <a:t>ARP </a:t>
            </a:r>
            <a:r>
              <a:rPr lang="zh-CN" altLang="en-US" dirty="0">
                <a:solidFill>
                  <a:srgbClr val="FF0000"/>
                </a:solidFill>
              </a:rPr>
              <a:t>找到一个位于本局域网上的某个路由器的硬件地址，</a:t>
            </a:r>
            <a:r>
              <a:rPr lang="zh-CN" altLang="en-US" dirty="0"/>
              <a:t>然后把分组发送给这个路由器，让这个路由器把分组转发给下一个网络。剩下的工作就由下一个网络来做。</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25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lgn="ctr"/>
            <a:r>
              <a:rPr lang="zh-CN" altLang="en-US"/>
              <a:t>应当注意的问题（续）</a:t>
            </a:r>
            <a:endParaRPr lang="zh-CN" altLang="en-US" sz="3600"/>
          </a:p>
        </p:txBody>
      </p:sp>
      <p:sp>
        <p:nvSpPr>
          <p:cNvPr id="463875" name="Rectangle 3"/>
          <p:cNvSpPr>
            <a:spLocks noGrp="1" noChangeArrowheads="1"/>
          </p:cNvSpPr>
          <p:nvPr>
            <p:ph idx="1"/>
          </p:nvPr>
        </p:nvSpPr>
        <p:spPr/>
        <p:txBody>
          <a:bodyPr/>
          <a:lstStyle/>
          <a:p>
            <a:r>
              <a:rPr lang="zh-CN" altLang="en-US" dirty="0" smtClean="0"/>
              <a:t>从 </a:t>
            </a:r>
            <a:r>
              <a:rPr lang="en-US" altLang="zh-CN" dirty="0" smtClean="0"/>
              <a:t>IP </a:t>
            </a:r>
            <a:r>
              <a:rPr lang="zh-CN" altLang="en-US" dirty="0" smtClean="0"/>
              <a:t>地址</a:t>
            </a:r>
            <a:r>
              <a:rPr lang="zh-CN" altLang="en-US" dirty="0"/>
              <a:t>到硬件地址的</a:t>
            </a:r>
            <a:r>
              <a:rPr lang="zh-CN" altLang="en-US" dirty="0">
                <a:solidFill>
                  <a:srgbClr val="FF0000"/>
                </a:solidFill>
              </a:rPr>
              <a:t>解析是自动进行</a:t>
            </a:r>
            <a:r>
              <a:rPr lang="zh-CN" altLang="en-US" dirty="0"/>
              <a:t>的，主机的用户对这种地址解析过程是不知道的。</a:t>
            </a:r>
            <a:endParaRPr lang="zh-CN" altLang="en-US" dirty="0"/>
          </a:p>
          <a:p>
            <a:r>
              <a:rPr lang="zh-CN" altLang="en-US" dirty="0"/>
              <a:t>只要主机或路由器要和本网络上的另一个已知 </a:t>
            </a:r>
            <a:r>
              <a:rPr lang="en-US" altLang="zh-CN" dirty="0"/>
              <a:t>IP </a:t>
            </a:r>
            <a:r>
              <a:rPr lang="zh-CN" altLang="en-US" dirty="0"/>
              <a:t>地址的主机或路由器进行通信，</a:t>
            </a:r>
            <a:r>
              <a:rPr lang="en-US" altLang="zh-CN" dirty="0"/>
              <a:t>ARP </a:t>
            </a:r>
            <a:r>
              <a:rPr lang="zh-CN" altLang="en-US" dirty="0"/>
              <a:t>协议就会自动地将该 </a:t>
            </a:r>
            <a:r>
              <a:rPr lang="en-US" altLang="zh-CN" dirty="0"/>
              <a:t>IP </a:t>
            </a:r>
            <a:r>
              <a:rPr lang="zh-CN" altLang="en-US" dirty="0"/>
              <a:t>地址解析为链路层所需要的硬件地址。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387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Rectangle 2"/>
          <p:cNvSpPr>
            <a:spLocks noGrp="1" noChangeArrowheads="1"/>
          </p:cNvSpPr>
          <p:nvPr>
            <p:ph type="title"/>
          </p:nvPr>
        </p:nvSpPr>
        <p:spPr/>
        <p:txBody>
          <a:bodyPr/>
          <a:lstStyle/>
          <a:p>
            <a:pPr algn="ctr"/>
            <a:r>
              <a:rPr lang="zh-CN" altLang="en-US" sz="4000"/>
              <a:t>使用 </a:t>
            </a:r>
            <a:r>
              <a:rPr lang="en-US" altLang="zh-CN" sz="4000"/>
              <a:t>ARP </a:t>
            </a:r>
            <a:r>
              <a:rPr lang="zh-CN" altLang="en-US" sz="4000"/>
              <a:t>的四种典型情况 </a:t>
            </a:r>
            <a:endParaRPr lang="zh-CN" altLang="en-US" sz="4000"/>
          </a:p>
        </p:txBody>
      </p:sp>
      <p:grpSp>
        <p:nvGrpSpPr>
          <p:cNvPr id="3" name="组合 2"/>
          <p:cNvGrpSpPr/>
          <p:nvPr/>
        </p:nvGrpSpPr>
        <p:grpSpPr>
          <a:xfrm>
            <a:off x="704528" y="1700808"/>
            <a:ext cx="8640960" cy="2037147"/>
            <a:chOff x="1356026" y="1812432"/>
            <a:chExt cx="6915630" cy="1472875"/>
          </a:xfrm>
        </p:grpSpPr>
        <p:grpSp>
          <p:nvGrpSpPr>
            <p:cNvPr id="6" name="Group 244"/>
            <p:cNvGrpSpPr/>
            <p:nvPr/>
          </p:nvGrpSpPr>
          <p:grpSpPr bwMode="auto">
            <a:xfrm>
              <a:off x="1812118" y="2193107"/>
              <a:ext cx="1231900" cy="863600"/>
              <a:chOff x="912" y="768"/>
              <a:chExt cx="2400" cy="1584"/>
            </a:xfrm>
          </p:grpSpPr>
          <p:sp>
            <p:nvSpPr>
              <p:cNvPr id="7" name="Oval 245"/>
              <p:cNvSpPr>
                <a:spLocks noChangeArrowheads="1"/>
              </p:cNvSpPr>
              <p:nvPr/>
            </p:nvSpPr>
            <p:spPr bwMode="auto">
              <a:xfrm>
                <a:off x="1751" y="799"/>
                <a:ext cx="1026" cy="628"/>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8" name="Oval 246"/>
              <p:cNvSpPr>
                <a:spLocks noChangeArrowheads="1"/>
              </p:cNvSpPr>
              <p:nvPr/>
            </p:nvSpPr>
            <p:spPr bwMode="auto">
              <a:xfrm>
                <a:off x="1172" y="972"/>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9" name="Oval 247"/>
              <p:cNvSpPr>
                <a:spLocks noChangeArrowheads="1"/>
              </p:cNvSpPr>
              <p:nvPr/>
            </p:nvSpPr>
            <p:spPr bwMode="auto">
              <a:xfrm>
                <a:off x="926" y="1364"/>
                <a:ext cx="521" cy="502"/>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10" name="Oval 248"/>
              <p:cNvSpPr>
                <a:spLocks noChangeArrowheads="1"/>
              </p:cNvSpPr>
              <p:nvPr/>
            </p:nvSpPr>
            <p:spPr bwMode="auto">
              <a:xfrm>
                <a:off x="1085" y="1599"/>
                <a:ext cx="796"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11" name="Oval 249"/>
              <p:cNvSpPr>
                <a:spLocks noChangeArrowheads="1"/>
              </p:cNvSpPr>
              <p:nvPr/>
            </p:nvSpPr>
            <p:spPr bwMode="auto">
              <a:xfrm>
                <a:off x="1664" y="1693"/>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12" name="Oval 250"/>
              <p:cNvSpPr>
                <a:spLocks noChangeArrowheads="1"/>
              </p:cNvSpPr>
              <p:nvPr/>
            </p:nvSpPr>
            <p:spPr bwMode="auto">
              <a:xfrm>
                <a:off x="2445" y="988"/>
                <a:ext cx="751"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13" name="Oval 251"/>
              <p:cNvSpPr>
                <a:spLocks noChangeArrowheads="1"/>
              </p:cNvSpPr>
              <p:nvPr/>
            </p:nvSpPr>
            <p:spPr bwMode="auto">
              <a:xfrm>
                <a:off x="2560" y="1317"/>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14" name="Oval 252"/>
              <p:cNvSpPr>
                <a:spLocks noChangeArrowheads="1"/>
              </p:cNvSpPr>
              <p:nvPr/>
            </p:nvSpPr>
            <p:spPr bwMode="auto">
              <a:xfrm>
                <a:off x="2488" y="1427"/>
                <a:ext cx="752"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15" name="Oval 253"/>
              <p:cNvSpPr>
                <a:spLocks noChangeArrowheads="1"/>
              </p:cNvSpPr>
              <p:nvPr/>
            </p:nvSpPr>
            <p:spPr bwMode="auto">
              <a:xfrm>
                <a:off x="1360" y="1176"/>
                <a:ext cx="1547"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grpSp>
            <p:nvGrpSpPr>
              <p:cNvPr id="16" name="Group 254"/>
              <p:cNvGrpSpPr/>
              <p:nvPr/>
            </p:nvGrpSpPr>
            <p:grpSpPr bwMode="auto">
              <a:xfrm>
                <a:off x="912" y="768"/>
                <a:ext cx="2386" cy="1553"/>
                <a:chOff x="912" y="768"/>
                <a:chExt cx="2386" cy="1553"/>
              </a:xfrm>
            </p:grpSpPr>
            <p:sp>
              <p:nvSpPr>
                <p:cNvPr id="17" name="Oval 255"/>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18" name="Oval 256"/>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19" name="Oval 257"/>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20" name="Oval 258"/>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21" name="Oval 259"/>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22" name="Oval 260"/>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23" name="Oval 261"/>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24" name="Oval 262"/>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25" name="Oval 263"/>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grpSp>
        </p:grpSp>
        <p:sp>
          <p:nvSpPr>
            <p:cNvPr id="26" name="Line 95"/>
            <p:cNvSpPr>
              <a:spLocks noChangeShapeType="1"/>
            </p:cNvSpPr>
            <p:nvPr/>
          </p:nvSpPr>
          <p:spPr bwMode="auto">
            <a:xfrm flipV="1">
              <a:off x="3044018" y="2588394"/>
              <a:ext cx="4810125" cy="1111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99"/>
                </a:solidFill>
                <a:latin typeface="+mn-lt"/>
                <a:ea typeface="黑体" panose="02010609060101010101" pitchFamily="2" charset="-122"/>
              </a:endParaRPr>
            </a:p>
          </p:txBody>
        </p:sp>
        <p:grpSp>
          <p:nvGrpSpPr>
            <p:cNvPr id="27" name="Group 284"/>
            <p:cNvGrpSpPr/>
            <p:nvPr/>
          </p:nvGrpSpPr>
          <p:grpSpPr bwMode="auto">
            <a:xfrm>
              <a:off x="6917518" y="2218507"/>
              <a:ext cx="1231900" cy="863600"/>
              <a:chOff x="912" y="768"/>
              <a:chExt cx="2400" cy="1584"/>
            </a:xfrm>
          </p:grpSpPr>
          <p:sp>
            <p:nvSpPr>
              <p:cNvPr id="28" name="Oval 285"/>
              <p:cNvSpPr>
                <a:spLocks noChangeArrowheads="1"/>
              </p:cNvSpPr>
              <p:nvPr/>
            </p:nvSpPr>
            <p:spPr bwMode="auto">
              <a:xfrm>
                <a:off x="1751" y="799"/>
                <a:ext cx="1026" cy="628"/>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29" name="Oval 286"/>
              <p:cNvSpPr>
                <a:spLocks noChangeArrowheads="1"/>
              </p:cNvSpPr>
              <p:nvPr/>
            </p:nvSpPr>
            <p:spPr bwMode="auto">
              <a:xfrm>
                <a:off x="1172" y="972"/>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30" name="Oval 287"/>
              <p:cNvSpPr>
                <a:spLocks noChangeArrowheads="1"/>
              </p:cNvSpPr>
              <p:nvPr/>
            </p:nvSpPr>
            <p:spPr bwMode="auto">
              <a:xfrm>
                <a:off x="926" y="1364"/>
                <a:ext cx="521" cy="502"/>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31" name="Oval 288"/>
              <p:cNvSpPr>
                <a:spLocks noChangeArrowheads="1"/>
              </p:cNvSpPr>
              <p:nvPr/>
            </p:nvSpPr>
            <p:spPr bwMode="auto">
              <a:xfrm>
                <a:off x="1085" y="1599"/>
                <a:ext cx="796"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32" name="Oval 289"/>
              <p:cNvSpPr>
                <a:spLocks noChangeArrowheads="1"/>
              </p:cNvSpPr>
              <p:nvPr/>
            </p:nvSpPr>
            <p:spPr bwMode="auto">
              <a:xfrm>
                <a:off x="1664" y="1693"/>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33" name="Oval 290"/>
              <p:cNvSpPr>
                <a:spLocks noChangeArrowheads="1"/>
              </p:cNvSpPr>
              <p:nvPr/>
            </p:nvSpPr>
            <p:spPr bwMode="auto">
              <a:xfrm>
                <a:off x="2445" y="988"/>
                <a:ext cx="751"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34" name="Oval 291"/>
              <p:cNvSpPr>
                <a:spLocks noChangeArrowheads="1"/>
              </p:cNvSpPr>
              <p:nvPr/>
            </p:nvSpPr>
            <p:spPr bwMode="auto">
              <a:xfrm>
                <a:off x="2560" y="1317"/>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35" name="Oval 292"/>
              <p:cNvSpPr>
                <a:spLocks noChangeArrowheads="1"/>
              </p:cNvSpPr>
              <p:nvPr/>
            </p:nvSpPr>
            <p:spPr bwMode="auto">
              <a:xfrm>
                <a:off x="2488" y="1427"/>
                <a:ext cx="752"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36" name="Oval 293"/>
              <p:cNvSpPr>
                <a:spLocks noChangeArrowheads="1"/>
              </p:cNvSpPr>
              <p:nvPr/>
            </p:nvSpPr>
            <p:spPr bwMode="auto">
              <a:xfrm>
                <a:off x="1360" y="1176"/>
                <a:ext cx="1547"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grpSp>
            <p:nvGrpSpPr>
              <p:cNvPr id="37" name="Group 294"/>
              <p:cNvGrpSpPr/>
              <p:nvPr/>
            </p:nvGrpSpPr>
            <p:grpSpPr bwMode="auto">
              <a:xfrm>
                <a:off x="912" y="768"/>
                <a:ext cx="2386" cy="1553"/>
                <a:chOff x="912" y="768"/>
                <a:chExt cx="2386" cy="1553"/>
              </a:xfrm>
            </p:grpSpPr>
            <p:sp>
              <p:nvSpPr>
                <p:cNvPr id="38" name="Oval 295"/>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39" name="Oval 296"/>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40" name="Oval 297"/>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41" name="Oval 298"/>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42" name="Oval 299"/>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43" name="Oval 300"/>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44" name="Oval 301"/>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45" name="Oval 302"/>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46" name="Oval 303"/>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grpSp>
        </p:grpSp>
        <p:grpSp>
          <p:nvGrpSpPr>
            <p:cNvPr id="47" name="Group 264"/>
            <p:cNvGrpSpPr/>
            <p:nvPr/>
          </p:nvGrpSpPr>
          <p:grpSpPr bwMode="auto">
            <a:xfrm>
              <a:off x="4402918" y="2193107"/>
              <a:ext cx="1231900" cy="863600"/>
              <a:chOff x="912" y="768"/>
              <a:chExt cx="2400" cy="1584"/>
            </a:xfrm>
          </p:grpSpPr>
          <p:sp>
            <p:nvSpPr>
              <p:cNvPr id="48" name="Oval 265"/>
              <p:cNvSpPr>
                <a:spLocks noChangeArrowheads="1"/>
              </p:cNvSpPr>
              <p:nvPr/>
            </p:nvSpPr>
            <p:spPr bwMode="auto">
              <a:xfrm>
                <a:off x="1751" y="799"/>
                <a:ext cx="1026" cy="628"/>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49" name="Oval 266"/>
              <p:cNvSpPr>
                <a:spLocks noChangeArrowheads="1"/>
              </p:cNvSpPr>
              <p:nvPr/>
            </p:nvSpPr>
            <p:spPr bwMode="auto">
              <a:xfrm>
                <a:off x="1172" y="972"/>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50" name="Oval 267"/>
              <p:cNvSpPr>
                <a:spLocks noChangeArrowheads="1"/>
              </p:cNvSpPr>
              <p:nvPr/>
            </p:nvSpPr>
            <p:spPr bwMode="auto">
              <a:xfrm>
                <a:off x="926" y="1364"/>
                <a:ext cx="521" cy="502"/>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51" name="Oval 268"/>
              <p:cNvSpPr>
                <a:spLocks noChangeArrowheads="1"/>
              </p:cNvSpPr>
              <p:nvPr/>
            </p:nvSpPr>
            <p:spPr bwMode="auto">
              <a:xfrm>
                <a:off x="1085" y="1599"/>
                <a:ext cx="796"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52" name="Oval 269"/>
              <p:cNvSpPr>
                <a:spLocks noChangeArrowheads="1"/>
              </p:cNvSpPr>
              <p:nvPr/>
            </p:nvSpPr>
            <p:spPr bwMode="auto">
              <a:xfrm>
                <a:off x="1664" y="1693"/>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53" name="Oval 270"/>
              <p:cNvSpPr>
                <a:spLocks noChangeArrowheads="1"/>
              </p:cNvSpPr>
              <p:nvPr/>
            </p:nvSpPr>
            <p:spPr bwMode="auto">
              <a:xfrm>
                <a:off x="2445" y="988"/>
                <a:ext cx="751"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54" name="Oval 271"/>
              <p:cNvSpPr>
                <a:spLocks noChangeArrowheads="1"/>
              </p:cNvSpPr>
              <p:nvPr/>
            </p:nvSpPr>
            <p:spPr bwMode="auto">
              <a:xfrm>
                <a:off x="2560" y="1317"/>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55" name="Oval 272"/>
              <p:cNvSpPr>
                <a:spLocks noChangeArrowheads="1"/>
              </p:cNvSpPr>
              <p:nvPr/>
            </p:nvSpPr>
            <p:spPr bwMode="auto">
              <a:xfrm>
                <a:off x="2488" y="1427"/>
                <a:ext cx="752"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56" name="Oval 273"/>
              <p:cNvSpPr>
                <a:spLocks noChangeArrowheads="1"/>
              </p:cNvSpPr>
              <p:nvPr/>
            </p:nvSpPr>
            <p:spPr bwMode="auto">
              <a:xfrm>
                <a:off x="1360" y="1176"/>
                <a:ext cx="1547"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grpSp>
            <p:nvGrpSpPr>
              <p:cNvPr id="57" name="Group 274"/>
              <p:cNvGrpSpPr/>
              <p:nvPr/>
            </p:nvGrpSpPr>
            <p:grpSpPr bwMode="auto">
              <a:xfrm>
                <a:off x="912" y="768"/>
                <a:ext cx="2386" cy="1553"/>
                <a:chOff x="912" y="768"/>
                <a:chExt cx="2386" cy="1553"/>
              </a:xfrm>
            </p:grpSpPr>
            <p:sp>
              <p:nvSpPr>
                <p:cNvPr id="58" name="Oval 275"/>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59" name="Oval 276"/>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60" name="Oval 277"/>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61" name="Oval 278"/>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62" name="Oval 279"/>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63" name="Oval 280"/>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64" name="Oval 281"/>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65" name="Oval 282"/>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66" name="Oval 283"/>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grpSp>
        </p:grpSp>
        <p:sp>
          <p:nvSpPr>
            <p:cNvPr id="67" name="Text Box 96"/>
            <p:cNvSpPr txBox="1">
              <a:spLocks noChangeArrowheads="1"/>
            </p:cNvSpPr>
            <p:nvPr/>
          </p:nvSpPr>
          <p:spPr bwMode="auto">
            <a:xfrm>
              <a:off x="2118699" y="2512334"/>
              <a:ext cx="600669" cy="33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smtClean="0">
                  <a:solidFill>
                    <a:srgbClr val="000099"/>
                  </a:solidFill>
                  <a:latin typeface="+mn-lt"/>
                  <a:ea typeface="黑体" panose="02010609060101010101" pitchFamily="2" charset="-122"/>
                </a:rPr>
                <a:t>网 </a:t>
              </a:r>
              <a:r>
                <a:rPr lang="en-US" altLang="zh-CN" sz="2400" b="1" dirty="0">
                  <a:solidFill>
                    <a:srgbClr val="000099"/>
                  </a:solidFill>
                  <a:latin typeface="+mn-lt"/>
                  <a:ea typeface="黑体" panose="02010609060101010101" pitchFamily="2" charset="-122"/>
                </a:rPr>
                <a:t>1</a:t>
              </a:r>
              <a:endParaRPr lang="en-US" altLang="zh-CN" sz="2400" b="1" dirty="0">
                <a:solidFill>
                  <a:srgbClr val="000099"/>
                </a:solidFill>
                <a:latin typeface="+mn-lt"/>
                <a:ea typeface="黑体" panose="02010609060101010101" pitchFamily="2" charset="-122"/>
              </a:endParaRPr>
            </a:p>
          </p:txBody>
        </p:sp>
        <p:sp>
          <p:nvSpPr>
            <p:cNvPr id="68" name="Text Box 98"/>
            <p:cNvSpPr txBox="1">
              <a:spLocks noChangeArrowheads="1"/>
            </p:cNvSpPr>
            <p:nvPr/>
          </p:nvSpPr>
          <p:spPr bwMode="auto">
            <a:xfrm>
              <a:off x="7285638" y="2489243"/>
              <a:ext cx="600669" cy="33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smtClean="0">
                  <a:solidFill>
                    <a:srgbClr val="000099"/>
                  </a:solidFill>
                  <a:latin typeface="+mn-lt"/>
                  <a:ea typeface="黑体" panose="02010609060101010101" pitchFamily="2" charset="-122"/>
                </a:rPr>
                <a:t>网 </a:t>
              </a:r>
              <a:r>
                <a:rPr lang="en-US" altLang="zh-CN" sz="2400" b="1" dirty="0">
                  <a:solidFill>
                    <a:srgbClr val="000099"/>
                  </a:solidFill>
                  <a:latin typeface="+mn-lt"/>
                  <a:ea typeface="黑体" panose="02010609060101010101" pitchFamily="2" charset="-122"/>
                </a:rPr>
                <a:t>3</a:t>
              </a:r>
              <a:endParaRPr lang="en-US" altLang="zh-CN" sz="2400" b="1" dirty="0">
                <a:solidFill>
                  <a:srgbClr val="000099"/>
                </a:solidFill>
                <a:latin typeface="+mn-lt"/>
                <a:ea typeface="黑体" panose="02010609060101010101" pitchFamily="2" charset="-122"/>
              </a:endParaRPr>
            </a:p>
          </p:txBody>
        </p:sp>
        <p:sp>
          <p:nvSpPr>
            <p:cNvPr id="69" name="Text Box 99"/>
            <p:cNvSpPr txBox="1">
              <a:spLocks noChangeArrowheads="1"/>
            </p:cNvSpPr>
            <p:nvPr/>
          </p:nvSpPr>
          <p:spPr bwMode="auto">
            <a:xfrm>
              <a:off x="4764687" y="2489243"/>
              <a:ext cx="600669" cy="33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smtClean="0">
                  <a:solidFill>
                    <a:srgbClr val="000099"/>
                  </a:solidFill>
                  <a:latin typeface="+mn-lt"/>
                  <a:ea typeface="黑体" panose="02010609060101010101" pitchFamily="2" charset="-122"/>
                </a:rPr>
                <a:t>网 </a:t>
              </a:r>
              <a:r>
                <a:rPr lang="en-US" altLang="zh-CN" sz="2400" b="1" dirty="0">
                  <a:solidFill>
                    <a:srgbClr val="000099"/>
                  </a:solidFill>
                  <a:latin typeface="+mn-lt"/>
                  <a:ea typeface="黑体" panose="02010609060101010101" pitchFamily="2" charset="-122"/>
                </a:rPr>
                <a:t>2</a:t>
              </a:r>
              <a:endParaRPr lang="en-US" altLang="zh-CN" sz="2400" b="1" dirty="0">
                <a:solidFill>
                  <a:srgbClr val="000099"/>
                </a:solidFill>
                <a:latin typeface="+mn-lt"/>
                <a:ea typeface="黑体" panose="02010609060101010101" pitchFamily="2" charset="-122"/>
              </a:endParaRPr>
            </a:p>
          </p:txBody>
        </p:sp>
        <p:pic>
          <p:nvPicPr>
            <p:cNvPr id="70" name="Picture 23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25018" y="2428057"/>
              <a:ext cx="695325"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1" name="Text Box 235"/>
            <p:cNvSpPr txBox="1">
              <a:spLocks noChangeArrowheads="1"/>
            </p:cNvSpPr>
            <p:nvPr/>
          </p:nvSpPr>
          <p:spPr bwMode="auto">
            <a:xfrm>
              <a:off x="6176156" y="2080394"/>
              <a:ext cx="417210" cy="33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C00000"/>
                  </a:solidFill>
                  <a:latin typeface="+mn-lt"/>
                  <a:ea typeface="黑体" panose="02010609060101010101" pitchFamily="2" charset="-122"/>
                </a:rPr>
                <a:t>R</a:t>
              </a:r>
              <a:r>
                <a:rPr lang="en-US" altLang="zh-CN" sz="2400" b="1" baseline="-25000">
                  <a:solidFill>
                    <a:srgbClr val="C00000"/>
                  </a:solidFill>
                  <a:latin typeface="+mn-lt"/>
                  <a:ea typeface="黑体" panose="02010609060101010101" pitchFamily="2" charset="-122"/>
                </a:rPr>
                <a:t>2</a:t>
              </a:r>
              <a:endParaRPr lang="en-US" altLang="zh-CN" sz="2400" b="1">
                <a:solidFill>
                  <a:srgbClr val="C00000"/>
                </a:solidFill>
                <a:latin typeface="+mn-lt"/>
                <a:ea typeface="黑体" panose="02010609060101010101" pitchFamily="2" charset="-122"/>
              </a:endParaRPr>
            </a:p>
          </p:txBody>
        </p:sp>
        <p:sp>
          <p:nvSpPr>
            <p:cNvPr id="72" name="Text Box 237"/>
            <p:cNvSpPr txBox="1">
              <a:spLocks noChangeArrowheads="1"/>
            </p:cNvSpPr>
            <p:nvPr/>
          </p:nvSpPr>
          <p:spPr bwMode="auto">
            <a:xfrm>
              <a:off x="3526618" y="2089919"/>
              <a:ext cx="417210" cy="33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C00000"/>
                  </a:solidFill>
                  <a:latin typeface="+mn-lt"/>
                  <a:ea typeface="黑体" panose="02010609060101010101" pitchFamily="2" charset="-122"/>
                </a:rPr>
                <a:t>R</a:t>
              </a:r>
              <a:r>
                <a:rPr lang="en-US" altLang="zh-CN" sz="2400" b="1" baseline="-25000" dirty="0">
                  <a:solidFill>
                    <a:srgbClr val="C00000"/>
                  </a:solidFill>
                  <a:latin typeface="+mn-lt"/>
                  <a:ea typeface="黑体" panose="02010609060101010101" pitchFamily="2" charset="-122"/>
                </a:rPr>
                <a:t>1</a:t>
              </a:r>
              <a:endParaRPr lang="en-US" altLang="zh-CN" sz="2400" b="1" dirty="0">
                <a:solidFill>
                  <a:srgbClr val="C00000"/>
                </a:solidFill>
                <a:latin typeface="+mn-lt"/>
                <a:ea typeface="黑体" panose="02010609060101010101" pitchFamily="2" charset="-122"/>
              </a:endParaRPr>
            </a:p>
          </p:txBody>
        </p:sp>
        <p:sp>
          <p:nvSpPr>
            <p:cNvPr id="73" name="Text Box 325"/>
            <p:cNvSpPr txBox="1">
              <a:spLocks noChangeArrowheads="1"/>
            </p:cNvSpPr>
            <p:nvPr/>
          </p:nvSpPr>
          <p:spPr bwMode="auto">
            <a:xfrm>
              <a:off x="1356026" y="1886719"/>
              <a:ext cx="417210" cy="33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H</a:t>
              </a:r>
              <a:r>
                <a:rPr lang="en-US" altLang="zh-CN" sz="2400" b="1" baseline="-25000">
                  <a:solidFill>
                    <a:srgbClr val="000099"/>
                  </a:solidFill>
                  <a:latin typeface="+mn-lt"/>
                  <a:ea typeface="黑体" panose="02010609060101010101" pitchFamily="2" charset="-122"/>
                </a:rPr>
                <a:t>1</a:t>
              </a:r>
              <a:endParaRPr lang="en-US" altLang="zh-CN" sz="2400" b="1" baseline="-25000">
                <a:solidFill>
                  <a:srgbClr val="000099"/>
                </a:solidFill>
                <a:latin typeface="+mn-lt"/>
                <a:ea typeface="黑体" panose="02010609060101010101" pitchFamily="2" charset="-122"/>
              </a:endParaRPr>
            </a:p>
          </p:txBody>
        </p:sp>
        <p:pic>
          <p:nvPicPr>
            <p:cNvPr id="74" name="Picture 32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72956" y="2405832"/>
              <a:ext cx="695325"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 name="Oval 333"/>
            <p:cNvSpPr>
              <a:spLocks noChangeArrowheads="1"/>
            </p:cNvSpPr>
            <p:nvPr/>
          </p:nvSpPr>
          <p:spPr bwMode="auto">
            <a:xfrm>
              <a:off x="4225118" y="2559819"/>
              <a:ext cx="71438" cy="7143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99"/>
                </a:solidFill>
                <a:latin typeface="+mn-lt"/>
                <a:ea typeface="黑体" panose="02010609060101010101" pitchFamily="2" charset="-122"/>
              </a:endParaRPr>
            </a:p>
          </p:txBody>
        </p:sp>
        <p:sp>
          <p:nvSpPr>
            <p:cNvPr id="76" name="Oval 335"/>
            <p:cNvSpPr>
              <a:spLocks noChangeArrowheads="1"/>
            </p:cNvSpPr>
            <p:nvPr/>
          </p:nvSpPr>
          <p:spPr bwMode="auto">
            <a:xfrm>
              <a:off x="3156731" y="2567757"/>
              <a:ext cx="71437" cy="71437"/>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99"/>
                </a:solidFill>
                <a:latin typeface="+mn-lt"/>
                <a:ea typeface="黑体" panose="02010609060101010101" pitchFamily="2" charset="-122"/>
              </a:endParaRPr>
            </a:p>
          </p:txBody>
        </p:sp>
        <p:sp>
          <p:nvSpPr>
            <p:cNvPr id="77" name="Oval 337"/>
            <p:cNvSpPr>
              <a:spLocks noChangeArrowheads="1"/>
            </p:cNvSpPr>
            <p:nvPr/>
          </p:nvSpPr>
          <p:spPr bwMode="auto">
            <a:xfrm>
              <a:off x="6817506" y="2570932"/>
              <a:ext cx="71437" cy="71437"/>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99"/>
                </a:solidFill>
                <a:latin typeface="+mn-lt"/>
                <a:ea typeface="黑体" panose="02010609060101010101" pitchFamily="2" charset="-122"/>
              </a:endParaRPr>
            </a:p>
          </p:txBody>
        </p:sp>
        <p:sp>
          <p:nvSpPr>
            <p:cNvPr id="78" name="Oval 338"/>
            <p:cNvSpPr>
              <a:spLocks noChangeArrowheads="1"/>
            </p:cNvSpPr>
            <p:nvPr/>
          </p:nvSpPr>
          <p:spPr bwMode="auto">
            <a:xfrm>
              <a:off x="5823731" y="2567757"/>
              <a:ext cx="71437" cy="71437"/>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99"/>
                </a:solidFill>
                <a:latin typeface="+mn-lt"/>
                <a:ea typeface="黑体" panose="02010609060101010101" pitchFamily="2" charset="-122"/>
              </a:endParaRPr>
            </a:p>
          </p:txBody>
        </p:sp>
        <p:pic>
          <p:nvPicPr>
            <p:cNvPr id="79" name="Picture 3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468" y="2026419"/>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3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6581" y="2872557"/>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34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8256" y="1935932"/>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35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62081" y="2007369"/>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Text Box 351"/>
            <p:cNvSpPr txBox="1">
              <a:spLocks noChangeArrowheads="1"/>
            </p:cNvSpPr>
            <p:nvPr/>
          </p:nvSpPr>
          <p:spPr bwMode="auto">
            <a:xfrm>
              <a:off x="1643363" y="2799532"/>
              <a:ext cx="417210" cy="33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H</a:t>
              </a:r>
              <a:r>
                <a:rPr lang="en-US" altLang="zh-CN" sz="2400" b="1" baseline="-25000" dirty="0">
                  <a:solidFill>
                    <a:srgbClr val="000099"/>
                  </a:solidFill>
                  <a:latin typeface="+mn-lt"/>
                  <a:ea typeface="黑体" panose="02010609060101010101" pitchFamily="2" charset="-122"/>
                </a:rPr>
                <a:t>2</a:t>
              </a:r>
              <a:endParaRPr lang="en-US" altLang="zh-CN" sz="2400" b="1" baseline="-25000" dirty="0">
                <a:solidFill>
                  <a:srgbClr val="000099"/>
                </a:solidFill>
                <a:latin typeface="+mn-lt"/>
                <a:ea typeface="黑体" panose="02010609060101010101" pitchFamily="2" charset="-122"/>
              </a:endParaRPr>
            </a:p>
          </p:txBody>
        </p:sp>
        <p:sp>
          <p:nvSpPr>
            <p:cNvPr id="84" name="Text Box 352"/>
            <p:cNvSpPr txBox="1">
              <a:spLocks noChangeArrowheads="1"/>
            </p:cNvSpPr>
            <p:nvPr/>
          </p:nvSpPr>
          <p:spPr bwMode="auto">
            <a:xfrm>
              <a:off x="4871471" y="1812432"/>
              <a:ext cx="417210" cy="33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H</a:t>
              </a:r>
              <a:r>
                <a:rPr lang="en-US" altLang="zh-CN" sz="2400" b="1" baseline="-25000" dirty="0">
                  <a:solidFill>
                    <a:srgbClr val="000099"/>
                  </a:solidFill>
                  <a:latin typeface="+mn-lt"/>
                  <a:ea typeface="黑体" panose="02010609060101010101" pitchFamily="2" charset="-122"/>
                </a:rPr>
                <a:t>3</a:t>
              </a:r>
              <a:endParaRPr lang="en-US" altLang="zh-CN" sz="2400" b="1" baseline="-25000" dirty="0">
                <a:solidFill>
                  <a:srgbClr val="000099"/>
                </a:solidFill>
                <a:latin typeface="+mn-lt"/>
                <a:ea typeface="黑体" panose="02010609060101010101" pitchFamily="2" charset="-122"/>
              </a:endParaRPr>
            </a:p>
          </p:txBody>
        </p:sp>
        <p:sp>
          <p:nvSpPr>
            <p:cNvPr id="85" name="Text Box 353"/>
            <p:cNvSpPr txBox="1">
              <a:spLocks noChangeArrowheads="1"/>
            </p:cNvSpPr>
            <p:nvPr/>
          </p:nvSpPr>
          <p:spPr bwMode="auto">
            <a:xfrm>
              <a:off x="7522463" y="1916557"/>
              <a:ext cx="417210" cy="33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H</a:t>
              </a:r>
              <a:r>
                <a:rPr lang="en-US" altLang="zh-CN" sz="2400" b="1" baseline="-25000" dirty="0">
                  <a:solidFill>
                    <a:srgbClr val="000099"/>
                  </a:solidFill>
                  <a:latin typeface="+mn-lt"/>
                  <a:ea typeface="黑体" panose="02010609060101010101" pitchFamily="2" charset="-122"/>
                </a:rPr>
                <a:t>4</a:t>
              </a:r>
              <a:endParaRPr lang="en-US" altLang="zh-CN" sz="2400" b="1" baseline="-25000" dirty="0">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Rectangle 2"/>
          <p:cNvSpPr>
            <a:spLocks noGrp="1" noChangeArrowheads="1"/>
          </p:cNvSpPr>
          <p:nvPr>
            <p:ph type="title"/>
          </p:nvPr>
        </p:nvSpPr>
        <p:spPr/>
        <p:txBody>
          <a:bodyPr/>
          <a:lstStyle/>
          <a:p>
            <a:pPr algn="ctr"/>
            <a:r>
              <a:rPr lang="zh-CN" altLang="en-US" sz="4000" dirty="0"/>
              <a:t>使用 </a:t>
            </a:r>
            <a:r>
              <a:rPr lang="en-US" altLang="zh-CN" sz="4000" dirty="0"/>
              <a:t>ARP </a:t>
            </a:r>
            <a:r>
              <a:rPr lang="zh-CN" altLang="en-US" sz="4000" dirty="0"/>
              <a:t>的四种典型情况 </a:t>
            </a:r>
            <a:endParaRPr lang="zh-CN" altLang="en-US" sz="4000" dirty="0"/>
          </a:p>
        </p:txBody>
      </p:sp>
      <p:sp>
        <p:nvSpPr>
          <p:cNvPr id="976899" name="Rectangle 3"/>
          <p:cNvSpPr>
            <a:spLocks noGrp="1" noChangeArrowheads="1"/>
          </p:cNvSpPr>
          <p:nvPr>
            <p:ph idx="1"/>
          </p:nvPr>
        </p:nvSpPr>
        <p:spPr/>
        <p:txBody>
          <a:bodyPr/>
          <a:lstStyle/>
          <a:p>
            <a:r>
              <a:rPr lang="zh-CN" altLang="en-US" sz="2600" dirty="0"/>
              <a:t>发送方是主机，要</a:t>
            </a:r>
            <a:r>
              <a:rPr lang="zh-CN" altLang="en-US" sz="2600" dirty="0" smtClean="0"/>
              <a:t>把 </a:t>
            </a:r>
            <a:r>
              <a:rPr lang="en-US" altLang="zh-CN" sz="2600" dirty="0" smtClean="0"/>
              <a:t>IP </a:t>
            </a:r>
            <a:r>
              <a:rPr lang="zh-CN" altLang="en-US" sz="2600" dirty="0" smtClean="0"/>
              <a:t>数据报</a:t>
            </a:r>
            <a:r>
              <a:rPr lang="zh-CN" altLang="en-US" sz="2600" dirty="0"/>
              <a:t>发送到本网络上的另一个主机。这时用 </a:t>
            </a:r>
            <a:r>
              <a:rPr lang="en-US" altLang="zh-CN" sz="2600" dirty="0"/>
              <a:t>ARP </a:t>
            </a:r>
            <a:r>
              <a:rPr lang="zh-CN" altLang="en-US" sz="2600" dirty="0"/>
              <a:t>找到目的主机的硬件地址。 </a:t>
            </a:r>
            <a:endParaRPr lang="zh-CN" altLang="en-US" sz="2600" dirty="0"/>
          </a:p>
          <a:p>
            <a:r>
              <a:rPr lang="zh-CN" altLang="en-US" sz="2600" dirty="0"/>
              <a:t>发送方是主机，要把 </a:t>
            </a:r>
            <a:r>
              <a:rPr lang="en-US" altLang="zh-CN" sz="2600" dirty="0"/>
              <a:t>IP </a:t>
            </a:r>
            <a:r>
              <a:rPr lang="zh-CN" altLang="en-US" sz="2600" dirty="0"/>
              <a:t>数据报发送到另一个网络上的一个主机。这时用 </a:t>
            </a:r>
            <a:r>
              <a:rPr lang="en-US" altLang="zh-CN" sz="2600" dirty="0"/>
              <a:t>ARP </a:t>
            </a:r>
            <a:r>
              <a:rPr lang="zh-CN" altLang="en-US" sz="2600" dirty="0"/>
              <a:t>找到本网络上的一个路由器的硬件地址。剩下的工作由这个路由器来完成。 </a:t>
            </a:r>
            <a:endParaRPr lang="zh-CN" altLang="en-US" sz="2600" dirty="0"/>
          </a:p>
          <a:p>
            <a:r>
              <a:rPr lang="zh-CN" altLang="en-US" sz="2600" dirty="0"/>
              <a:t>发送方是路由器，要把 </a:t>
            </a:r>
            <a:r>
              <a:rPr lang="en-US" altLang="zh-CN" sz="2600" dirty="0"/>
              <a:t>IP </a:t>
            </a:r>
            <a:r>
              <a:rPr lang="zh-CN" altLang="en-US" sz="2600" dirty="0"/>
              <a:t>数据报转发到本网络上的一个主机。这时用 </a:t>
            </a:r>
            <a:r>
              <a:rPr lang="en-US" altLang="zh-CN" sz="2600" dirty="0"/>
              <a:t>ARP </a:t>
            </a:r>
            <a:r>
              <a:rPr lang="zh-CN" altLang="en-US" sz="2600" dirty="0"/>
              <a:t>找到目的主机的硬件地址。 </a:t>
            </a:r>
            <a:endParaRPr lang="zh-CN" altLang="en-US" sz="2600" dirty="0"/>
          </a:p>
          <a:p>
            <a:r>
              <a:rPr lang="zh-CN" altLang="en-US" sz="2600" dirty="0"/>
              <a:t>发送方是路由器，要把 </a:t>
            </a:r>
            <a:r>
              <a:rPr lang="en-US" altLang="zh-CN" sz="2600" dirty="0"/>
              <a:t>IP </a:t>
            </a:r>
            <a:r>
              <a:rPr lang="zh-CN" altLang="en-US" sz="2600" dirty="0"/>
              <a:t>数据报转发到另一个网络上的一个主机。这时用 </a:t>
            </a:r>
            <a:r>
              <a:rPr lang="en-US" altLang="zh-CN" sz="2600" dirty="0"/>
              <a:t>ARP </a:t>
            </a:r>
            <a:r>
              <a:rPr lang="zh-CN" altLang="en-US" sz="2600" dirty="0"/>
              <a:t>找到本网络上另一个路由器的硬件地址。剩下的工作由这个路由器来完成。 </a:t>
            </a:r>
            <a:endParaRPr lang="zh-CN" altLang="en-US" sz="2600"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a:xfrm>
            <a:off x="495300" y="188640"/>
            <a:ext cx="9138220" cy="792088"/>
          </a:xfrm>
          <a:solidFill>
            <a:srgbClr val="66FF66"/>
          </a:solidFill>
          <a:ln>
            <a:noFill/>
          </a:ln>
          <a:effectLst/>
        </p:spPr>
        <p:txBody>
          <a:bodyPr vert="horz" wrap="square" lIns="91440" tIns="45720" rIns="91440" bIns="45720" numCol="1" anchor="b" anchorCtr="0" compatLnSpc="1"/>
          <a:lstStyle/>
          <a:p>
            <a:pPr algn="ctr"/>
            <a:r>
              <a:rPr lang="zh-CN" altLang="en-US" sz="4000" dirty="0">
                <a:solidFill>
                  <a:srgbClr val="000099"/>
                </a:solidFill>
              </a:rPr>
              <a:t>什么</a:t>
            </a:r>
            <a:r>
              <a:rPr lang="zh-CN" altLang="en-US" sz="4000" dirty="0" smtClean="0">
                <a:solidFill>
                  <a:srgbClr val="000099"/>
                </a:solidFill>
              </a:rPr>
              <a:t>？不</a:t>
            </a:r>
            <a:r>
              <a:rPr lang="zh-CN" altLang="en-US" sz="4000" dirty="0">
                <a:solidFill>
                  <a:srgbClr val="000099"/>
                </a:solidFill>
              </a:rPr>
              <a:t>直接使用硬件地址进行通信？ </a:t>
            </a:r>
            <a:endParaRPr lang="zh-CN" altLang="en-US" sz="4000" dirty="0">
              <a:solidFill>
                <a:srgbClr val="000099"/>
              </a:solidFill>
            </a:endParaRPr>
          </a:p>
        </p:txBody>
      </p:sp>
      <p:sp>
        <p:nvSpPr>
          <p:cNvPr id="376835" name="Rectangle 3"/>
          <p:cNvSpPr>
            <a:spLocks noGrp="1" noChangeArrowheads="1"/>
          </p:cNvSpPr>
          <p:nvPr>
            <p:ph idx="1"/>
          </p:nvPr>
        </p:nvSpPr>
        <p:spPr/>
        <p:txBody>
          <a:bodyPr/>
          <a:lstStyle/>
          <a:p>
            <a:r>
              <a:rPr lang="zh-CN" altLang="en-US" sz="2600" dirty="0"/>
              <a:t>由于全世界存在着各式各样的网络，它们使用不同的硬件地址。要使这些异构网络能够互相通信就必须进行非常复杂的硬件地址转换工作，因此几乎是不可能的事。</a:t>
            </a:r>
            <a:endParaRPr lang="zh-CN" altLang="en-US" sz="2600" dirty="0"/>
          </a:p>
          <a:p>
            <a:r>
              <a:rPr lang="en-US" altLang="zh-CN" sz="2600" dirty="0" smtClean="0">
                <a:solidFill>
                  <a:srgbClr val="FF0000"/>
                </a:solidFill>
              </a:rPr>
              <a:t>IP </a:t>
            </a:r>
            <a:r>
              <a:rPr lang="zh-CN" altLang="zh-CN" sz="2600" dirty="0" smtClean="0">
                <a:solidFill>
                  <a:srgbClr val="FF0000"/>
                </a:solidFill>
              </a:rPr>
              <a:t>编址</a:t>
            </a:r>
            <a:r>
              <a:rPr lang="zh-CN" altLang="zh-CN" sz="2600" dirty="0">
                <a:solidFill>
                  <a:srgbClr val="FF0000"/>
                </a:solidFill>
              </a:rPr>
              <a:t>把这个复杂问题解决</a:t>
            </a:r>
            <a:r>
              <a:rPr lang="zh-CN" altLang="zh-CN" sz="2600" dirty="0" smtClean="0">
                <a:solidFill>
                  <a:srgbClr val="FF0000"/>
                </a:solidFill>
              </a:rPr>
              <a:t>了</a:t>
            </a:r>
            <a:r>
              <a:rPr lang="zh-CN" altLang="en-US" sz="2600" dirty="0">
                <a:solidFill>
                  <a:srgbClr val="FF0000"/>
                </a:solidFill>
              </a:rPr>
              <a:t>。</a:t>
            </a:r>
            <a:r>
              <a:rPr lang="zh-CN" altLang="zh-CN" sz="2600" dirty="0"/>
              <a:t>连接到互联网的主机只需各自拥有一个唯一</a:t>
            </a:r>
            <a:r>
              <a:rPr lang="zh-CN" altLang="zh-CN" sz="2600" dirty="0" smtClean="0"/>
              <a:t>的</a:t>
            </a:r>
            <a:r>
              <a:rPr lang="en-US" altLang="zh-CN" sz="2600" dirty="0" smtClean="0"/>
              <a:t> IP </a:t>
            </a:r>
            <a:r>
              <a:rPr lang="zh-CN" altLang="zh-CN" sz="2600" dirty="0" smtClean="0"/>
              <a:t>地址</a:t>
            </a:r>
            <a:r>
              <a:rPr lang="zh-CN" altLang="zh-CN" sz="2600" dirty="0"/>
              <a:t>，它们之间的通信就像连接在同一个网络上那样简单方便，因为上述的</a:t>
            </a:r>
            <a:r>
              <a:rPr lang="zh-CN" altLang="zh-CN" sz="2600" dirty="0" smtClean="0"/>
              <a:t>调用</a:t>
            </a:r>
            <a:r>
              <a:rPr lang="en-US" altLang="zh-CN" sz="2600" dirty="0" smtClean="0"/>
              <a:t> ARP </a:t>
            </a:r>
            <a:r>
              <a:rPr lang="zh-CN" altLang="zh-CN" sz="2600" dirty="0" smtClean="0"/>
              <a:t>的</a:t>
            </a:r>
            <a:r>
              <a:rPr lang="zh-CN" altLang="zh-CN" sz="2600" dirty="0"/>
              <a:t>复杂过程都是由计算机软件自动进行的，对用户来说是看不见这种调用过程</a:t>
            </a:r>
            <a:r>
              <a:rPr lang="zh-CN" altLang="zh-CN" sz="2600" dirty="0" smtClean="0"/>
              <a:t>的</a:t>
            </a:r>
            <a:r>
              <a:rPr lang="zh-CN" altLang="en-US" sz="2600" dirty="0" smtClean="0"/>
              <a:t>。</a:t>
            </a:r>
            <a:endParaRPr lang="en-US" altLang="zh-CN" sz="2600" dirty="0" smtClean="0"/>
          </a:p>
          <a:p>
            <a:r>
              <a:rPr lang="zh-CN" altLang="zh-CN" sz="2600" dirty="0">
                <a:solidFill>
                  <a:srgbClr val="FF0000"/>
                </a:solidFill>
              </a:rPr>
              <a:t>因此，在虚拟</a:t>
            </a:r>
            <a:r>
              <a:rPr lang="zh-CN" altLang="zh-CN" sz="2600" dirty="0" smtClean="0">
                <a:solidFill>
                  <a:srgbClr val="FF0000"/>
                </a:solidFill>
              </a:rPr>
              <a:t>的</a:t>
            </a:r>
            <a:r>
              <a:rPr lang="en-US" altLang="zh-CN" sz="2600" dirty="0" smtClean="0">
                <a:solidFill>
                  <a:srgbClr val="FF0000"/>
                </a:solidFill>
              </a:rPr>
              <a:t> IP </a:t>
            </a:r>
            <a:r>
              <a:rPr lang="zh-CN" altLang="zh-CN" sz="2600" dirty="0" smtClean="0">
                <a:solidFill>
                  <a:srgbClr val="FF0000"/>
                </a:solidFill>
              </a:rPr>
              <a:t>网络</a:t>
            </a:r>
            <a:r>
              <a:rPr lang="zh-CN" altLang="zh-CN" sz="2600" dirty="0">
                <a:solidFill>
                  <a:srgbClr val="FF0000"/>
                </a:solidFill>
              </a:rPr>
              <a:t>上</a:t>
            </a:r>
            <a:r>
              <a:rPr lang="zh-CN" altLang="zh-CN" sz="2600" dirty="0" smtClean="0">
                <a:solidFill>
                  <a:srgbClr val="FF0000"/>
                </a:solidFill>
              </a:rPr>
              <a:t>用</a:t>
            </a:r>
            <a:r>
              <a:rPr lang="en-US" altLang="zh-CN" sz="2600" dirty="0" smtClean="0">
                <a:solidFill>
                  <a:srgbClr val="FF0000"/>
                </a:solidFill>
              </a:rPr>
              <a:t> IP </a:t>
            </a:r>
            <a:r>
              <a:rPr lang="zh-CN" altLang="zh-CN" sz="2600" dirty="0" smtClean="0">
                <a:solidFill>
                  <a:srgbClr val="FF0000"/>
                </a:solidFill>
              </a:rPr>
              <a:t>地址</a:t>
            </a:r>
            <a:r>
              <a:rPr lang="zh-CN" altLang="zh-CN" sz="2600" dirty="0">
                <a:solidFill>
                  <a:srgbClr val="FF0000"/>
                </a:solidFill>
              </a:rPr>
              <a:t>进行通信给广大的计算机用户</a:t>
            </a:r>
            <a:r>
              <a:rPr lang="zh-CN" altLang="zh-CN" sz="2600" dirty="0" smtClean="0">
                <a:solidFill>
                  <a:srgbClr val="FF0000"/>
                </a:solidFill>
              </a:rPr>
              <a:t>带来</a:t>
            </a:r>
            <a:r>
              <a:rPr lang="zh-CN" altLang="en-US" sz="2600" dirty="0" smtClean="0">
                <a:solidFill>
                  <a:srgbClr val="FF0000"/>
                </a:solidFill>
              </a:rPr>
              <a:t>了</a:t>
            </a:r>
            <a:r>
              <a:rPr lang="zh-CN" altLang="zh-CN" sz="2600" dirty="0" smtClean="0">
                <a:solidFill>
                  <a:srgbClr val="FF0000"/>
                </a:solidFill>
              </a:rPr>
              <a:t>很大</a:t>
            </a:r>
            <a:r>
              <a:rPr lang="zh-CN" altLang="zh-CN" sz="2600" dirty="0">
                <a:solidFill>
                  <a:srgbClr val="FF0000"/>
                </a:solidFill>
              </a:rPr>
              <a:t>的</a:t>
            </a:r>
            <a:r>
              <a:rPr lang="zh-CN" altLang="zh-CN" sz="2600" dirty="0" smtClean="0">
                <a:solidFill>
                  <a:srgbClr val="FF0000"/>
                </a:solidFill>
              </a:rPr>
              <a:t>方便</a:t>
            </a:r>
            <a:r>
              <a:rPr lang="zh-CN" altLang="en-US" sz="2600" dirty="0" smtClean="0">
                <a:solidFill>
                  <a:srgbClr val="FF0000"/>
                </a:solidFill>
              </a:rPr>
              <a:t>。</a:t>
            </a:r>
            <a:endParaRPr lang="zh-CN" altLang="en-US" sz="26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68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68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en-US" altLang="zh-CN" dirty="0"/>
              <a:t>4.2.5  IP </a:t>
            </a:r>
            <a:r>
              <a:rPr lang="zh-CN" altLang="en-US" dirty="0"/>
              <a:t>数据报的格式 </a:t>
            </a:r>
            <a:endParaRPr lang="zh-CN" altLang="en-US" dirty="0"/>
          </a:p>
        </p:txBody>
      </p:sp>
      <p:sp>
        <p:nvSpPr>
          <p:cNvPr id="238596" name="Rectangle 4"/>
          <p:cNvSpPr>
            <a:spLocks noGrp="1" noChangeArrowheads="1"/>
          </p:cNvSpPr>
          <p:nvPr>
            <p:ph idx="1"/>
          </p:nvPr>
        </p:nvSpPr>
        <p:spPr/>
        <p:txBody>
          <a:bodyPr/>
          <a:lstStyle/>
          <a:p>
            <a:r>
              <a:rPr lang="zh-CN" altLang="en-US" dirty="0"/>
              <a:t>一个 </a:t>
            </a:r>
            <a:r>
              <a:rPr lang="en-US" altLang="zh-CN" dirty="0"/>
              <a:t>IP </a:t>
            </a:r>
            <a:r>
              <a:rPr lang="zh-CN" altLang="en-US" dirty="0"/>
              <a:t>数据报由</a:t>
            </a:r>
            <a:r>
              <a:rPr lang="zh-CN" altLang="en-US" dirty="0">
                <a:solidFill>
                  <a:srgbClr val="FF0000"/>
                </a:solidFill>
              </a:rPr>
              <a:t>首部</a:t>
            </a:r>
            <a:r>
              <a:rPr lang="zh-CN" altLang="en-US" dirty="0"/>
              <a:t>和</a:t>
            </a:r>
            <a:r>
              <a:rPr lang="zh-CN" altLang="en-US" dirty="0">
                <a:solidFill>
                  <a:srgbClr val="FF0000"/>
                </a:solidFill>
              </a:rPr>
              <a:t>数据</a:t>
            </a:r>
            <a:r>
              <a:rPr lang="zh-CN" altLang="en-US" dirty="0"/>
              <a:t>两部分组成。</a:t>
            </a:r>
            <a:endParaRPr lang="zh-CN" altLang="en-US" dirty="0"/>
          </a:p>
          <a:p>
            <a:r>
              <a:rPr lang="zh-CN" altLang="en-US" dirty="0">
                <a:solidFill>
                  <a:srgbClr val="0000FF"/>
                </a:solidFill>
              </a:rPr>
              <a:t>首部的前一部分是固定长度，共 </a:t>
            </a:r>
            <a:r>
              <a:rPr lang="en-US" altLang="zh-CN" dirty="0">
                <a:solidFill>
                  <a:srgbClr val="0000FF"/>
                </a:solidFill>
              </a:rPr>
              <a:t>20 </a:t>
            </a:r>
            <a:r>
              <a:rPr lang="zh-CN" altLang="en-US" dirty="0">
                <a:solidFill>
                  <a:srgbClr val="0000FF"/>
                </a:solidFill>
              </a:rPr>
              <a:t>字节，是所有 </a:t>
            </a:r>
            <a:r>
              <a:rPr lang="en-US" altLang="zh-CN" dirty="0">
                <a:solidFill>
                  <a:srgbClr val="0000FF"/>
                </a:solidFill>
              </a:rPr>
              <a:t>IP </a:t>
            </a:r>
            <a:r>
              <a:rPr lang="zh-CN" altLang="en-US" dirty="0">
                <a:solidFill>
                  <a:srgbClr val="0000FF"/>
                </a:solidFill>
              </a:rPr>
              <a:t>数据报必须具有的。</a:t>
            </a:r>
            <a:endParaRPr lang="zh-CN" altLang="en-US" dirty="0">
              <a:solidFill>
                <a:srgbClr val="0000FF"/>
              </a:solidFill>
            </a:endParaRPr>
          </a:p>
          <a:p>
            <a:r>
              <a:rPr lang="zh-CN" altLang="en-US" dirty="0"/>
              <a:t>在首部的固定部分的后面是一些可选字段，其长度是可变的。 </a:t>
            </a:r>
            <a:endParaRPr lang="zh-CN" alt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1998364"/>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endParaRPr kumimoji="1" lang="zh-CN" altLang="en-US" sz="2000" b="1">
              <a:solidFill>
                <a:srgbClr val="0000CC"/>
              </a:solidFill>
              <a:latin typeface="+mn-lt"/>
              <a:ea typeface="黑体" panose="02010609060101010101" pitchFamily="2" charset="-122"/>
            </a:endParaRPr>
          </a:p>
        </p:txBody>
      </p:sp>
      <p:sp>
        <p:nvSpPr>
          <p:cNvPr id="379958" name="Rectangle 54"/>
          <p:cNvSpPr>
            <a:spLocks noChangeArrowheads="1"/>
          </p:cNvSpPr>
          <p:nvPr/>
        </p:nvSpPr>
        <p:spPr bwMode="auto">
          <a:xfrm>
            <a:off x="507339" y="3654126"/>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部分</a:t>
            </a:r>
            <a:endParaRPr kumimoji="1" lang="zh-CN" altLang="en-US" sz="2000" b="1">
              <a:solidFill>
                <a:srgbClr val="0000CC"/>
              </a:solidFill>
              <a:latin typeface="+mn-lt"/>
              <a:ea typeface="黑体" panose="02010609060101010101" pitchFamily="2" charset="-122"/>
            </a:endParaRPr>
          </a:p>
        </p:txBody>
      </p:sp>
      <p:sp>
        <p:nvSpPr>
          <p:cNvPr id="379910" name="Line 6"/>
          <p:cNvSpPr>
            <a:spLocks noChangeShapeType="1"/>
          </p:cNvSpPr>
          <p:nvPr/>
        </p:nvSpPr>
        <p:spPr bwMode="auto">
          <a:xfrm>
            <a:off x="2490259" y="5911551"/>
            <a:ext cx="587136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12" name="Rectangle 8"/>
          <p:cNvSpPr>
            <a:spLocks noChangeArrowheads="1"/>
          </p:cNvSpPr>
          <p:nvPr/>
        </p:nvSpPr>
        <p:spPr bwMode="auto">
          <a:xfrm>
            <a:off x="3351875" y="1596727"/>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94" name="Rectangle 90"/>
          <p:cNvSpPr>
            <a:spLocks noChangeArrowheads="1"/>
          </p:cNvSpPr>
          <p:nvPr/>
        </p:nvSpPr>
        <p:spPr bwMode="auto">
          <a:xfrm>
            <a:off x="2457583" y="5220989"/>
            <a:ext cx="1559851" cy="449262"/>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587201"/>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41501"/>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38051"/>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80964"/>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25464"/>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63614"/>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08114"/>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595139"/>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595139"/>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490489"/>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595139"/>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03351"/>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47576"/>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07789"/>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379928" name="Rectangle 24"/>
          <p:cNvSpPr>
            <a:spLocks noChangeArrowheads="1"/>
          </p:cNvSpPr>
          <p:nvPr/>
        </p:nvSpPr>
        <p:spPr bwMode="auto">
          <a:xfrm>
            <a:off x="2182416" y="1207789"/>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379929" name="Rectangle 25"/>
          <p:cNvSpPr>
            <a:spLocks noChangeArrowheads="1"/>
          </p:cNvSpPr>
          <p:nvPr/>
        </p:nvSpPr>
        <p:spPr bwMode="auto">
          <a:xfrm>
            <a:off x="3260726" y="1207789"/>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endParaRPr kumimoji="1" lang="en-US" altLang="zh-CN" sz="2000" b="1">
              <a:solidFill>
                <a:srgbClr val="0000CC"/>
              </a:solidFill>
              <a:latin typeface="+mn-lt"/>
              <a:ea typeface="黑体" panose="02010609060101010101" pitchFamily="2" charset="-122"/>
            </a:endParaRPr>
          </a:p>
        </p:txBody>
      </p:sp>
      <p:sp>
        <p:nvSpPr>
          <p:cNvPr id="379930" name="Rectangle 26"/>
          <p:cNvSpPr>
            <a:spLocks noChangeArrowheads="1"/>
          </p:cNvSpPr>
          <p:nvPr/>
        </p:nvSpPr>
        <p:spPr bwMode="auto">
          <a:xfrm>
            <a:off x="5374350" y="1207789"/>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379931" name="Rectangle 27"/>
          <p:cNvSpPr>
            <a:spLocks noChangeArrowheads="1"/>
          </p:cNvSpPr>
          <p:nvPr/>
        </p:nvSpPr>
        <p:spPr bwMode="auto">
          <a:xfrm>
            <a:off x="6237685" y="1207789"/>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endParaRPr kumimoji="1" lang="en-US" altLang="zh-CN" sz="2000" b="1">
              <a:solidFill>
                <a:srgbClr val="0000CC"/>
              </a:solidFill>
              <a:latin typeface="+mn-lt"/>
              <a:ea typeface="黑体" panose="02010609060101010101" pitchFamily="2" charset="-122"/>
            </a:endParaRPr>
          </a:p>
        </p:txBody>
      </p:sp>
      <p:sp>
        <p:nvSpPr>
          <p:cNvPr id="379932" name="Rectangle 28"/>
          <p:cNvSpPr>
            <a:spLocks noChangeArrowheads="1"/>
          </p:cNvSpPr>
          <p:nvPr/>
        </p:nvSpPr>
        <p:spPr bwMode="auto">
          <a:xfrm>
            <a:off x="7510331" y="1207789"/>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379933" name="Rectangle 29"/>
          <p:cNvSpPr>
            <a:spLocks noChangeArrowheads="1"/>
          </p:cNvSpPr>
          <p:nvPr/>
        </p:nvSpPr>
        <p:spPr bwMode="auto">
          <a:xfrm>
            <a:off x="9365986" y="1207789"/>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379934" name="Rectangle 30"/>
          <p:cNvSpPr>
            <a:spLocks noChangeArrowheads="1"/>
          </p:cNvSpPr>
          <p:nvPr/>
        </p:nvSpPr>
        <p:spPr bwMode="auto">
          <a:xfrm>
            <a:off x="1331120" y="1622126"/>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379935" name="Rectangle 31"/>
          <p:cNvSpPr>
            <a:spLocks noChangeArrowheads="1"/>
          </p:cNvSpPr>
          <p:nvPr/>
        </p:nvSpPr>
        <p:spPr bwMode="auto">
          <a:xfrm>
            <a:off x="5542889" y="2098376"/>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endParaRPr kumimoji="1" lang="zh-CN" altLang="en-US" sz="2000" b="1">
              <a:solidFill>
                <a:srgbClr val="0000CC"/>
              </a:solidFill>
              <a:latin typeface="+mn-lt"/>
              <a:ea typeface="黑体" panose="02010609060101010101" pitchFamily="2" charset="-122"/>
            </a:endParaRPr>
          </a:p>
        </p:txBody>
      </p:sp>
      <p:sp>
        <p:nvSpPr>
          <p:cNvPr id="379936" name="Rectangle 32"/>
          <p:cNvSpPr>
            <a:spLocks noChangeArrowheads="1"/>
          </p:cNvSpPr>
          <p:nvPr/>
        </p:nvSpPr>
        <p:spPr bwMode="auto">
          <a:xfrm>
            <a:off x="1544374" y="2503189"/>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endParaRPr kumimoji="1" lang="zh-CN" altLang="en-US" sz="2000" b="1">
              <a:solidFill>
                <a:srgbClr val="0000CC"/>
              </a:solidFill>
              <a:latin typeface="+mn-lt"/>
              <a:ea typeface="黑体" panose="02010609060101010101" pitchFamily="2" charset="-122"/>
            </a:endParaRPr>
          </a:p>
        </p:txBody>
      </p:sp>
      <p:sp>
        <p:nvSpPr>
          <p:cNvPr id="379937" name="Rectangle 33"/>
          <p:cNvSpPr>
            <a:spLocks noChangeArrowheads="1"/>
          </p:cNvSpPr>
          <p:nvPr/>
        </p:nvSpPr>
        <p:spPr bwMode="auto">
          <a:xfrm>
            <a:off x="3852334" y="2503189"/>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endParaRPr kumimoji="1" lang="zh-CN" altLang="en-US" sz="2000" b="1">
              <a:solidFill>
                <a:srgbClr val="0000CC"/>
              </a:solidFill>
              <a:latin typeface="+mn-lt"/>
              <a:ea typeface="黑体" panose="02010609060101010101" pitchFamily="2" charset="-122"/>
            </a:endParaRPr>
          </a:p>
        </p:txBody>
      </p:sp>
      <p:sp>
        <p:nvSpPr>
          <p:cNvPr id="379938" name="Rectangle 34"/>
          <p:cNvSpPr>
            <a:spLocks noChangeArrowheads="1"/>
          </p:cNvSpPr>
          <p:nvPr/>
        </p:nvSpPr>
        <p:spPr bwMode="auto">
          <a:xfrm>
            <a:off x="2784344" y="2098376"/>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endParaRPr kumimoji="1" lang="zh-CN" altLang="en-US" sz="2000" b="1">
              <a:solidFill>
                <a:srgbClr val="0000CC"/>
              </a:solidFill>
              <a:latin typeface="+mn-lt"/>
              <a:ea typeface="黑体" panose="02010609060101010101" pitchFamily="2" charset="-122"/>
            </a:endParaRPr>
          </a:p>
        </p:txBody>
      </p:sp>
      <p:sp>
        <p:nvSpPr>
          <p:cNvPr id="379939" name="Rectangle 35"/>
          <p:cNvSpPr>
            <a:spLocks noChangeArrowheads="1"/>
          </p:cNvSpPr>
          <p:nvPr/>
        </p:nvSpPr>
        <p:spPr bwMode="auto">
          <a:xfrm>
            <a:off x="3663157" y="1622126"/>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endParaRPr kumimoji="1" lang="zh-CN" altLang="en-US" sz="2000" b="1">
              <a:solidFill>
                <a:srgbClr val="0000CC"/>
              </a:solidFill>
              <a:latin typeface="+mn-lt"/>
              <a:ea typeface="黑体" panose="02010609060101010101" pitchFamily="2" charset="-122"/>
            </a:endParaRPr>
          </a:p>
        </p:txBody>
      </p:sp>
      <p:sp>
        <p:nvSpPr>
          <p:cNvPr id="379940" name="Rectangle 36"/>
          <p:cNvSpPr>
            <a:spLocks noChangeArrowheads="1"/>
          </p:cNvSpPr>
          <p:nvPr/>
        </p:nvSpPr>
        <p:spPr bwMode="auto">
          <a:xfrm>
            <a:off x="7049427" y="1622126"/>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endParaRPr kumimoji="1" lang="zh-CN" altLang="en-US" sz="2000" b="1">
              <a:solidFill>
                <a:srgbClr val="0000CC"/>
              </a:solidFill>
              <a:latin typeface="+mn-lt"/>
              <a:ea typeface="黑体" panose="02010609060101010101" pitchFamily="2" charset="-122"/>
            </a:endParaRPr>
          </a:p>
        </p:txBody>
      </p:sp>
      <p:sp>
        <p:nvSpPr>
          <p:cNvPr id="379941" name="Rectangle 37"/>
          <p:cNvSpPr>
            <a:spLocks noChangeArrowheads="1"/>
          </p:cNvSpPr>
          <p:nvPr/>
        </p:nvSpPr>
        <p:spPr bwMode="auto">
          <a:xfrm>
            <a:off x="7343511" y="2098376"/>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endParaRPr kumimoji="1" lang="zh-CN" altLang="en-US" sz="2000" b="1">
              <a:solidFill>
                <a:srgbClr val="0000CC"/>
              </a:solidFill>
              <a:latin typeface="+mn-lt"/>
              <a:ea typeface="黑体" panose="02010609060101010101" pitchFamily="2" charset="-122"/>
            </a:endParaRPr>
          </a:p>
        </p:txBody>
      </p:sp>
      <p:sp>
        <p:nvSpPr>
          <p:cNvPr id="379942" name="Rectangle 38"/>
          <p:cNvSpPr>
            <a:spLocks noChangeArrowheads="1"/>
          </p:cNvSpPr>
          <p:nvPr/>
        </p:nvSpPr>
        <p:spPr bwMode="auto">
          <a:xfrm>
            <a:off x="8127736" y="3831926"/>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endParaRPr kumimoji="1" lang="zh-CN" altLang="en-US" sz="2000" b="1" dirty="0">
              <a:solidFill>
                <a:srgbClr val="C00000"/>
              </a:solidFill>
              <a:latin typeface="+mn-lt"/>
              <a:ea typeface="黑体" panose="02010609060101010101" pitchFamily="2" charset="-122"/>
            </a:endParaRPr>
          </a:p>
        </p:txBody>
      </p:sp>
      <p:sp>
        <p:nvSpPr>
          <p:cNvPr id="379943" name="Rectangle 39"/>
          <p:cNvSpPr>
            <a:spLocks noChangeArrowheads="1"/>
          </p:cNvSpPr>
          <p:nvPr/>
        </p:nvSpPr>
        <p:spPr bwMode="auto">
          <a:xfrm>
            <a:off x="6419983" y="2503189"/>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endParaRPr kumimoji="1" lang="zh-CN" altLang="en-US" sz="2000" b="1">
              <a:solidFill>
                <a:srgbClr val="0000CC"/>
              </a:solidFill>
              <a:latin typeface="+mn-lt"/>
              <a:ea typeface="黑体" panose="02010609060101010101" pitchFamily="2" charset="-122"/>
            </a:endParaRPr>
          </a:p>
        </p:txBody>
      </p:sp>
      <p:sp>
        <p:nvSpPr>
          <p:cNvPr id="379944" name="Rectangle 40"/>
          <p:cNvSpPr>
            <a:spLocks noChangeArrowheads="1"/>
          </p:cNvSpPr>
          <p:nvPr/>
        </p:nvSpPr>
        <p:spPr bwMode="auto">
          <a:xfrm>
            <a:off x="4784461" y="2961976"/>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endParaRPr kumimoji="1" lang="zh-CN" altLang="en-US" sz="2000" b="1">
              <a:solidFill>
                <a:srgbClr val="0000CC"/>
              </a:solidFill>
              <a:latin typeface="+mn-lt"/>
              <a:ea typeface="黑体" panose="02010609060101010101" pitchFamily="2" charset="-122"/>
            </a:endParaRPr>
          </a:p>
        </p:txBody>
      </p:sp>
      <p:sp>
        <p:nvSpPr>
          <p:cNvPr id="379945" name="Rectangle 41"/>
          <p:cNvSpPr>
            <a:spLocks noChangeArrowheads="1"/>
          </p:cNvSpPr>
          <p:nvPr/>
        </p:nvSpPr>
        <p:spPr bwMode="auto">
          <a:xfrm>
            <a:off x="4507575" y="3403301"/>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endParaRPr kumimoji="1" lang="zh-CN" altLang="en-US" sz="2000" b="1">
              <a:solidFill>
                <a:srgbClr val="0000CC"/>
              </a:solidFill>
              <a:latin typeface="+mn-lt"/>
              <a:ea typeface="黑体" panose="02010609060101010101" pitchFamily="2" charset="-122"/>
            </a:endParaRPr>
          </a:p>
        </p:txBody>
      </p:sp>
      <p:sp>
        <p:nvSpPr>
          <p:cNvPr id="379946" name="Rectangle 42"/>
          <p:cNvSpPr>
            <a:spLocks noChangeArrowheads="1"/>
          </p:cNvSpPr>
          <p:nvPr/>
        </p:nvSpPr>
        <p:spPr bwMode="auto">
          <a:xfrm>
            <a:off x="2414588" y="3831926"/>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endParaRPr kumimoji="1" lang="zh-CN" altLang="en-US" sz="2000" b="1" dirty="0">
              <a:solidFill>
                <a:srgbClr val="C00000"/>
              </a:solidFill>
              <a:latin typeface="+mn-lt"/>
              <a:ea typeface="黑体" panose="02010609060101010101" pitchFamily="2" charset="-122"/>
            </a:endParaRPr>
          </a:p>
        </p:txBody>
      </p:sp>
      <p:sp>
        <p:nvSpPr>
          <p:cNvPr id="379947" name="Rectangle 43"/>
          <p:cNvSpPr>
            <a:spLocks noChangeArrowheads="1"/>
          </p:cNvSpPr>
          <p:nvPr/>
        </p:nvSpPr>
        <p:spPr bwMode="auto">
          <a:xfrm>
            <a:off x="658681" y="1193501"/>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379948" name="Rectangle 44"/>
          <p:cNvSpPr>
            <a:spLocks noChangeArrowheads="1"/>
          </p:cNvSpPr>
          <p:nvPr/>
        </p:nvSpPr>
        <p:spPr bwMode="auto">
          <a:xfrm>
            <a:off x="2170378" y="1603076"/>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endParaRPr kumimoji="1" lang="zh-CN" altLang="en-US" sz="2000" b="1">
              <a:solidFill>
                <a:srgbClr val="0000CC"/>
              </a:solidFill>
              <a:latin typeface="+mn-lt"/>
              <a:ea typeface="黑体" panose="02010609060101010101" pitchFamily="2" charset="-122"/>
            </a:endParaRPr>
          </a:p>
        </p:txBody>
      </p:sp>
      <p:grpSp>
        <p:nvGrpSpPr>
          <p:cNvPr id="379950" name="Group 46"/>
          <p:cNvGrpSpPr/>
          <p:nvPr/>
        </p:nvGrpSpPr>
        <p:grpSpPr bwMode="auto">
          <a:xfrm>
            <a:off x="1159140" y="3973214"/>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3982740"/>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74851"/>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endParaRPr kumimoji="1" lang="zh-CN" altLang="en-US" sz="2000" b="1">
              <a:solidFill>
                <a:srgbClr val="0000CC"/>
              </a:solidFill>
              <a:latin typeface="+mn-lt"/>
              <a:ea typeface="黑体" panose="02010609060101010101" pitchFamily="2" charset="-122"/>
            </a:endParaRPr>
          </a:p>
        </p:txBody>
      </p:sp>
      <p:sp>
        <p:nvSpPr>
          <p:cNvPr id="379984" name="Rectangle 80"/>
          <p:cNvSpPr>
            <a:spLocks noChangeArrowheads="1"/>
          </p:cNvSpPr>
          <p:nvPr/>
        </p:nvSpPr>
        <p:spPr bwMode="auto">
          <a:xfrm>
            <a:off x="4017433" y="5220989"/>
            <a:ext cx="4314958" cy="449262"/>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86" name="Rectangle 82"/>
          <p:cNvSpPr>
            <a:spLocks noChangeArrowheads="1"/>
          </p:cNvSpPr>
          <p:nvPr/>
        </p:nvSpPr>
        <p:spPr bwMode="auto">
          <a:xfrm>
            <a:off x="4634839" y="5238451"/>
            <a:ext cx="3353594"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endParaRPr kumimoji="1" lang="zh-CN" altLang="en-US" sz="2000" b="1">
              <a:solidFill>
                <a:srgbClr val="0000CC"/>
              </a:solidFill>
              <a:latin typeface="+mn-lt"/>
              <a:ea typeface="黑体" panose="02010609060101010101" pitchFamily="2" charset="-122"/>
            </a:endParaRPr>
          </a:p>
        </p:txBody>
      </p:sp>
      <p:sp>
        <p:nvSpPr>
          <p:cNvPr id="379987" name="Rectangle 83"/>
          <p:cNvSpPr>
            <a:spLocks noChangeArrowheads="1"/>
          </p:cNvSpPr>
          <p:nvPr/>
        </p:nvSpPr>
        <p:spPr bwMode="auto">
          <a:xfrm>
            <a:off x="2691475" y="5238451"/>
            <a:ext cx="91050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a:t>
            </a:r>
            <a:endParaRPr kumimoji="1" lang="zh-CN" altLang="en-US" sz="2000" b="1">
              <a:solidFill>
                <a:srgbClr val="0000CC"/>
              </a:solidFill>
              <a:latin typeface="+mn-lt"/>
              <a:ea typeface="黑体" panose="02010609060101010101" pitchFamily="2" charset="-122"/>
            </a:endParaRPr>
          </a:p>
        </p:txBody>
      </p:sp>
      <p:sp>
        <p:nvSpPr>
          <p:cNvPr id="379989" name="Rectangle 85"/>
          <p:cNvSpPr>
            <a:spLocks noChangeArrowheads="1"/>
          </p:cNvSpPr>
          <p:nvPr/>
        </p:nvSpPr>
        <p:spPr bwMode="auto">
          <a:xfrm>
            <a:off x="4636558" y="5706764"/>
            <a:ext cx="1264963"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endParaRPr kumimoji="1" lang="zh-CN" altLang="en-US" sz="2000" b="1">
              <a:solidFill>
                <a:srgbClr val="0000CC"/>
              </a:solidFill>
              <a:latin typeface="+mn-lt"/>
              <a:ea typeface="黑体" panose="02010609060101010101" pitchFamily="2" charset="-122"/>
            </a:endParaRPr>
          </a:p>
        </p:txBody>
      </p:sp>
      <p:grpSp>
        <p:nvGrpSpPr>
          <p:cNvPr id="379998" name="Group 94"/>
          <p:cNvGrpSpPr/>
          <p:nvPr/>
        </p:nvGrpSpPr>
        <p:grpSpPr bwMode="auto">
          <a:xfrm>
            <a:off x="265981" y="1566565"/>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p:txBody>
        </p:sp>
      </p:grpSp>
      <p:grpSp>
        <p:nvGrpSpPr>
          <p:cNvPr id="379997" name="Group 93"/>
          <p:cNvGrpSpPr/>
          <p:nvPr/>
        </p:nvGrpSpPr>
        <p:grpSpPr bwMode="auto">
          <a:xfrm>
            <a:off x="1209015" y="1566564"/>
            <a:ext cx="8554244" cy="4102100"/>
            <a:chOff x="703" y="845"/>
            <a:chExt cx="4974" cy="2584"/>
          </a:xfrm>
        </p:grpSpPr>
        <p:sp>
          <p:nvSpPr>
            <p:cNvPr id="379995" name="Rectangle 91"/>
            <p:cNvSpPr>
              <a:spLocks noChangeArrowheads="1"/>
            </p:cNvSpPr>
            <p:nvPr/>
          </p:nvSpPr>
          <p:spPr bwMode="auto">
            <a:xfrm>
              <a:off x="703" y="845"/>
              <a:ext cx="4974" cy="1678"/>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96" name="Rectangle 92"/>
            <p:cNvSpPr>
              <a:spLocks noChangeArrowheads="1"/>
            </p:cNvSpPr>
            <p:nvPr/>
          </p:nvSpPr>
          <p:spPr bwMode="auto">
            <a:xfrm>
              <a:off x="1426" y="3145"/>
              <a:ext cx="915" cy="284"/>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80001" name="AutoShape 97"/>
          <p:cNvSpPr/>
          <p:nvPr/>
        </p:nvSpPr>
        <p:spPr bwMode="auto">
          <a:xfrm>
            <a:off x="998834" y="1638001"/>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380004" name="Group 100"/>
          <p:cNvGrpSpPr/>
          <p:nvPr/>
        </p:nvGrpSpPr>
        <p:grpSpPr bwMode="auto">
          <a:xfrm>
            <a:off x="1783426" y="5741690"/>
            <a:ext cx="1209014" cy="855662"/>
            <a:chOff x="1037" y="3475"/>
            <a:chExt cx="703" cy="539"/>
          </a:xfrm>
        </p:grpSpPr>
        <p:sp>
          <p:nvSpPr>
            <p:cNvPr id="380002" name="Line 98"/>
            <p:cNvSpPr>
              <a:spLocks noChangeShapeType="1"/>
            </p:cNvSpPr>
            <p:nvPr/>
          </p:nvSpPr>
          <p:spPr bwMode="auto">
            <a:xfrm flipV="1">
              <a:off x="1428" y="3475"/>
              <a:ext cx="0" cy="317"/>
            </a:xfrm>
            <a:prstGeom prst="line">
              <a:avLst/>
            </a:prstGeom>
            <a:noFill/>
            <a:ln w="5715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80003" name="Rectangle 99"/>
            <p:cNvSpPr>
              <a:spLocks noChangeArrowheads="1"/>
            </p:cNvSpPr>
            <p:nvPr/>
          </p:nvSpPr>
          <p:spPr bwMode="auto">
            <a:xfrm>
              <a:off x="1037" y="3764"/>
              <a:ext cx="70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发送在前</a:t>
              </a:r>
              <a:endParaRPr kumimoji="1" lang="zh-CN" altLang="en-US" sz="2000" b="1">
                <a:solidFill>
                  <a:srgbClr val="0000CC"/>
                </a:solidFill>
                <a:latin typeface="+mn-lt"/>
                <a:ea typeface="黑体" panose="02010609060101010101" pitchFamily="2" charset="-122"/>
              </a:endParaRPr>
            </a:p>
          </p:txBody>
        </p:sp>
      </p:grpSp>
      <p:sp>
        <p:nvSpPr>
          <p:cNvPr id="2" name="矩形 1"/>
          <p:cNvSpPr/>
          <p:nvPr/>
        </p:nvSpPr>
        <p:spPr>
          <a:xfrm>
            <a:off x="1890803" y="251937"/>
            <a:ext cx="6446573" cy="584775"/>
          </a:xfrm>
          <a:prstGeom prst="rect">
            <a:avLst/>
          </a:prstGeom>
          <a:solidFill>
            <a:srgbClr val="FFFFCC"/>
          </a:solidFill>
          <a:ln w="9525">
            <a:solidFill>
              <a:schemeClr val="folHlink"/>
            </a:solidFill>
            <a:miter lim="800000"/>
          </a:ln>
          <a:effectLst>
            <a:outerShdw dist="35921" dir="2700000" algn="ctr" rotWithShape="0">
              <a:schemeClr val="bg2"/>
            </a:outerShdw>
          </a:effectLst>
        </p:spPr>
        <p:txBody>
          <a:bodyPr wrap="none">
            <a:spAutoFit/>
          </a:bodyPr>
          <a:lstStyle/>
          <a:p>
            <a:r>
              <a:rPr lang="en-US" altLang="zh-CN" sz="3200" b="1" dirty="0">
                <a:solidFill>
                  <a:srgbClr val="0000CC"/>
                </a:solidFill>
                <a:latin typeface="Arial" panose="020B0604020202020204" pitchFamily="34" charset="0"/>
                <a:ea typeface="黑体" panose="02010609060101010101" pitchFamily="2" charset="-122"/>
              </a:rPr>
              <a:t>IP </a:t>
            </a:r>
            <a:r>
              <a:rPr lang="zh-CN" altLang="en-US" sz="3200" b="1" dirty="0">
                <a:solidFill>
                  <a:srgbClr val="0000CC"/>
                </a:solidFill>
                <a:latin typeface="Arial" panose="020B0604020202020204" pitchFamily="34" charset="0"/>
                <a:ea typeface="黑体" panose="02010609060101010101" pitchFamily="2" charset="-122"/>
              </a:rPr>
              <a:t>数据报由首部和数据两部分组成</a:t>
            </a:r>
            <a:endParaRPr lang="zh-CN" altLang="en-US" sz="3200" b="1" dirty="0">
              <a:solidFill>
                <a:srgbClr val="0000CC"/>
              </a:solidFill>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7999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379997"/>
                                        </p:tgtEl>
                                        <p:attrNameLst>
                                          <p:attrName>style.visibility</p:attrName>
                                        </p:attrNameLst>
                                      </p:cBhvr>
                                      <p:tavLst>
                                        <p:tav tm="0">
                                          <p:val>
                                            <p:strVal val="hidden"/>
                                          </p:val>
                                        </p:tav>
                                        <p:tav tm="50000">
                                          <p:val>
                                            <p:strVal val="visible"/>
                                          </p:val>
                                        </p:tav>
                                      </p:tavLst>
                                    </p:anim>
                                  </p:childTnLst>
                                </p:cTn>
                              </p:par>
                              <p:par>
                                <p:cTn id="10" presetID="35" presetClass="emph" presetSubtype="0" repeatCount="4000" fill="hold" nodeType="withEffect">
                                  <p:stCondLst>
                                    <p:cond delay="500"/>
                                  </p:stCondLst>
                                  <p:childTnLst>
                                    <p:anim calcmode="discrete" valueType="str">
                                      <p:cBhvr>
                                        <p:cTn id="11" dur="1000" fill="hold"/>
                                        <p:tgtEl>
                                          <p:spTgt spid="37999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1998364"/>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endParaRPr kumimoji="1" lang="zh-CN" altLang="en-US" sz="2000" b="1">
              <a:solidFill>
                <a:srgbClr val="0000CC"/>
              </a:solidFill>
              <a:latin typeface="+mn-lt"/>
              <a:ea typeface="黑体" panose="02010609060101010101" pitchFamily="2" charset="-122"/>
            </a:endParaRPr>
          </a:p>
        </p:txBody>
      </p:sp>
      <p:sp>
        <p:nvSpPr>
          <p:cNvPr id="379958" name="Rectangle 54"/>
          <p:cNvSpPr>
            <a:spLocks noChangeArrowheads="1"/>
          </p:cNvSpPr>
          <p:nvPr/>
        </p:nvSpPr>
        <p:spPr bwMode="auto">
          <a:xfrm>
            <a:off x="507339" y="3654126"/>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部分</a:t>
            </a:r>
            <a:endParaRPr kumimoji="1" lang="zh-CN" altLang="en-US" sz="2000" b="1">
              <a:solidFill>
                <a:srgbClr val="0000CC"/>
              </a:solidFill>
              <a:latin typeface="+mn-lt"/>
              <a:ea typeface="黑体" panose="02010609060101010101" pitchFamily="2" charset="-122"/>
            </a:endParaRPr>
          </a:p>
        </p:txBody>
      </p:sp>
      <p:sp>
        <p:nvSpPr>
          <p:cNvPr id="379910" name="Line 6"/>
          <p:cNvSpPr>
            <a:spLocks noChangeShapeType="1"/>
          </p:cNvSpPr>
          <p:nvPr/>
        </p:nvSpPr>
        <p:spPr bwMode="auto">
          <a:xfrm>
            <a:off x="2490259" y="5911551"/>
            <a:ext cx="587136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12" name="Rectangle 8"/>
          <p:cNvSpPr>
            <a:spLocks noChangeArrowheads="1"/>
          </p:cNvSpPr>
          <p:nvPr/>
        </p:nvSpPr>
        <p:spPr bwMode="auto">
          <a:xfrm>
            <a:off x="3351875" y="1596727"/>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94" name="Rectangle 90"/>
          <p:cNvSpPr>
            <a:spLocks noChangeArrowheads="1"/>
          </p:cNvSpPr>
          <p:nvPr/>
        </p:nvSpPr>
        <p:spPr bwMode="auto">
          <a:xfrm>
            <a:off x="2457583" y="5220989"/>
            <a:ext cx="1559851" cy="449262"/>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587201"/>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41501"/>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38051"/>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80964"/>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25464"/>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63614"/>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08114"/>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595139"/>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595139"/>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490489"/>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595139"/>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03351"/>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47576"/>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07789"/>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379928" name="Rectangle 24"/>
          <p:cNvSpPr>
            <a:spLocks noChangeArrowheads="1"/>
          </p:cNvSpPr>
          <p:nvPr/>
        </p:nvSpPr>
        <p:spPr bwMode="auto">
          <a:xfrm>
            <a:off x="2182416" y="1207789"/>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379929" name="Rectangle 25"/>
          <p:cNvSpPr>
            <a:spLocks noChangeArrowheads="1"/>
          </p:cNvSpPr>
          <p:nvPr/>
        </p:nvSpPr>
        <p:spPr bwMode="auto">
          <a:xfrm>
            <a:off x="3260726" y="1207789"/>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endParaRPr kumimoji="1" lang="en-US" altLang="zh-CN" sz="2000" b="1">
              <a:solidFill>
                <a:srgbClr val="0000CC"/>
              </a:solidFill>
              <a:latin typeface="+mn-lt"/>
              <a:ea typeface="黑体" panose="02010609060101010101" pitchFamily="2" charset="-122"/>
            </a:endParaRPr>
          </a:p>
        </p:txBody>
      </p:sp>
      <p:sp>
        <p:nvSpPr>
          <p:cNvPr id="379930" name="Rectangle 26"/>
          <p:cNvSpPr>
            <a:spLocks noChangeArrowheads="1"/>
          </p:cNvSpPr>
          <p:nvPr/>
        </p:nvSpPr>
        <p:spPr bwMode="auto">
          <a:xfrm>
            <a:off x="5374350" y="1207789"/>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379931" name="Rectangle 27"/>
          <p:cNvSpPr>
            <a:spLocks noChangeArrowheads="1"/>
          </p:cNvSpPr>
          <p:nvPr/>
        </p:nvSpPr>
        <p:spPr bwMode="auto">
          <a:xfrm>
            <a:off x="6237685" y="1207789"/>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endParaRPr kumimoji="1" lang="en-US" altLang="zh-CN" sz="2000" b="1">
              <a:solidFill>
                <a:srgbClr val="0000CC"/>
              </a:solidFill>
              <a:latin typeface="+mn-lt"/>
              <a:ea typeface="黑体" panose="02010609060101010101" pitchFamily="2" charset="-122"/>
            </a:endParaRPr>
          </a:p>
        </p:txBody>
      </p:sp>
      <p:sp>
        <p:nvSpPr>
          <p:cNvPr id="379932" name="Rectangle 28"/>
          <p:cNvSpPr>
            <a:spLocks noChangeArrowheads="1"/>
          </p:cNvSpPr>
          <p:nvPr/>
        </p:nvSpPr>
        <p:spPr bwMode="auto">
          <a:xfrm>
            <a:off x="7510331" y="1207789"/>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379933" name="Rectangle 29"/>
          <p:cNvSpPr>
            <a:spLocks noChangeArrowheads="1"/>
          </p:cNvSpPr>
          <p:nvPr/>
        </p:nvSpPr>
        <p:spPr bwMode="auto">
          <a:xfrm>
            <a:off x="9365986" y="1207789"/>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379934" name="Rectangle 30"/>
          <p:cNvSpPr>
            <a:spLocks noChangeArrowheads="1"/>
          </p:cNvSpPr>
          <p:nvPr/>
        </p:nvSpPr>
        <p:spPr bwMode="auto">
          <a:xfrm>
            <a:off x="1331120" y="1622126"/>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379935" name="Rectangle 31"/>
          <p:cNvSpPr>
            <a:spLocks noChangeArrowheads="1"/>
          </p:cNvSpPr>
          <p:nvPr/>
        </p:nvSpPr>
        <p:spPr bwMode="auto">
          <a:xfrm>
            <a:off x="5542889" y="2098376"/>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endParaRPr kumimoji="1" lang="zh-CN" altLang="en-US" sz="2000" b="1">
              <a:solidFill>
                <a:srgbClr val="0000CC"/>
              </a:solidFill>
              <a:latin typeface="+mn-lt"/>
              <a:ea typeface="黑体" panose="02010609060101010101" pitchFamily="2" charset="-122"/>
            </a:endParaRPr>
          </a:p>
        </p:txBody>
      </p:sp>
      <p:sp>
        <p:nvSpPr>
          <p:cNvPr id="379936" name="Rectangle 32"/>
          <p:cNvSpPr>
            <a:spLocks noChangeArrowheads="1"/>
          </p:cNvSpPr>
          <p:nvPr/>
        </p:nvSpPr>
        <p:spPr bwMode="auto">
          <a:xfrm>
            <a:off x="1544374" y="2503189"/>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endParaRPr kumimoji="1" lang="zh-CN" altLang="en-US" sz="2000" b="1">
              <a:solidFill>
                <a:srgbClr val="0000CC"/>
              </a:solidFill>
              <a:latin typeface="+mn-lt"/>
              <a:ea typeface="黑体" panose="02010609060101010101" pitchFamily="2" charset="-122"/>
            </a:endParaRPr>
          </a:p>
        </p:txBody>
      </p:sp>
      <p:sp>
        <p:nvSpPr>
          <p:cNvPr id="379937" name="Rectangle 33"/>
          <p:cNvSpPr>
            <a:spLocks noChangeArrowheads="1"/>
          </p:cNvSpPr>
          <p:nvPr/>
        </p:nvSpPr>
        <p:spPr bwMode="auto">
          <a:xfrm>
            <a:off x="3852334" y="2503189"/>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endParaRPr kumimoji="1" lang="zh-CN" altLang="en-US" sz="2000" b="1">
              <a:solidFill>
                <a:srgbClr val="0000CC"/>
              </a:solidFill>
              <a:latin typeface="+mn-lt"/>
              <a:ea typeface="黑体" panose="02010609060101010101" pitchFamily="2" charset="-122"/>
            </a:endParaRPr>
          </a:p>
        </p:txBody>
      </p:sp>
      <p:sp>
        <p:nvSpPr>
          <p:cNvPr id="379938" name="Rectangle 34"/>
          <p:cNvSpPr>
            <a:spLocks noChangeArrowheads="1"/>
          </p:cNvSpPr>
          <p:nvPr/>
        </p:nvSpPr>
        <p:spPr bwMode="auto">
          <a:xfrm>
            <a:off x="2784344" y="2098376"/>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endParaRPr kumimoji="1" lang="zh-CN" altLang="en-US" sz="2000" b="1">
              <a:solidFill>
                <a:srgbClr val="0000CC"/>
              </a:solidFill>
              <a:latin typeface="+mn-lt"/>
              <a:ea typeface="黑体" panose="02010609060101010101" pitchFamily="2" charset="-122"/>
            </a:endParaRPr>
          </a:p>
        </p:txBody>
      </p:sp>
      <p:sp>
        <p:nvSpPr>
          <p:cNvPr id="379939" name="Rectangle 35"/>
          <p:cNvSpPr>
            <a:spLocks noChangeArrowheads="1"/>
          </p:cNvSpPr>
          <p:nvPr/>
        </p:nvSpPr>
        <p:spPr bwMode="auto">
          <a:xfrm>
            <a:off x="3663157" y="1622126"/>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endParaRPr kumimoji="1" lang="zh-CN" altLang="en-US" sz="2000" b="1">
              <a:solidFill>
                <a:srgbClr val="0000CC"/>
              </a:solidFill>
              <a:latin typeface="+mn-lt"/>
              <a:ea typeface="黑体" panose="02010609060101010101" pitchFamily="2" charset="-122"/>
            </a:endParaRPr>
          </a:p>
        </p:txBody>
      </p:sp>
      <p:sp>
        <p:nvSpPr>
          <p:cNvPr id="379940" name="Rectangle 36"/>
          <p:cNvSpPr>
            <a:spLocks noChangeArrowheads="1"/>
          </p:cNvSpPr>
          <p:nvPr/>
        </p:nvSpPr>
        <p:spPr bwMode="auto">
          <a:xfrm>
            <a:off x="7049427" y="1622126"/>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endParaRPr kumimoji="1" lang="zh-CN" altLang="en-US" sz="2000" b="1">
              <a:solidFill>
                <a:srgbClr val="0000CC"/>
              </a:solidFill>
              <a:latin typeface="+mn-lt"/>
              <a:ea typeface="黑体" panose="02010609060101010101" pitchFamily="2" charset="-122"/>
            </a:endParaRPr>
          </a:p>
        </p:txBody>
      </p:sp>
      <p:sp>
        <p:nvSpPr>
          <p:cNvPr id="379941" name="Rectangle 37"/>
          <p:cNvSpPr>
            <a:spLocks noChangeArrowheads="1"/>
          </p:cNvSpPr>
          <p:nvPr/>
        </p:nvSpPr>
        <p:spPr bwMode="auto">
          <a:xfrm>
            <a:off x="7343511" y="2098376"/>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endParaRPr kumimoji="1" lang="zh-CN" altLang="en-US" sz="2000" b="1">
              <a:solidFill>
                <a:srgbClr val="0000CC"/>
              </a:solidFill>
              <a:latin typeface="+mn-lt"/>
              <a:ea typeface="黑体" panose="02010609060101010101" pitchFamily="2" charset="-122"/>
            </a:endParaRPr>
          </a:p>
        </p:txBody>
      </p:sp>
      <p:sp>
        <p:nvSpPr>
          <p:cNvPr id="379942" name="Rectangle 38"/>
          <p:cNvSpPr>
            <a:spLocks noChangeArrowheads="1"/>
          </p:cNvSpPr>
          <p:nvPr/>
        </p:nvSpPr>
        <p:spPr bwMode="auto">
          <a:xfrm>
            <a:off x="8127736" y="3831926"/>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endParaRPr kumimoji="1" lang="zh-CN" altLang="en-US" sz="2000" b="1" dirty="0">
              <a:solidFill>
                <a:srgbClr val="C00000"/>
              </a:solidFill>
              <a:latin typeface="+mn-lt"/>
              <a:ea typeface="黑体" panose="02010609060101010101" pitchFamily="2" charset="-122"/>
            </a:endParaRPr>
          </a:p>
        </p:txBody>
      </p:sp>
      <p:sp>
        <p:nvSpPr>
          <p:cNvPr id="379943" name="Rectangle 39"/>
          <p:cNvSpPr>
            <a:spLocks noChangeArrowheads="1"/>
          </p:cNvSpPr>
          <p:nvPr/>
        </p:nvSpPr>
        <p:spPr bwMode="auto">
          <a:xfrm>
            <a:off x="6419983" y="2503189"/>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endParaRPr kumimoji="1" lang="zh-CN" altLang="en-US" sz="2000" b="1">
              <a:solidFill>
                <a:srgbClr val="0000CC"/>
              </a:solidFill>
              <a:latin typeface="+mn-lt"/>
              <a:ea typeface="黑体" panose="02010609060101010101" pitchFamily="2" charset="-122"/>
            </a:endParaRPr>
          </a:p>
        </p:txBody>
      </p:sp>
      <p:sp>
        <p:nvSpPr>
          <p:cNvPr id="379944" name="Rectangle 40"/>
          <p:cNvSpPr>
            <a:spLocks noChangeArrowheads="1"/>
          </p:cNvSpPr>
          <p:nvPr/>
        </p:nvSpPr>
        <p:spPr bwMode="auto">
          <a:xfrm>
            <a:off x="4784461" y="2961976"/>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endParaRPr kumimoji="1" lang="zh-CN" altLang="en-US" sz="2000" b="1">
              <a:solidFill>
                <a:srgbClr val="0000CC"/>
              </a:solidFill>
              <a:latin typeface="+mn-lt"/>
              <a:ea typeface="黑体" panose="02010609060101010101" pitchFamily="2" charset="-122"/>
            </a:endParaRPr>
          </a:p>
        </p:txBody>
      </p:sp>
      <p:sp>
        <p:nvSpPr>
          <p:cNvPr id="379945" name="Rectangle 41"/>
          <p:cNvSpPr>
            <a:spLocks noChangeArrowheads="1"/>
          </p:cNvSpPr>
          <p:nvPr/>
        </p:nvSpPr>
        <p:spPr bwMode="auto">
          <a:xfrm>
            <a:off x="4507575" y="3403301"/>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endParaRPr kumimoji="1" lang="zh-CN" altLang="en-US" sz="2000" b="1">
              <a:solidFill>
                <a:srgbClr val="0000CC"/>
              </a:solidFill>
              <a:latin typeface="+mn-lt"/>
              <a:ea typeface="黑体" panose="02010609060101010101" pitchFamily="2" charset="-122"/>
            </a:endParaRPr>
          </a:p>
        </p:txBody>
      </p:sp>
      <p:sp>
        <p:nvSpPr>
          <p:cNvPr id="379946" name="Rectangle 42"/>
          <p:cNvSpPr>
            <a:spLocks noChangeArrowheads="1"/>
          </p:cNvSpPr>
          <p:nvPr/>
        </p:nvSpPr>
        <p:spPr bwMode="auto">
          <a:xfrm>
            <a:off x="2414588" y="3831926"/>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endParaRPr kumimoji="1" lang="zh-CN" altLang="en-US" sz="2000" b="1" dirty="0">
              <a:solidFill>
                <a:srgbClr val="C00000"/>
              </a:solidFill>
              <a:latin typeface="+mn-lt"/>
              <a:ea typeface="黑体" panose="02010609060101010101" pitchFamily="2" charset="-122"/>
            </a:endParaRPr>
          </a:p>
        </p:txBody>
      </p:sp>
      <p:sp>
        <p:nvSpPr>
          <p:cNvPr id="379947" name="Rectangle 43"/>
          <p:cNvSpPr>
            <a:spLocks noChangeArrowheads="1"/>
          </p:cNvSpPr>
          <p:nvPr/>
        </p:nvSpPr>
        <p:spPr bwMode="auto">
          <a:xfrm>
            <a:off x="658681" y="1193501"/>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379948" name="Rectangle 44"/>
          <p:cNvSpPr>
            <a:spLocks noChangeArrowheads="1"/>
          </p:cNvSpPr>
          <p:nvPr/>
        </p:nvSpPr>
        <p:spPr bwMode="auto">
          <a:xfrm>
            <a:off x="2170378" y="1603076"/>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endParaRPr kumimoji="1" lang="zh-CN" altLang="en-US" sz="2000" b="1">
              <a:solidFill>
                <a:srgbClr val="0000CC"/>
              </a:solidFill>
              <a:latin typeface="+mn-lt"/>
              <a:ea typeface="黑体" panose="02010609060101010101" pitchFamily="2" charset="-122"/>
            </a:endParaRPr>
          </a:p>
        </p:txBody>
      </p:sp>
      <p:grpSp>
        <p:nvGrpSpPr>
          <p:cNvPr id="379950" name="Group 46"/>
          <p:cNvGrpSpPr/>
          <p:nvPr/>
        </p:nvGrpSpPr>
        <p:grpSpPr bwMode="auto">
          <a:xfrm>
            <a:off x="1159140" y="3973214"/>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3982740"/>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74851"/>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endParaRPr kumimoji="1" lang="zh-CN" altLang="en-US" sz="2000" b="1">
              <a:solidFill>
                <a:srgbClr val="0000CC"/>
              </a:solidFill>
              <a:latin typeface="+mn-lt"/>
              <a:ea typeface="黑体" panose="02010609060101010101" pitchFamily="2" charset="-122"/>
            </a:endParaRPr>
          </a:p>
        </p:txBody>
      </p:sp>
      <p:sp>
        <p:nvSpPr>
          <p:cNvPr id="379984" name="Rectangle 80"/>
          <p:cNvSpPr>
            <a:spLocks noChangeArrowheads="1"/>
          </p:cNvSpPr>
          <p:nvPr/>
        </p:nvSpPr>
        <p:spPr bwMode="auto">
          <a:xfrm>
            <a:off x="4017433" y="5220989"/>
            <a:ext cx="4314958" cy="449262"/>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86" name="Rectangle 82"/>
          <p:cNvSpPr>
            <a:spLocks noChangeArrowheads="1"/>
          </p:cNvSpPr>
          <p:nvPr/>
        </p:nvSpPr>
        <p:spPr bwMode="auto">
          <a:xfrm>
            <a:off x="4634839" y="5238451"/>
            <a:ext cx="3353594"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endParaRPr kumimoji="1" lang="zh-CN" altLang="en-US" sz="2000" b="1">
              <a:solidFill>
                <a:srgbClr val="0000CC"/>
              </a:solidFill>
              <a:latin typeface="+mn-lt"/>
              <a:ea typeface="黑体" panose="02010609060101010101" pitchFamily="2" charset="-122"/>
            </a:endParaRPr>
          </a:p>
        </p:txBody>
      </p:sp>
      <p:sp>
        <p:nvSpPr>
          <p:cNvPr id="379987" name="Rectangle 83"/>
          <p:cNvSpPr>
            <a:spLocks noChangeArrowheads="1"/>
          </p:cNvSpPr>
          <p:nvPr/>
        </p:nvSpPr>
        <p:spPr bwMode="auto">
          <a:xfrm>
            <a:off x="2691475" y="5238451"/>
            <a:ext cx="91050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a:t>
            </a:r>
            <a:endParaRPr kumimoji="1" lang="zh-CN" altLang="en-US" sz="2000" b="1">
              <a:solidFill>
                <a:srgbClr val="0000CC"/>
              </a:solidFill>
              <a:latin typeface="+mn-lt"/>
              <a:ea typeface="黑体" panose="02010609060101010101" pitchFamily="2" charset="-122"/>
            </a:endParaRPr>
          </a:p>
        </p:txBody>
      </p:sp>
      <p:sp>
        <p:nvSpPr>
          <p:cNvPr id="379989" name="Rectangle 85"/>
          <p:cNvSpPr>
            <a:spLocks noChangeArrowheads="1"/>
          </p:cNvSpPr>
          <p:nvPr/>
        </p:nvSpPr>
        <p:spPr bwMode="auto">
          <a:xfrm>
            <a:off x="4636558" y="5706764"/>
            <a:ext cx="1264963"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endParaRPr kumimoji="1" lang="zh-CN" altLang="en-US" sz="2000" b="1">
              <a:solidFill>
                <a:srgbClr val="0000CC"/>
              </a:solidFill>
              <a:latin typeface="+mn-lt"/>
              <a:ea typeface="黑体" panose="02010609060101010101" pitchFamily="2" charset="-122"/>
            </a:endParaRPr>
          </a:p>
        </p:txBody>
      </p:sp>
      <p:grpSp>
        <p:nvGrpSpPr>
          <p:cNvPr id="379998" name="Group 94"/>
          <p:cNvGrpSpPr/>
          <p:nvPr/>
        </p:nvGrpSpPr>
        <p:grpSpPr bwMode="auto">
          <a:xfrm>
            <a:off x="265981" y="1566565"/>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p:txBody>
        </p:sp>
      </p:grpSp>
      <p:grpSp>
        <p:nvGrpSpPr>
          <p:cNvPr id="379997" name="Group 93"/>
          <p:cNvGrpSpPr/>
          <p:nvPr/>
        </p:nvGrpSpPr>
        <p:grpSpPr bwMode="auto">
          <a:xfrm>
            <a:off x="1209015" y="1566564"/>
            <a:ext cx="8554244" cy="4102100"/>
            <a:chOff x="703" y="845"/>
            <a:chExt cx="4974" cy="2584"/>
          </a:xfrm>
        </p:grpSpPr>
        <p:sp>
          <p:nvSpPr>
            <p:cNvPr id="379995" name="Rectangle 91"/>
            <p:cNvSpPr>
              <a:spLocks noChangeArrowheads="1"/>
            </p:cNvSpPr>
            <p:nvPr/>
          </p:nvSpPr>
          <p:spPr bwMode="auto">
            <a:xfrm>
              <a:off x="703" y="845"/>
              <a:ext cx="4974" cy="1427"/>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96" name="Rectangle 92"/>
            <p:cNvSpPr>
              <a:spLocks noChangeArrowheads="1"/>
            </p:cNvSpPr>
            <p:nvPr/>
          </p:nvSpPr>
          <p:spPr bwMode="auto">
            <a:xfrm>
              <a:off x="1426" y="3145"/>
              <a:ext cx="915" cy="284"/>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80001" name="AutoShape 97"/>
          <p:cNvSpPr/>
          <p:nvPr/>
        </p:nvSpPr>
        <p:spPr bwMode="auto">
          <a:xfrm>
            <a:off x="998834" y="1638001"/>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380004" name="Group 100"/>
          <p:cNvGrpSpPr/>
          <p:nvPr/>
        </p:nvGrpSpPr>
        <p:grpSpPr bwMode="auto">
          <a:xfrm>
            <a:off x="1783426" y="5741690"/>
            <a:ext cx="1209014" cy="855662"/>
            <a:chOff x="1037" y="3475"/>
            <a:chExt cx="703" cy="539"/>
          </a:xfrm>
        </p:grpSpPr>
        <p:sp>
          <p:nvSpPr>
            <p:cNvPr id="380002" name="Line 98"/>
            <p:cNvSpPr>
              <a:spLocks noChangeShapeType="1"/>
            </p:cNvSpPr>
            <p:nvPr/>
          </p:nvSpPr>
          <p:spPr bwMode="auto">
            <a:xfrm flipV="1">
              <a:off x="1428" y="3475"/>
              <a:ext cx="0" cy="317"/>
            </a:xfrm>
            <a:prstGeom prst="line">
              <a:avLst/>
            </a:prstGeom>
            <a:noFill/>
            <a:ln w="5715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80003" name="Rectangle 99"/>
            <p:cNvSpPr>
              <a:spLocks noChangeArrowheads="1"/>
            </p:cNvSpPr>
            <p:nvPr/>
          </p:nvSpPr>
          <p:spPr bwMode="auto">
            <a:xfrm>
              <a:off x="1037" y="3764"/>
              <a:ext cx="70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发送在前</a:t>
              </a:r>
              <a:endParaRPr kumimoji="1" lang="zh-CN" altLang="en-US" sz="2000" b="1">
                <a:solidFill>
                  <a:srgbClr val="0000CC"/>
                </a:solidFill>
                <a:latin typeface="+mn-lt"/>
                <a:ea typeface="黑体" panose="02010609060101010101" pitchFamily="2" charset="-122"/>
              </a:endParaRPr>
            </a:p>
          </p:txBody>
        </p:sp>
      </p:grpSp>
      <p:sp>
        <p:nvSpPr>
          <p:cNvPr id="2" name="矩形 1"/>
          <p:cNvSpPr/>
          <p:nvPr/>
        </p:nvSpPr>
        <p:spPr>
          <a:xfrm>
            <a:off x="1715841" y="232192"/>
            <a:ext cx="6902414" cy="954107"/>
          </a:xfrm>
          <a:prstGeom prst="rect">
            <a:avLst/>
          </a:prstGeom>
          <a:solidFill>
            <a:srgbClr val="FFFFCC"/>
          </a:solidFill>
          <a:ln w="9525">
            <a:solidFill>
              <a:schemeClr val="folHlink"/>
            </a:solidFill>
            <a:miter lim="800000"/>
          </a:ln>
          <a:effectLst>
            <a:outerShdw dist="35921" dir="2700000" algn="ctr" rotWithShape="0">
              <a:schemeClr val="bg2"/>
            </a:outerShdw>
          </a:effectLst>
        </p:spPr>
        <p:txBody>
          <a:bodyPr wrap="square">
            <a:spAutoFit/>
          </a:bodyPr>
          <a:lstStyle/>
          <a:p>
            <a:r>
              <a:rPr lang="zh-CN" altLang="en-US" sz="2800" b="1" dirty="0" smtClean="0">
                <a:solidFill>
                  <a:srgbClr val="0000CC"/>
                </a:solidFill>
                <a:latin typeface="Arial" panose="020B0604020202020204" pitchFamily="34" charset="0"/>
                <a:ea typeface="黑体" panose="02010609060101010101" pitchFamily="2" charset="-122"/>
              </a:rPr>
              <a:t>首部</a:t>
            </a:r>
            <a:r>
              <a:rPr lang="zh-CN" altLang="en-US" sz="2800" b="1" dirty="0">
                <a:solidFill>
                  <a:srgbClr val="0000CC"/>
                </a:solidFill>
                <a:latin typeface="Arial" panose="020B0604020202020204" pitchFamily="34" charset="0"/>
                <a:ea typeface="黑体" panose="02010609060101010101" pitchFamily="2" charset="-122"/>
              </a:rPr>
              <a:t>的前一部分是固定长度，共 </a:t>
            </a:r>
            <a:r>
              <a:rPr lang="en-US" altLang="zh-CN" sz="2800" b="1" dirty="0">
                <a:solidFill>
                  <a:srgbClr val="0000CC"/>
                </a:solidFill>
                <a:latin typeface="Arial" panose="020B0604020202020204" pitchFamily="34" charset="0"/>
                <a:ea typeface="黑体" panose="02010609060101010101" pitchFamily="2" charset="-122"/>
              </a:rPr>
              <a:t>20 </a:t>
            </a:r>
            <a:r>
              <a:rPr lang="zh-CN" altLang="en-US" sz="2800" b="1" dirty="0">
                <a:solidFill>
                  <a:srgbClr val="0000CC"/>
                </a:solidFill>
                <a:latin typeface="Arial" panose="020B0604020202020204" pitchFamily="34" charset="0"/>
                <a:ea typeface="黑体" panose="02010609060101010101" pitchFamily="2" charset="-122"/>
              </a:rPr>
              <a:t>字节，是所有 </a:t>
            </a:r>
            <a:r>
              <a:rPr lang="en-US" altLang="zh-CN" sz="2800" b="1" dirty="0">
                <a:solidFill>
                  <a:srgbClr val="0000CC"/>
                </a:solidFill>
                <a:latin typeface="Arial" panose="020B0604020202020204" pitchFamily="34" charset="0"/>
                <a:ea typeface="黑体" panose="02010609060101010101" pitchFamily="2" charset="-122"/>
              </a:rPr>
              <a:t>IP </a:t>
            </a:r>
            <a:r>
              <a:rPr lang="zh-CN" altLang="en-US" sz="2800" b="1" dirty="0">
                <a:solidFill>
                  <a:srgbClr val="0000CC"/>
                </a:solidFill>
                <a:latin typeface="Arial" panose="020B0604020202020204" pitchFamily="34" charset="0"/>
                <a:ea typeface="黑体" panose="02010609060101010101" pitchFamily="2" charset="-122"/>
              </a:rPr>
              <a:t>数据报必须具有的</a:t>
            </a:r>
            <a:r>
              <a:rPr lang="zh-CN" altLang="en-US" sz="2800" b="1" dirty="0" smtClean="0">
                <a:solidFill>
                  <a:srgbClr val="0000CC"/>
                </a:solidFill>
                <a:latin typeface="Arial" panose="020B0604020202020204" pitchFamily="34" charset="0"/>
                <a:ea typeface="黑体" panose="02010609060101010101" pitchFamily="2" charset="-122"/>
              </a:rPr>
              <a:t>。</a:t>
            </a:r>
            <a:endParaRPr lang="zh-CN" altLang="en-US" sz="2800" b="1" dirty="0">
              <a:solidFill>
                <a:srgbClr val="0000CC"/>
              </a:solidFill>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7999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379997"/>
                                        </p:tgtEl>
                                        <p:attrNameLst>
                                          <p:attrName>style.visibility</p:attrName>
                                        </p:attrNameLst>
                                      </p:cBhvr>
                                      <p:tavLst>
                                        <p:tav tm="0">
                                          <p:val>
                                            <p:strVal val="hidden"/>
                                          </p:val>
                                        </p:tav>
                                        <p:tav tm="50000">
                                          <p:val>
                                            <p:strVal val="visible"/>
                                          </p:val>
                                        </p:tav>
                                      </p:tavLst>
                                    </p:anim>
                                  </p:childTnLst>
                                </p:cTn>
                              </p:par>
                              <p:par>
                                <p:cTn id="10" presetID="35" presetClass="emph" presetSubtype="0" repeatCount="4000" fill="hold" nodeType="withEffect">
                                  <p:stCondLst>
                                    <p:cond delay="500"/>
                                  </p:stCondLst>
                                  <p:childTnLst>
                                    <p:anim calcmode="discrete" valueType="str">
                                      <p:cBhvr>
                                        <p:cTn id="11" dur="1000" fill="hold"/>
                                        <p:tgtEl>
                                          <p:spTgt spid="37999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01615"/>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endParaRPr kumimoji="1" lang="zh-CN" altLang="en-US" sz="2000" b="1">
              <a:solidFill>
                <a:srgbClr val="0000CC"/>
              </a:solidFill>
              <a:latin typeface="+mn-lt"/>
              <a:ea typeface="黑体" panose="02010609060101010101" pitchFamily="2" charset="-122"/>
            </a:endParaRPr>
          </a:p>
        </p:txBody>
      </p:sp>
      <p:sp>
        <p:nvSpPr>
          <p:cNvPr id="379958" name="Rectangle 54"/>
          <p:cNvSpPr>
            <a:spLocks noChangeArrowheads="1"/>
          </p:cNvSpPr>
          <p:nvPr/>
        </p:nvSpPr>
        <p:spPr bwMode="auto">
          <a:xfrm>
            <a:off x="507339" y="3657377"/>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部分</a:t>
            </a:r>
            <a:endParaRPr kumimoji="1" lang="zh-CN" altLang="en-US" sz="2000" b="1">
              <a:solidFill>
                <a:srgbClr val="0000CC"/>
              </a:solidFill>
              <a:latin typeface="+mn-lt"/>
              <a:ea typeface="黑体" panose="02010609060101010101" pitchFamily="2" charset="-122"/>
            </a:endParaRPr>
          </a:p>
        </p:txBody>
      </p:sp>
      <p:sp>
        <p:nvSpPr>
          <p:cNvPr id="379910" name="Line 6"/>
          <p:cNvSpPr>
            <a:spLocks noChangeShapeType="1"/>
          </p:cNvSpPr>
          <p:nvPr/>
        </p:nvSpPr>
        <p:spPr bwMode="auto">
          <a:xfrm>
            <a:off x="2490259" y="5914802"/>
            <a:ext cx="587136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12" name="Rectangle 8"/>
          <p:cNvSpPr>
            <a:spLocks noChangeArrowheads="1"/>
          </p:cNvSpPr>
          <p:nvPr/>
        </p:nvSpPr>
        <p:spPr bwMode="auto">
          <a:xfrm>
            <a:off x="3351875" y="1599978"/>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94" name="Rectangle 90"/>
          <p:cNvSpPr>
            <a:spLocks noChangeArrowheads="1"/>
          </p:cNvSpPr>
          <p:nvPr/>
        </p:nvSpPr>
        <p:spPr bwMode="auto">
          <a:xfrm>
            <a:off x="2457583" y="5224240"/>
            <a:ext cx="1559851" cy="449262"/>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590452"/>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44752"/>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41302"/>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8421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2871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6686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1136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59839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59839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493740"/>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598390"/>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06602"/>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50827"/>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1104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379928" name="Rectangle 24"/>
          <p:cNvSpPr>
            <a:spLocks noChangeArrowheads="1"/>
          </p:cNvSpPr>
          <p:nvPr/>
        </p:nvSpPr>
        <p:spPr bwMode="auto">
          <a:xfrm>
            <a:off x="2182416" y="121104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379929" name="Rectangle 25"/>
          <p:cNvSpPr>
            <a:spLocks noChangeArrowheads="1"/>
          </p:cNvSpPr>
          <p:nvPr/>
        </p:nvSpPr>
        <p:spPr bwMode="auto">
          <a:xfrm>
            <a:off x="3260726" y="121104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endParaRPr kumimoji="1" lang="en-US" altLang="zh-CN" sz="2000" b="1">
              <a:solidFill>
                <a:srgbClr val="0000CC"/>
              </a:solidFill>
              <a:latin typeface="+mn-lt"/>
              <a:ea typeface="黑体" panose="02010609060101010101" pitchFamily="2" charset="-122"/>
            </a:endParaRPr>
          </a:p>
        </p:txBody>
      </p:sp>
      <p:sp>
        <p:nvSpPr>
          <p:cNvPr id="379930" name="Rectangle 26"/>
          <p:cNvSpPr>
            <a:spLocks noChangeArrowheads="1"/>
          </p:cNvSpPr>
          <p:nvPr/>
        </p:nvSpPr>
        <p:spPr bwMode="auto">
          <a:xfrm>
            <a:off x="5374350" y="121104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379931" name="Rectangle 27"/>
          <p:cNvSpPr>
            <a:spLocks noChangeArrowheads="1"/>
          </p:cNvSpPr>
          <p:nvPr/>
        </p:nvSpPr>
        <p:spPr bwMode="auto">
          <a:xfrm>
            <a:off x="6237685" y="121104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endParaRPr kumimoji="1" lang="en-US" altLang="zh-CN" sz="2000" b="1">
              <a:solidFill>
                <a:srgbClr val="0000CC"/>
              </a:solidFill>
              <a:latin typeface="+mn-lt"/>
              <a:ea typeface="黑体" panose="02010609060101010101" pitchFamily="2" charset="-122"/>
            </a:endParaRPr>
          </a:p>
        </p:txBody>
      </p:sp>
      <p:sp>
        <p:nvSpPr>
          <p:cNvPr id="379932" name="Rectangle 28"/>
          <p:cNvSpPr>
            <a:spLocks noChangeArrowheads="1"/>
          </p:cNvSpPr>
          <p:nvPr/>
        </p:nvSpPr>
        <p:spPr bwMode="auto">
          <a:xfrm>
            <a:off x="7510331" y="121104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379933" name="Rectangle 29"/>
          <p:cNvSpPr>
            <a:spLocks noChangeArrowheads="1"/>
          </p:cNvSpPr>
          <p:nvPr/>
        </p:nvSpPr>
        <p:spPr bwMode="auto">
          <a:xfrm>
            <a:off x="9365986" y="121104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379934" name="Rectangle 30"/>
          <p:cNvSpPr>
            <a:spLocks noChangeArrowheads="1"/>
          </p:cNvSpPr>
          <p:nvPr/>
        </p:nvSpPr>
        <p:spPr bwMode="auto">
          <a:xfrm>
            <a:off x="1331120" y="1625377"/>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379935" name="Rectangle 31"/>
          <p:cNvSpPr>
            <a:spLocks noChangeArrowheads="1"/>
          </p:cNvSpPr>
          <p:nvPr/>
        </p:nvSpPr>
        <p:spPr bwMode="auto">
          <a:xfrm>
            <a:off x="5542889" y="2101627"/>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endParaRPr kumimoji="1" lang="zh-CN" altLang="en-US" sz="2000" b="1">
              <a:solidFill>
                <a:srgbClr val="0000CC"/>
              </a:solidFill>
              <a:latin typeface="+mn-lt"/>
              <a:ea typeface="黑体" panose="02010609060101010101" pitchFamily="2" charset="-122"/>
            </a:endParaRPr>
          </a:p>
        </p:txBody>
      </p:sp>
      <p:sp>
        <p:nvSpPr>
          <p:cNvPr id="379936" name="Rectangle 32"/>
          <p:cNvSpPr>
            <a:spLocks noChangeArrowheads="1"/>
          </p:cNvSpPr>
          <p:nvPr/>
        </p:nvSpPr>
        <p:spPr bwMode="auto">
          <a:xfrm>
            <a:off x="1544374" y="2506440"/>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endParaRPr kumimoji="1" lang="zh-CN" altLang="en-US" sz="2000" b="1">
              <a:solidFill>
                <a:srgbClr val="0000CC"/>
              </a:solidFill>
              <a:latin typeface="+mn-lt"/>
              <a:ea typeface="黑体" panose="02010609060101010101" pitchFamily="2" charset="-122"/>
            </a:endParaRPr>
          </a:p>
        </p:txBody>
      </p:sp>
      <p:sp>
        <p:nvSpPr>
          <p:cNvPr id="379937" name="Rectangle 33"/>
          <p:cNvSpPr>
            <a:spLocks noChangeArrowheads="1"/>
          </p:cNvSpPr>
          <p:nvPr/>
        </p:nvSpPr>
        <p:spPr bwMode="auto">
          <a:xfrm>
            <a:off x="3852334" y="2506440"/>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endParaRPr kumimoji="1" lang="zh-CN" altLang="en-US" sz="2000" b="1">
              <a:solidFill>
                <a:srgbClr val="0000CC"/>
              </a:solidFill>
              <a:latin typeface="+mn-lt"/>
              <a:ea typeface="黑体" panose="02010609060101010101" pitchFamily="2" charset="-122"/>
            </a:endParaRPr>
          </a:p>
        </p:txBody>
      </p:sp>
      <p:sp>
        <p:nvSpPr>
          <p:cNvPr id="379938" name="Rectangle 34"/>
          <p:cNvSpPr>
            <a:spLocks noChangeArrowheads="1"/>
          </p:cNvSpPr>
          <p:nvPr/>
        </p:nvSpPr>
        <p:spPr bwMode="auto">
          <a:xfrm>
            <a:off x="2784344" y="210162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endParaRPr kumimoji="1" lang="zh-CN" altLang="en-US" sz="2000" b="1">
              <a:solidFill>
                <a:srgbClr val="0000CC"/>
              </a:solidFill>
              <a:latin typeface="+mn-lt"/>
              <a:ea typeface="黑体" panose="02010609060101010101" pitchFamily="2" charset="-122"/>
            </a:endParaRPr>
          </a:p>
        </p:txBody>
      </p:sp>
      <p:sp>
        <p:nvSpPr>
          <p:cNvPr id="379939" name="Rectangle 35"/>
          <p:cNvSpPr>
            <a:spLocks noChangeArrowheads="1"/>
          </p:cNvSpPr>
          <p:nvPr/>
        </p:nvSpPr>
        <p:spPr bwMode="auto">
          <a:xfrm>
            <a:off x="3663157" y="1625377"/>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endParaRPr kumimoji="1" lang="zh-CN" altLang="en-US" sz="2000" b="1">
              <a:solidFill>
                <a:srgbClr val="0000CC"/>
              </a:solidFill>
              <a:latin typeface="+mn-lt"/>
              <a:ea typeface="黑体" panose="02010609060101010101" pitchFamily="2" charset="-122"/>
            </a:endParaRPr>
          </a:p>
        </p:txBody>
      </p:sp>
      <p:sp>
        <p:nvSpPr>
          <p:cNvPr id="379940" name="Rectangle 36"/>
          <p:cNvSpPr>
            <a:spLocks noChangeArrowheads="1"/>
          </p:cNvSpPr>
          <p:nvPr/>
        </p:nvSpPr>
        <p:spPr bwMode="auto">
          <a:xfrm>
            <a:off x="7049427" y="162537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endParaRPr kumimoji="1" lang="zh-CN" altLang="en-US" sz="2000" b="1">
              <a:solidFill>
                <a:srgbClr val="0000CC"/>
              </a:solidFill>
              <a:latin typeface="+mn-lt"/>
              <a:ea typeface="黑体" panose="02010609060101010101" pitchFamily="2" charset="-122"/>
            </a:endParaRPr>
          </a:p>
        </p:txBody>
      </p:sp>
      <p:sp>
        <p:nvSpPr>
          <p:cNvPr id="379941" name="Rectangle 37"/>
          <p:cNvSpPr>
            <a:spLocks noChangeArrowheads="1"/>
          </p:cNvSpPr>
          <p:nvPr/>
        </p:nvSpPr>
        <p:spPr bwMode="auto">
          <a:xfrm>
            <a:off x="7343511" y="210162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endParaRPr kumimoji="1" lang="zh-CN" altLang="en-US" sz="2000" b="1">
              <a:solidFill>
                <a:srgbClr val="0000CC"/>
              </a:solidFill>
              <a:latin typeface="+mn-lt"/>
              <a:ea typeface="黑体" panose="02010609060101010101" pitchFamily="2" charset="-122"/>
            </a:endParaRPr>
          </a:p>
        </p:txBody>
      </p:sp>
      <p:sp>
        <p:nvSpPr>
          <p:cNvPr id="379942" name="Rectangle 38"/>
          <p:cNvSpPr>
            <a:spLocks noChangeArrowheads="1"/>
          </p:cNvSpPr>
          <p:nvPr/>
        </p:nvSpPr>
        <p:spPr bwMode="auto">
          <a:xfrm>
            <a:off x="8127736" y="383517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endParaRPr kumimoji="1" lang="zh-CN" altLang="en-US" sz="2000" b="1" dirty="0">
              <a:solidFill>
                <a:srgbClr val="C00000"/>
              </a:solidFill>
              <a:latin typeface="+mn-lt"/>
              <a:ea typeface="黑体" panose="02010609060101010101" pitchFamily="2" charset="-122"/>
            </a:endParaRPr>
          </a:p>
        </p:txBody>
      </p:sp>
      <p:sp>
        <p:nvSpPr>
          <p:cNvPr id="379943" name="Rectangle 39"/>
          <p:cNvSpPr>
            <a:spLocks noChangeArrowheads="1"/>
          </p:cNvSpPr>
          <p:nvPr/>
        </p:nvSpPr>
        <p:spPr bwMode="auto">
          <a:xfrm>
            <a:off x="6419983" y="2506440"/>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endParaRPr kumimoji="1" lang="zh-CN" altLang="en-US" sz="2000" b="1">
              <a:solidFill>
                <a:srgbClr val="0000CC"/>
              </a:solidFill>
              <a:latin typeface="+mn-lt"/>
              <a:ea typeface="黑体" panose="02010609060101010101" pitchFamily="2" charset="-122"/>
            </a:endParaRPr>
          </a:p>
        </p:txBody>
      </p:sp>
      <p:sp>
        <p:nvSpPr>
          <p:cNvPr id="379944" name="Rectangle 40"/>
          <p:cNvSpPr>
            <a:spLocks noChangeArrowheads="1"/>
          </p:cNvSpPr>
          <p:nvPr/>
        </p:nvSpPr>
        <p:spPr bwMode="auto">
          <a:xfrm>
            <a:off x="4784461" y="296522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endParaRPr kumimoji="1" lang="zh-CN" altLang="en-US" sz="2000" b="1">
              <a:solidFill>
                <a:srgbClr val="0000CC"/>
              </a:solidFill>
              <a:latin typeface="+mn-lt"/>
              <a:ea typeface="黑体" panose="02010609060101010101" pitchFamily="2" charset="-122"/>
            </a:endParaRPr>
          </a:p>
        </p:txBody>
      </p:sp>
      <p:sp>
        <p:nvSpPr>
          <p:cNvPr id="379945" name="Rectangle 41"/>
          <p:cNvSpPr>
            <a:spLocks noChangeArrowheads="1"/>
          </p:cNvSpPr>
          <p:nvPr/>
        </p:nvSpPr>
        <p:spPr bwMode="auto">
          <a:xfrm>
            <a:off x="4507575" y="3406552"/>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endParaRPr kumimoji="1" lang="zh-CN" altLang="en-US" sz="2000" b="1">
              <a:solidFill>
                <a:srgbClr val="0000CC"/>
              </a:solidFill>
              <a:latin typeface="+mn-lt"/>
              <a:ea typeface="黑体" panose="02010609060101010101" pitchFamily="2" charset="-122"/>
            </a:endParaRPr>
          </a:p>
        </p:txBody>
      </p:sp>
      <p:sp>
        <p:nvSpPr>
          <p:cNvPr id="379946" name="Rectangle 42"/>
          <p:cNvSpPr>
            <a:spLocks noChangeArrowheads="1"/>
          </p:cNvSpPr>
          <p:nvPr/>
        </p:nvSpPr>
        <p:spPr bwMode="auto">
          <a:xfrm>
            <a:off x="2414588" y="3835177"/>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endParaRPr kumimoji="1" lang="zh-CN" altLang="en-US" sz="2000" b="1" dirty="0">
              <a:solidFill>
                <a:srgbClr val="C00000"/>
              </a:solidFill>
              <a:latin typeface="+mn-lt"/>
              <a:ea typeface="黑体" panose="02010609060101010101" pitchFamily="2" charset="-122"/>
            </a:endParaRPr>
          </a:p>
        </p:txBody>
      </p:sp>
      <p:sp>
        <p:nvSpPr>
          <p:cNvPr id="379947" name="Rectangle 43"/>
          <p:cNvSpPr>
            <a:spLocks noChangeArrowheads="1"/>
          </p:cNvSpPr>
          <p:nvPr/>
        </p:nvSpPr>
        <p:spPr bwMode="auto">
          <a:xfrm>
            <a:off x="658681" y="119675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379948" name="Rectangle 44"/>
          <p:cNvSpPr>
            <a:spLocks noChangeArrowheads="1"/>
          </p:cNvSpPr>
          <p:nvPr/>
        </p:nvSpPr>
        <p:spPr bwMode="auto">
          <a:xfrm>
            <a:off x="2170378" y="1606327"/>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endParaRPr kumimoji="1" lang="zh-CN" altLang="en-US" sz="2000" b="1">
              <a:solidFill>
                <a:srgbClr val="0000CC"/>
              </a:solidFill>
              <a:latin typeface="+mn-lt"/>
              <a:ea typeface="黑体" panose="02010609060101010101" pitchFamily="2" charset="-122"/>
            </a:endParaRPr>
          </a:p>
        </p:txBody>
      </p:sp>
      <p:grpSp>
        <p:nvGrpSpPr>
          <p:cNvPr id="379950" name="Group 46"/>
          <p:cNvGrpSpPr/>
          <p:nvPr/>
        </p:nvGrpSpPr>
        <p:grpSpPr bwMode="auto">
          <a:xfrm>
            <a:off x="1159140" y="3976465"/>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3985991"/>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78102"/>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endParaRPr kumimoji="1" lang="zh-CN" altLang="en-US" sz="2000" b="1">
              <a:solidFill>
                <a:srgbClr val="0000CC"/>
              </a:solidFill>
              <a:latin typeface="+mn-lt"/>
              <a:ea typeface="黑体" panose="02010609060101010101" pitchFamily="2" charset="-122"/>
            </a:endParaRPr>
          </a:p>
        </p:txBody>
      </p:sp>
      <p:sp>
        <p:nvSpPr>
          <p:cNvPr id="379984" name="Rectangle 80"/>
          <p:cNvSpPr>
            <a:spLocks noChangeArrowheads="1"/>
          </p:cNvSpPr>
          <p:nvPr/>
        </p:nvSpPr>
        <p:spPr bwMode="auto">
          <a:xfrm>
            <a:off x="4017433" y="5224240"/>
            <a:ext cx="4314958" cy="449262"/>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86" name="Rectangle 82"/>
          <p:cNvSpPr>
            <a:spLocks noChangeArrowheads="1"/>
          </p:cNvSpPr>
          <p:nvPr/>
        </p:nvSpPr>
        <p:spPr bwMode="auto">
          <a:xfrm>
            <a:off x="4634839" y="5241702"/>
            <a:ext cx="3353594"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endParaRPr kumimoji="1" lang="zh-CN" altLang="en-US" sz="2000" b="1">
              <a:solidFill>
                <a:srgbClr val="0000CC"/>
              </a:solidFill>
              <a:latin typeface="+mn-lt"/>
              <a:ea typeface="黑体" panose="02010609060101010101" pitchFamily="2" charset="-122"/>
            </a:endParaRPr>
          </a:p>
        </p:txBody>
      </p:sp>
      <p:sp>
        <p:nvSpPr>
          <p:cNvPr id="379987" name="Rectangle 83"/>
          <p:cNvSpPr>
            <a:spLocks noChangeArrowheads="1"/>
          </p:cNvSpPr>
          <p:nvPr/>
        </p:nvSpPr>
        <p:spPr bwMode="auto">
          <a:xfrm>
            <a:off x="2691475" y="5241702"/>
            <a:ext cx="91050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a:t>
            </a:r>
            <a:endParaRPr kumimoji="1" lang="zh-CN" altLang="en-US" sz="2000" b="1">
              <a:solidFill>
                <a:srgbClr val="0000CC"/>
              </a:solidFill>
              <a:latin typeface="+mn-lt"/>
              <a:ea typeface="黑体" panose="02010609060101010101" pitchFamily="2" charset="-122"/>
            </a:endParaRPr>
          </a:p>
        </p:txBody>
      </p:sp>
      <p:sp>
        <p:nvSpPr>
          <p:cNvPr id="379989" name="Rectangle 85"/>
          <p:cNvSpPr>
            <a:spLocks noChangeArrowheads="1"/>
          </p:cNvSpPr>
          <p:nvPr/>
        </p:nvSpPr>
        <p:spPr bwMode="auto">
          <a:xfrm>
            <a:off x="4636558" y="5710015"/>
            <a:ext cx="1264963"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endParaRPr kumimoji="1" lang="zh-CN" altLang="en-US" sz="2000" b="1">
              <a:solidFill>
                <a:srgbClr val="0000CC"/>
              </a:solidFill>
              <a:latin typeface="+mn-lt"/>
              <a:ea typeface="黑体" panose="02010609060101010101" pitchFamily="2" charset="-122"/>
            </a:endParaRPr>
          </a:p>
        </p:txBody>
      </p:sp>
      <p:grpSp>
        <p:nvGrpSpPr>
          <p:cNvPr id="379998" name="Group 94"/>
          <p:cNvGrpSpPr/>
          <p:nvPr/>
        </p:nvGrpSpPr>
        <p:grpSpPr bwMode="auto">
          <a:xfrm>
            <a:off x="265981" y="1569816"/>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p:txBody>
        </p:sp>
      </p:grpSp>
      <p:grpSp>
        <p:nvGrpSpPr>
          <p:cNvPr id="379997" name="Group 93"/>
          <p:cNvGrpSpPr/>
          <p:nvPr/>
        </p:nvGrpSpPr>
        <p:grpSpPr bwMode="auto">
          <a:xfrm>
            <a:off x="1209015" y="3811365"/>
            <a:ext cx="8554244" cy="1860550"/>
            <a:chOff x="703" y="2257"/>
            <a:chExt cx="4974" cy="1172"/>
          </a:xfrm>
        </p:grpSpPr>
        <p:sp>
          <p:nvSpPr>
            <p:cNvPr id="379995" name="Rectangle 91"/>
            <p:cNvSpPr>
              <a:spLocks noChangeArrowheads="1"/>
            </p:cNvSpPr>
            <p:nvPr/>
          </p:nvSpPr>
          <p:spPr bwMode="auto">
            <a:xfrm>
              <a:off x="703" y="2257"/>
              <a:ext cx="4974" cy="265"/>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96" name="Rectangle 92"/>
            <p:cNvSpPr>
              <a:spLocks noChangeArrowheads="1"/>
            </p:cNvSpPr>
            <p:nvPr/>
          </p:nvSpPr>
          <p:spPr bwMode="auto">
            <a:xfrm>
              <a:off x="1426" y="3145"/>
              <a:ext cx="915" cy="284"/>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80001" name="AutoShape 97"/>
          <p:cNvSpPr/>
          <p:nvPr/>
        </p:nvSpPr>
        <p:spPr bwMode="auto">
          <a:xfrm>
            <a:off x="998834" y="1641252"/>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380004" name="Group 100"/>
          <p:cNvGrpSpPr/>
          <p:nvPr/>
        </p:nvGrpSpPr>
        <p:grpSpPr bwMode="auto">
          <a:xfrm>
            <a:off x="1783426" y="5744941"/>
            <a:ext cx="1209014" cy="855662"/>
            <a:chOff x="1037" y="3475"/>
            <a:chExt cx="703" cy="539"/>
          </a:xfrm>
        </p:grpSpPr>
        <p:sp>
          <p:nvSpPr>
            <p:cNvPr id="380002" name="Line 98"/>
            <p:cNvSpPr>
              <a:spLocks noChangeShapeType="1"/>
            </p:cNvSpPr>
            <p:nvPr/>
          </p:nvSpPr>
          <p:spPr bwMode="auto">
            <a:xfrm flipV="1">
              <a:off x="1428" y="3475"/>
              <a:ext cx="0" cy="317"/>
            </a:xfrm>
            <a:prstGeom prst="line">
              <a:avLst/>
            </a:prstGeom>
            <a:noFill/>
            <a:ln w="5715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80003" name="Rectangle 99"/>
            <p:cNvSpPr>
              <a:spLocks noChangeArrowheads="1"/>
            </p:cNvSpPr>
            <p:nvPr/>
          </p:nvSpPr>
          <p:spPr bwMode="auto">
            <a:xfrm>
              <a:off x="1037" y="3764"/>
              <a:ext cx="70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发送在前</a:t>
              </a:r>
              <a:endParaRPr kumimoji="1" lang="zh-CN" altLang="en-US" sz="2000" b="1">
                <a:solidFill>
                  <a:srgbClr val="0000CC"/>
                </a:solidFill>
                <a:latin typeface="+mn-lt"/>
                <a:ea typeface="黑体" panose="02010609060101010101" pitchFamily="2" charset="-122"/>
              </a:endParaRPr>
            </a:p>
          </p:txBody>
        </p:sp>
      </p:grpSp>
      <p:sp>
        <p:nvSpPr>
          <p:cNvPr id="2" name="矩形 1"/>
          <p:cNvSpPr/>
          <p:nvPr/>
        </p:nvSpPr>
        <p:spPr>
          <a:xfrm>
            <a:off x="2275285" y="251937"/>
            <a:ext cx="5852451" cy="584775"/>
          </a:xfrm>
          <a:prstGeom prst="rect">
            <a:avLst/>
          </a:prstGeom>
          <a:solidFill>
            <a:srgbClr val="FFFFCC"/>
          </a:solidFill>
          <a:ln w="9525">
            <a:solidFill>
              <a:schemeClr val="folHlink"/>
            </a:solidFill>
            <a:miter lim="800000"/>
          </a:ln>
          <a:effectLst>
            <a:outerShdw dist="35921" dir="2700000" algn="ctr" rotWithShape="0">
              <a:schemeClr val="bg2"/>
            </a:outerShdw>
          </a:effectLst>
        </p:spPr>
        <p:txBody>
          <a:bodyPr wrap="square">
            <a:spAutoFit/>
          </a:bodyPr>
          <a:lstStyle/>
          <a:p>
            <a:r>
              <a:rPr lang="zh-CN" altLang="en-US" sz="3200" b="1" dirty="0" smtClean="0">
                <a:solidFill>
                  <a:srgbClr val="0000CC"/>
                </a:solidFill>
                <a:latin typeface="Arial" panose="020B0604020202020204" pitchFamily="34" charset="0"/>
                <a:ea typeface="黑体" panose="02010609060101010101" pitchFamily="2" charset="-122"/>
              </a:rPr>
              <a:t>可选</a:t>
            </a:r>
            <a:r>
              <a:rPr lang="zh-CN" altLang="en-US" sz="3200" b="1" dirty="0">
                <a:solidFill>
                  <a:srgbClr val="0000CC"/>
                </a:solidFill>
                <a:latin typeface="Arial" panose="020B0604020202020204" pitchFamily="34" charset="0"/>
                <a:ea typeface="黑体" panose="02010609060101010101" pitchFamily="2" charset="-122"/>
              </a:rPr>
              <a:t>字段，其长度是可变的</a:t>
            </a:r>
            <a:endParaRPr lang="zh-CN" altLang="en-US" sz="3200" b="1" dirty="0">
              <a:solidFill>
                <a:srgbClr val="0000CC"/>
              </a:solidFill>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7999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379997"/>
                                        </p:tgtEl>
                                        <p:attrNameLst>
                                          <p:attrName>style.visibility</p:attrName>
                                        </p:attrNameLst>
                                      </p:cBhvr>
                                      <p:tavLst>
                                        <p:tav tm="0">
                                          <p:val>
                                            <p:strVal val="hidden"/>
                                          </p:val>
                                        </p:tav>
                                        <p:tav tm="50000">
                                          <p:val>
                                            <p:strVal val="visible"/>
                                          </p:val>
                                        </p:tav>
                                      </p:tavLst>
                                    </p:anim>
                                  </p:childTnLst>
                                </p:cTn>
                              </p:par>
                              <p:par>
                                <p:cTn id="10" presetID="35" presetClass="emph" presetSubtype="0" repeatCount="4000" fill="hold" nodeType="withEffect">
                                  <p:stCondLst>
                                    <p:cond delay="500"/>
                                  </p:stCondLst>
                                  <p:childTnLst>
                                    <p:anim calcmode="discrete" valueType="str">
                                      <p:cBhvr>
                                        <p:cTn id="11" dur="1000" fill="hold"/>
                                        <p:tgtEl>
                                          <p:spTgt spid="37999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22373"/>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endParaRPr kumimoji="1" lang="zh-CN" altLang="en-US" sz="2000" b="1">
              <a:solidFill>
                <a:srgbClr val="0000CC"/>
              </a:solidFill>
              <a:latin typeface="+mn-lt"/>
              <a:ea typeface="黑体" panose="02010609060101010101" pitchFamily="2" charset="-122"/>
            </a:endParaRPr>
          </a:p>
        </p:txBody>
      </p:sp>
      <p:sp>
        <p:nvSpPr>
          <p:cNvPr id="379958" name="Rectangle 54"/>
          <p:cNvSpPr>
            <a:spLocks noChangeArrowheads="1"/>
          </p:cNvSpPr>
          <p:nvPr/>
        </p:nvSpPr>
        <p:spPr bwMode="auto">
          <a:xfrm>
            <a:off x="507339" y="3678135"/>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部分</a:t>
            </a:r>
            <a:endParaRPr kumimoji="1" lang="zh-CN" altLang="en-US" sz="2000" b="1">
              <a:solidFill>
                <a:srgbClr val="0000CC"/>
              </a:solidFill>
              <a:latin typeface="+mn-lt"/>
              <a:ea typeface="黑体" panose="02010609060101010101" pitchFamily="2" charset="-122"/>
            </a:endParaRPr>
          </a:p>
        </p:txBody>
      </p:sp>
      <p:sp>
        <p:nvSpPr>
          <p:cNvPr id="379912" name="Rectangle 8"/>
          <p:cNvSpPr>
            <a:spLocks noChangeArrowheads="1"/>
          </p:cNvSpPr>
          <p:nvPr/>
        </p:nvSpPr>
        <p:spPr bwMode="auto">
          <a:xfrm>
            <a:off x="3351875" y="1620736"/>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11210"/>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65510"/>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62060"/>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504973"/>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49473"/>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87623"/>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32123"/>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19148"/>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19148"/>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14498"/>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19148"/>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27360"/>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71585"/>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3179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379928" name="Rectangle 24"/>
          <p:cNvSpPr>
            <a:spLocks noChangeArrowheads="1"/>
          </p:cNvSpPr>
          <p:nvPr/>
        </p:nvSpPr>
        <p:spPr bwMode="auto">
          <a:xfrm>
            <a:off x="2182416" y="123179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379929" name="Rectangle 25"/>
          <p:cNvSpPr>
            <a:spLocks noChangeArrowheads="1"/>
          </p:cNvSpPr>
          <p:nvPr/>
        </p:nvSpPr>
        <p:spPr bwMode="auto">
          <a:xfrm>
            <a:off x="3260726" y="123179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endParaRPr kumimoji="1" lang="en-US" altLang="zh-CN" sz="2000" b="1">
              <a:solidFill>
                <a:srgbClr val="0000CC"/>
              </a:solidFill>
              <a:latin typeface="+mn-lt"/>
              <a:ea typeface="黑体" panose="02010609060101010101" pitchFamily="2" charset="-122"/>
            </a:endParaRPr>
          </a:p>
        </p:txBody>
      </p:sp>
      <p:sp>
        <p:nvSpPr>
          <p:cNvPr id="379930" name="Rectangle 26"/>
          <p:cNvSpPr>
            <a:spLocks noChangeArrowheads="1"/>
          </p:cNvSpPr>
          <p:nvPr/>
        </p:nvSpPr>
        <p:spPr bwMode="auto">
          <a:xfrm>
            <a:off x="5374350" y="1231798"/>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379931" name="Rectangle 27"/>
          <p:cNvSpPr>
            <a:spLocks noChangeArrowheads="1"/>
          </p:cNvSpPr>
          <p:nvPr/>
        </p:nvSpPr>
        <p:spPr bwMode="auto">
          <a:xfrm>
            <a:off x="6237685" y="1231798"/>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endParaRPr kumimoji="1" lang="en-US" altLang="zh-CN" sz="2000" b="1">
              <a:solidFill>
                <a:srgbClr val="0000CC"/>
              </a:solidFill>
              <a:latin typeface="+mn-lt"/>
              <a:ea typeface="黑体" panose="02010609060101010101" pitchFamily="2" charset="-122"/>
            </a:endParaRPr>
          </a:p>
        </p:txBody>
      </p:sp>
      <p:sp>
        <p:nvSpPr>
          <p:cNvPr id="379932" name="Rectangle 28"/>
          <p:cNvSpPr>
            <a:spLocks noChangeArrowheads="1"/>
          </p:cNvSpPr>
          <p:nvPr/>
        </p:nvSpPr>
        <p:spPr bwMode="auto">
          <a:xfrm>
            <a:off x="7510331" y="1231798"/>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379933" name="Rectangle 29"/>
          <p:cNvSpPr>
            <a:spLocks noChangeArrowheads="1"/>
          </p:cNvSpPr>
          <p:nvPr/>
        </p:nvSpPr>
        <p:spPr bwMode="auto">
          <a:xfrm>
            <a:off x="9365986" y="1231798"/>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379934" name="Rectangle 30"/>
          <p:cNvSpPr>
            <a:spLocks noChangeArrowheads="1"/>
          </p:cNvSpPr>
          <p:nvPr/>
        </p:nvSpPr>
        <p:spPr bwMode="auto">
          <a:xfrm>
            <a:off x="1331120" y="1646135"/>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379935" name="Rectangle 31"/>
          <p:cNvSpPr>
            <a:spLocks noChangeArrowheads="1"/>
          </p:cNvSpPr>
          <p:nvPr/>
        </p:nvSpPr>
        <p:spPr bwMode="auto">
          <a:xfrm>
            <a:off x="5542889" y="2122385"/>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endParaRPr kumimoji="1" lang="zh-CN" altLang="en-US" sz="2000" b="1">
              <a:solidFill>
                <a:srgbClr val="0000CC"/>
              </a:solidFill>
              <a:latin typeface="+mn-lt"/>
              <a:ea typeface="黑体" panose="02010609060101010101" pitchFamily="2" charset="-122"/>
            </a:endParaRPr>
          </a:p>
        </p:txBody>
      </p:sp>
      <p:sp>
        <p:nvSpPr>
          <p:cNvPr id="379936" name="Rectangle 32"/>
          <p:cNvSpPr>
            <a:spLocks noChangeArrowheads="1"/>
          </p:cNvSpPr>
          <p:nvPr/>
        </p:nvSpPr>
        <p:spPr bwMode="auto">
          <a:xfrm>
            <a:off x="1544374" y="2527198"/>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endParaRPr kumimoji="1" lang="zh-CN" altLang="en-US" sz="2000" b="1">
              <a:solidFill>
                <a:srgbClr val="0000CC"/>
              </a:solidFill>
              <a:latin typeface="+mn-lt"/>
              <a:ea typeface="黑体" panose="02010609060101010101" pitchFamily="2" charset="-122"/>
            </a:endParaRPr>
          </a:p>
        </p:txBody>
      </p:sp>
      <p:sp>
        <p:nvSpPr>
          <p:cNvPr id="379937" name="Rectangle 33"/>
          <p:cNvSpPr>
            <a:spLocks noChangeArrowheads="1"/>
          </p:cNvSpPr>
          <p:nvPr/>
        </p:nvSpPr>
        <p:spPr bwMode="auto">
          <a:xfrm>
            <a:off x="3852334" y="2527198"/>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endParaRPr kumimoji="1" lang="zh-CN" altLang="en-US" sz="2000" b="1">
              <a:solidFill>
                <a:srgbClr val="0000CC"/>
              </a:solidFill>
              <a:latin typeface="+mn-lt"/>
              <a:ea typeface="黑体" panose="02010609060101010101" pitchFamily="2" charset="-122"/>
            </a:endParaRPr>
          </a:p>
        </p:txBody>
      </p:sp>
      <p:sp>
        <p:nvSpPr>
          <p:cNvPr id="379938" name="Rectangle 34"/>
          <p:cNvSpPr>
            <a:spLocks noChangeArrowheads="1"/>
          </p:cNvSpPr>
          <p:nvPr/>
        </p:nvSpPr>
        <p:spPr bwMode="auto">
          <a:xfrm>
            <a:off x="2784344" y="2122385"/>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endParaRPr kumimoji="1" lang="zh-CN" altLang="en-US" sz="2000" b="1">
              <a:solidFill>
                <a:srgbClr val="0000CC"/>
              </a:solidFill>
              <a:latin typeface="+mn-lt"/>
              <a:ea typeface="黑体" panose="02010609060101010101" pitchFamily="2" charset="-122"/>
            </a:endParaRPr>
          </a:p>
        </p:txBody>
      </p:sp>
      <p:sp>
        <p:nvSpPr>
          <p:cNvPr id="379939" name="Rectangle 35"/>
          <p:cNvSpPr>
            <a:spLocks noChangeArrowheads="1"/>
          </p:cNvSpPr>
          <p:nvPr/>
        </p:nvSpPr>
        <p:spPr bwMode="auto">
          <a:xfrm>
            <a:off x="3663157" y="1646135"/>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endParaRPr kumimoji="1" lang="zh-CN" altLang="en-US" sz="2000" b="1">
              <a:solidFill>
                <a:srgbClr val="0000CC"/>
              </a:solidFill>
              <a:latin typeface="+mn-lt"/>
              <a:ea typeface="黑体" panose="02010609060101010101" pitchFamily="2" charset="-122"/>
            </a:endParaRPr>
          </a:p>
        </p:txBody>
      </p:sp>
      <p:sp>
        <p:nvSpPr>
          <p:cNvPr id="379940" name="Rectangle 36"/>
          <p:cNvSpPr>
            <a:spLocks noChangeArrowheads="1"/>
          </p:cNvSpPr>
          <p:nvPr/>
        </p:nvSpPr>
        <p:spPr bwMode="auto">
          <a:xfrm>
            <a:off x="7049427" y="1646135"/>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endParaRPr kumimoji="1" lang="zh-CN" altLang="en-US" sz="2000" b="1">
              <a:solidFill>
                <a:srgbClr val="0000CC"/>
              </a:solidFill>
              <a:latin typeface="+mn-lt"/>
              <a:ea typeface="黑体" panose="02010609060101010101" pitchFamily="2" charset="-122"/>
            </a:endParaRPr>
          </a:p>
        </p:txBody>
      </p:sp>
      <p:sp>
        <p:nvSpPr>
          <p:cNvPr id="379941" name="Rectangle 37"/>
          <p:cNvSpPr>
            <a:spLocks noChangeArrowheads="1"/>
          </p:cNvSpPr>
          <p:nvPr/>
        </p:nvSpPr>
        <p:spPr bwMode="auto">
          <a:xfrm>
            <a:off x="7343511" y="2122385"/>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endParaRPr kumimoji="1" lang="zh-CN" altLang="en-US" sz="2000" b="1">
              <a:solidFill>
                <a:srgbClr val="0000CC"/>
              </a:solidFill>
              <a:latin typeface="+mn-lt"/>
              <a:ea typeface="黑体" panose="02010609060101010101" pitchFamily="2" charset="-122"/>
            </a:endParaRPr>
          </a:p>
        </p:txBody>
      </p:sp>
      <p:sp>
        <p:nvSpPr>
          <p:cNvPr id="379942" name="Rectangle 38"/>
          <p:cNvSpPr>
            <a:spLocks noChangeArrowheads="1"/>
          </p:cNvSpPr>
          <p:nvPr/>
        </p:nvSpPr>
        <p:spPr bwMode="auto">
          <a:xfrm>
            <a:off x="8127736" y="3855935"/>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endParaRPr kumimoji="1" lang="zh-CN" altLang="en-US" sz="2000" b="1" dirty="0">
              <a:solidFill>
                <a:srgbClr val="C00000"/>
              </a:solidFill>
              <a:latin typeface="+mn-lt"/>
              <a:ea typeface="黑体" panose="02010609060101010101" pitchFamily="2" charset="-122"/>
            </a:endParaRPr>
          </a:p>
        </p:txBody>
      </p:sp>
      <p:sp>
        <p:nvSpPr>
          <p:cNvPr id="379943" name="Rectangle 39"/>
          <p:cNvSpPr>
            <a:spLocks noChangeArrowheads="1"/>
          </p:cNvSpPr>
          <p:nvPr/>
        </p:nvSpPr>
        <p:spPr bwMode="auto">
          <a:xfrm>
            <a:off x="6419983" y="2527198"/>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endParaRPr kumimoji="1" lang="zh-CN" altLang="en-US" sz="2000" b="1">
              <a:solidFill>
                <a:srgbClr val="0000CC"/>
              </a:solidFill>
              <a:latin typeface="+mn-lt"/>
              <a:ea typeface="黑体" panose="02010609060101010101" pitchFamily="2" charset="-122"/>
            </a:endParaRPr>
          </a:p>
        </p:txBody>
      </p:sp>
      <p:sp>
        <p:nvSpPr>
          <p:cNvPr id="379944" name="Rectangle 40"/>
          <p:cNvSpPr>
            <a:spLocks noChangeArrowheads="1"/>
          </p:cNvSpPr>
          <p:nvPr/>
        </p:nvSpPr>
        <p:spPr bwMode="auto">
          <a:xfrm>
            <a:off x="4784461" y="2985985"/>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endParaRPr kumimoji="1" lang="zh-CN" altLang="en-US" sz="2000" b="1">
              <a:solidFill>
                <a:srgbClr val="0000CC"/>
              </a:solidFill>
              <a:latin typeface="+mn-lt"/>
              <a:ea typeface="黑体" panose="02010609060101010101" pitchFamily="2" charset="-122"/>
            </a:endParaRPr>
          </a:p>
        </p:txBody>
      </p:sp>
      <p:sp>
        <p:nvSpPr>
          <p:cNvPr id="379945" name="Rectangle 41"/>
          <p:cNvSpPr>
            <a:spLocks noChangeArrowheads="1"/>
          </p:cNvSpPr>
          <p:nvPr/>
        </p:nvSpPr>
        <p:spPr bwMode="auto">
          <a:xfrm>
            <a:off x="4507575" y="3427310"/>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endParaRPr kumimoji="1" lang="zh-CN" altLang="en-US" sz="2000" b="1">
              <a:solidFill>
                <a:srgbClr val="0000CC"/>
              </a:solidFill>
              <a:latin typeface="+mn-lt"/>
              <a:ea typeface="黑体" panose="02010609060101010101" pitchFamily="2" charset="-122"/>
            </a:endParaRPr>
          </a:p>
        </p:txBody>
      </p:sp>
      <p:sp>
        <p:nvSpPr>
          <p:cNvPr id="379946" name="Rectangle 42"/>
          <p:cNvSpPr>
            <a:spLocks noChangeArrowheads="1"/>
          </p:cNvSpPr>
          <p:nvPr/>
        </p:nvSpPr>
        <p:spPr bwMode="auto">
          <a:xfrm>
            <a:off x="2414588" y="3855935"/>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endParaRPr kumimoji="1" lang="zh-CN" altLang="en-US" sz="2000" b="1" dirty="0">
              <a:solidFill>
                <a:srgbClr val="C00000"/>
              </a:solidFill>
              <a:latin typeface="+mn-lt"/>
              <a:ea typeface="黑体" panose="02010609060101010101" pitchFamily="2" charset="-122"/>
            </a:endParaRPr>
          </a:p>
        </p:txBody>
      </p:sp>
      <p:sp>
        <p:nvSpPr>
          <p:cNvPr id="379947" name="Rectangle 43"/>
          <p:cNvSpPr>
            <a:spLocks noChangeArrowheads="1"/>
          </p:cNvSpPr>
          <p:nvPr/>
        </p:nvSpPr>
        <p:spPr bwMode="auto">
          <a:xfrm>
            <a:off x="658681" y="1217510"/>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379948" name="Rectangle 44"/>
          <p:cNvSpPr>
            <a:spLocks noChangeArrowheads="1"/>
          </p:cNvSpPr>
          <p:nvPr/>
        </p:nvSpPr>
        <p:spPr bwMode="auto">
          <a:xfrm>
            <a:off x="2170378" y="1627085"/>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endParaRPr kumimoji="1" lang="zh-CN" altLang="en-US" sz="2000" b="1">
              <a:solidFill>
                <a:srgbClr val="0000CC"/>
              </a:solidFill>
              <a:latin typeface="+mn-lt"/>
              <a:ea typeface="黑体" panose="02010609060101010101" pitchFamily="2" charset="-122"/>
            </a:endParaRPr>
          </a:p>
        </p:txBody>
      </p:sp>
      <p:grpSp>
        <p:nvGrpSpPr>
          <p:cNvPr id="379950" name="Group 46"/>
          <p:cNvGrpSpPr/>
          <p:nvPr/>
        </p:nvGrpSpPr>
        <p:grpSpPr bwMode="auto">
          <a:xfrm>
            <a:off x="1159140" y="3997223"/>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4006749"/>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98860"/>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endParaRPr kumimoji="1" lang="zh-CN" altLang="en-US" sz="2000" b="1">
              <a:solidFill>
                <a:srgbClr val="0000CC"/>
              </a:solidFill>
              <a:latin typeface="+mn-lt"/>
              <a:ea typeface="黑体" panose="02010609060101010101" pitchFamily="2" charset="-122"/>
            </a:endParaRPr>
          </a:p>
        </p:txBody>
      </p:sp>
      <p:grpSp>
        <p:nvGrpSpPr>
          <p:cNvPr id="379998" name="Group 94"/>
          <p:cNvGrpSpPr/>
          <p:nvPr/>
        </p:nvGrpSpPr>
        <p:grpSpPr bwMode="auto">
          <a:xfrm>
            <a:off x="265981" y="1590574"/>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p:txBody>
        </p:sp>
      </p:grpSp>
      <p:sp>
        <p:nvSpPr>
          <p:cNvPr id="380001" name="AutoShape 97"/>
          <p:cNvSpPr/>
          <p:nvPr/>
        </p:nvSpPr>
        <p:spPr bwMode="auto">
          <a:xfrm>
            <a:off x="998834" y="1662010"/>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67" name="Group 90"/>
          <p:cNvGrpSpPr/>
          <p:nvPr/>
        </p:nvGrpSpPr>
        <p:grpSpPr bwMode="auto">
          <a:xfrm>
            <a:off x="1209015" y="1590574"/>
            <a:ext cx="5620278" cy="4430714"/>
            <a:chOff x="703" y="845"/>
            <a:chExt cx="3268" cy="2791"/>
          </a:xfrm>
        </p:grpSpPr>
        <p:sp>
          <p:nvSpPr>
            <p:cNvPr id="68" name="Text Box 85"/>
            <p:cNvSpPr txBox="1">
              <a:spLocks noChangeArrowheads="1"/>
            </p:cNvSpPr>
            <p:nvPr/>
          </p:nvSpPr>
          <p:spPr bwMode="auto">
            <a:xfrm>
              <a:off x="884" y="3113"/>
              <a:ext cx="308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00CC"/>
                  </a:solidFill>
                  <a:latin typeface="+mn-lt"/>
                  <a:ea typeface="黑体" panose="02010609060101010101" pitchFamily="2" charset="-122"/>
                </a:rPr>
                <a:t>版本</a:t>
              </a:r>
              <a:r>
                <a:rPr lang="en-US" altLang="zh-CN" sz="2400" b="1" dirty="0">
                  <a:solidFill>
                    <a:srgbClr val="0000CC"/>
                  </a:solidFill>
                  <a:latin typeface="+mn-lt"/>
                  <a:ea typeface="黑体" panose="02010609060101010101" pitchFamily="2" charset="-122"/>
                </a:rPr>
                <a:t>——</a:t>
              </a:r>
              <a:r>
                <a:rPr lang="zh-CN" altLang="en-US" sz="2400" b="1" dirty="0">
                  <a:solidFill>
                    <a:srgbClr val="0000CC"/>
                  </a:solidFill>
                  <a:latin typeface="+mn-lt"/>
                  <a:ea typeface="黑体" panose="02010609060101010101" pitchFamily="2" charset="-122"/>
                </a:rPr>
                <a:t>占 </a:t>
              </a:r>
              <a:r>
                <a:rPr lang="en-US" altLang="zh-CN" sz="2400" b="1" dirty="0">
                  <a:solidFill>
                    <a:srgbClr val="0000CC"/>
                  </a:solidFill>
                  <a:latin typeface="+mn-lt"/>
                  <a:ea typeface="黑体" panose="02010609060101010101" pitchFamily="2" charset="-122"/>
                </a:rPr>
                <a:t>4 </a:t>
              </a:r>
              <a:r>
                <a:rPr lang="zh-CN" altLang="en-US" sz="2400" b="1" dirty="0">
                  <a:solidFill>
                    <a:srgbClr val="0000CC"/>
                  </a:solidFill>
                  <a:latin typeface="+mn-lt"/>
                  <a:ea typeface="黑体" panose="02010609060101010101" pitchFamily="2" charset="-122"/>
                </a:rPr>
                <a:t>位，指 </a:t>
              </a:r>
              <a:r>
                <a:rPr lang="en-US" altLang="zh-CN" sz="2400" b="1" dirty="0">
                  <a:solidFill>
                    <a:srgbClr val="0000CC"/>
                  </a:solidFill>
                  <a:latin typeface="+mn-lt"/>
                  <a:ea typeface="黑体" panose="02010609060101010101" pitchFamily="2" charset="-122"/>
                </a:rPr>
                <a:t>IP </a:t>
              </a:r>
              <a:r>
                <a:rPr lang="zh-CN" altLang="en-US" sz="2400" b="1" dirty="0">
                  <a:solidFill>
                    <a:srgbClr val="0000CC"/>
                  </a:solidFill>
                  <a:latin typeface="+mn-lt"/>
                  <a:ea typeface="黑体" panose="02010609060101010101" pitchFamily="2" charset="-122"/>
                </a:rPr>
                <a:t>协议的</a:t>
              </a:r>
              <a:r>
                <a:rPr lang="zh-CN" altLang="en-US" sz="2400" b="1" dirty="0" smtClean="0">
                  <a:solidFill>
                    <a:srgbClr val="0000CC"/>
                  </a:solidFill>
                  <a:latin typeface="+mn-lt"/>
                  <a:ea typeface="黑体" panose="02010609060101010101" pitchFamily="2" charset="-122"/>
                </a:rPr>
                <a:t>版本。</a:t>
              </a:r>
              <a:endParaRPr lang="zh-CN" altLang="en-US" sz="2400" b="1" dirty="0">
                <a:solidFill>
                  <a:srgbClr val="0000CC"/>
                </a:solidFill>
                <a:latin typeface="+mn-lt"/>
                <a:ea typeface="黑体" panose="02010609060101010101" pitchFamily="2" charset="-122"/>
              </a:endParaRPr>
            </a:p>
            <a:p>
              <a:r>
                <a:rPr lang="zh-CN" altLang="en-US" sz="2400" b="1" dirty="0">
                  <a:solidFill>
                    <a:srgbClr val="0000CC"/>
                  </a:solidFill>
                  <a:latin typeface="+mn-lt"/>
                  <a:ea typeface="黑体" panose="02010609060101010101" pitchFamily="2" charset="-122"/>
                </a:rPr>
                <a:t>目前的 </a:t>
              </a:r>
              <a:r>
                <a:rPr lang="en-US" altLang="zh-CN" sz="2400" b="1" dirty="0">
                  <a:solidFill>
                    <a:srgbClr val="0000CC"/>
                  </a:solidFill>
                  <a:latin typeface="+mn-lt"/>
                  <a:ea typeface="黑体" panose="02010609060101010101" pitchFamily="2" charset="-122"/>
                </a:rPr>
                <a:t>IP </a:t>
              </a:r>
              <a:r>
                <a:rPr lang="zh-CN" altLang="en-US" sz="2400" b="1" dirty="0">
                  <a:solidFill>
                    <a:srgbClr val="0000CC"/>
                  </a:solidFill>
                  <a:latin typeface="+mn-lt"/>
                  <a:ea typeface="黑体" panose="02010609060101010101" pitchFamily="2" charset="-122"/>
                </a:rPr>
                <a:t>协议版本号为 </a:t>
              </a:r>
              <a:r>
                <a:rPr lang="en-US" altLang="zh-CN" sz="2400" b="1" dirty="0">
                  <a:solidFill>
                    <a:srgbClr val="0000CC"/>
                  </a:solidFill>
                  <a:latin typeface="+mn-lt"/>
                  <a:ea typeface="黑体" panose="02010609060101010101" pitchFamily="2" charset="-122"/>
                </a:rPr>
                <a:t>4 (</a:t>
              </a:r>
              <a:r>
                <a:rPr lang="zh-CN" altLang="en-US" sz="2400" b="1" dirty="0">
                  <a:solidFill>
                    <a:srgbClr val="0000CC"/>
                  </a:solidFill>
                  <a:latin typeface="+mn-lt"/>
                  <a:ea typeface="黑体" panose="02010609060101010101" pitchFamily="2" charset="-122"/>
                </a:rPr>
                <a:t>即 </a:t>
              </a:r>
              <a:r>
                <a:rPr lang="en-US" altLang="zh-CN" sz="2400" b="1" dirty="0">
                  <a:solidFill>
                    <a:srgbClr val="0000CC"/>
                  </a:solidFill>
                  <a:latin typeface="+mn-lt"/>
                  <a:ea typeface="黑体" panose="02010609060101010101" pitchFamily="2" charset="-122"/>
                </a:rPr>
                <a:t>IPv4</a:t>
              </a:r>
              <a:r>
                <a:rPr lang="en-US" altLang="zh-CN" sz="2400" b="1" dirty="0" smtClean="0">
                  <a:solidFill>
                    <a:srgbClr val="0000CC"/>
                  </a:solidFill>
                  <a:latin typeface="+mn-lt"/>
                  <a:ea typeface="黑体" panose="02010609060101010101" pitchFamily="2" charset="-122"/>
                </a:rPr>
                <a:t>)</a:t>
              </a:r>
              <a:r>
                <a:rPr lang="zh-CN" altLang="en-US" sz="2400" b="1" dirty="0" smtClean="0">
                  <a:solidFill>
                    <a:srgbClr val="0000CC"/>
                  </a:solidFill>
                  <a:latin typeface="+mn-lt"/>
                  <a:ea typeface="黑体" panose="02010609060101010101" pitchFamily="2" charset="-122"/>
                </a:rPr>
                <a:t>。</a:t>
              </a:r>
              <a:endParaRPr lang="en-US" altLang="zh-CN" sz="2400" b="1" dirty="0">
                <a:solidFill>
                  <a:srgbClr val="0000CC"/>
                </a:solidFill>
                <a:latin typeface="+mn-lt"/>
                <a:ea typeface="黑体" panose="02010609060101010101" pitchFamily="2" charset="-122"/>
              </a:endParaRPr>
            </a:p>
          </p:txBody>
        </p:sp>
        <p:sp>
          <p:nvSpPr>
            <p:cNvPr id="69" name="Rectangle 89"/>
            <p:cNvSpPr>
              <a:spLocks noChangeArrowheads="1"/>
            </p:cNvSpPr>
            <p:nvPr/>
          </p:nvSpPr>
          <p:spPr bwMode="auto">
            <a:xfrm>
              <a:off x="703" y="845"/>
              <a:ext cx="635" cy="317"/>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 name="标题 5"/>
          <p:cNvSpPr>
            <a:spLocks noGrp="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r>
              <a:rPr lang="en-US" altLang="zh-CN" sz="3600" dirty="0"/>
              <a:t>1.  IP </a:t>
            </a:r>
            <a:r>
              <a:rPr lang="zh-CN" altLang="en-US" sz="3600" dirty="0"/>
              <a:t>数据报首部的固定部分中的各字段 </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6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a:t>数据报服务</a:t>
            </a:r>
            <a:endParaRPr lang="zh-CN" altLang="en-US"/>
          </a:p>
        </p:txBody>
      </p:sp>
      <p:grpSp>
        <p:nvGrpSpPr>
          <p:cNvPr id="3" name="组合 2"/>
          <p:cNvGrpSpPr/>
          <p:nvPr/>
        </p:nvGrpSpPr>
        <p:grpSpPr>
          <a:xfrm>
            <a:off x="704528" y="1772816"/>
            <a:ext cx="8568952" cy="3187516"/>
            <a:chOff x="704528" y="1772816"/>
            <a:chExt cx="8568952" cy="3187516"/>
          </a:xfrm>
        </p:grpSpPr>
        <p:sp>
          <p:nvSpPr>
            <p:cNvPr id="74" name="Rectangle 2"/>
            <p:cNvSpPr>
              <a:spLocks noChangeArrowheads="1"/>
            </p:cNvSpPr>
            <p:nvPr/>
          </p:nvSpPr>
          <p:spPr bwMode="auto">
            <a:xfrm>
              <a:off x="7698556" y="2536404"/>
              <a:ext cx="1414421" cy="320675"/>
            </a:xfrm>
            <a:prstGeom prst="rect">
              <a:avLst/>
            </a:prstGeom>
            <a:solidFill>
              <a:srgbClr val="FFCF0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5" name="Text Box 3"/>
            <p:cNvSpPr txBox="1">
              <a:spLocks noChangeArrowheads="1"/>
            </p:cNvSpPr>
            <p:nvPr/>
          </p:nvSpPr>
          <p:spPr bwMode="auto">
            <a:xfrm>
              <a:off x="7592838" y="1845841"/>
              <a:ext cx="168064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应用层</a:t>
              </a:r>
              <a:endPar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运输层</a:t>
              </a:r>
              <a:endPar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网络层</a:t>
              </a:r>
              <a:endPar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数据链路层</a:t>
              </a:r>
              <a:endPar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物理层</a:t>
              </a:r>
              <a:endPar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6" name="Rectangle 4"/>
            <p:cNvSpPr>
              <a:spLocks noChangeArrowheads="1"/>
            </p:cNvSpPr>
            <p:nvPr/>
          </p:nvSpPr>
          <p:spPr bwMode="auto">
            <a:xfrm>
              <a:off x="808658" y="2447504"/>
              <a:ext cx="1414421" cy="320675"/>
            </a:xfrm>
            <a:prstGeom prst="rect">
              <a:avLst/>
            </a:prstGeom>
            <a:solidFill>
              <a:srgbClr val="FFCF0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7" name="Text Box 5"/>
            <p:cNvSpPr txBox="1">
              <a:spLocks noChangeArrowheads="1"/>
            </p:cNvSpPr>
            <p:nvPr/>
          </p:nvSpPr>
          <p:spPr bwMode="auto">
            <a:xfrm>
              <a:off x="704528" y="1772816"/>
              <a:ext cx="168064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应用层</a:t>
              </a:r>
              <a:endPar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运输层</a:t>
              </a:r>
              <a:endPar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网络层</a:t>
              </a:r>
              <a:endPar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数据链路层</a:t>
              </a:r>
              <a:endPar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物理层</a:t>
              </a:r>
              <a:endPar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endParaRPr>
            </a:p>
          </p:txBody>
        </p:sp>
        <p:sp>
          <p:nvSpPr>
            <p:cNvPr id="78" name="Line 7"/>
            <p:cNvSpPr>
              <a:spLocks noChangeShapeType="1"/>
            </p:cNvSpPr>
            <p:nvPr/>
          </p:nvSpPr>
          <p:spPr bwMode="auto">
            <a:xfrm>
              <a:off x="5012506" y="2060154"/>
              <a:ext cx="53975" cy="58102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9" name="AutoShape 8"/>
            <p:cNvSpPr>
              <a:spLocks noChangeArrowheads="1"/>
            </p:cNvSpPr>
            <p:nvPr/>
          </p:nvSpPr>
          <p:spPr bwMode="auto">
            <a:xfrm>
              <a:off x="4144144" y="3226966"/>
              <a:ext cx="636587" cy="627063"/>
            </a:xfrm>
            <a:prstGeom prst="irregularSeal2">
              <a:avLst/>
            </a:prstGeom>
            <a:solidFill>
              <a:srgbClr val="FFCCCC"/>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0" name="Line 9"/>
            <p:cNvSpPr>
              <a:spLocks noChangeShapeType="1"/>
            </p:cNvSpPr>
            <p:nvPr/>
          </p:nvSpPr>
          <p:spPr bwMode="auto">
            <a:xfrm>
              <a:off x="2553469" y="2958679"/>
              <a:ext cx="477837" cy="26828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1" name="Rectangle 10"/>
            <p:cNvSpPr>
              <a:spLocks noChangeArrowheads="1"/>
            </p:cNvSpPr>
            <p:nvPr/>
          </p:nvSpPr>
          <p:spPr bwMode="auto">
            <a:xfrm>
              <a:off x="788020" y="1836316"/>
              <a:ext cx="1452405" cy="1512888"/>
            </a:xfrm>
            <a:prstGeom prst="rect">
              <a:avLst/>
            </a:prstGeom>
            <a:noFill/>
            <a:ln w="2857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2" name="Line 11"/>
            <p:cNvSpPr>
              <a:spLocks noChangeShapeType="1"/>
            </p:cNvSpPr>
            <p:nvPr/>
          </p:nvSpPr>
          <p:spPr bwMode="auto">
            <a:xfrm>
              <a:off x="788020" y="2158579"/>
              <a:ext cx="1452405"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3" name="Line 12"/>
            <p:cNvSpPr>
              <a:spLocks noChangeShapeType="1"/>
            </p:cNvSpPr>
            <p:nvPr/>
          </p:nvSpPr>
          <p:spPr bwMode="auto">
            <a:xfrm>
              <a:off x="788020" y="2457029"/>
              <a:ext cx="1452405"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4" name="Line 13"/>
            <p:cNvSpPr>
              <a:spLocks noChangeShapeType="1"/>
            </p:cNvSpPr>
            <p:nvPr/>
          </p:nvSpPr>
          <p:spPr bwMode="auto">
            <a:xfrm>
              <a:off x="788020" y="2755479"/>
              <a:ext cx="1452405"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5" name="Line 14"/>
            <p:cNvSpPr>
              <a:spLocks noChangeShapeType="1"/>
            </p:cNvSpPr>
            <p:nvPr/>
          </p:nvSpPr>
          <p:spPr bwMode="auto">
            <a:xfrm>
              <a:off x="788020" y="3057104"/>
              <a:ext cx="1452405"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6" name="Rectangle 15"/>
            <p:cNvSpPr>
              <a:spLocks noChangeArrowheads="1"/>
            </p:cNvSpPr>
            <p:nvPr/>
          </p:nvSpPr>
          <p:spPr bwMode="auto">
            <a:xfrm>
              <a:off x="7679506" y="1925216"/>
              <a:ext cx="1450596" cy="1512888"/>
            </a:xfrm>
            <a:prstGeom prst="rect">
              <a:avLst/>
            </a:prstGeom>
            <a:noFill/>
            <a:ln w="2857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7" name="Line 16"/>
            <p:cNvSpPr>
              <a:spLocks noChangeShapeType="1"/>
            </p:cNvSpPr>
            <p:nvPr/>
          </p:nvSpPr>
          <p:spPr bwMode="auto">
            <a:xfrm>
              <a:off x="7679506" y="2247479"/>
              <a:ext cx="145059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8" name="Line 17"/>
            <p:cNvSpPr>
              <a:spLocks noChangeShapeType="1"/>
            </p:cNvSpPr>
            <p:nvPr/>
          </p:nvSpPr>
          <p:spPr bwMode="auto">
            <a:xfrm>
              <a:off x="7679506" y="2545929"/>
              <a:ext cx="145059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9" name="Line 18"/>
            <p:cNvSpPr>
              <a:spLocks noChangeShapeType="1"/>
            </p:cNvSpPr>
            <p:nvPr/>
          </p:nvSpPr>
          <p:spPr bwMode="auto">
            <a:xfrm>
              <a:off x="7679506" y="2844379"/>
              <a:ext cx="145059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0" name="Line 19"/>
            <p:cNvSpPr>
              <a:spLocks noChangeShapeType="1"/>
            </p:cNvSpPr>
            <p:nvPr/>
          </p:nvSpPr>
          <p:spPr bwMode="auto">
            <a:xfrm>
              <a:off x="7679506" y="3146004"/>
              <a:ext cx="145059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1" name="Text Box 20"/>
            <p:cNvSpPr txBox="1">
              <a:spLocks noChangeArrowheads="1"/>
            </p:cNvSpPr>
            <p:nvPr/>
          </p:nvSpPr>
          <p:spPr bwMode="auto">
            <a:xfrm>
              <a:off x="2394719" y="201252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H</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1</a:t>
              </a:r>
              <a:endPar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pic>
          <p:nvPicPr>
            <p:cNvPr id="92" name="Picture 2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15344" y="2390354"/>
              <a:ext cx="555625"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 name="Line 22"/>
            <p:cNvSpPr>
              <a:spLocks noChangeShapeType="1"/>
            </p:cNvSpPr>
            <p:nvPr/>
          </p:nvSpPr>
          <p:spPr bwMode="auto">
            <a:xfrm>
              <a:off x="3348806" y="3226966"/>
              <a:ext cx="1511300" cy="62706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4" name="Line 23"/>
            <p:cNvSpPr>
              <a:spLocks noChangeShapeType="1"/>
            </p:cNvSpPr>
            <p:nvPr/>
          </p:nvSpPr>
          <p:spPr bwMode="auto">
            <a:xfrm flipV="1">
              <a:off x="3269431" y="2777704"/>
              <a:ext cx="1751013" cy="44926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5" name="Line 24"/>
            <p:cNvSpPr>
              <a:spLocks noChangeShapeType="1"/>
            </p:cNvSpPr>
            <p:nvPr/>
          </p:nvSpPr>
          <p:spPr bwMode="auto">
            <a:xfrm>
              <a:off x="5177606" y="2777704"/>
              <a:ext cx="1433513" cy="53816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6" name="Line 25"/>
            <p:cNvSpPr>
              <a:spLocks noChangeShapeType="1"/>
            </p:cNvSpPr>
            <p:nvPr/>
          </p:nvSpPr>
          <p:spPr bwMode="auto">
            <a:xfrm flipV="1">
              <a:off x="5020444" y="3406354"/>
              <a:ext cx="1590675" cy="4476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7" name="Line 26"/>
            <p:cNvSpPr>
              <a:spLocks noChangeShapeType="1"/>
            </p:cNvSpPr>
            <p:nvPr/>
          </p:nvSpPr>
          <p:spPr bwMode="auto">
            <a:xfrm flipV="1">
              <a:off x="6688906" y="2958679"/>
              <a:ext cx="636588" cy="35718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98" name="Group 27"/>
            <p:cNvGrpSpPr/>
            <p:nvPr/>
          </p:nvGrpSpPr>
          <p:grpSpPr bwMode="auto">
            <a:xfrm>
              <a:off x="7087369" y="2012529"/>
              <a:ext cx="555625" cy="1077912"/>
              <a:chOff x="5284" y="1002"/>
              <a:chExt cx="317" cy="545"/>
            </a:xfrm>
          </p:grpSpPr>
          <p:sp>
            <p:nvSpPr>
              <p:cNvPr id="99" name="Text Box 28"/>
              <p:cNvSpPr txBox="1">
                <a:spLocks noChangeArrowheads="1"/>
              </p:cNvSpPr>
              <p:nvPr/>
            </p:nvSpPr>
            <p:spPr bwMode="auto">
              <a:xfrm>
                <a:off x="5284" y="1002"/>
                <a:ext cx="303"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 H</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2</a:t>
                </a:r>
                <a:endPar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pic>
            <p:nvPicPr>
              <p:cNvPr id="100" name="Picture 2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84" y="1207"/>
                <a:ext cx="317"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1" name="Line 30"/>
            <p:cNvSpPr>
              <a:spLocks noChangeShapeType="1"/>
            </p:cNvSpPr>
            <p:nvPr/>
          </p:nvSpPr>
          <p:spPr bwMode="auto">
            <a:xfrm flipV="1">
              <a:off x="3269431" y="1971254"/>
              <a:ext cx="1670050" cy="116681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2" name="Line 31"/>
            <p:cNvSpPr>
              <a:spLocks noChangeShapeType="1"/>
            </p:cNvSpPr>
            <p:nvPr/>
          </p:nvSpPr>
          <p:spPr bwMode="auto">
            <a:xfrm>
              <a:off x="5098231" y="1971254"/>
              <a:ext cx="1590675" cy="125571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103"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2881" y="3047579"/>
              <a:ext cx="574675"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4" name="Picture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0731" y="2599904"/>
              <a:ext cx="576263"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5"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981" y="3676229"/>
              <a:ext cx="574675"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6" name="Picture 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1406" y="3138066"/>
              <a:ext cx="576263"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7"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9769" y="1791866"/>
              <a:ext cx="576262"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08" name="Group 37"/>
            <p:cNvGrpSpPr/>
            <p:nvPr/>
          </p:nvGrpSpPr>
          <p:grpSpPr bwMode="auto">
            <a:xfrm rot="1386369">
              <a:off x="2632844" y="3136479"/>
              <a:ext cx="300037" cy="130175"/>
              <a:chOff x="2064" y="1776"/>
              <a:chExt cx="171" cy="66"/>
            </a:xfrm>
          </p:grpSpPr>
          <p:sp>
            <p:nvSpPr>
              <p:cNvPr id="109" name="Rectangle 38"/>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0" name="Line 39"/>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11" name="Group 40"/>
            <p:cNvGrpSpPr/>
            <p:nvPr/>
          </p:nvGrpSpPr>
          <p:grpSpPr bwMode="auto">
            <a:xfrm rot="-875997">
              <a:off x="5496694" y="3495254"/>
              <a:ext cx="300037" cy="130175"/>
              <a:chOff x="2064" y="1776"/>
              <a:chExt cx="171" cy="66"/>
            </a:xfrm>
          </p:grpSpPr>
          <p:sp>
            <p:nvSpPr>
              <p:cNvPr id="112" name="Rectangle 41"/>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3" name="Line 42"/>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14" name="Group 43"/>
            <p:cNvGrpSpPr/>
            <p:nvPr/>
          </p:nvGrpSpPr>
          <p:grpSpPr bwMode="auto">
            <a:xfrm rot="-1515501">
              <a:off x="6849244" y="2958679"/>
              <a:ext cx="300037" cy="130175"/>
              <a:chOff x="2064" y="1776"/>
              <a:chExt cx="171" cy="66"/>
            </a:xfrm>
          </p:grpSpPr>
          <p:sp>
            <p:nvSpPr>
              <p:cNvPr id="115" name="Rectangle 44"/>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6" name="Line 45"/>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17" name="Group 46"/>
            <p:cNvGrpSpPr/>
            <p:nvPr/>
          </p:nvGrpSpPr>
          <p:grpSpPr bwMode="auto">
            <a:xfrm rot="-1937444">
              <a:off x="3906019" y="2330029"/>
              <a:ext cx="300037" cy="130175"/>
              <a:chOff x="2064" y="1776"/>
              <a:chExt cx="171" cy="66"/>
            </a:xfrm>
          </p:grpSpPr>
          <p:sp>
            <p:nvSpPr>
              <p:cNvPr id="118" name="Rectangle 47"/>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9" name="Line 48"/>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20" name="Group 49"/>
            <p:cNvGrpSpPr/>
            <p:nvPr/>
          </p:nvGrpSpPr>
          <p:grpSpPr bwMode="auto">
            <a:xfrm rot="2078388">
              <a:off x="5576069" y="2239541"/>
              <a:ext cx="300037" cy="131763"/>
              <a:chOff x="2064" y="1776"/>
              <a:chExt cx="171" cy="66"/>
            </a:xfrm>
          </p:grpSpPr>
          <p:sp>
            <p:nvSpPr>
              <p:cNvPr id="121" name="Rectangle 50"/>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2" name="Line 51"/>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23" name="Group 52"/>
            <p:cNvGrpSpPr/>
            <p:nvPr/>
          </p:nvGrpSpPr>
          <p:grpSpPr bwMode="auto">
            <a:xfrm rot="1117181">
              <a:off x="4302894" y="3495254"/>
              <a:ext cx="300037" cy="130175"/>
              <a:chOff x="2064" y="1776"/>
              <a:chExt cx="171" cy="66"/>
            </a:xfrm>
          </p:grpSpPr>
          <p:sp>
            <p:nvSpPr>
              <p:cNvPr id="124" name="Rectangle 53"/>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5" name="Line 54"/>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26" name="Group 55"/>
            <p:cNvGrpSpPr/>
            <p:nvPr/>
          </p:nvGrpSpPr>
          <p:grpSpPr bwMode="auto">
            <a:xfrm rot="-930274">
              <a:off x="4401319" y="2688804"/>
              <a:ext cx="298450" cy="130175"/>
              <a:chOff x="2064" y="1776"/>
              <a:chExt cx="171" cy="66"/>
            </a:xfrm>
          </p:grpSpPr>
          <p:sp>
            <p:nvSpPr>
              <p:cNvPr id="127" name="Rectangle 56"/>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8" name="Line 57"/>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29" name="Group 58"/>
            <p:cNvGrpSpPr/>
            <p:nvPr/>
          </p:nvGrpSpPr>
          <p:grpSpPr bwMode="auto">
            <a:xfrm rot="1197535">
              <a:off x="3667894" y="3226966"/>
              <a:ext cx="300037" cy="130175"/>
              <a:chOff x="2064" y="1776"/>
              <a:chExt cx="171" cy="66"/>
            </a:xfrm>
          </p:grpSpPr>
          <p:sp>
            <p:nvSpPr>
              <p:cNvPr id="130" name="Rectangle 59"/>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1" name="Line 60"/>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132" name="Line 61"/>
            <p:cNvSpPr>
              <a:spLocks noChangeShapeType="1"/>
            </p:cNvSpPr>
            <p:nvPr/>
          </p:nvSpPr>
          <p:spPr bwMode="auto">
            <a:xfrm>
              <a:off x="1892920" y="2688804"/>
              <a:ext cx="700235" cy="484875"/>
            </a:xfrm>
            <a:prstGeom prst="line">
              <a:avLst/>
            </a:prstGeom>
            <a:noFill/>
            <a:ln w="2857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133" name="Group 62"/>
            <p:cNvGrpSpPr/>
            <p:nvPr/>
          </p:nvGrpSpPr>
          <p:grpSpPr bwMode="auto">
            <a:xfrm rot="1022761">
              <a:off x="5734819" y="2866604"/>
              <a:ext cx="300037" cy="130175"/>
              <a:chOff x="2064" y="1776"/>
              <a:chExt cx="171" cy="66"/>
            </a:xfrm>
          </p:grpSpPr>
          <p:sp>
            <p:nvSpPr>
              <p:cNvPr id="134" name="Rectangle 63"/>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5" name="Line 64"/>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136" name="Line 65"/>
            <p:cNvSpPr>
              <a:spLocks noChangeShapeType="1"/>
            </p:cNvSpPr>
            <p:nvPr/>
          </p:nvSpPr>
          <p:spPr bwMode="auto">
            <a:xfrm flipV="1">
              <a:off x="6849244" y="2688804"/>
              <a:ext cx="1035050" cy="715962"/>
            </a:xfrm>
            <a:prstGeom prst="line">
              <a:avLst/>
            </a:prstGeom>
            <a:noFill/>
            <a:ln w="2857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7" name="Text Box 66"/>
            <p:cNvSpPr txBox="1">
              <a:spLocks noChangeArrowheads="1"/>
            </p:cNvSpPr>
            <p:nvPr/>
          </p:nvSpPr>
          <p:spPr bwMode="auto">
            <a:xfrm>
              <a:off x="3194819" y="1952204"/>
              <a:ext cx="12715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IP </a:t>
              </a: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数据报</a:t>
              </a:r>
              <a:endParaRPr kumimoji="0" lang="zh-CN" altLang="en-US" sz="20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sp>
          <p:nvSpPr>
            <p:cNvPr id="138" name="Text Box 67"/>
            <p:cNvSpPr txBox="1">
              <a:spLocks noChangeArrowheads="1"/>
            </p:cNvSpPr>
            <p:nvPr/>
          </p:nvSpPr>
          <p:spPr bwMode="auto">
            <a:xfrm>
              <a:off x="4685481" y="3204741"/>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丢失</a:t>
              </a:r>
              <a:endParaRPr kumimoji="0" lang="zh-CN" altLang="en-US" sz="20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grpSp>
          <p:nvGrpSpPr>
            <p:cNvPr id="139" name="Group 68"/>
            <p:cNvGrpSpPr/>
            <p:nvPr/>
          </p:nvGrpSpPr>
          <p:grpSpPr bwMode="auto">
            <a:xfrm rot="5035623">
              <a:off x="4979169" y="2299866"/>
              <a:ext cx="338138" cy="115887"/>
              <a:chOff x="2064" y="1776"/>
              <a:chExt cx="171" cy="66"/>
            </a:xfrm>
          </p:grpSpPr>
          <p:sp>
            <p:nvSpPr>
              <p:cNvPr id="140" name="Rectangle 69"/>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1" name="Line 70"/>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142" name="Text Box 71"/>
            <p:cNvSpPr txBox="1">
              <a:spLocks noChangeArrowheads="1"/>
            </p:cNvSpPr>
            <p:nvPr/>
          </p:nvSpPr>
          <p:spPr bwMode="auto">
            <a:xfrm>
              <a:off x="1561281" y="4437112"/>
              <a:ext cx="7039106" cy="523220"/>
            </a:xfrm>
            <a:prstGeom prst="rect">
              <a:avLst/>
            </a:prstGeom>
            <a:solidFill>
              <a:srgbClr val="FFFF99"/>
            </a:solidFill>
            <a:ln w="9525">
              <a:solidFill>
                <a:srgbClr val="3333CC"/>
              </a:solidFill>
              <a:miter lim="800000"/>
            </a:ln>
            <a:effectLst>
              <a:outerShdw dist="35921" dir="2700000" algn="ctr" rotWithShape="0">
                <a:srgbClr val="1C1C1C"/>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H</a:t>
              </a:r>
              <a:r>
                <a:rPr kumimoji="0" lang="en-US" altLang="zh-CN" sz="2800" b="1" i="0" u="none" strike="noStrike" kern="0" cap="none" spc="0" normalizeH="0" baseline="-25000" noProof="0" dirty="0">
                  <a:ln>
                    <a:noFill/>
                  </a:ln>
                  <a:solidFill>
                    <a:srgbClr val="000099"/>
                  </a:solidFill>
                  <a:effectLst/>
                  <a:uLnTx/>
                  <a:uFillTx/>
                  <a:latin typeface="+mn-lt"/>
                  <a:ea typeface="黑体" panose="02010609060101010101" pitchFamily="2" charset="-122"/>
                </a:rPr>
                <a:t>1</a:t>
              </a: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 </a:t>
              </a:r>
              <a:r>
                <a:rPr kumimoji="0" lang="zh-CN" altLang="en-US" sz="2800" b="1" i="0" u="none" strike="noStrike" kern="0" cap="none" spc="0" normalizeH="0" baseline="0" noProof="0" dirty="0">
                  <a:ln>
                    <a:noFill/>
                  </a:ln>
                  <a:solidFill>
                    <a:srgbClr val="000099"/>
                  </a:solidFill>
                  <a:effectLst/>
                  <a:uLnTx/>
                  <a:uFillTx/>
                  <a:latin typeface="+mn-lt"/>
                  <a:ea typeface="黑体" panose="02010609060101010101" pitchFamily="2" charset="-122"/>
                </a:rPr>
                <a:t>发送给 </a:t>
              </a: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H</a:t>
              </a:r>
              <a:r>
                <a:rPr kumimoji="0" lang="en-US" altLang="zh-CN" sz="2800" b="1" i="0" u="none" strike="noStrike" kern="0" cap="none" spc="0" normalizeH="0" baseline="-25000" noProof="0" dirty="0">
                  <a:ln>
                    <a:noFill/>
                  </a:ln>
                  <a:solidFill>
                    <a:srgbClr val="000099"/>
                  </a:solidFill>
                  <a:effectLst/>
                  <a:uLnTx/>
                  <a:uFillTx/>
                  <a:latin typeface="+mn-lt"/>
                  <a:ea typeface="黑体" panose="02010609060101010101" pitchFamily="2" charset="-122"/>
                </a:rPr>
                <a:t>2</a:t>
              </a: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 </a:t>
              </a:r>
              <a:r>
                <a:rPr kumimoji="0" lang="zh-CN" altLang="en-US" sz="2800" b="1" i="0" u="none" strike="noStrike" kern="0" cap="none" spc="0" normalizeH="0" baseline="0" noProof="0" dirty="0">
                  <a:ln>
                    <a:noFill/>
                  </a:ln>
                  <a:solidFill>
                    <a:srgbClr val="000099"/>
                  </a:solidFill>
                  <a:effectLst/>
                  <a:uLnTx/>
                  <a:uFillTx/>
                  <a:latin typeface="+mn-lt"/>
                  <a:ea typeface="黑体" panose="02010609060101010101" pitchFamily="2" charset="-122"/>
                </a:rPr>
                <a:t>的分组可能沿着不同路径传送</a:t>
              </a:r>
              <a:endParaRPr kumimoji="0" lang="zh-CN" altLang="en-US" sz="2800" b="1" i="0" u="none" strike="noStrike" kern="0" cap="none" spc="0" normalizeH="0" baseline="0" noProof="0" dirty="0">
                <a:ln>
                  <a:noFill/>
                </a:ln>
                <a:solidFill>
                  <a:srgbClr val="000099"/>
                </a:solidFill>
                <a:effectLst/>
                <a:uLnTx/>
                <a:uFillTx/>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60721"/>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endParaRPr kumimoji="1" lang="zh-CN" altLang="en-US" sz="2000" b="1">
              <a:solidFill>
                <a:srgbClr val="0000CC"/>
              </a:solidFill>
              <a:latin typeface="+mn-lt"/>
              <a:ea typeface="黑体" panose="02010609060101010101" pitchFamily="2" charset="-122"/>
            </a:endParaRPr>
          </a:p>
        </p:txBody>
      </p:sp>
      <p:sp>
        <p:nvSpPr>
          <p:cNvPr id="379958" name="Rectangle 54"/>
          <p:cNvSpPr>
            <a:spLocks noChangeArrowheads="1"/>
          </p:cNvSpPr>
          <p:nvPr/>
        </p:nvSpPr>
        <p:spPr bwMode="auto">
          <a:xfrm>
            <a:off x="507339" y="3716483"/>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部分</a:t>
            </a:r>
            <a:endParaRPr kumimoji="1" lang="zh-CN" altLang="en-US" sz="2000" b="1">
              <a:solidFill>
                <a:srgbClr val="0000CC"/>
              </a:solidFill>
              <a:latin typeface="+mn-lt"/>
              <a:ea typeface="黑体" panose="02010609060101010101" pitchFamily="2" charset="-122"/>
            </a:endParaRPr>
          </a:p>
        </p:txBody>
      </p:sp>
      <p:sp>
        <p:nvSpPr>
          <p:cNvPr id="379912" name="Rectangle 8"/>
          <p:cNvSpPr>
            <a:spLocks noChangeArrowheads="1"/>
          </p:cNvSpPr>
          <p:nvPr/>
        </p:nvSpPr>
        <p:spPr bwMode="auto">
          <a:xfrm>
            <a:off x="3351875" y="1659084"/>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49558"/>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303858"/>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100408"/>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543321"/>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87821"/>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425971"/>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70471"/>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57496"/>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57496"/>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52846"/>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57496"/>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65708"/>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109933"/>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70146"/>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379928" name="Rectangle 24"/>
          <p:cNvSpPr>
            <a:spLocks noChangeArrowheads="1"/>
          </p:cNvSpPr>
          <p:nvPr/>
        </p:nvSpPr>
        <p:spPr bwMode="auto">
          <a:xfrm>
            <a:off x="2182416" y="1270146"/>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379929" name="Rectangle 25"/>
          <p:cNvSpPr>
            <a:spLocks noChangeArrowheads="1"/>
          </p:cNvSpPr>
          <p:nvPr/>
        </p:nvSpPr>
        <p:spPr bwMode="auto">
          <a:xfrm>
            <a:off x="3260726" y="1270146"/>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endParaRPr kumimoji="1" lang="en-US" altLang="zh-CN" sz="2000" b="1">
              <a:solidFill>
                <a:srgbClr val="0000CC"/>
              </a:solidFill>
              <a:latin typeface="+mn-lt"/>
              <a:ea typeface="黑体" panose="02010609060101010101" pitchFamily="2" charset="-122"/>
            </a:endParaRPr>
          </a:p>
        </p:txBody>
      </p:sp>
      <p:sp>
        <p:nvSpPr>
          <p:cNvPr id="379930" name="Rectangle 26"/>
          <p:cNvSpPr>
            <a:spLocks noChangeArrowheads="1"/>
          </p:cNvSpPr>
          <p:nvPr/>
        </p:nvSpPr>
        <p:spPr bwMode="auto">
          <a:xfrm>
            <a:off x="5374350" y="127014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379931" name="Rectangle 27"/>
          <p:cNvSpPr>
            <a:spLocks noChangeArrowheads="1"/>
          </p:cNvSpPr>
          <p:nvPr/>
        </p:nvSpPr>
        <p:spPr bwMode="auto">
          <a:xfrm>
            <a:off x="6237685" y="127014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endParaRPr kumimoji="1" lang="en-US" altLang="zh-CN" sz="2000" b="1">
              <a:solidFill>
                <a:srgbClr val="0000CC"/>
              </a:solidFill>
              <a:latin typeface="+mn-lt"/>
              <a:ea typeface="黑体" panose="02010609060101010101" pitchFamily="2" charset="-122"/>
            </a:endParaRPr>
          </a:p>
        </p:txBody>
      </p:sp>
      <p:sp>
        <p:nvSpPr>
          <p:cNvPr id="379932" name="Rectangle 28"/>
          <p:cNvSpPr>
            <a:spLocks noChangeArrowheads="1"/>
          </p:cNvSpPr>
          <p:nvPr/>
        </p:nvSpPr>
        <p:spPr bwMode="auto">
          <a:xfrm>
            <a:off x="7510331" y="127014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379933" name="Rectangle 29"/>
          <p:cNvSpPr>
            <a:spLocks noChangeArrowheads="1"/>
          </p:cNvSpPr>
          <p:nvPr/>
        </p:nvSpPr>
        <p:spPr bwMode="auto">
          <a:xfrm>
            <a:off x="9365986" y="127014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379934" name="Rectangle 30"/>
          <p:cNvSpPr>
            <a:spLocks noChangeArrowheads="1"/>
          </p:cNvSpPr>
          <p:nvPr/>
        </p:nvSpPr>
        <p:spPr bwMode="auto">
          <a:xfrm>
            <a:off x="1331120" y="1684483"/>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379935" name="Rectangle 31"/>
          <p:cNvSpPr>
            <a:spLocks noChangeArrowheads="1"/>
          </p:cNvSpPr>
          <p:nvPr/>
        </p:nvSpPr>
        <p:spPr bwMode="auto">
          <a:xfrm>
            <a:off x="5542889" y="2160733"/>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endParaRPr kumimoji="1" lang="zh-CN" altLang="en-US" sz="2000" b="1">
              <a:solidFill>
                <a:srgbClr val="0000CC"/>
              </a:solidFill>
              <a:latin typeface="+mn-lt"/>
              <a:ea typeface="黑体" panose="02010609060101010101" pitchFamily="2" charset="-122"/>
            </a:endParaRPr>
          </a:p>
        </p:txBody>
      </p:sp>
      <p:sp>
        <p:nvSpPr>
          <p:cNvPr id="379936" name="Rectangle 32"/>
          <p:cNvSpPr>
            <a:spLocks noChangeArrowheads="1"/>
          </p:cNvSpPr>
          <p:nvPr/>
        </p:nvSpPr>
        <p:spPr bwMode="auto">
          <a:xfrm>
            <a:off x="1544374" y="2565546"/>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endParaRPr kumimoji="1" lang="zh-CN" altLang="en-US" sz="2000" b="1">
              <a:solidFill>
                <a:srgbClr val="0000CC"/>
              </a:solidFill>
              <a:latin typeface="+mn-lt"/>
              <a:ea typeface="黑体" panose="02010609060101010101" pitchFamily="2" charset="-122"/>
            </a:endParaRPr>
          </a:p>
        </p:txBody>
      </p:sp>
      <p:sp>
        <p:nvSpPr>
          <p:cNvPr id="379937" name="Rectangle 33"/>
          <p:cNvSpPr>
            <a:spLocks noChangeArrowheads="1"/>
          </p:cNvSpPr>
          <p:nvPr/>
        </p:nvSpPr>
        <p:spPr bwMode="auto">
          <a:xfrm>
            <a:off x="3852334" y="2565546"/>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endParaRPr kumimoji="1" lang="zh-CN" altLang="en-US" sz="2000" b="1">
              <a:solidFill>
                <a:srgbClr val="0000CC"/>
              </a:solidFill>
              <a:latin typeface="+mn-lt"/>
              <a:ea typeface="黑体" panose="02010609060101010101" pitchFamily="2" charset="-122"/>
            </a:endParaRPr>
          </a:p>
        </p:txBody>
      </p:sp>
      <p:sp>
        <p:nvSpPr>
          <p:cNvPr id="379938" name="Rectangle 34"/>
          <p:cNvSpPr>
            <a:spLocks noChangeArrowheads="1"/>
          </p:cNvSpPr>
          <p:nvPr/>
        </p:nvSpPr>
        <p:spPr bwMode="auto">
          <a:xfrm>
            <a:off x="2784344" y="2160733"/>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endParaRPr kumimoji="1" lang="zh-CN" altLang="en-US" sz="2000" b="1">
              <a:solidFill>
                <a:srgbClr val="0000CC"/>
              </a:solidFill>
              <a:latin typeface="+mn-lt"/>
              <a:ea typeface="黑体" panose="02010609060101010101" pitchFamily="2" charset="-122"/>
            </a:endParaRPr>
          </a:p>
        </p:txBody>
      </p:sp>
      <p:sp>
        <p:nvSpPr>
          <p:cNvPr id="379939" name="Rectangle 35"/>
          <p:cNvSpPr>
            <a:spLocks noChangeArrowheads="1"/>
          </p:cNvSpPr>
          <p:nvPr/>
        </p:nvSpPr>
        <p:spPr bwMode="auto">
          <a:xfrm>
            <a:off x="3663157" y="1684483"/>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endParaRPr kumimoji="1" lang="zh-CN" altLang="en-US" sz="2000" b="1">
              <a:solidFill>
                <a:srgbClr val="0000CC"/>
              </a:solidFill>
              <a:latin typeface="+mn-lt"/>
              <a:ea typeface="黑体" panose="02010609060101010101" pitchFamily="2" charset="-122"/>
            </a:endParaRPr>
          </a:p>
        </p:txBody>
      </p:sp>
      <p:sp>
        <p:nvSpPr>
          <p:cNvPr id="379940" name="Rectangle 36"/>
          <p:cNvSpPr>
            <a:spLocks noChangeArrowheads="1"/>
          </p:cNvSpPr>
          <p:nvPr/>
        </p:nvSpPr>
        <p:spPr bwMode="auto">
          <a:xfrm>
            <a:off x="7049427" y="1684483"/>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endParaRPr kumimoji="1" lang="zh-CN" altLang="en-US" sz="2000" b="1">
              <a:solidFill>
                <a:srgbClr val="0000CC"/>
              </a:solidFill>
              <a:latin typeface="+mn-lt"/>
              <a:ea typeface="黑体" panose="02010609060101010101" pitchFamily="2" charset="-122"/>
            </a:endParaRPr>
          </a:p>
        </p:txBody>
      </p:sp>
      <p:sp>
        <p:nvSpPr>
          <p:cNvPr id="379941" name="Rectangle 37"/>
          <p:cNvSpPr>
            <a:spLocks noChangeArrowheads="1"/>
          </p:cNvSpPr>
          <p:nvPr/>
        </p:nvSpPr>
        <p:spPr bwMode="auto">
          <a:xfrm>
            <a:off x="7343511" y="2160733"/>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endParaRPr kumimoji="1" lang="zh-CN" altLang="en-US" sz="2000" b="1">
              <a:solidFill>
                <a:srgbClr val="0000CC"/>
              </a:solidFill>
              <a:latin typeface="+mn-lt"/>
              <a:ea typeface="黑体" panose="02010609060101010101" pitchFamily="2" charset="-122"/>
            </a:endParaRPr>
          </a:p>
        </p:txBody>
      </p:sp>
      <p:sp>
        <p:nvSpPr>
          <p:cNvPr id="379942" name="Rectangle 38"/>
          <p:cNvSpPr>
            <a:spLocks noChangeArrowheads="1"/>
          </p:cNvSpPr>
          <p:nvPr/>
        </p:nvSpPr>
        <p:spPr bwMode="auto">
          <a:xfrm>
            <a:off x="8127736" y="3894283"/>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endParaRPr kumimoji="1" lang="zh-CN" altLang="en-US" sz="2000" b="1" dirty="0">
              <a:solidFill>
                <a:srgbClr val="C00000"/>
              </a:solidFill>
              <a:latin typeface="+mn-lt"/>
              <a:ea typeface="黑体" panose="02010609060101010101" pitchFamily="2" charset="-122"/>
            </a:endParaRPr>
          </a:p>
        </p:txBody>
      </p:sp>
      <p:sp>
        <p:nvSpPr>
          <p:cNvPr id="379943" name="Rectangle 39"/>
          <p:cNvSpPr>
            <a:spLocks noChangeArrowheads="1"/>
          </p:cNvSpPr>
          <p:nvPr/>
        </p:nvSpPr>
        <p:spPr bwMode="auto">
          <a:xfrm>
            <a:off x="6419983" y="2565546"/>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endParaRPr kumimoji="1" lang="zh-CN" altLang="en-US" sz="2000" b="1">
              <a:solidFill>
                <a:srgbClr val="0000CC"/>
              </a:solidFill>
              <a:latin typeface="+mn-lt"/>
              <a:ea typeface="黑体" panose="02010609060101010101" pitchFamily="2" charset="-122"/>
            </a:endParaRPr>
          </a:p>
        </p:txBody>
      </p:sp>
      <p:sp>
        <p:nvSpPr>
          <p:cNvPr id="379944" name="Rectangle 40"/>
          <p:cNvSpPr>
            <a:spLocks noChangeArrowheads="1"/>
          </p:cNvSpPr>
          <p:nvPr/>
        </p:nvSpPr>
        <p:spPr bwMode="auto">
          <a:xfrm>
            <a:off x="4784461" y="3024333"/>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endParaRPr kumimoji="1" lang="zh-CN" altLang="en-US" sz="2000" b="1">
              <a:solidFill>
                <a:srgbClr val="0000CC"/>
              </a:solidFill>
              <a:latin typeface="+mn-lt"/>
              <a:ea typeface="黑体" panose="02010609060101010101" pitchFamily="2" charset="-122"/>
            </a:endParaRPr>
          </a:p>
        </p:txBody>
      </p:sp>
      <p:sp>
        <p:nvSpPr>
          <p:cNvPr id="379945" name="Rectangle 41"/>
          <p:cNvSpPr>
            <a:spLocks noChangeArrowheads="1"/>
          </p:cNvSpPr>
          <p:nvPr/>
        </p:nvSpPr>
        <p:spPr bwMode="auto">
          <a:xfrm>
            <a:off x="4507575" y="3465658"/>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endParaRPr kumimoji="1" lang="zh-CN" altLang="en-US" sz="2000" b="1">
              <a:solidFill>
                <a:srgbClr val="0000CC"/>
              </a:solidFill>
              <a:latin typeface="+mn-lt"/>
              <a:ea typeface="黑体" panose="02010609060101010101" pitchFamily="2" charset="-122"/>
            </a:endParaRPr>
          </a:p>
        </p:txBody>
      </p:sp>
      <p:sp>
        <p:nvSpPr>
          <p:cNvPr id="379946" name="Rectangle 42"/>
          <p:cNvSpPr>
            <a:spLocks noChangeArrowheads="1"/>
          </p:cNvSpPr>
          <p:nvPr/>
        </p:nvSpPr>
        <p:spPr bwMode="auto">
          <a:xfrm>
            <a:off x="2414588" y="3894283"/>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endParaRPr kumimoji="1" lang="zh-CN" altLang="en-US" sz="2000" b="1" dirty="0">
              <a:solidFill>
                <a:srgbClr val="C00000"/>
              </a:solidFill>
              <a:latin typeface="+mn-lt"/>
              <a:ea typeface="黑体" panose="02010609060101010101" pitchFamily="2" charset="-122"/>
            </a:endParaRPr>
          </a:p>
        </p:txBody>
      </p:sp>
      <p:sp>
        <p:nvSpPr>
          <p:cNvPr id="379947" name="Rectangle 43"/>
          <p:cNvSpPr>
            <a:spLocks noChangeArrowheads="1"/>
          </p:cNvSpPr>
          <p:nvPr/>
        </p:nvSpPr>
        <p:spPr bwMode="auto">
          <a:xfrm>
            <a:off x="658681" y="1255858"/>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379948" name="Rectangle 44"/>
          <p:cNvSpPr>
            <a:spLocks noChangeArrowheads="1"/>
          </p:cNvSpPr>
          <p:nvPr/>
        </p:nvSpPr>
        <p:spPr bwMode="auto">
          <a:xfrm>
            <a:off x="2170378" y="1665433"/>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endParaRPr kumimoji="1" lang="zh-CN" altLang="en-US" sz="2000" b="1">
              <a:solidFill>
                <a:srgbClr val="0000CC"/>
              </a:solidFill>
              <a:latin typeface="+mn-lt"/>
              <a:ea typeface="黑体" panose="02010609060101010101" pitchFamily="2" charset="-122"/>
            </a:endParaRPr>
          </a:p>
        </p:txBody>
      </p:sp>
      <p:grpSp>
        <p:nvGrpSpPr>
          <p:cNvPr id="379950" name="Group 46"/>
          <p:cNvGrpSpPr/>
          <p:nvPr/>
        </p:nvGrpSpPr>
        <p:grpSpPr bwMode="auto">
          <a:xfrm>
            <a:off x="1159140" y="4035571"/>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4045097"/>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437208"/>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endParaRPr kumimoji="1" lang="zh-CN" altLang="en-US" sz="2000" b="1">
              <a:solidFill>
                <a:srgbClr val="0000CC"/>
              </a:solidFill>
              <a:latin typeface="+mn-lt"/>
              <a:ea typeface="黑体" panose="02010609060101010101" pitchFamily="2" charset="-122"/>
            </a:endParaRPr>
          </a:p>
        </p:txBody>
      </p:sp>
      <p:grpSp>
        <p:nvGrpSpPr>
          <p:cNvPr id="379998" name="Group 94"/>
          <p:cNvGrpSpPr/>
          <p:nvPr/>
        </p:nvGrpSpPr>
        <p:grpSpPr bwMode="auto">
          <a:xfrm>
            <a:off x="265981" y="1628922"/>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p:txBody>
        </p:sp>
      </p:grpSp>
      <p:sp>
        <p:nvSpPr>
          <p:cNvPr id="380001" name="AutoShape 97"/>
          <p:cNvSpPr/>
          <p:nvPr/>
        </p:nvSpPr>
        <p:spPr bwMode="auto">
          <a:xfrm>
            <a:off x="998834" y="1700358"/>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7" name="Group 79"/>
          <p:cNvGrpSpPr/>
          <p:nvPr/>
        </p:nvGrpSpPr>
        <p:grpSpPr bwMode="auto">
          <a:xfrm>
            <a:off x="1664758" y="1628922"/>
            <a:ext cx="5792263" cy="4824414"/>
            <a:chOff x="968" y="845"/>
            <a:chExt cx="3368" cy="3039"/>
          </a:xfrm>
        </p:grpSpPr>
        <p:sp>
          <p:nvSpPr>
            <p:cNvPr id="58" name="Text Box 74"/>
            <p:cNvSpPr txBox="1">
              <a:spLocks noChangeArrowheads="1"/>
            </p:cNvSpPr>
            <p:nvPr/>
          </p:nvSpPr>
          <p:spPr bwMode="auto">
            <a:xfrm>
              <a:off x="968" y="3128"/>
              <a:ext cx="3368"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rgbClr val="0000CC"/>
                  </a:solidFill>
                  <a:latin typeface="+mn-lt"/>
                  <a:ea typeface="黑体" panose="02010609060101010101" pitchFamily="2" charset="-122"/>
                </a:rPr>
                <a:t>首部长度</a:t>
              </a:r>
              <a:r>
                <a:rPr lang="en-US" altLang="zh-CN" sz="2400" b="1" dirty="0">
                  <a:solidFill>
                    <a:srgbClr val="0000CC"/>
                  </a:solidFill>
                  <a:latin typeface="+mn-lt"/>
                  <a:ea typeface="黑体" panose="02010609060101010101" pitchFamily="2" charset="-122"/>
                </a:rPr>
                <a:t>——</a:t>
              </a:r>
              <a:r>
                <a:rPr lang="zh-CN" altLang="en-US" sz="2400" b="1" dirty="0">
                  <a:solidFill>
                    <a:srgbClr val="0000CC"/>
                  </a:solidFill>
                  <a:latin typeface="+mn-lt"/>
                  <a:ea typeface="黑体" panose="02010609060101010101" pitchFamily="2" charset="-122"/>
                </a:rPr>
                <a:t>占 </a:t>
              </a:r>
              <a:r>
                <a:rPr lang="en-US" altLang="zh-CN" sz="2400" b="1" dirty="0">
                  <a:solidFill>
                    <a:srgbClr val="0000CC"/>
                  </a:solidFill>
                  <a:latin typeface="+mn-lt"/>
                  <a:ea typeface="黑体" panose="02010609060101010101" pitchFamily="2" charset="-122"/>
                </a:rPr>
                <a:t>4 </a:t>
              </a:r>
              <a:r>
                <a:rPr lang="zh-CN" altLang="en-US" sz="2400" b="1" dirty="0">
                  <a:solidFill>
                    <a:srgbClr val="0000CC"/>
                  </a:solidFill>
                  <a:latin typeface="+mn-lt"/>
                  <a:ea typeface="黑体" panose="02010609060101010101" pitchFamily="2" charset="-122"/>
                </a:rPr>
                <a:t>位，可表示的最大数值</a:t>
              </a:r>
              <a:endParaRPr lang="zh-CN" altLang="en-US" sz="2400" b="1" dirty="0">
                <a:solidFill>
                  <a:srgbClr val="0000CC"/>
                </a:solidFill>
                <a:latin typeface="+mn-lt"/>
                <a:ea typeface="黑体" panose="02010609060101010101" pitchFamily="2" charset="-122"/>
              </a:endParaRPr>
            </a:p>
            <a:p>
              <a:pPr algn="ctr"/>
              <a:r>
                <a:rPr lang="zh-CN" altLang="en-US" sz="2400" b="1" dirty="0">
                  <a:solidFill>
                    <a:srgbClr val="0000CC"/>
                  </a:solidFill>
                  <a:latin typeface="+mn-lt"/>
                  <a:ea typeface="黑体" panose="02010609060101010101" pitchFamily="2" charset="-122"/>
                </a:rPr>
                <a:t>是 </a:t>
              </a:r>
              <a:r>
                <a:rPr lang="en-US" altLang="zh-CN" sz="2400" b="1" dirty="0">
                  <a:solidFill>
                    <a:srgbClr val="0000CC"/>
                  </a:solidFill>
                  <a:latin typeface="+mn-lt"/>
                  <a:ea typeface="黑体" panose="02010609060101010101" pitchFamily="2" charset="-122"/>
                </a:rPr>
                <a:t>15 </a:t>
              </a:r>
              <a:r>
                <a:rPr lang="zh-CN" altLang="en-US" sz="2400" b="1" dirty="0">
                  <a:solidFill>
                    <a:srgbClr val="0000CC"/>
                  </a:solidFill>
                  <a:latin typeface="+mn-lt"/>
                  <a:ea typeface="黑体" panose="02010609060101010101" pitchFamily="2" charset="-122"/>
                </a:rPr>
                <a:t>个单位</a:t>
              </a:r>
              <a:r>
                <a:rPr lang="en-US" altLang="zh-CN" sz="2400" b="1" dirty="0">
                  <a:solidFill>
                    <a:srgbClr val="0000CC"/>
                  </a:solidFill>
                  <a:latin typeface="+mn-lt"/>
                  <a:ea typeface="黑体" panose="02010609060101010101" pitchFamily="2" charset="-122"/>
                </a:rPr>
                <a:t>(</a:t>
              </a:r>
              <a:r>
                <a:rPr lang="zh-CN" altLang="en-US" sz="2400" b="1" dirty="0">
                  <a:solidFill>
                    <a:srgbClr val="0000CC"/>
                  </a:solidFill>
                  <a:latin typeface="+mn-lt"/>
                  <a:ea typeface="黑体" panose="02010609060101010101" pitchFamily="2" charset="-122"/>
                </a:rPr>
                <a:t>一个单位为 </a:t>
              </a:r>
              <a:r>
                <a:rPr lang="en-US" altLang="zh-CN" sz="2400" b="1" dirty="0">
                  <a:solidFill>
                    <a:srgbClr val="0000CC"/>
                  </a:solidFill>
                  <a:latin typeface="+mn-lt"/>
                  <a:ea typeface="黑体" panose="02010609060101010101" pitchFamily="2" charset="-122"/>
                </a:rPr>
                <a:t>4 </a:t>
              </a:r>
              <a:r>
                <a:rPr lang="zh-CN" altLang="en-US" sz="2400" b="1" dirty="0">
                  <a:solidFill>
                    <a:srgbClr val="0000CC"/>
                  </a:solidFill>
                  <a:latin typeface="+mn-lt"/>
                  <a:ea typeface="黑体" panose="02010609060101010101" pitchFamily="2" charset="-122"/>
                </a:rPr>
                <a:t>字节</a:t>
              </a:r>
              <a:r>
                <a:rPr lang="en-US" altLang="zh-CN" sz="2400" b="1" dirty="0" smtClean="0">
                  <a:solidFill>
                    <a:srgbClr val="0000CC"/>
                  </a:solidFill>
                  <a:latin typeface="+mn-lt"/>
                  <a:ea typeface="黑体" panose="02010609060101010101" pitchFamily="2" charset="-122"/>
                </a:rPr>
                <a:t>)</a:t>
              </a:r>
              <a:r>
                <a:rPr lang="zh-CN" altLang="en-US" sz="2400" b="1" dirty="0" smtClean="0">
                  <a:solidFill>
                    <a:srgbClr val="0000CC"/>
                  </a:solidFill>
                  <a:latin typeface="+mn-lt"/>
                  <a:ea typeface="黑体" panose="02010609060101010101" pitchFamily="2" charset="-122"/>
                </a:rPr>
                <a:t>，</a:t>
              </a:r>
              <a:endParaRPr lang="en-US" altLang="zh-CN" sz="2400" b="1" dirty="0">
                <a:solidFill>
                  <a:srgbClr val="0000CC"/>
                </a:solidFill>
                <a:latin typeface="+mn-lt"/>
                <a:ea typeface="黑体" panose="02010609060101010101" pitchFamily="2" charset="-122"/>
              </a:endParaRPr>
            </a:p>
            <a:p>
              <a:pPr algn="ctr"/>
              <a:r>
                <a:rPr lang="zh-CN" altLang="en-US" sz="2400" b="1" dirty="0">
                  <a:solidFill>
                    <a:srgbClr val="0000CC"/>
                  </a:solidFill>
                  <a:latin typeface="+mn-lt"/>
                  <a:ea typeface="黑体" panose="02010609060101010101" pitchFamily="2" charset="-122"/>
                </a:rPr>
                <a:t>因此 </a:t>
              </a:r>
              <a:r>
                <a:rPr lang="en-US" altLang="zh-CN" sz="2400" b="1" dirty="0">
                  <a:solidFill>
                    <a:srgbClr val="0000CC"/>
                  </a:solidFill>
                  <a:latin typeface="+mn-lt"/>
                  <a:ea typeface="黑体" panose="02010609060101010101" pitchFamily="2" charset="-122"/>
                </a:rPr>
                <a:t>IP </a:t>
              </a:r>
              <a:r>
                <a:rPr lang="zh-CN" altLang="en-US" sz="2400" b="1" dirty="0">
                  <a:solidFill>
                    <a:srgbClr val="0000CC"/>
                  </a:solidFill>
                  <a:latin typeface="+mn-lt"/>
                  <a:ea typeface="黑体" panose="02010609060101010101" pitchFamily="2" charset="-122"/>
                </a:rPr>
                <a:t>的首部长度的最大值是 </a:t>
              </a:r>
              <a:r>
                <a:rPr lang="en-US" altLang="zh-CN" sz="2400" b="1" dirty="0">
                  <a:solidFill>
                    <a:srgbClr val="0000CC"/>
                  </a:solidFill>
                  <a:latin typeface="+mn-lt"/>
                  <a:ea typeface="黑体" panose="02010609060101010101" pitchFamily="2" charset="-122"/>
                </a:rPr>
                <a:t>60 </a:t>
              </a:r>
              <a:r>
                <a:rPr lang="zh-CN" altLang="en-US" sz="2400" b="1" dirty="0">
                  <a:solidFill>
                    <a:srgbClr val="0000CC"/>
                  </a:solidFill>
                  <a:latin typeface="+mn-lt"/>
                  <a:ea typeface="黑体" panose="02010609060101010101" pitchFamily="2" charset="-122"/>
                </a:rPr>
                <a:t>字节。</a:t>
              </a:r>
              <a:endParaRPr lang="zh-CN" altLang="en-US" sz="2400" b="1" dirty="0">
                <a:solidFill>
                  <a:srgbClr val="0000CC"/>
                </a:solidFill>
                <a:latin typeface="+mn-lt"/>
                <a:ea typeface="黑体" panose="02010609060101010101" pitchFamily="2" charset="-122"/>
              </a:endParaRPr>
            </a:p>
          </p:txBody>
        </p:sp>
        <p:sp>
          <p:nvSpPr>
            <p:cNvPr id="59" name="Rectangle 78"/>
            <p:cNvSpPr>
              <a:spLocks noChangeArrowheads="1"/>
            </p:cNvSpPr>
            <p:nvPr/>
          </p:nvSpPr>
          <p:spPr bwMode="auto">
            <a:xfrm>
              <a:off x="1303" y="845"/>
              <a:ext cx="658" cy="317"/>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35448"/>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endParaRPr kumimoji="1" lang="zh-CN" altLang="en-US" sz="2000" b="1">
              <a:solidFill>
                <a:srgbClr val="0000CC"/>
              </a:solidFill>
              <a:latin typeface="+mn-lt"/>
              <a:ea typeface="黑体" panose="02010609060101010101" pitchFamily="2" charset="-122"/>
            </a:endParaRPr>
          </a:p>
        </p:txBody>
      </p:sp>
      <p:sp>
        <p:nvSpPr>
          <p:cNvPr id="379958" name="Rectangle 54"/>
          <p:cNvSpPr>
            <a:spLocks noChangeArrowheads="1"/>
          </p:cNvSpPr>
          <p:nvPr/>
        </p:nvSpPr>
        <p:spPr bwMode="auto">
          <a:xfrm>
            <a:off x="507339" y="3691210"/>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部分</a:t>
            </a:r>
            <a:endParaRPr kumimoji="1" lang="zh-CN" altLang="en-US" sz="2000" b="1">
              <a:solidFill>
                <a:srgbClr val="0000CC"/>
              </a:solidFill>
              <a:latin typeface="+mn-lt"/>
              <a:ea typeface="黑体" panose="02010609060101010101" pitchFamily="2" charset="-122"/>
            </a:endParaRPr>
          </a:p>
        </p:txBody>
      </p:sp>
      <p:sp>
        <p:nvSpPr>
          <p:cNvPr id="379912" name="Rectangle 8"/>
          <p:cNvSpPr>
            <a:spLocks noChangeArrowheads="1"/>
          </p:cNvSpPr>
          <p:nvPr/>
        </p:nvSpPr>
        <p:spPr bwMode="auto">
          <a:xfrm>
            <a:off x="3351875" y="1633811"/>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24285"/>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78585"/>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7513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518048"/>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62548"/>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400698"/>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45198"/>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3222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3222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27573"/>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32223"/>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40435"/>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84660"/>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4487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379928" name="Rectangle 24"/>
          <p:cNvSpPr>
            <a:spLocks noChangeArrowheads="1"/>
          </p:cNvSpPr>
          <p:nvPr/>
        </p:nvSpPr>
        <p:spPr bwMode="auto">
          <a:xfrm>
            <a:off x="2182416" y="124487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379929" name="Rectangle 25"/>
          <p:cNvSpPr>
            <a:spLocks noChangeArrowheads="1"/>
          </p:cNvSpPr>
          <p:nvPr/>
        </p:nvSpPr>
        <p:spPr bwMode="auto">
          <a:xfrm>
            <a:off x="3260726" y="124487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endParaRPr kumimoji="1" lang="en-US" altLang="zh-CN" sz="2000" b="1">
              <a:solidFill>
                <a:srgbClr val="0000CC"/>
              </a:solidFill>
              <a:latin typeface="+mn-lt"/>
              <a:ea typeface="黑体" panose="02010609060101010101" pitchFamily="2" charset="-122"/>
            </a:endParaRPr>
          </a:p>
        </p:txBody>
      </p:sp>
      <p:sp>
        <p:nvSpPr>
          <p:cNvPr id="379930" name="Rectangle 26"/>
          <p:cNvSpPr>
            <a:spLocks noChangeArrowheads="1"/>
          </p:cNvSpPr>
          <p:nvPr/>
        </p:nvSpPr>
        <p:spPr bwMode="auto">
          <a:xfrm>
            <a:off x="5374350" y="1244873"/>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379931" name="Rectangle 27"/>
          <p:cNvSpPr>
            <a:spLocks noChangeArrowheads="1"/>
          </p:cNvSpPr>
          <p:nvPr/>
        </p:nvSpPr>
        <p:spPr bwMode="auto">
          <a:xfrm>
            <a:off x="6237685" y="1244873"/>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endParaRPr kumimoji="1" lang="en-US" altLang="zh-CN" sz="2000" b="1">
              <a:solidFill>
                <a:srgbClr val="0000CC"/>
              </a:solidFill>
              <a:latin typeface="+mn-lt"/>
              <a:ea typeface="黑体" panose="02010609060101010101" pitchFamily="2" charset="-122"/>
            </a:endParaRPr>
          </a:p>
        </p:txBody>
      </p:sp>
      <p:sp>
        <p:nvSpPr>
          <p:cNvPr id="379932" name="Rectangle 28"/>
          <p:cNvSpPr>
            <a:spLocks noChangeArrowheads="1"/>
          </p:cNvSpPr>
          <p:nvPr/>
        </p:nvSpPr>
        <p:spPr bwMode="auto">
          <a:xfrm>
            <a:off x="7510331" y="1244873"/>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379933" name="Rectangle 29"/>
          <p:cNvSpPr>
            <a:spLocks noChangeArrowheads="1"/>
          </p:cNvSpPr>
          <p:nvPr/>
        </p:nvSpPr>
        <p:spPr bwMode="auto">
          <a:xfrm>
            <a:off x="9365986" y="1244873"/>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379934" name="Rectangle 30"/>
          <p:cNvSpPr>
            <a:spLocks noChangeArrowheads="1"/>
          </p:cNvSpPr>
          <p:nvPr/>
        </p:nvSpPr>
        <p:spPr bwMode="auto">
          <a:xfrm>
            <a:off x="1331120" y="1659210"/>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379935" name="Rectangle 31"/>
          <p:cNvSpPr>
            <a:spLocks noChangeArrowheads="1"/>
          </p:cNvSpPr>
          <p:nvPr/>
        </p:nvSpPr>
        <p:spPr bwMode="auto">
          <a:xfrm>
            <a:off x="5542889" y="2135460"/>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endParaRPr kumimoji="1" lang="zh-CN" altLang="en-US" sz="2000" b="1">
              <a:solidFill>
                <a:srgbClr val="0000CC"/>
              </a:solidFill>
              <a:latin typeface="+mn-lt"/>
              <a:ea typeface="黑体" panose="02010609060101010101" pitchFamily="2" charset="-122"/>
            </a:endParaRPr>
          </a:p>
        </p:txBody>
      </p:sp>
      <p:sp>
        <p:nvSpPr>
          <p:cNvPr id="379936" name="Rectangle 32"/>
          <p:cNvSpPr>
            <a:spLocks noChangeArrowheads="1"/>
          </p:cNvSpPr>
          <p:nvPr/>
        </p:nvSpPr>
        <p:spPr bwMode="auto">
          <a:xfrm>
            <a:off x="1544374" y="2540273"/>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endParaRPr kumimoji="1" lang="zh-CN" altLang="en-US" sz="2000" b="1">
              <a:solidFill>
                <a:srgbClr val="0000CC"/>
              </a:solidFill>
              <a:latin typeface="+mn-lt"/>
              <a:ea typeface="黑体" panose="02010609060101010101" pitchFamily="2" charset="-122"/>
            </a:endParaRPr>
          </a:p>
        </p:txBody>
      </p:sp>
      <p:sp>
        <p:nvSpPr>
          <p:cNvPr id="379937" name="Rectangle 33"/>
          <p:cNvSpPr>
            <a:spLocks noChangeArrowheads="1"/>
          </p:cNvSpPr>
          <p:nvPr/>
        </p:nvSpPr>
        <p:spPr bwMode="auto">
          <a:xfrm>
            <a:off x="3852334" y="2540273"/>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endParaRPr kumimoji="1" lang="zh-CN" altLang="en-US" sz="2000" b="1">
              <a:solidFill>
                <a:srgbClr val="0000CC"/>
              </a:solidFill>
              <a:latin typeface="+mn-lt"/>
              <a:ea typeface="黑体" panose="02010609060101010101" pitchFamily="2" charset="-122"/>
            </a:endParaRPr>
          </a:p>
        </p:txBody>
      </p:sp>
      <p:sp>
        <p:nvSpPr>
          <p:cNvPr id="379938" name="Rectangle 34"/>
          <p:cNvSpPr>
            <a:spLocks noChangeArrowheads="1"/>
          </p:cNvSpPr>
          <p:nvPr/>
        </p:nvSpPr>
        <p:spPr bwMode="auto">
          <a:xfrm>
            <a:off x="2784344" y="2135460"/>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endParaRPr kumimoji="1" lang="zh-CN" altLang="en-US" sz="2000" b="1">
              <a:solidFill>
                <a:srgbClr val="0000CC"/>
              </a:solidFill>
              <a:latin typeface="+mn-lt"/>
              <a:ea typeface="黑体" panose="02010609060101010101" pitchFamily="2" charset="-122"/>
            </a:endParaRPr>
          </a:p>
        </p:txBody>
      </p:sp>
      <p:sp>
        <p:nvSpPr>
          <p:cNvPr id="379939" name="Rectangle 35"/>
          <p:cNvSpPr>
            <a:spLocks noChangeArrowheads="1"/>
          </p:cNvSpPr>
          <p:nvPr/>
        </p:nvSpPr>
        <p:spPr bwMode="auto">
          <a:xfrm>
            <a:off x="3663157" y="1659210"/>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endParaRPr kumimoji="1" lang="zh-CN" altLang="en-US" sz="2000" b="1">
              <a:solidFill>
                <a:srgbClr val="0000CC"/>
              </a:solidFill>
              <a:latin typeface="+mn-lt"/>
              <a:ea typeface="黑体" panose="02010609060101010101" pitchFamily="2" charset="-122"/>
            </a:endParaRPr>
          </a:p>
        </p:txBody>
      </p:sp>
      <p:sp>
        <p:nvSpPr>
          <p:cNvPr id="379940" name="Rectangle 36"/>
          <p:cNvSpPr>
            <a:spLocks noChangeArrowheads="1"/>
          </p:cNvSpPr>
          <p:nvPr/>
        </p:nvSpPr>
        <p:spPr bwMode="auto">
          <a:xfrm>
            <a:off x="7049427" y="1659210"/>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endParaRPr kumimoji="1" lang="zh-CN" altLang="en-US" sz="2000" b="1">
              <a:solidFill>
                <a:srgbClr val="0000CC"/>
              </a:solidFill>
              <a:latin typeface="+mn-lt"/>
              <a:ea typeface="黑体" panose="02010609060101010101" pitchFamily="2" charset="-122"/>
            </a:endParaRPr>
          </a:p>
        </p:txBody>
      </p:sp>
      <p:sp>
        <p:nvSpPr>
          <p:cNvPr id="379941" name="Rectangle 37"/>
          <p:cNvSpPr>
            <a:spLocks noChangeArrowheads="1"/>
          </p:cNvSpPr>
          <p:nvPr/>
        </p:nvSpPr>
        <p:spPr bwMode="auto">
          <a:xfrm>
            <a:off x="7343511" y="2135460"/>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endParaRPr kumimoji="1" lang="zh-CN" altLang="en-US" sz="2000" b="1">
              <a:solidFill>
                <a:srgbClr val="0000CC"/>
              </a:solidFill>
              <a:latin typeface="+mn-lt"/>
              <a:ea typeface="黑体" panose="02010609060101010101" pitchFamily="2" charset="-122"/>
            </a:endParaRPr>
          </a:p>
        </p:txBody>
      </p:sp>
      <p:sp>
        <p:nvSpPr>
          <p:cNvPr id="379942" name="Rectangle 38"/>
          <p:cNvSpPr>
            <a:spLocks noChangeArrowheads="1"/>
          </p:cNvSpPr>
          <p:nvPr/>
        </p:nvSpPr>
        <p:spPr bwMode="auto">
          <a:xfrm>
            <a:off x="8127736" y="3869010"/>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endParaRPr kumimoji="1" lang="zh-CN" altLang="en-US" sz="2000" b="1" dirty="0">
              <a:solidFill>
                <a:srgbClr val="C00000"/>
              </a:solidFill>
              <a:latin typeface="+mn-lt"/>
              <a:ea typeface="黑体" panose="02010609060101010101" pitchFamily="2" charset="-122"/>
            </a:endParaRPr>
          </a:p>
        </p:txBody>
      </p:sp>
      <p:sp>
        <p:nvSpPr>
          <p:cNvPr id="379943" name="Rectangle 39"/>
          <p:cNvSpPr>
            <a:spLocks noChangeArrowheads="1"/>
          </p:cNvSpPr>
          <p:nvPr/>
        </p:nvSpPr>
        <p:spPr bwMode="auto">
          <a:xfrm>
            <a:off x="6419983" y="2540273"/>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endParaRPr kumimoji="1" lang="zh-CN" altLang="en-US" sz="2000" b="1">
              <a:solidFill>
                <a:srgbClr val="0000CC"/>
              </a:solidFill>
              <a:latin typeface="+mn-lt"/>
              <a:ea typeface="黑体" panose="02010609060101010101" pitchFamily="2" charset="-122"/>
            </a:endParaRPr>
          </a:p>
        </p:txBody>
      </p:sp>
      <p:sp>
        <p:nvSpPr>
          <p:cNvPr id="379944" name="Rectangle 40"/>
          <p:cNvSpPr>
            <a:spLocks noChangeArrowheads="1"/>
          </p:cNvSpPr>
          <p:nvPr/>
        </p:nvSpPr>
        <p:spPr bwMode="auto">
          <a:xfrm>
            <a:off x="4784461" y="2999060"/>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endParaRPr kumimoji="1" lang="zh-CN" altLang="en-US" sz="2000" b="1">
              <a:solidFill>
                <a:srgbClr val="0000CC"/>
              </a:solidFill>
              <a:latin typeface="+mn-lt"/>
              <a:ea typeface="黑体" panose="02010609060101010101" pitchFamily="2" charset="-122"/>
            </a:endParaRPr>
          </a:p>
        </p:txBody>
      </p:sp>
      <p:sp>
        <p:nvSpPr>
          <p:cNvPr id="379945" name="Rectangle 41"/>
          <p:cNvSpPr>
            <a:spLocks noChangeArrowheads="1"/>
          </p:cNvSpPr>
          <p:nvPr/>
        </p:nvSpPr>
        <p:spPr bwMode="auto">
          <a:xfrm>
            <a:off x="4507575" y="3440385"/>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endParaRPr kumimoji="1" lang="zh-CN" altLang="en-US" sz="2000" b="1">
              <a:solidFill>
                <a:srgbClr val="0000CC"/>
              </a:solidFill>
              <a:latin typeface="+mn-lt"/>
              <a:ea typeface="黑体" panose="02010609060101010101" pitchFamily="2" charset="-122"/>
            </a:endParaRPr>
          </a:p>
        </p:txBody>
      </p:sp>
      <p:sp>
        <p:nvSpPr>
          <p:cNvPr id="379946" name="Rectangle 42"/>
          <p:cNvSpPr>
            <a:spLocks noChangeArrowheads="1"/>
          </p:cNvSpPr>
          <p:nvPr/>
        </p:nvSpPr>
        <p:spPr bwMode="auto">
          <a:xfrm>
            <a:off x="2414588" y="3869010"/>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endParaRPr kumimoji="1" lang="zh-CN" altLang="en-US" sz="2000" b="1" dirty="0">
              <a:solidFill>
                <a:srgbClr val="C00000"/>
              </a:solidFill>
              <a:latin typeface="+mn-lt"/>
              <a:ea typeface="黑体" panose="02010609060101010101" pitchFamily="2" charset="-122"/>
            </a:endParaRPr>
          </a:p>
        </p:txBody>
      </p:sp>
      <p:sp>
        <p:nvSpPr>
          <p:cNvPr id="379947" name="Rectangle 43"/>
          <p:cNvSpPr>
            <a:spLocks noChangeArrowheads="1"/>
          </p:cNvSpPr>
          <p:nvPr/>
        </p:nvSpPr>
        <p:spPr bwMode="auto">
          <a:xfrm>
            <a:off x="658681" y="1230585"/>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379948" name="Rectangle 44"/>
          <p:cNvSpPr>
            <a:spLocks noChangeArrowheads="1"/>
          </p:cNvSpPr>
          <p:nvPr/>
        </p:nvSpPr>
        <p:spPr bwMode="auto">
          <a:xfrm>
            <a:off x="2170378" y="1640160"/>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endParaRPr kumimoji="1" lang="zh-CN" altLang="en-US" sz="2000" b="1">
              <a:solidFill>
                <a:srgbClr val="0000CC"/>
              </a:solidFill>
              <a:latin typeface="+mn-lt"/>
              <a:ea typeface="黑体" panose="02010609060101010101" pitchFamily="2" charset="-122"/>
            </a:endParaRPr>
          </a:p>
        </p:txBody>
      </p:sp>
      <p:grpSp>
        <p:nvGrpSpPr>
          <p:cNvPr id="379950" name="Group 46"/>
          <p:cNvGrpSpPr/>
          <p:nvPr/>
        </p:nvGrpSpPr>
        <p:grpSpPr bwMode="auto">
          <a:xfrm>
            <a:off x="1159140" y="4010298"/>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4019824"/>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411935"/>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endParaRPr kumimoji="1" lang="zh-CN" altLang="en-US" sz="2000" b="1">
              <a:solidFill>
                <a:srgbClr val="0000CC"/>
              </a:solidFill>
              <a:latin typeface="+mn-lt"/>
              <a:ea typeface="黑体" panose="02010609060101010101" pitchFamily="2" charset="-122"/>
            </a:endParaRPr>
          </a:p>
        </p:txBody>
      </p:sp>
      <p:grpSp>
        <p:nvGrpSpPr>
          <p:cNvPr id="379998" name="Group 94"/>
          <p:cNvGrpSpPr/>
          <p:nvPr/>
        </p:nvGrpSpPr>
        <p:grpSpPr bwMode="auto">
          <a:xfrm>
            <a:off x="265981" y="1603649"/>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p:txBody>
        </p:sp>
      </p:grpSp>
      <p:sp>
        <p:nvSpPr>
          <p:cNvPr id="380001" name="AutoShape 97"/>
          <p:cNvSpPr/>
          <p:nvPr/>
        </p:nvSpPr>
        <p:spPr bwMode="auto">
          <a:xfrm>
            <a:off x="998834" y="1675085"/>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60" name="Group 80"/>
          <p:cNvGrpSpPr/>
          <p:nvPr/>
        </p:nvGrpSpPr>
        <p:grpSpPr bwMode="auto">
          <a:xfrm>
            <a:off x="1716354" y="1603648"/>
            <a:ext cx="7064905" cy="5065712"/>
            <a:chOff x="998" y="845"/>
            <a:chExt cx="4108" cy="3191"/>
          </a:xfrm>
        </p:grpSpPr>
        <p:sp>
          <p:nvSpPr>
            <p:cNvPr id="61" name="Text Box 74"/>
            <p:cNvSpPr txBox="1">
              <a:spLocks noChangeArrowheads="1"/>
            </p:cNvSpPr>
            <p:nvPr/>
          </p:nvSpPr>
          <p:spPr bwMode="auto">
            <a:xfrm>
              <a:off x="998" y="3008"/>
              <a:ext cx="4108" cy="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rgbClr val="0000CC"/>
                  </a:solidFill>
                  <a:latin typeface="+mn-lt"/>
                  <a:ea typeface="黑体" panose="02010609060101010101" pitchFamily="2" charset="-122"/>
                </a:rPr>
                <a:t>区分服务</a:t>
              </a:r>
              <a:r>
                <a:rPr lang="en-US" altLang="zh-CN" sz="2000" b="1" dirty="0">
                  <a:solidFill>
                    <a:srgbClr val="0000CC"/>
                  </a:solidFill>
                  <a:latin typeface="+mn-lt"/>
                  <a:ea typeface="黑体" panose="02010609060101010101" pitchFamily="2" charset="-122"/>
                </a:rPr>
                <a:t>——</a:t>
              </a:r>
              <a:r>
                <a:rPr lang="zh-CN" altLang="en-US" sz="2000" b="1" dirty="0">
                  <a:solidFill>
                    <a:srgbClr val="0000CC"/>
                  </a:solidFill>
                  <a:latin typeface="+mn-lt"/>
                  <a:ea typeface="黑体" panose="02010609060101010101" pitchFamily="2" charset="-122"/>
                </a:rPr>
                <a:t>占 </a:t>
              </a:r>
              <a:r>
                <a:rPr lang="en-US" altLang="zh-CN" sz="2000" b="1" dirty="0">
                  <a:solidFill>
                    <a:srgbClr val="0000CC"/>
                  </a:solidFill>
                  <a:latin typeface="+mn-lt"/>
                  <a:ea typeface="黑体" panose="02010609060101010101" pitchFamily="2" charset="-122"/>
                </a:rPr>
                <a:t>8 </a:t>
              </a:r>
              <a:r>
                <a:rPr lang="zh-CN" altLang="en-US" sz="2000" b="1" dirty="0">
                  <a:solidFill>
                    <a:srgbClr val="0000CC"/>
                  </a:solidFill>
                  <a:latin typeface="+mn-lt"/>
                  <a:ea typeface="黑体" panose="02010609060101010101" pitchFamily="2" charset="-122"/>
                </a:rPr>
                <a:t>位，用来获得更好的</a:t>
              </a:r>
              <a:r>
                <a:rPr lang="zh-CN" altLang="en-US" sz="2000" b="1" dirty="0" smtClean="0">
                  <a:solidFill>
                    <a:srgbClr val="0000CC"/>
                  </a:solidFill>
                  <a:latin typeface="+mn-lt"/>
                  <a:ea typeface="黑体" panose="02010609060101010101" pitchFamily="2" charset="-122"/>
                </a:rPr>
                <a:t>服务。</a:t>
              </a:r>
              <a:endParaRPr lang="zh-CN" altLang="en-US" sz="2000" b="1" dirty="0">
                <a:solidFill>
                  <a:srgbClr val="0000CC"/>
                </a:solidFill>
                <a:latin typeface="+mn-lt"/>
                <a:ea typeface="黑体" panose="02010609060101010101" pitchFamily="2" charset="-122"/>
              </a:endParaRPr>
            </a:p>
            <a:p>
              <a:pPr algn="ctr"/>
              <a:r>
                <a:rPr lang="zh-CN" altLang="en-US" sz="2000" b="1" dirty="0">
                  <a:solidFill>
                    <a:srgbClr val="0000CC"/>
                  </a:solidFill>
                  <a:latin typeface="+mn-lt"/>
                  <a:ea typeface="黑体" panose="02010609060101010101" pitchFamily="2" charset="-122"/>
                </a:rPr>
                <a:t>在旧标准中叫做服务类型，但实际上一直未被使用过。</a:t>
              </a:r>
              <a:endParaRPr lang="zh-CN" altLang="en-US" sz="2000" b="1" dirty="0">
                <a:solidFill>
                  <a:srgbClr val="0000CC"/>
                </a:solidFill>
                <a:latin typeface="+mn-lt"/>
                <a:ea typeface="黑体" panose="02010609060101010101" pitchFamily="2" charset="-122"/>
              </a:endParaRPr>
            </a:p>
            <a:p>
              <a:pPr algn="ctr"/>
              <a:r>
                <a:rPr lang="en-US" altLang="zh-CN" sz="2000" b="1" dirty="0">
                  <a:solidFill>
                    <a:srgbClr val="0000CC"/>
                  </a:solidFill>
                  <a:latin typeface="+mn-lt"/>
                  <a:ea typeface="黑体" panose="02010609060101010101" pitchFamily="2" charset="-122"/>
                </a:rPr>
                <a:t>1998 </a:t>
              </a:r>
              <a:r>
                <a:rPr lang="zh-CN" altLang="en-US" sz="2000" b="1" dirty="0">
                  <a:solidFill>
                    <a:srgbClr val="0000CC"/>
                  </a:solidFill>
                  <a:latin typeface="+mn-lt"/>
                  <a:ea typeface="黑体" panose="02010609060101010101" pitchFamily="2" charset="-122"/>
                </a:rPr>
                <a:t>年这个字段改名为区分服务。</a:t>
              </a:r>
              <a:endParaRPr lang="zh-CN" altLang="en-US" sz="2000" b="1" dirty="0">
                <a:solidFill>
                  <a:srgbClr val="0000CC"/>
                </a:solidFill>
                <a:latin typeface="+mn-lt"/>
                <a:ea typeface="黑体" panose="02010609060101010101" pitchFamily="2" charset="-122"/>
              </a:endParaRPr>
            </a:p>
            <a:p>
              <a:pPr algn="ctr"/>
              <a:r>
                <a:rPr lang="zh-CN" altLang="en-US" sz="2000" b="1" dirty="0">
                  <a:solidFill>
                    <a:srgbClr val="0000CC"/>
                  </a:solidFill>
                  <a:latin typeface="+mn-lt"/>
                  <a:ea typeface="黑体" panose="02010609060101010101" pitchFamily="2" charset="-122"/>
                </a:rPr>
                <a:t>只有在使用区分服务（</a:t>
              </a:r>
              <a:r>
                <a:rPr lang="en-US" altLang="zh-CN" sz="2000" b="1" dirty="0" err="1">
                  <a:solidFill>
                    <a:srgbClr val="0000CC"/>
                  </a:solidFill>
                  <a:latin typeface="+mn-lt"/>
                  <a:ea typeface="黑体" panose="02010609060101010101" pitchFamily="2" charset="-122"/>
                </a:rPr>
                <a:t>DiffServ</a:t>
              </a:r>
              <a:r>
                <a:rPr lang="zh-CN" altLang="en-US" sz="2000" b="1" dirty="0">
                  <a:solidFill>
                    <a:srgbClr val="0000CC"/>
                  </a:solidFill>
                  <a:latin typeface="+mn-lt"/>
                  <a:ea typeface="黑体" panose="02010609060101010101" pitchFamily="2" charset="-122"/>
                </a:rPr>
                <a:t>）时，这个字段才起作用。</a:t>
              </a:r>
              <a:endParaRPr lang="zh-CN" altLang="en-US" sz="2000" b="1" dirty="0">
                <a:solidFill>
                  <a:srgbClr val="0000CC"/>
                </a:solidFill>
                <a:latin typeface="+mn-lt"/>
                <a:ea typeface="黑体" panose="02010609060101010101" pitchFamily="2" charset="-122"/>
              </a:endParaRPr>
            </a:p>
            <a:p>
              <a:pPr algn="ctr"/>
              <a:r>
                <a:rPr lang="zh-CN" altLang="en-US" sz="2000" b="1" dirty="0">
                  <a:solidFill>
                    <a:srgbClr val="0000CC"/>
                  </a:solidFill>
                  <a:latin typeface="+mn-lt"/>
                  <a:ea typeface="黑体" panose="02010609060101010101" pitchFamily="2" charset="-122"/>
                </a:rPr>
                <a:t>在一般的情况下都不使用这个字段 </a:t>
              </a:r>
              <a:endParaRPr lang="zh-CN" altLang="en-US" sz="2000" b="1" dirty="0">
                <a:solidFill>
                  <a:srgbClr val="0000CC"/>
                </a:solidFill>
                <a:latin typeface="+mn-lt"/>
                <a:ea typeface="黑体" panose="02010609060101010101" pitchFamily="2" charset="-122"/>
              </a:endParaRPr>
            </a:p>
          </p:txBody>
        </p:sp>
        <p:sp>
          <p:nvSpPr>
            <p:cNvPr id="62" name="Rectangle 76"/>
            <p:cNvSpPr>
              <a:spLocks noChangeArrowheads="1"/>
            </p:cNvSpPr>
            <p:nvPr/>
          </p:nvSpPr>
          <p:spPr bwMode="auto">
            <a:xfrm>
              <a:off x="1950" y="845"/>
              <a:ext cx="1248" cy="317"/>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6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12526"/>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endParaRPr kumimoji="1" lang="zh-CN" altLang="en-US" sz="2000" b="1">
              <a:solidFill>
                <a:srgbClr val="0000CC"/>
              </a:solidFill>
              <a:latin typeface="+mn-lt"/>
              <a:ea typeface="黑体" panose="02010609060101010101" pitchFamily="2" charset="-122"/>
            </a:endParaRPr>
          </a:p>
        </p:txBody>
      </p:sp>
      <p:sp>
        <p:nvSpPr>
          <p:cNvPr id="379958" name="Rectangle 54"/>
          <p:cNvSpPr>
            <a:spLocks noChangeArrowheads="1"/>
          </p:cNvSpPr>
          <p:nvPr/>
        </p:nvSpPr>
        <p:spPr bwMode="auto">
          <a:xfrm>
            <a:off x="507339" y="3668288"/>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部分</a:t>
            </a:r>
            <a:endParaRPr kumimoji="1" lang="zh-CN" altLang="en-US" sz="2000" b="1">
              <a:solidFill>
                <a:srgbClr val="0000CC"/>
              </a:solidFill>
              <a:latin typeface="+mn-lt"/>
              <a:ea typeface="黑体" panose="02010609060101010101" pitchFamily="2" charset="-122"/>
            </a:endParaRPr>
          </a:p>
        </p:txBody>
      </p:sp>
      <p:sp>
        <p:nvSpPr>
          <p:cNvPr id="379912" name="Rectangle 8"/>
          <p:cNvSpPr>
            <a:spLocks noChangeArrowheads="1"/>
          </p:cNvSpPr>
          <p:nvPr/>
        </p:nvSpPr>
        <p:spPr bwMode="auto">
          <a:xfrm>
            <a:off x="3351875" y="1610889"/>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01363"/>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55663"/>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52213"/>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9512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3962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7777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2227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09301"/>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09301"/>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04651"/>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09301"/>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17513"/>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61738"/>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2195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379928" name="Rectangle 24"/>
          <p:cNvSpPr>
            <a:spLocks noChangeArrowheads="1"/>
          </p:cNvSpPr>
          <p:nvPr/>
        </p:nvSpPr>
        <p:spPr bwMode="auto">
          <a:xfrm>
            <a:off x="2182416" y="122195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379929" name="Rectangle 25"/>
          <p:cNvSpPr>
            <a:spLocks noChangeArrowheads="1"/>
          </p:cNvSpPr>
          <p:nvPr/>
        </p:nvSpPr>
        <p:spPr bwMode="auto">
          <a:xfrm>
            <a:off x="3260726" y="122195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endParaRPr kumimoji="1" lang="en-US" altLang="zh-CN" sz="2000" b="1">
              <a:solidFill>
                <a:srgbClr val="0000CC"/>
              </a:solidFill>
              <a:latin typeface="+mn-lt"/>
              <a:ea typeface="黑体" panose="02010609060101010101" pitchFamily="2" charset="-122"/>
            </a:endParaRPr>
          </a:p>
        </p:txBody>
      </p:sp>
      <p:sp>
        <p:nvSpPr>
          <p:cNvPr id="379930" name="Rectangle 26"/>
          <p:cNvSpPr>
            <a:spLocks noChangeArrowheads="1"/>
          </p:cNvSpPr>
          <p:nvPr/>
        </p:nvSpPr>
        <p:spPr bwMode="auto">
          <a:xfrm>
            <a:off x="5374350" y="122195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379931" name="Rectangle 27"/>
          <p:cNvSpPr>
            <a:spLocks noChangeArrowheads="1"/>
          </p:cNvSpPr>
          <p:nvPr/>
        </p:nvSpPr>
        <p:spPr bwMode="auto">
          <a:xfrm>
            <a:off x="6237685" y="122195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endParaRPr kumimoji="1" lang="en-US" altLang="zh-CN" sz="2000" b="1">
              <a:solidFill>
                <a:srgbClr val="0000CC"/>
              </a:solidFill>
              <a:latin typeface="+mn-lt"/>
              <a:ea typeface="黑体" panose="02010609060101010101" pitchFamily="2" charset="-122"/>
            </a:endParaRPr>
          </a:p>
        </p:txBody>
      </p:sp>
      <p:sp>
        <p:nvSpPr>
          <p:cNvPr id="379932" name="Rectangle 28"/>
          <p:cNvSpPr>
            <a:spLocks noChangeArrowheads="1"/>
          </p:cNvSpPr>
          <p:nvPr/>
        </p:nvSpPr>
        <p:spPr bwMode="auto">
          <a:xfrm>
            <a:off x="7510331" y="122195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379933" name="Rectangle 29"/>
          <p:cNvSpPr>
            <a:spLocks noChangeArrowheads="1"/>
          </p:cNvSpPr>
          <p:nvPr/>
        </p:nvSpPr>
        <p:spPr bwMode="auto">
          <a:xfrm>
            <a:off x="9365986" y="122195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379934" name="Rectangle 30"/>
          <p:cNvSpPr>
            <a:spLocks noChangeArrowheads="1"/>
          </p:cNvSpPr>
          <p:nvPr/>
        </p:nvSpPr>
        <p:spPr bwMode="auto">
          <a:xfrm>
            <a:off x="1331120" y="1636288"/>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379935" name="Rectangle 31"/>
          <p:cNvSpPr>
            <a:spLocks noChangeArrowheads="1"/>
          </p:cNvSpPr>
          <p:nvPr/>
        </p:nvSpPr>
        <p:spPr bwMode="auto">
          <a:xfrm>
            <a:off x="5542889" y="2112538"/>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endParaRPr kumimoji="1" lang="zh-CN" altLang="en-US" sz="2000" b="1">
              <a:solidFill>
                <a:srgbClr val="0000CC"/>
              </a:solidFill>
              <a:latin typeface="+mn-lt"/>
              <a:ea typeface="黑体" panose="02010609060101010101" pitchFamily="2" charset="-122"/>
            </a:endParaRPr>
          </a:p>
        </p:txBody>
      </p:sp>
      <p:sp>
        <p:nvSpPr>
          <p:cNvPr id="379936" name="Rectangle 32"/>
          <p:cNvSpPr>
            <a:spLocks noChangeArrowheads="1"/>
          </p:cNvSpPr>
          <p:nvPr/>
        </p:nvSpPr>
        <p:spPr bwMode="auto">
          <a:xfrm>
            <a:off x="1544374" y="2517351"/>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endParaRPr kumimoji="1" lang="zh-CN" altLang="en-US" sz="2000" b="1">
              <a:solidFill>
                <a:srgbClr val="0000CC"/>
              </a:solidFill>
              <a:latin typeface="+mn-lt"/>
              <a:ea typeface="黑体" panose="02010609060101010101" pitchFamily="2" charset="-122"/>
            </a:endParaRPr>
          </a:p>
        </p:txBody>
      </p:sp>
      <p:sp>
        <p:nvSpPr>
          <p:cNvPr id="379937" name="Rectangle 33"/>
          <p:cNvSpPr>
            <a:spLocks noChangeArrowheads="1"/>
          </p:cNvSpPr>
          <p:nvPr/>
        </p:nvSpPr>
        <p:spPr bwMode="auto">
          <a:xfrm>
            <a:off x="3852334" y="2517351"/>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endParaRPr kumimoji="1" lang="zh-CN" altLang="en-US" sz="2000" b="1">
              <a:solidFill>
                <a:srgbClr val="0000CC"/>
              </a:solidFill>
              <a:latin typeface="+mn-lt"/>
              <a:ea typeface="黑体" panose="02010609060101010101" pitchFamily="2" charset="-122"/>
            </a:endParaRPr>
          </a:p>
        </p:txBody>
      </p:sp>
      <p:sp>
        <p:nvSpPr>
          <p:cNvPr id="379938" name="Rectangle 34"/>
          <p:cNvSpPr>
            <a:spLocks noChangeArrowheads="1"/>
          </p:cNvSpPr>
          <p:nvPr/>
        </p:nvSpPr>
        <p:spPr bwMode="auto">
          <a:xfrm>
            <a:off x="2784344" y="2112538"/>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endParaRPr kumimoji="1" lang="zh-CN" altLang="en-US" sz="2000" b="1">
              <a:solidFill>
                <a:srgbClr val="0000CC"/>
              </a:solidFill>
              <a:latin typeface="+mn-lt"/>
              <a:ea typeface="黑体" panose="02010609060101010101" pitchFamily="2" charset="-122"/>
            </a:endParaRPr>
          </a:p>
        </p:txBody>
      </p:sp>
      <p:sp>
        <p:nvSpPr>
          <p:cNvPr id="379939" name="Rectangle 35"/>
          <p:cNvSpPr>
            <a:spLocks noChangeArrowheads="1"/>
          </p:cNvSpPr>
          <p:nvPr/>
        </p:nvSpPr>
        <p:spPr bwMode="auto">
          <a:xfrm>
            <a:off x="3663157" y="1636288"/>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endParaRPr kumimoji="1" lang="zh-CN" altLang="en-US" sz="2000" b="1">
              <a:solidFill>
                <a:srgbClr val="0000CC"/>
              </a:solidFill>
              <a:latin typeface="+mn-lt"/>
              <a:ea typeface="黑体" panose="02010609060101010101" pitchFamily="2" charset="-122"/>
            </a:endParaRPr>
          </a:p>
        </p:txBody>
      </p:sp>
      <p:sp>
        <p:nvSpPr>
          <p:cNvPr id="379940" name="Rectangle 36"/>
          <p:cNvSpPr>
            <a:spLocks noChangeArrowheads="1"/>
          </p:cNvSpPr>
          <p:nvPr/>
        </p:nvSpPr>
        <p:spPr bwMode="auto">
          <a:xfrm>
            <a:off x="7049427" y="1636288"/>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endParaRPr kumimoji="1" lang="zh-CN" altLang="en-US" sz="2000" b="1">
              <a:solidFill>
                <a:srgbClr val="0000CC"/>
              </a:solidFill>
              <a:latin typeface="+mn-lt"/>
              <a:ea typeface="黑体" panose="02010609060101010101" pitchFamily="2" charset="-122"/>
            </a:endParaRPr>
          </a:p>
        </p:txBody>
      </p:sp>
      <p:sp>
        <p:nvSpPr>
          <p:cNvPr id="379941" name="Rectangle 37"/>
          <p:cNvSpPr>
            <a:spLocks noChangeArrowheads="1"/>
          </p:cNvSpPr>
          <p:nvPr/>
        </p:nvSpPr>
        <p:spPr bwMode="auto">
          <a:xfrm>
            <a:off x="7343511" y="2112538"/>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endParaRPr kumimoji="1" lang="zh-CN" altLang="en-US" sz="2000" b="1">
              <a:solidFill>
                <a:srgbClr val="0000CC"/>
              </a:solidFill>
              <a:latin typeface="+mn-lt"/>
              <a:ea typeface="黑体" panose="02010609060101010101" pitchFamily="2" charset="-122"/>
            </a:endParaRPr>
          </a:p>
        </p:txBody>
      </p:sp>
      <p:sp>
        <p:nvSpPr>
          <p:cNvPr id="379942" name="Rectangle 38"/>
          <p:cNvSpPr>
            <a:spLocks noChangeArrowheads="1"/>
          </p:cNvSpPr>
          <p:nvPr/>
        </p:nvSpPr>
        <p:spPr bwMode="auto">
          <a:xfrm>
            <a:off x="8127736" y="3846088"/>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endParaRPr kumimoji="1" lang="zh-CN" altLang="en-US" sz="2000" b="1" dirty="0">
              <a:solidFill>
                <a:srgbClr val="C00000"/>
              </a:solidFill>
              <a:latin typeface="+mn-lt"/>
              <a:ea typeface="黑体" panose="02010609060101010101" pitchFamily="2" charset="-122"/>
            </a:endParaRPr>
          </a:p>
        </p:txBody>
      </p:sp>
      <p:sp>
        <p:nvSpPr>
          <p:cNvPr id="379943" name="Rectangle 39"/>
          <p:cNvSpPr>
            <a:spLocks noChangeArrowheads="1"/>
          </p:cNvSpPr>
          <p:nvPr/>
        </p:nvSpPr>
        <p:spPr bwMode="auto">
          <a:xfrm>
            <a:off x="6419983" y="2517351"/>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endParaRPr kumimoji="1" lang="zh-CN" altLang="en-US" sz="2000" b="1">
              <a:solidFill>
                <a:srgbClr val="0000CC"/>
              </a:solidFill>
              <a:latin typeface="+mn-lt"/>
              <a:ea typeface="黑体" panose="02010609060101010101" pitchFamily="2" charset="-122"/>
            </a:endParaRPr>
          </a:p>
        </p:txBody>
      </p:sp>
      <p:sp>
        <p:nvSpPr>
          <p:cNvPr id="379944" name="Rectangle 40"/>
          <p:cNvSpPr>
            <a:spLocks noChangeArrowheads="1"/>
          </p:cNvSpPr>
          <p:nvPr/>
        </p:nvSpPr>
        <p:spPr bwMode="auto">
          <a:xfrm>
            <a:off x="4784461" y="2976138"/>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endParaRPr kumimoji="1" lang="zh-CN" altLang="en-US" sz="2000" b="1">
              <a:solidFill>
                <a:srgbClr val="0000CC"/>
              </a:solidFill>
              <a:latin typeface="+mn-lt"/>
              <a:ea typeface="黑体" panose="02010609060101010101" pitchFamily="2" charset="-122"/>
            </a:endParaRPr>
          </a:p>
        </p:txBody>
      </p:sp>
      <p:sp>
        <p:nvSpPr>
          <p:cNvPr id="379945" name="Rectangle 41"/>
          <p:cNvSpPr>
            <a:spLocks noChangeArrowheads="1"/>
          </p:cNvSpPr>
          <p:nvPr/>
        </p:nvSpPr>
        <p:spPr bwMode="auto">
          <a:xfrm>
            <a:off x="4507575" y="3417463"/>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endParaRPr kumimoji="1" lang="zh-CN" altLang="en-US" sz="2000" b="1">
              <a:solidFill>
                <a:srgbClr val="0000CC"/>
              </a:solidFill>
              <a:latin typeface="+mn-lt"/>
              <a:ea typeface="黑体" panose="02010609060101010101" pitchFamily="2" charset="-122"/>
            </a:endParaRPr>
          </a:p>
        </p:txBody>
      </p:sp>
      <p:sp>
        <p:nvSpPr>
          <p:cNvPr id="379946" name="Rectangle 42"/>
          <p:cNvSpPr>
            <a:spLocks noChangeArrowheads="1"/>
          </p:cNvSpPr>
          <p:nvPr/>
        </p:nvSpPr>
        <p:spPr bwMode="auto">
          <a:xfrm>
            <a:off x="2414588" y="3846088"/>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endParaRPr kumimoji="1" lang="zh-CN" altLang="en-US" sz="2000" b="1" dirty="0">
              <a:solidFill>
                <a:srgbClr val="C00000"/>
              </a:solidFill>
              <a:latin typeface="+mn-lt"/>
              <a:ea typeface="黑体" panose="02010609060101010101" pitchFamily="2" charset="-122"/>
            </a:endParaRPr>
          </a:p>
        </p:txBody>
      </p:sp>
      <p:sp>
        <p:nvSpPr>
          <p:cNvPr id="379947" name="Rectangle 43"/>
          <p:cNvSpPr>
            <a:spLocks noChangeArrowheads="1"/>
          </p:cNvSpPr>
          <p:nvPr/>
        </p:nvSpPr>
        <p:spPr bwMode="auto">
          <a:xfrm>
            <a:off x="658681" y="1207663"/>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379948" name="Rectangle 44"/>
          <p:cNvSpPr>
            <a:spLocks noChangeArrowheads="1"/>
          </p:cNvSpPr>
          <p:nvPr/>
        </p:nvSpPr>
        <p:spPr bwMode="auto">
          <a:xfrm>
            <a:off x="2170378" y="161723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endParaRPr kumimoji="1" lang="zh-CN" altLang="en-US" sz="2000" b="1">
              <a:solidFill>
                <a:srgbClr val="0000CC"/>
              </a:solidFill>
              <a:latin typeface="+mn-lt"/>
              <a:ea typeface="黑体" panose="02010609060101010101" pitchFamily="2" charset="-122"/>
            </a:endParaRPr>
          </a:p>
        </p:txBody>
      </p:sp>
      <p:grpSp>
        <p:nvGrpSpPr>
          <p:cNvPr id="379950" name="Group 46"/>
          <p:cNvGrpSpPr/>
          <p:nvPr/>
        </p:nvGrpSpPr>
        <p:grpSpPr bwMode="auto">
          <a:xfrm>
            <a:off x="1159140" y="3987376"/>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3996902"/>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89013"/>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endParaRPr kumimoji="1" lang="zh-CN" altLang="en-US" sz="2000" b="1">
              <a:solidFill>
                <a:srgbClr val="0000CC"/>
              </a:solidFill>
              <a:latin typeface="+mn-lt"/>
              <a:ea typeface="黑体" panose="02010609060101010101" pitchFamily="2" charset="-122"/>
            </a:endParaRPr>
          </a:p>
        </p:txBody>
      </p:sp>
      <p:grpSp>
        <p:nvGrpSpPr>
          <p:cNvPr id="379998" name="Group 94"/>
          <p:cNvGrpSpPr/>
          <p:nvPr/>
        </p:nvGrpSpPr>
        <p:grpSpPr bwMode="auto">
          <a:xfrm>
            <a:off x="265981" y="1580727"/>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p:txBody>
        </p:sp>
      </p:grpSp>
      <p:sp>
        <p:nvSpPr>
          <p:cNvPr id="380001" name="AutoShape 97"/>
          <p:cNvSpPr/>
          <p:nvPr/>
        </p:nvSpPr>
        <p:spPr bwMode="auto">
          <a:xfrm>
            <a:off x="998834" y="1652163"/>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7" name="Group 80"/>
          <p:cNvGrpSpPr/>
          <p:nvPr/>
        </p:nvGrpSpPr>
        <p:grpSpPr bwMode="auto">
          <a:xfrm>
            <a:off x="2017315" y="1580727"/>
            <a:ext cx="7771742" cy="4800601"/>
            <a:chOff x="1173" y="845"/>
            <a:chExt cx="4519" cy="3024"/>
          </a:xfrm>
        </p:grpSpPr>
        <p:sp>
          <p:nvSpPr>
            <p:cNvPr id="58" name="Text Box 74"/>
            <p:cNvSpPr txBox="1">
              <a:spLocks noChangeArrowheads="1"/>
            </p:cNvSpPr>
            <p:nvPr/>
          </p:nvSpPr>
          <p:spPr bwMode="auto">
            <a:xfrm>
              <a:off x="1173" y="3113"/>
              <a:ext cx="4303"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b="1">
                  <a:solidFill>
                    <a:srgbClr val="0000CC"/>
                  </a:solidFill>
                  <a:latin typeface="+mn-lt"/>
                  <a:ea typeface="黑体" panose="02010609060101010101" pitchFamily="2" charset="-122"/>
                </a:defRPr>
              </a:lvl1pPr>
            </a:lstStyle>
            <a:p>
              <a:r>
                <a:rPr lang="zh-CN" altLang="en-US" sz="2400" dirty="0"/>
                <a:t>总长度</a:t>
              </a:r>
              <a:r>
                <a:rPr lang="en-US" altLang="zh-CN" sz="2400" dirty="0"/>
                <a:t>——</a:t>
              </a:r>
              <a:r>
                <a:rPr lang="zh-CN" altLang="en-US" sz="2400" dirty="0"/>
                <a:t>占 </a:t>
              </a:r>
              <a:r>
                <a:rPr lang="en-US" altLang="zh-CN" sz="2400" dirty="0"/>
                <a:t>16 </a:t>
              </a:r>
              <a:r>
                <a:rPr lang="zh-CN" altLang="en-US" sz="2400" dirty="0"/>
                <a:t>位，指首部和数据之和的长度，</a:t>
              </a:r>
              <a:endParaRPr lang="zh-CN" altLang="en-US" sz="2400" dirty="0"/>
            </a:p>
            <a:p>
              <a:r>
                <a:rPr lang="zh-CN" altLang="en-US" sz="2400" dirty="0"/>
                <a:t>单位为字节，因此数据报的最大长度为 </a:t>
              </a:r>
              <a:r>
                <a:rPr lang="en-US" altLang="zh-CN" sz="2400" dirty="0"/>
                <a:t>65535 </a:t>
              </a:r>
              <a:r>
                <a:rPr lang="zh-CN" altLang="en-US" sz="2400" dirty="0"/>
                <a:t>字节。</a:t>
              </a:r>
              <a:endParaRPr lang="zh-CN" altLang="en-US" sz="2400" dirty="0"/>
            </a:p>
            <a:p>
              <a:r>
                <a:rPr lang="zh-CN" altLang="en-US" sz="2400" dirty="0">
                  <a:solidFill>
                    <a:srgbClr val="C00000"/>
                  </a:solidFill>
                </a:rPr>
                <a:t>总长度必须不超过最大传送单元 </a:t>
              </a:r>
              <a:r>
                <a:rPr lang="en-US" altLang="zh-CN" sz="2400" dirty="0">
                  <a:solidFill>
                    <a:srgbClr val="C00000"/>
                  </a:solidFill>
                </a:rPr>
                <a:t>MTU</a:t>
              </a:r>
              <a:r>
                <a:rPr lang="zh-CN" altLang="en-US" sz="2400" dirty="0">
                  <a:solidFill>
                    <a:srgbClr val="C00000"/>
                  </a:solidFill>
                </a:rPr>
                <a:t>。 </a:t>
              </a:r>
              <a:endParaRPr lang="zh-CN" altLang="en-US" sz="2400" dirty="0">
                <a:solidFill>
                  <a:srgbClr val="C00000"/>
                </a:solidFill>
              </a:endParaRPr>
            </a:p>
          </p:txBody>
        </p:sp>
        <p:sp>
          <p:nvSpPr>
            <p:cNvPr id="59" name="Rectangle 79"/>
            <p:cNvSpPr>
              <a:spLocks noChangeArrowheads="1"/>
            </p:cNvSpPr>
            <p:nvPr/>
          </p:nvSpPr>
          <p:spPr bwMode="auto">
            <a:xfrm>
              <a:off x="3208" y="845"/>
              <a:ext cx="2484" cy="307"/>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22375"/>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endParaRPr kumimoji="1" lang="zh-CN" altLang="en-US" sz="2000" b="1">
              <a:solidFill>
                <a:srgbClr val="0000CC"/>
              </a:solidFill>
              <a:latin typeface="+mn-lt"/>
              <a:ea typeface="黑体" panose="02010609060101010101" pitchFamily="2" charset="-122"/>
            </a:endParaRPr>
          </a:p>
        </p:txBody>
      </p:sp>
      <p:sp>
        <p:nvSpPr>
          <p:cNvPr id="379958" name="Rectangle 54"/>
          <p:cNvSpPr>
            <a:spLocks noChangeArrowheads="1"/>
          </p:cNvSpPr>
          <p:nvPr/>
        </p:nvSpPr>
        <p:spPr bwMode="auto">
          <a:xfrm>
            <a:off x="507339" y="3678137"/>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部分</a:t>
            </a:r>
            <a:endParaRPr kumimoji="1" lang="zh-CN" altLang="en-US" sz="2000" b="1">
              <a:solidFill>
                <a:srgbClr val="0000CC"/>
              </a:solidFill>
              <a:latin typeface="+mn-lt"/>
              <a:ea typeface="黑体" panose="02010609060101010101" pitchFamily="2" charset="-122"/>
            </a:endParaRPr>
          </a:p>
        </p:txBody>
      </p:sp>
      <p:sp>
        <p:nvSpPr>
          <p:cNvPr id="379912" name="Rectangle 8"/>
          <p:cNvSpPr>
            <a:spLocks noChangeArrowheads="1"/>
          </p:cNvSpPr>
          <p:nvPr/>
        </p:nvSpPr>
        <p:spPr bwMode="auto">
          <a:xfrm>
            <a:off x="3351875" y="1620738"/>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11212"/>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65512"/>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62062"/>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50497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4947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8762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3212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1915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1915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14500"/>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19150"/>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27362"/>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71587"/>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318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379928" name="Rectangle 24"/>
          <p:cNvSpPr>
            <a:spLocks noChangeArrowheads="1"/>
          </p:cNvSpPr>
          <p:nvPr/>
        </p:nvSpPr>
        <p:spPr bwMode="auto">
          <a:xfrm>
            <a:off x="2182416" y="12318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379929" name="Rectangle 25"/>
          <p:cNvSpPr>
            <a:spLocks noChangeArrowheads="1"/>
          </p:cNvSpPr>
          <p:nvPr/>
        </p:nvSpPr>
        <p:spPr bwMode="auto">
          <a:xfrm>
            <a:off x="3260726" y="12318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endParaRPr kumimoji="1" lang="en-US" altLang="zh-CN" sz="2000" b="1">
              <a:solidFill>
                <a:srgbClr val="0000CC"/>
              </a:solidFill>
              <a:latin typeface="+mn-lt"/>
              <a:ea typeface="黑体" panose="02010609060101010101" pitchFamily="2" charset="-122"/>
            </a:endParaRPr>
          </a:p>
        </p:txBody>
      </p:sp>
      <p:sp>
        <p:nvSpPr>
          <p:cNvPr id="379930" name="Rectangle 26"/>
          <p:cNvSpPr>
            <a:spLocks noChangeArrowheads="1"/>
          </p:cNvSpPr>
          <p:nvPr/>
        </p:nvSpPr>
        <p:spPr bwMode="auto">
          <a:xfrm>
            <a:off x="5374350" y="123180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379931" name="Rectangle 27"/>
          <p:cNvSpPr>
            <a:spLocks noChangeArrowheads="1"/>
          </p:cNvSpPr>
          <p:nvPr/>
        </p:nvSpPr>
        <p:spPr bwMode="auto">
          <a:xfrm>
            <a:off x="6237685" y="123180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endParaRPr kumimoji="1" lang="en-US" altLang="zh-CN" sz="2000" b="1">
              <a:solidFill>
                <a:srgbClr val="0000CC"/>
              </a:solidFill>
              <a:latin typeface="+mn-lt"/>
              <a:ea typeface="黑体" panose="02010609060101010101" pitchFamily="2" charset="-122"/>
            </a:endParaRPr>
          </a:p>
        </p:txBody>
      </p:sp>
      <p:sp>
        <p:nvSpPr>
          <p:cNvPr id="379932" name="Rectangle 28"/>
          <p:cNvSpPr>
            <a:spLocks noChangeArrowheads="1"/>
          </p:cNvSpPr>
          <p:nvPr/>
        </p:nvSpPr>
        <p:spPr bwMode="auto">
          <a:xfrm>
            <a:off x="7510331" y="123180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379933" name="Rectangle 29"/>
          <p:cNvSpPr>
            <a:spLocks noChangeArrowheads="1"/>
          </p:cNvSpPr>
          <p:nvPr/>
        </p:nvSpPr>
        <p:spPr bwMode="auto">
          <a:xfrm>
            <a:off x="9365986" y="123180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379934" name="Rectangle 30"/>
          <p:cNvSpPr>
            <a:spLocks noChangeArrowheads="1"/>
          </p:cNvSpPr>
          <p:nvPr/>
        </p:nvSpPr>
        <p:spPr bwMode="auto">
          <a:xfrm>
            <a:off x="1331120" y="1646137"/>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379935" name="Rectangle 31"/>
          <p:cNvSpPr>
            <a:spLocks noChangeArrowheads="1"/>
          </p:cNvSpPr>
          <p:nvPr/>
        </p:nvSpPr>
        <p:spPr bwMode="auto">
          <a:xfrm>
            <a:off x="5542889" y="2122387"/>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endParaRPr kumimoji="1" lang="zh-CN" altLang="en-US" sz="2000" b="1">
              <a:solidFill>
                <a:srgbClr val="0000CC"/>
              </a:solidFill>
              <a:latin typeface="+mn-lt"/>
              <a:ea typeface="黑体" panose="02010609060101010101" pitchFamily="2" charset="-122"/>
            </a:endParaRPr>
          </a:p>
        </p:txBody>
      </p:sp>
      <p:sp>
        <p:nvSpPr>
          <p:cNvPr id="379936" name="Rectangle 32"/>
          <p:cNvSpPr>
            <a:spLocks noChangeArrowheads="1"/>
          </p:cNvSpPr>
          <p:nvPr/>
        </p:nvSpPr>
        <p:spPr bwMode="auto">
          <a:xfrm>
            <a:off x="1544374" y="2527200"/>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endParaRPr kumimoji="1" lang="zh-CN" altLang="en-US" sz="2000" b="1">
              <a:solidFill>
                <a:srgbClr val="0000CC"/>
              </a:solidFill>
              <a:latin typeface="+mn-lt"/>
              <a:ea typeface="黑体" panose="02010609060101010101" pitchFamily="2" charset="-122"/>
            </a:endParaRPr>
          </a:p>
        </p:txBody>
      </p:sp>
      <p:sp>
        <p:nvSpPr>
          <p:cNvPr id="379937" name="Rectangle 33"/>
          <p:cNvSpPr>
            <a:spLocks noChangeArrowheads="1"/>
          </p:cNvSpPr>
          <p:nvPr/>
        </p:nvSpPr>
        <p:spPr bwMode="auto">
          <a:xfrm>
            <a:off x="3852334" y="2527200"/>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endParaRPr kumimoji="1" lang="zh-CN" altLang="en-US" sz="2000" b="1">
              <a:solidFill>
                <a:srgbClr val="0000CC"/>
              </a:solidFill>
              <a:latin typeface="+mn-lt"/>
              <a:ea typeface="黑体" panose="02010609060101010101" pitchFamily="2" charset="-122"/>
            </a:endParaRPr>
          </a:p>
        </p:txBody>
      </p:sp>
      <p:sp>
        <p:nvSpPr>
          <p:cNvPr id="379938" name="Rectangle 34"/>
          <p:cNvSpPr>
            <a:spLocks noChangeArrowheads="1"/>
          </p:cNvSpPr>
          <p:nvPr/>
        </p:nvSpPr>
        <p:spPr bwMode="auto">
          <a:xfrm>
            <a:off x="2784344" y="212238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endParaRPr kumimoji="1" lang="zh-CN" altLang="en-US" sz="2000" b="1">
              <a:solidFill>
                <a:srgbClr val="0000CC"/>
              </a:solidFill>
              <a:latin typeface="+mn-lt"/>
              <a:ea typeface="黑体" panose="02010609060101010101" pitchFamily="2" charset="-122"/>
            </a:endParaRPr>
          </a:p>
        </p:txBody>
      </p:sp>
      <p:sp>
        <p:nvSpPr>
          <p:cNvPr id="379939" name="Rectangle 35"/>
          <p:cNvSpPr>
            <a:spLocks noChangeArrowheads="1"/>
          </p:cNvSpPr>
          <p:nvPr/>
        </p:nvSpPr>
        <p:spPr bwMode="auto">
          <a:xfrm>
            <a:off x="3663157" y="1646137"/>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endParaRPr kumimoji="1" lang="zh-CN" altLang="en-US" sz="2000" b="1">
              <a:solidFill>
                <a:srgbClr val="0000CC"/>
              </a:solidFill>
              <a:latin typeface="+mn-lt"/>
              <a:ea typeface="黑体" panose="02010609060101010101" pitchFamily="2" charset="-122"/>
            </a:endParaRPr>
          </a:p>
        </p:txBody>
      </p:sp>
      <p:sp>
        <p:nvSpPr>
          <p:cNvPr id="379940" name="Rectangle 36"/>
          <p:cNvSpPr>
            <a:spLocks noChangeArrowheads="1"/>
          </p:cNvSpPr>
          <p:nvPr/>
        </p:nvSpPr>
        <p:spPr bwMode="auto">
          <a:xfrm>
            <a:off x="7049427" y="164613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endParaRPr kumimoji="1" lang="zh-CN" altLang="en-US" sz="2000" b="1">
              <a:solidFill>
                <a:srgbClr val="0000CC"/>
              </a:solidFill>
              <a:latin typeface="+mn-lt"/>
              <a:ea typeface="黑体" panose="02010609060101010101" pitchFamily="2" charset="-122"/>
            </a:endParaRPr>
          </a:p>
        </p:txBody>
      </p:sp>
      <p:sp>
        <p:nvSpPr>
          <p:cNvPr id="379941" name="Rectangle 37"/>
          <p:cNvSpPr>
            <a:spLocks noChangeArrowheads="1"/>
          </p:cNvSpPr>
          <p:nvPr/>
        </p:nvSpPr>
        <p:spPr bwMode="auto">
          <a:xfrm>
            <a:off x="7343511" y="212238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endParaRPr kumimoji="1" lang="zh-CN" altLang="en-US" sz="2000" b="1">
              <a:solidFill>
                <a:srgbClr val="0000CC"/>
              </a:solidFill>
              <a:latin typeface="+mn-lt"/>
              <a:ea typeface="黑体" panose="02010609060101010101" pitchFamily="2" charset="-122"/>
            </a:endParaRPr>
          </a:p>
        </p:txBody>
      </p:sp>
      <p:sp>
        <p:nvSpPr>
          <p:cNvPr id="379942" name="Rectangle 38"/>
          <p:cNvSpPr>
            <a:spLocks noChangeArrowheads="1"/>
          </p:cNvSpPr>
          <p:nvPr/>
        </p:nvSpPr>
        <p:spPr bwMode="auto">
          <a:xfrm>
            <a:off x="8127736" y="385593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endParaRPr kumimoji="1" lang="zh-CN" altLang="en-US" sz="2000" b="1" dirty="0">
              <a:solidFill>
                <a:srgbClr val="C00000"/>
              </a:solidFill>
              <a:latin typeface="+mn-lt"/>
              <a:ea typeface="黑体" panose="02010609060101010101" pitchFamily="2" charset="-122"/>
            </a:endParaRPr>
          </a:p>
        </p:txBody>
      </p:sp>
      <p:sp>
        <p:nvSpPr>
          <p:cNvPr id="379943" name="Rectangle 39"/>
          <p:cNvSpPr>
            <a:spLocks noChangeArrowheads="1"/>
          </p:cNvSpPr>
          <p:nvPr/>
        </p:nvSpPr>
        <p:spPr bwMode="auto">
          <a:xfrm>
            <a:off x="6419983" y="2527200"/>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endParaRPr kumimoji="1" lang="zh-CN" altLang="en-US" sz="2000" b="1">
              <a:solidFill>
                <a:srgbClr val="0000CC"/>
              </a:solidFill>
              <a:latin typeface="+mn-lt"/>
              <a:ea typeface="黑体" panose="02010609060101010101" pitchFamily="2" charset="-122"/>
            </a:endParaRPr>
          </a:p>
        </p:txBody>
      </p:sp>
      <p:sp>
        <p:nvSpPr>
          <p:cNvPr id="379944" name="Rectangle 40"/>
          <p:cNvSpPr>
            <a:spLocks noChangeArrowheads="1"/>
          </p:cNvSpPr>
          <p:nvPr/>
        </p:nvSpPr>
        <p:spPr bwMode="auto">
          <a:xfrm>
            <a:off x="4784461" y="298598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endParaRPr kumimoji="1" lang="zh-CN" altLang="en-US" sz="2000" b="1">
              <a:solidFill>
                <a:srgbClr val="0000CC"/>
              </a:solidFill>
              <a:latin typeface="+mn-lt"/>
              <a:ea typeface="黑体" panose="02010609060101010101" pitchFamily="2" charset="-122"/>
            </a:endParaRPr>
          </a:p>
        </p:txBody>
      </p:sp>
      <p:sp>
        <p:nvSpPr>
          <p:cNvPr id="379945" name="Rectangle 41"/>
          <p:cNvSpPr>
            <a:spLocks noChangeArrowheads="1"/>
          </p:cNvSpPr>
          <p:nvPr/>
        </p:nvSpPr>
        <p:spPr bwMode="auto">
          <a:xfrm>
            <a:off x="4507575" y="3427312"/>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endParaRPr kumimoji="1" lang="zh-CN" altLang="en-US" sz="2000" b="1">
              <a:solidFill>
                <a:srgbClr val="0000CC"/>
              </a:solidFill>
              <a:latin typeface="+mn-lt"/>
              <a:ea typeface="黑体" panose="02010609060101010101" pitchFamily="2" charset="-122"/>
            </a:endParaRPr>
          </a:p>
        </p:txBody>
      </p:sp>
      <p:sp>
        <p:nvSpPr>
          <p:cNvPr id="379946" name="Rectangle 42"/>
          <p:cNvSpPr>
            <a:spLocks noChangeArrowheads="1"/>
          </p:cNvSpPr>
          <p:nvPr/>
        </p:nvSpPr>
        <p:spPr bwMode="auto">
          <a:xfrm>
            <a:off x="2414588" y="3855937"/>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endParaRPr kumimoji="1" lang="zh-CN" altLang="en-US" sz="2000" b="1" dirty="0">
              <a:solidFill>
                <a:srgbClr val="C00000"/>
              </a:solidFill>
              <a:latin typeface="+mn-lt"/>
              <a:ea typeface="黑体" panose="02010609060101010101" pitchFamily="2" charset="-122"/>
            </a:endParaRPr>
          </a:p>
        </p:txBody>
      </p:sp>
      <p:sp>
        <p:nvSpPr>
          <p:cNvPr id="379947" name="Rectangle 43"/>
          <p:cNvSpPr>
            <a:spLocks noChangeArrowheads="1"/>
          </p:cNvSpPr>
          <p:nvPr/>
        </p:nvSpPr>
        <p:spPr bwMode="auto">
          <a:xfrm>
            <a:off x="658681" y="121751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379948" name="Rectangle 44"/>
          <p:cNvSpPr>
            <a:spLocks noChangeArrowheads="1"/>
          </p:cNvSpPr>
          <p:nvPr/>
        </p:nvSpPr>
        <p:spPr bwMode="auto">
          <a:xfrm>
            <a:off x="2170378" y="1627087"/>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endParaRPr kumimoji="1" lang="zh-CN" altLang="en-US" sz="2000" b="1">
              <a:solidFill>
                <a:srgbClr val="0000CC"/>
              </a:solidFill>
              <a:latin typeface="+mn-lt"/>
              <a:ea typeface="黑体" panose="02010609060101010101" pitchFamily="2" charset="-122"/>
            </a:endParaRPr>
          </a:p>
        </p:txBody>
      </p:sp>
      <p:grpSp>
        <p:nvGrpSpPr>
          <p:cNvPr id="379950" name="Group 46"/>
          <p:cNvGrpSpPr/>
          <p:nvPr/>
        </p:nvGrpSpPr>
        <p:grpSpPr bwMode="auto">
          <a:xfrm>
            <a:off x="1159140" y="3997225"/>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4006751"/>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98862"/>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endParaRPr kumimoji="1" lang="zh-CN" altLang="en-US" sz="2000" b="1">
              <a:solidFill>
                <a:srgbClr val="0000CC"/>
              </a:solidFill>
              <a:latin typeface="+mn-lt"/>
              <a:ea typeface="黑体" panose="02010609060101010101" pitchFamily="2" charset="-122"/>
            </a:endParaRPr>
          </a:p>
        </p:txBody>
      </p:sp>
      <p:grpSp>
        <p:nvGrpSpPr>
          <p:cNvPr id="379998" name="Group 94"/>
          <p:cNvGrpSpPr/>
          <p:nvPr/>
        </p:nvGrpSpPr>
        <p:grpSpPr bwMode="auto">
          <a:xfrm>
            <a:off x="265981" y="1590576"/>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p:txBody>
        </p:sp>
      </p:grpSp>
      <p:sp>
        <p:nvSpPr>
          <p:cNvPr id="380001" name="AutoShape 97"/>
          <p:cNvSpPr/>
          <p:nvPr/>
        </p:nvSpPr>
        <p:spPr bwMode="auto">
          <a:xfrm>
            <a:off x="998834" y="1662012"/>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60" name="Group 77"/>
          <p:cNvGrpSpPr/>
          <p:nvPr/>
        </p:nvGrpSpPr>
        <p:grpSpPr bwMode="auto">
          <a:xfrm>
            <a:off x="1209015" y="2038250"/>
            <a:ext cx="6662474" cy="3983038"/>
            <a:chOff x="703" y="1127"/>
            <a:chExt cx="3874" cy="2509"/>
          </a:xfrm>
        </p:grpSpPr>
        <p:sp>
          <p:nvSpPr>
            <p:cNvPr id="61" name="Text Box 74"/>
            <p:cNvSpPr txBox="1">
              <a:spLocks noChangeArrowheads="1"/>
            </p:cNvSpPr>
            <p:nvPr/>
          </p:nvSpPr>
          <p:spPr bwMode="auto">
            <a:xfrm>
              <a:off x="738" y="3113"/>
              <a:ext cx="3839"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400" b="1">
                  <a:solidFill>
                    <a:srgbClr val="0000CC"/>
                  </a:solidFill>
                  <a:latin typeface="+mn-lt"/>
                  <a:ea typeface="黑体" panose="02010609060101010101" pitchFamily="2" charset="-122"/>
                </a:defRPr>
              </a:lvl1pPr>
            </a:lstStyle>
            <a:p>
              <a:r>
                <a:rPr lang="zh-CN" altLang="en-US" dirty="0"/>
                <a:t>标识</a:t>
              </a:r>
              <a:r>
                <a:rPr lang="en-US" altLang="zh-CN" dirty="0"/>
                <a:t>(identification) </a:t>
              </a:r>
              <a:r>
                <a:rPr lang="en-US" altLang="zh-CN" dirty="0" smtClean="0"/>
                <a:t>——</a:t>
              </a:r>
              <a:r>
                <a:rPr lang="zh-CN" altLang="en-US" dirty="0" smtClean="0"/>
                <a:t>占 </a:t>
              </a:r>
              <a:r>
                <a:rPr lang="en-US" altLang="zh-CN" dirty="0"/>
                <a:t>16 </a:t>
              </a:r>
              <a:r>
                <a:rPr lang="zh-CN" altLang="en-US" dirty="0"/>
                <a:t>位，</a:t>
              </a:r>
              <a:endParaRPr lang="zh-CN" altLang="en-US" dirty="0"/>
            </a:p>
            <a:p>
              <a:r>
                <a:rPr lang="zh-CN" altLang="en-US" dirty="0"/>
                <a:t>它是一个计数器，用来</a:t>
              </a:r>
              <a:r>
                <a:rPr lang="zh-CN" altLang="en-US" dirty="0" smtClean="0"/>
                <a:t>产生 </a:t>
              </a:r>
              <a:r>
                <a:rPr lang="en-US" altLang="zh-CN" dirty="0" smtClean="0">
                  <a:solidFill>
                    <a:srgbClr val="C00000"/>
                  </a:solidFill>
                </a:rPr>
                <a:t>IP </a:t>
              </a:r>
              <a:r>
                <a:rPr lang="zh-CN" altLang="en-US" dirty="0" smtClean="0">
                  <a:solidFill>
                    <a:srgbClr val="C00000"/>
                  </a:solidFill>
                </a:rPr>
                <a:t>数据报</a:t>
              </a:r>
              <a:r>
                <a:rPr lang="zh-CN" altLang="en-US" dirty="0">
                  <a:solidFill>
                    <a:srgbClr val="C00000"/>
                  </a:solidFill>
                </a:rPr>
                <a:t>的标识。</a:t>
              </a:r>
              <a:r>
                <a:rPr lang="zh-CN" altLang="en-US" dirty="0"/>
                <a:t> </a:t>
              </a:r>
              <a:endParaRPr lang="zh-CN" altLang="en-US" dirty="0"/>
            </a:p>
          </p:txBody>
        </p:sp>
        <p:sp>
          <p:nvSpPr>
            <p:cNvPr id="62" name="Rectangle 76"/>
            <p:cNvSpPr>
              <a:spLocks noChangeArrowheads="1"/>
            </p:cNvSpPr>
            <p:nvPr/>
          </p:nvSpPr>
          <p:spPr bwMode="auto">
            <a:xfrm>
              <a:off x="703" y="1127"/>
              <a:ext cx="2484" cy="307"/>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6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22046"/>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endParaRPr kumimoji="1" lang="zh-CN" altLang="en-US" sz="2000" b="1">
              <a:solidFill>
                <a:srgbClr val="0000CC"/>
              </a:solidFill>
              <a:latin typeface="+mn-lt"/>
              <a:ea typeface="黑体" panose="02010609060101010101" pitchFamily="2" charset="-122"/>
            </a:endParaRPr>
          </a:p>
        </p:txBody>
      </p:sp>
      <p:sp>
        <p:nvSpPr>
          <p:cNvPr id="379958" name="Rectangle 54"/>
          <p:cNvSpPr>
            <a:spLocks noChangeArrowheads="1"/>
          </p:cNvSpPr>
          <p:nvPr/>
        </p:nvSpPr>
        <p:spPr bwMode="auto">
          <a:xfrm>
            <a:off x="507339" y="3677808"/>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部分</a:t>
            </a:r>
            <a:endParaRPr kumimoji="1" lang="zh-CN" altLang="en-US" sz="2000" b="1">
              <a:solidFill>
                <a:srgbClr val="0000CC"/>
              </a:solidFill>
              <a:latin typeface="+mn-lt"/>
              <a:ea typeface="黑体" panose="02010609060101010101" pitchFamily="2" charset="-122"/>
            </a:endParaRPr>
          </a:p>
        </p:txBody>
      </p:sp>
      <p:sp>
        <p:nvSpPr>
          <p:cNvPr id="379912" name="Rectangle 8"/>
          <p:cNvSpPr>
            <a:spLocks noChangeArrowheads="1"/>
          </p:cNvSpPr>
          <p:nvPr/>
        </p:nvSpPr>
        <p:spPr bwMode="auto">
          <a:xfrm>
            <a:off x="3351875" y="1620409"/>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10883"/>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65183"/>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61733"/>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50464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4914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8729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3179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18821"/>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18821"/>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14171"/>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18821"/>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27033"/>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71258"/>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3147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379928" name="Rectangle 24"/>
          <p:cNvSpPr>
            <a:spLocks noChangeArrowheads="1"/>
          </p:cNvSpPr>
          <p:nvPr/>
        </p:nvSpPr>
        <p:spPr bwMode="auto">
          <a:xfrm>
            <a:off x="2182416" y="123147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379929" name="Rectangle 25"/>
          <p:cNvSpPr>
            <a:spLocks noChangeArrowheads="1"/>
          </p:cNvSpPr>
          <p:nvPr/>
        </p:nvSpPr>
        <p:spPr bwMode="auto">
          <a:xfrm>
            <a:off x="3260726" y="123147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endParaRPr kumimoji="1" lang="en-US" altLang="zh-CN" sz="2000" b="1">
              <a:solidFill>
                <a:srgbClr val="0000CC"/>
              </a:solidFill>
              <a:latin typeface="+mn-lt"/>
              <a:ea typeface="黑体" panose="02010609060101010101" pitchFamily="2" charset="-122"/>
            </a:endParaRPr>
          </a:p>
        </p:txBody>
      </p:sp>
      <p:sp>
        <p:nvSpPr>
          <p:cNvPr id="379930" name="Rectangle 26"/>
          <p:cNvSpPr>
            <a:spLocks noChangeArrowheads="1"/>
          </p:cNvSpPr>
          <p:nvPr/>
        </p:nvSpPr>
        <p:spPr bwMode="auto">
          <a:xfrm>
            <a:off x="5374350" y="123147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379931" name="Rectangle 27"/>
          <p:cNvSpPr>
            <a:spLocks noChangeArrowheads="1"/>
          </p:cNvSpPr>
          <p:nvPr/>
        </p:nvSpPr>
        <p:spPr bwMode="auto">
          <a:xfrm>
            <a:off x="6237685" y="123147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endParaRPr kumimoji="1" lang="en-US" altLang="zh-CN" sz="2000" b="1">
              <a:solidFill>
                <a:srgbClr val="0000CC"/>
              </a:solidFill>
              <a:latin typeface="+mn-lt"/>
              <a:ea typeface="黑体" panose="02010609060101010101" pitchFamily="2" charset="-122"/>
            </a:endParaRPr>
          </a:p>
        </p:txBody>
      </p:sp>
      <p:sp>
        <p:nvSpPr>
          <p:cNvPr id="379932" name="Rectangle 28"/>
          <p:cNvSpPr>
            <a:spLocks noChangeArrowheads="1"/>
          </p:cNvSpPr>
          <p:nvPr/>
        </p:nvSpPr>
        <p:spPr bwMode="auto">
          <a:xfrm>
            <a:off x="7510331" y="123147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379933" name="Rectangle 29"/>
          <p:cNvSpPr>
            <a:spLocks noChangeArrowheads="1"/>
          </p:cNvSpPr>
          <p:nvPr/>
        </p:nvSpPr>
        <p:spPr bwMode="auto">
          <a:xfrm>
            <a:off x="9365986" y="123147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379934" name="Rectangle 30"/>
          <p:cNvSpPr>
            <a:spLocks noChangeArrowheads="1"/>
          </p:cNvSpPr>
          <p:nvPr/>
        </p:nvSpPr>
        <p:spPr bwMode="auto">
          <a:xfrm>
            <a:off x="1331120" y="1645808"/>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379935" name="Rectangle 31"/>
          <p:cNvSpPr>
            <a:spLocks noChangeArrowheads="1"/>
          </p:cNvSpPr>
          <p:nvPr/>
        </p:nvSpPr>
        <p:spPr bwMode="auto">
          <a:xfrm>
            <a:off x="5542889" y="2122058"/>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endParaRPr kumimoji="1" lang="zh-CN" altLang="en-US" sz="2000" b="1">
              <a:solidFill>
                <a:srgbClr val="0000CC"/>
              </a:solidFill>
              <a:latin typeface="+mn-lt"/>
              <a:ea typeface="黑体" panose="02010609060101010101" pitchFamily="2" charset="-122"/>
            </a:endParaRPr>
          </a:p>
        </p:txBody>
      </p:sp>
      <p:sp>
        <p:nvSpPr>
          <p:cNvPr id="379936" name="Rectangle 32"/>
          <p:cNvSpPr>
            <a:spLocks noChangeArrowheads="1"/>
          </p:cNvSpPr>
          <p:nvPr/>
        </p:nvSpPr>
        <p:spPr bwMode="auto">
          <a:xfrm>
            <a:off x="1544374" y="2526871"/>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endParaRPr kumimoji="1" lang="zh-CN" altLang="en-US" sz="2000" b="1">
              <a:solidFill>
                <a:srgbClr val="0000CC"/>
              </a:solidFill>
              <a:latin typeface="+mn-lt"/>
              <a:ea typeface="黑体" panose="02010609060101010101" pitchFamily="2" charset="-122"/>
            </a:endParaRPr>
          </a:p>
        </p:txBody>
      </p:sp>
      <p:sp>
        <p:nvSpPr>
          <p:cNvPr id="379937" name="Rectangle 33"/>
          <p:cNvSpPr>
            <a:spLocks noChangeArrowheads="1"/>
          </p:cNvSpPr>
          <p:nvPr/>
        </p:nvSpPr>
        <p:spPr bwMode="auto">
          <a:xfrm>
            <a:off x="3852334" y="2526871"/>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endParaRPr kumimoji="1" lang="zh-CN" altLang="en-US" sz="2000" b="1">
              <a:solidFill>
                <a:srgbClr val="0000CC"/>
              </a:solidFill>
              <a:latin typeface="+mn-lt"/>
              <a:ea typeface="黑体" panose="02010609060101010101" pitchFamily="2" charset="-122"/>
            </a:endParaRPr>
          </a:p>
        </p:txBody>
      </p:sp>
      <p:sp>
        <p:nvSpPr>
          <p:cNvPr id="379938" name="Rectangle 34"/>
          <p:cNvSpPr>
            <a:spLocks noChangeArrowheads="1"/>
          </p:cNvSpPr>
          <p:nvPr/>
        </p:nvSpPr>
        <p:spPr bwMode="auto">
          <a:xfrm>
            <a:off x="2784344" y="2122058"/>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endParaRPr kumimoji="1" lang="zh-CN" altLang="en-US" sz="2000" b="1">
              <a:solidFill>
                <a:srgbClr val="0000CC"/>
              </a:solidFill>
              <a:latin typeface="+mn-lt"/>
              <a:ea typeface="黑体" panose="02010609060101010101" pitchFamily="2" charset="-122"/>
            </a:endParaRPr>
          </a:p>
        </p:txBody>
      </p:sp>
      <p:sp>
        <p:nvSpPr>
          <p:cNvPr id="379939" name="Rectangle 35"/>
          <p:cNvSpPr>
            <a:spLocks noChangeArrowheads="1"/>
          </p:cNvSpPr>
          <p:nvPr/>
        </p:nvSpPr>
        <p:spPr bwMode="auto">
          <a:xfrm>
            <a:off x="3663157" y="1645808"/>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endParaRPr kumimoji="1" lang="zh-CN" altLang="en-US" sz="2000" b="1">
              <a:solidFill>
                <a:srgbClr val="0000CC"/>
              </a:solidFill>
              <a:latin typeface="+mn-lt"/>
              <a:ea typeface="黑体" panose="02010609060101010101" pitchFamily="2" charset="-122"/>
            </a:endParaRPr>
          </a:p>
        </p:txBody>
      </p:sp>
      <p:sp>
        <p:nvSpPr>
          <p:cNvPr id="379940" name="Rectangle 36"/>
          <p:cNvSpPr>
            <a:spLocks noChangeArrowheads="1"/>
          </p:cNvSpPr>
          <p:nvPr/>
        </p:nvSpPr>
        <p:spPr bwMode="auto">
          <a:xfrm>
            <a:off x="7049427" y="1645808"/>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endParaRPr kumimoji="1" lang="zh-CN" altLang="en-US" sz="2000" b="1">
              <a:solidFill>
                <a:srgbClr val="0000CC"/>
              </a:solidFill>
              <a:latin typeface="+mn-lt"/>
              <a:ea typeface="黑体" panose="02010609060101010101" pitchFamily="2" charset="-122"/>
            </a:endParaRPr>
          </a:p>
        </p:txBody>
      </p:sp>
      <p:sp>
        <p:nvSpPr>
          <p:cNvPr id="379941" name="Rectangle 37"/>
          <p:cNvSpPr>
            <a:spLocks noChangeArrowheads="1"/>
          </p:cNvSpPr>
          <p:nvPr/>
        </p:nvSpPr>
        <p:spPr bwMode="auto">
          <a:xfrm>
            <a:off x="7343511" y="2122058"/>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endParaRPr kumimoji="1" lang="zh-CN" altLang="en-US" sz="2000" b="1">
              <a:solidFill>
                <a:srgbClr val="0000CC"/>
              </a:solidFill>
              <a:latin typeface="+mn-lt"/>
              <a:ea typeface="黑体" panose="02010609060101010101" pitchFamily="2" charset="-122"/>
            </a:endParaRPr>
          </a:p>
        </p:txBody>
      </p:sp>
      <p:sp>
        <p:nvSpPr>
          <p:cNvPr id="379942" name="Rectangle 38"/>
          <p:cNvSpPr>
            <a:spLocks noChangeArrowheads="1"/>
          </p:cNvSpPr>
          <p:nvPr/>
        </p:nvSpPr>
        <p:spPr bwMode="auto">
          <a:xfrm>
            <a:off x="8127736" y="3855608"/>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endParaRPr kumimoji="1" lang="zh-CN" altLang="en-US" sz="2000" b="1" dirty="0">
              <a:solidFill>
                <a:srgbClr val="C00000"/>
              </a:solidFill>
              <a:latin typeface="+mn-lt"/>
              <a:ea typeface="黑体" panose="02010609060101010101" pitchFamily="2" charset="-122"/>
            </a:endParaRPr>
          </a:p>
        </p:txBody>
      </p:sp>
      <p:sp>
        <p:nvSpPr>
          <p:cNvPr id="379943" name="Rectangle 39"/>
          <p:cNvSpPr>
            <a:spLocks noChangeArrowheads="1"/>
          </p:cNvSpPr>
          <p:nvPr/>
        </p:nvSpPr>
        <p:spPr bwMode="auto">
          <a:xfrm>
            <a:off x="6419983" y="2526871"/>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endParaRPr kumimoji="1" lang="zh-CN" altLang="en-US" sz="2000" b="1">
              <a:solidFill>
                <a:srgbClr val="0000CC"/>
              </a:solidFill>
              <a:latin typeface="+mn-lt"/>
              <a:ea typeface="黑体" panose="02010609060101010101" pitchFamily="2" charset="-122"/>
            </a:endParaRPr>
          </a:p>
        </p:txBody>
      </p:sp>
      <p:sp>
        <p:nvSpPr>
          <p:cNvPr id="379944" name="Rectangle 40"/>
          <p:cNvSpPr>
            <a:spLocks noChangeArrowheads="1"/>
          </p:cNvSpPr>
          <p:nvPr/>
        </p:nvSpPr>
        <p:spPr bwMode="auto">
          <a:xfrm>
            <a:off x="4784461" y="2985658"/>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endParaRPr kumimoji="1" lang="zh-CN" altLang="en-US" sz="2000" b="1">
              <a:solidFill>
                <a:srgbClr val="0000CC"/>
              </a:solidFill>
              <a:latin typeface="+mn-lt"/>
              <a:ea typeface="黑体" panose="02010609060101010101" pitchFamily="2" charset="-122"/>
            </a:endParaRPr>
          </a:p>
        </p:txBody>
      </p:sp>
      <p:sp>
        <p:nvSpPr>
          <p:cNvPr id="379945" name="Rectangle 41"/>
          <p:cNvSpPr>
            <a:spLocks noChangeArrowheads="1"/>
          </p:cNvSpPr>
          <p:nvPr/>
        </p:nvSpPr>
        <p:spPr bwMode="auto">
          <a:xfrm>
            <a:off x="4507575" y="3426983"/>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endParaRPr kumimoji="1" lang="zh-CN" altLang="en-US" sz="2000" b="1">
              <a:solidFill>
                <a:srgbClr val="0000CC"/>
              </a:solidFill>
              <a:latin typeface="+mn-lt"/>
              <a:ea typeface="黑体" panose="02010609060101010101" pitchFamily="2" charset="-122"/>
            </a:endParaRPr>
          </a:p>
        </p:txBody>
      </p:sp>
      <p:sp>
        <p:nvSpPr>
          <p:cNvPr id="379946" name="Rectangle 42"/>
          <p:cNvSpPr>
            <a:spLocks noChangeArrowheads="1"/>
          </p:cNvSpPr>
          <p:nvPr/>
        </p:nvSpPr>
        <p:spPr bwMode="auto">
          <a:xfrm>
            <a:off x="2414588" y="3855608"/>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endParaRPr kumimoji="1" lang="zh-CN" altLang="en-US" sz="2000" b="1" dirty="0">
              <a:solidFill>
                <a:srgbClr val="C00000"/>
              </a:solidFill>
              <a:latin typeface="+mn-lt"/>
              <a:ea typeface="黑体" panose="02010609060101010101" pitchFamily="2" charset="-122"/>
            </a:endParaRPr>
          </a:p>
        </p:txBody>
      </p:sp>
      <p:sp>
        <p:nvSpPr>
          <p:cNvPr id="379947" name="Rectangle 43"/>
          <p:cNvSpPr>
            <a:spLocks noChangeArrowheads="1"/>
          </p:cNvSpPr>
          <p:nvPr/>
        </p:nvSpPr>
        <p:spPr bwMode="auto">
          <a:xfrm>
            <a:off x="658681" y="1217183"/>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379948" name="Rectangle 44"/>
          <p:cNvSpPr>
            <a:spLocks noChangeArrowheads="1"/>
          </p:cNvSpPr>
          <p:nvPr/>
        </p:nvSpPr>
        <p:spPr bwMode="auto">
          <a:xfrm>
            <a:off x="2170378" y="162675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endParaRPr kumimoji="1" lang="zh-CN" altLang="en-US" sz="2000" b="1">
              <a:solidFill>
                <a:srgbClr val="0000CC"/>
              </a:solidFill>
              <a:latin typeface="+mn-lt"/>
              <a:ea typeface="黑体" panose="02010609060101010101" pitchFamily="2" charset="-122"/>
            </a:endParaRPr>
          </a:p>
        </p:txBody>
      </p:sp>
      <p:grpSp>
        <p:nvGrpSpPr>
          <p:cNvPr id="379950" name="Group 46"/>
          <p:cNvGrpSpPr/>
          <p:nvPr/>
        </p:nvGrpSpPr>
        <p:grpSpPr bwMode="auto">
          <a:xfrm>
            <a:off x="1159140" y="3996896"/>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4006422"/>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98533"/>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endParaRPr kumimoji="1" lang="zh-CN" altLang="en-US" sz="2000" b="1">
              <a:solidFill>
                <a:srgbClr val="0000CC"/>
              </a:solidFill>
              <a:latin typeface="+mn-lt"/>
              <a:ea typeface="黑体" panose="02010609060101010101" pitchFamily="2" charset="-122"/>
            </a:endParaRPr>
          </a:p>
        </p:txBody>
      </p:sp>
      <p:grpSp>
        <p:nvGrpSpPr>
          <p:cNvPr id="379998" name="Group 94"/>
          <p:cNvGrpSpPr/>
          <p:nvPr/>
        </p:nvGrpSpPr>
        <p:grpSpPr bwMode="auto">
          <a:xfrm>
            <a:off x="265981" y="1590247"/>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p:txBody>
        </p:sp>
      </p:grpSp>
      <p:sp>
        <p:nvSpPr>
          <p:cNvPr id="380001" name="AutoShape 97"/>
          <p:cNvSpPr/>
          <p:nvPr/>
        </p:nvSpPr>
        <p:spPr bwMode="auto">
          <a:xfrm>
            <a:off x="998834" y="1661683"/>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7" name="组合 56"/>
          <p:cNvGrpSpPr/>
          <p:nvPr/>
        </p:nvGrpSpPr>
        <p:grpSpPr>
          <a:xfrm>
            <a:off x="1706970" y="2056971"/>
            <a:ext cx="7077579" cy="4669407"/>
            <a:chOff x="1706970" y="1808163"/>
            <a:chExt cx="7077579" cy="4669407"/>
          </a:xfrm>
        </p:grpSpPr>
        <p:sp>
          <p:nvSpPr>
            <p:cNvPr id="58" name="Text Box 73"/>
            <p:cNvSpPr txBox="1">
              <a:spLocks noChangeArrowheads="1"/>
            </p:cNvSpPr>
            <p:nvPr/>
          </p:nvSpPr>
          <p:spPr bwMode="auto">
            <a:xfrm>
              <a:off x="1706970" y="4784799"/>
              <a:ext cx="7077579"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400" b="1">
                  <a:solidFill>
                    <a:srgbClr val="0000CC"/>
                  </a:solidFill>
                  <a:latin typeface="+mn-lt"/>
                  <a:ea typeface="黑体" panose="02010609060101010101" pitchFamily="2" charset="-122"/>
                </a:defRPr>
              </a:lvl1pPr>
            </a:lstStyle>
            <a:p>
              <a:r>
                <a:rPr lang="zh-CN" altLang="en-US" sz="2000" dirty="0"/>
                <a:t>标志</a:t>
              </a:r>
              <a:r>
                <a:rPr lang="en-US" altLang="zh-CN" sz="2000" dirty="0"/>
                <a:t>(flag</a:t>
              </a:r>
              <a:r>
                <a:rPr lang="en-US" altLang="zh-CN" sz="2000" dirty="0" smtClean="0"/>
                <a:t>)</a:t>
              </a:r>
              <a:r>
                <a:rPr lang="en-US" altLang="zh-CN" sz="2000" dirty="0"/>
                <a:t> </a:t>
              </a:r>
              <a:r>
                <a:rPr lang="en-US" altLang="zh-CN" sz="2000" dirty="0" smtClean="0"/>
                <a:t>——</a:t>
              </a:r>
              <a:r>
                <a:rPr lang="zh-CN" altLang="en-US" sz="2000" dirty="0" smtClean="0"/>
                <a:t>占 </a:t>
              </a:r>
              <a:r>
                <a:rPr lang="en-US" altLang="zh-CN" sz="2000" dirty="0"/>
                <a:t>3 </a:t>
              </a:r>
              <a:r>
                <a:rPr lang="zh-CN" altLang="en-US" sz="2000" dirty="0"/>
                <a:t>位，目前只有前两位有意义。</a:t>
              </a:r>
              <a:endParaRPr lang="zh-CN" altLang="en-US" sz="2000" dirty="0"/>
            </a:p>
            <a:p>
              <a:r>
                <a:rPr lang="zh-CN" altLang="en-US" sz="2000" dirty="0">
                  <a:solidFill>
                    <a:srgbClr val="C00000"/>
                  </a:solidFill>
                </a:rPr>
                <a:t>标志字段的最低位是 </a:t>
              </a:r>
              <a:r>
                <a:rPr lang="en-US" altLang="zh-CN" sz="2000" dirty="0">
                  <a:solidFill>
                    <a:srgbClr val="C00000"/>
                  </a:solidFill>
                </a:rPr>
                <a:t>MF (More Fragment)</a:t>
              </a:r>
              <a:r>
                <a:rPr lang="zh-CN" altLang="en-US" sz="2000" dirty="0">
                  <a:solidFill>
                    <a:srgbClr val="C00000"/>
                  </a:solidFill>
                </a:rPr>
                <a:t>。</a:t>
              </a:r>
              <a:endParaRPr lang="zh-CN" altLang="en-US" sz="2000" dirty="0">
                <a:solidFill>
                  <a:srgbClr val="C00000"/>
                </a:solidFill>
              </a:endParaRPr>
            </a:p>
            <a:p>
              <a:r>
                <a:rPr lang="en-US" altLang="zh-CN" sz="2000" dirty="0"/>
                <a:t>MF </a:t>
              </a:r>
              <a:r>
                <a:rPr lang="en-US" altLang="zh-CN" sz="2000" dirty="0">
                  <a:sym typeface="Symbol" panose="05050102010706020507" pitchFamily="18" charset="2"/>
                </a:rPr>
                <a:t></a:t>
              </a:r>
              <a:r>
                <a:rPr lang="en-US" altLang="zh-CN" sz="2000" dirty="0"/>
                <a:t> 1 </a:t>
              </a:r>
              <a:r>
                <a:rPr lang="zh-CN" altLang="en-US" sz="2000" dirty="0"/>
                <a:t>表示后面“还有分片”。</a:t>
              </a:r>
              <a:r>
                <a:rPr lang="en-US" altLang="zh-CN" sz="2000" dirty="0"/>
                <a:t>MF </a:t>
              </a:r>
              <a:r>
                <a:rPr lang="en-US" altLang="zh-CN" sz="2000" dirty="0">
                  <a:sym typeface="Symbol" panose="05050102010706020507" pitchFamily="18" charset="2"/>
                </a:rPr>
                <a:t></a:t>
              </a:r>
              <a:r>
                <a:rPr lang="en-US" altLang="zh-CN" sz="2000" dirty="0"/>
                <a:t> 0 </a:t>
              </a:r>
              <a:r>
                <a:rPr lang="zh-CN" altLang="en-US" sz="2000" dirty="0"/>
                <a:t>表示最后一个分片。</a:t>
              </a:r>
              <a:endParaRPr lang="zh-CN" altLang="en-US" sz="2000" dirty="0"/>
            </a:p>
            <a:p>
              <a:r>
                <a:rPr lang="zh-CN" altLang="en-US" sz="2000" dirty="0">
                  <a:solidFill>
                    <a:srgbClr val="C00000"/>
                  </a:solidFill>
                </a:rPr>
                <a:t>标志字段中间的一位是 </a:t>
              </a:r>
              <a:r>
                <a:rPr lang="en-US" altLang="zh-CN" sz="2000" dirty="0">
                  <a:solidFill>
                    <a:srgbClr val="C00000"/>
                  </a:solidFill>
                </a:rPr>
                <a:t>DF (Don't Fragment) </a:t>
              </a:r>
              <a:r>
                <a:rPr lang="zh-CN" altLang="en-US" sz="2000" dirty="0">
                  <a:solidFill>
                    <a:srgbClr val="C00000"/>
                  </a:solidFill>
                </a:rPr>
                <a:t>。</a:t>
              </a:r>
              <a:endParaRPr lang="zh-CN" altLang="en-US" sz="2000" dirty="0">
                <a:solidFill>
                  <a:srgbClr val="C00000"/>
                </a:solidFill>
              </a:endParaRPr>
            </a:p>
            <a:p>
              <a:r>
                <a:rPr lang="zh-CN" altLang="en-US" sz="2000" dirty="0"/>
                <a:t>只有当 </a:t>
              </a:r>
              <a:r>
                <a:rPr lang="en-US" altLang="zh-CN" sz="2000" dirty="0"/>
                <a:t>DF </a:t>
              </a:r>
              <a:r>
                <a:rPr lang="en-US" altLang="zh-CN" sz="2000" dirty="0">
                  <a:sym typeface="Symbol" panose="05050102010706020507" pitchFamily="18" charset="2"/>
                </a:rPr>
                <a:t></a:t>
              </a:r>
              <a:r>
                <a:rPr lang="en-US" altLang="zh-CN" sz="2000" dirty="0"/>
                <a:t> 0 </a:t>
              </a:r>
              <a:r>
                <a:rPr lang="zh-CN" altLang="en-US" sz="2000" dirty="0"/>
                <a:t>时才允许分片。 </a:t>
              </a:r>
              <a:endParaRPr lang="zh-CN" altLang="en-US" sz="2000" dirty="0"/>
            </a:p>
          </p:txBody>
        </p:sp>
        <p:sp>
          <p:nvSpPr>
            <p:cNvPr id="59" name="Rectangle 74"/>
            <p:cNvSpPr>
              <a:spLocks noChangeArrowheads="1"/>
            </p:cNvSpPr>
            <p:nvPr/>
          </p:nvSpPr>
          <p:spPr bwMode="auto">
            <a:xfrm>
              <a:off x="5499894" y="1808163"/>
              <a:ext cx="856456" cy="487362"/>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4000" fill="hold" nodeType="clickEffect">
                                  <p:stCondLst>
                                    <p:cond delay="0"/>
                                  </p:st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13545"/>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endParaRPr kumimoji="1" lang="zh-CN" altLang="en-US" sz="2000" b="1">
              <a:solidFill>
                <a:srgbClr val="0000CC"/>
              </a:solidFill>
              <a:latin typeface="+mn-lt"/>
              <a:ea typeface="黑体" panose="02010609060101010101" pitchFamily="2" charset="-122"/>
            </a:endParaRPr>
          </a:p>
        </p:txBody>
      </p:sp>
      <p:sp>
        <p:nvSpPr>
          <p:cNvPr id="379958" name="Rectangle 54"/>
          <p:cNvSpPr>
            <a:spLocks noChangeArrowheads="1"/>
          </p:cNvSpPr>
          <p:nvPr/>
        </p:nvSpPr>
        <p:spPr bwMode="auto">
          <a:xfrm>
            <a:off x="507339" y="3669307"/>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部分</a:t>
            </a:r>
            <a:endParaRPr kumimoji="1" lang="zh-CN" altLang="en-US" sz="2000" b="1">
              <a:solidFill>
                <a:srgbClr val="0000CC"/>
              </a:solidFill>
              <a:latin typeface="+mn-lt"/>
              <a:ea typeface="黑体" panose="02010609060101010101" pitchFamily="2" charset="-122"/>
            </a:endParaRPr>
          </a:p>
        </p:txBody>
      </p:sp>
      <p:sp>
        <p:nvSpPr>
          <p:cNvPr id="379912" name="Rectangle 8"/>
          <p:cNvSpPr>
            <a:spLocks noChangeArrowheads="1"/>
          </p:cNvSpPr>
          <p:nvPr/>
        </p:nvSpPr>
        <p:spPr bwMode="auto">
          <a:xfrm>
            <a:off x="3351875" y="1611908"/>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02382"/>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56682"/>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53232"/>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9614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4064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7879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2329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1032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1032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05670"/>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10320"/>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18532"/>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62757"/>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2297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379928" name="Rectangle 24"/>
          <p:cNvSpPr>
            <a:spLocks noChangeArrowheads="1"/>
          </p:cNvSpPr>
          <p:nvPr/>
        </p:nvSpPr>
        <p:spPr bwMode="auto">
          <a:xfrm>
            <a:off x="2182416" y="122297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379929" name="Rectangle 25"/>
          <p:cNvSpPr>
            <a:spLocks noChangeArrowheads="1"/>
          </p:cNvSpPr>
          <p:nvPr/>
        </p:nvSpPr>
        <p:spPr bwMode="auto">
          <a:xfrm>
            <a:off x="3260726" y="122297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endParaRPr kumimoji="1" lang="en-US" altLang="zh-CN" sz="2000" b="1">
              <a:solidFill>
                <a:srgbClr val="0000CC"/>
              </a:solidFill>
              <a:latin typeface="+mn-lt"/>
              <a:ea typeface="黑体" panose="02010609060101010101" pitchFamily="2" charset="-122"/>
            </a:endParaRPr>
          </a:p>
        </p:txBody>
      </p:sp>
      <p:sp>
        <p:nvSpPr>
          <p:cNvPr id="379930" name="Rectangle 26"/>
          <p:cNvSpPr>
            <a:spLocks noChangeArrowheads="1"/>
          </p:cNvSpPr>
          <p:nvPr/>
        </p:nvSpPr>
        <p:spPr bwMode="auto">
          <a:xfrm>
            <a:off x="5374350"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379931" name="Rectangle 27"/>
          <p:cNvSpPr>
            <a:spLocks noChangeArrowheads="1"/>
          </p:cNvSpPr>
          <p:nvPr/>
        </p:nvSpPr>
        <p:spPr bwMode="auto">
          <a:xfrm>
            <a:off x="6237685"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endParaRPr kumimoji="1" lang="en-US" altLang="zh-CN" sz="2000" b="1">
              <a:solidFill>
                <a:srgbClr val="0000CC"/>
              </a:solidFill>
              <a:latin typeface="+mn-lt"/>
              <a:ea typeface="黑体" panose="02010609060101010101" pitchFamily="2" charset="-122"/>
            </a:endParaRPr>
          </a:p>
        </p:txBody>
      </p:sp>
      <p:sp>
        <p:nvSpPr>
          <p:cNvPr id="379932" name="Rectangle 28"/>
          <p:cNvSpPr>
            <a:spLocks noChangeArrowheads="1"/>
          </p:cNvSpPr>
          <p:nvPr/>
        </p:nvSpPr>
        <p:spPr bwMode="auto">
          <a:xfrm>
            <a:off x="7510331"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379933" name="Rectangle 29"/>
          <p:cNvSpPr>
            <a:spLocks noChangeArrowheads="1"/>
          </p:cNvSpPr>
          <p:nvPr/>
        </p:nvSpPr>
        <p:spPr bwMode="auto">
          <a:xfrm>
            <a:off x="9365986"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379934" name="Rectangle 30"/>
          <p:cNvSpPr>
            <a:spLocks noChangeArrowheads="1"/>
          </p:cNvSpPr>
          <p:nvPr/>
        </p:nvSpPr>
        <p:spPr bwMode="auto">
          <a:xfrm>
            <a:off x="1331120" y="1637307"/>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379935" name="Rectangle 31"/>
          <p:cNvSpPr>
            <a:spLocks noChangeArrowheads="1"/>
          </p:cNvSpPr>
          <p:nvPr/>
        </p:nvSpPr>
        <p:spPr bwMode="auto">
          <a:xfrm>
            <a:off x="5542889" y="2113557"/>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endParaRPr kumimoji="1" lang="zh-CN" altLang="en-US" sz="2000" b="1">
              <a:solidFill>
                <a:srgbClr val="0000CC"/>
              </a:solidFill>
              <a:latin typeface="+mn-lt"/>
              <a:ea typeface="黑体" panose="02010609060101010101" pitchFamily="2" charset="-122"/>
            </a:endParaRPr>
          </a:p>
        </p:txBody>
      </p:sp>
      <p:sp>
        <p:nvSpPr>
          <p:cNvPr id="379936" name="Rectangle 32"/>
          <p:cNvSpPr>
            <a:spLocks noChangeArrowheads="1"/>
          </p:cNvSpPr>
          <p:nvPr/>
        </p:nvSpPr>
        <p:spPr bwMode="auto">
          <a:xfrm>
            <a:off x="1544374" y="2518370"/>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endParaRPr kumimoji="1" lang="zh-CN" altLang="en-US" sz="2000" b="1">
              <a:solidFill>
                <a:srgbClr val="0000CC"/>
              </a:solidFill>
              <a:latin typeface="+mn-lt"/>
              <a:ea typeface="黑体" panose="02010609060101010101" pitchFamily="2" charset="-122"/>
            </a:endParaRPr>
          </a:p>
        </p:txBody>
      </p:sp>
      <p:sp>
        <p:nvSpPr>
          <p:cNvPr id="379937" name="Rectangle 33"/>
          <p:cNvSpPr>
            <a:spLocks noChangeArrowheads="1"/>
          </p:cNvSpPr>
          <p:nvPr/>
        </p:nvSpPr>
        <p:spPr bwMode="auto">
          <a:xfrm>
            <a:off x="3852334" y="2518370"/>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endParaRPr kumimoji="1" lang="zh-CN" altLang="en-US" sz="2000" b="1">
              <a:solidFill>
                <a:srgbClr val="0000CC"/>
              </a:solidFill>
              <a:latin typeface="+mn-lt"/>
              <a:ea typeface="黑体" panose="02010609060101010101" pitchFamily="2" charset="-122"/>
            </a:endParaRPr>
          </a:p>
        </p:txBody>
      </p:sp>
      <p:sp>
        <p:nvSpPr>
          <p:cNvPr id="379938" name="Rectangle 34"/>
          <p:cNvSpPr>
            <a:spLocks noChangeArrowheads="1"/>
          </p:cNvSpPr>
          <p:nvPr/>
        </p:nvSpPr>
        <p:spPr bwMode="auto">
          <a:xfrm>
            <a:off x="2784344" y="211355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endParaRPr kumimoji="1" lang="zh-CN" altLang="en-US" sz="2000" b="1">
              <a:solidFill>
                <a:srgbClr val="0000CC"/>
              </a:solidFill>
              <a:latin typeface="+mn-lt"/>
              <a:ea typeface="黑体" panose="02010609060101010101" pitchFamily="2" charset="-122"/>
            </a:endParaRPr>
          </a:p>
        </p:txBody>
      </p:sp>
      <p:sp>
        <p:nvSpPr>
          <p:cNvPr id="379939" name="Rectangle 35"/>
          <p:cNvSpPr>
            <a:spLocks noChangeArrowheads="1"/>
          </p:cNvSpPr>
          <p:nvPr/>
        </p:nvSpPr>
        <p:spPr bwMode="auto">
          <a:xfrm>
            <a:off x="3663157" y="1637307"/>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endParaRPr kumimoji="1" lang="zh-CN" altLang="en-US" sz="2000" b="1">
              <a:solidFill>
                <a:srgbClr val="0000CC"/>
              </a:solidFill>
              <a:latin typeface="+mn-lt"/>
              <a:ea typeface="黑体" panose="02010609060101010101" pitchFamily="2" charset="-122"/>
            </a:endParaRPr>
          </a:p>
        </p:txBody>
      </p:sp>
      <p:sp>
        <p:nvSpPr>
          <p:cNvPr id="379940" name="Rectangle 36"/>
          <p:cNvSpPr>
            <a:spLocks noChangeArrowheads="1"/>
          </p:cNvSpPr>
          <p:nvPr/>
        </p:nvSpPr>
        <p:spPr bwMode="auto">
          <a:xfrm>
            <a:off x="7049427" y="163730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endParaRPr kumimoji="1" lang="zh-CN" altLang="en-US" sz="2000" b="1">
              <a:solidFill>
                <a:srgbClr val="0000CC"/>
              </a:solidFill>
              <a:latin typeface="+mn-lt"/>
              <a:ea typeface="黑体" panose="02010609060101010101" pitchFamily="2" charset="-122"/>
            </a:endParaRPr>
          </a:p>
        </p:txBody>
      </p:sp>
      <p:sp>
        <p:nvSpPr>
          <p:cNvPr id="379941" name="Rectangle 37"/>
          <p:cNvSpPr>
            <a:spLocks noChangeArrowheads="1"/>
          </p:cNvSpPr>
          <p:nvPr/>
        </p:nvSpPr>
        <p:spPr bwMode="auto">
          <a:xfrm>
            <a:off x="7343511" y="211355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endParaRPr kumimoji="1" lang="zh-CN" altLang="en-US" sz="2000" b="1">
              <a:solidFill>
                <a:srgbClr val="0000CC"/>
              </a:solidFill>
              <a:latin typeface="+mn-lt"/>
              <a:ea typeface="黑体" panose="02010609060101010101" pitchFamily="2" charset="-122"/>
            </a:endParaRPr>
          </a:p>
        </p:txBody>
      </p:sp>
      <p:sp>
        <p:nvSpPr>
          <p:cNvPr id="379942" name="Rectangle 38"/>
          <p:cNvSpPr>
            <a:spLocks noChangeArrowheads="1"/>
          </p:cNvSpPr>
          <p:nvPr/>
        </p:nvSpPr>
        <p:spPr bwMode="auto">
          <a:xfrm>
            <a:off x="8127736" y="384710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endParaRPr kumimoji="1" lang="zh-CN" altLang="en-US" sz="2000" b="1" dirty="0">
              <a:solidFill>
                <a:srgbClr val="C00000"/>
              </a:solidFill>
              <a:latin typeface="+mn-lt"/>
              <a:ea typeface="黑体" panose="02010609060101010101" pitchFamily="2" charset="-122"/>
            </a:endParaRPr>
          </a:p>
        </p:txBody>
      </p:sp>
      <p:sp>
        <p:nvSpPr>
          <p:cNvPr id="379943" name="Rectangle 39"/>
          <p:cNvSpPr>
            <a:spLocks noChangeArrowheads="1"/>
          </p:cNvSpPr>
          <p:nvPr/>
        </p:nvSpPr>
        <p:spPr bwMode="auto">
          <a:xfrm>
            <a:off x="6419983" y="2518370"/>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endParaRPr kumimoji="1" lang="zh-CN" altLang="en-US" sz="2000" b="1">
              <a:solidFill>
                <a:srgbClr val="0000CC"/>
              </a:solidFill>
              <a:latin typeface="+mn-lt"/>
              <a:ea typeface="黑体" panose="02010609060101010101" pitchFamily="2" charset="-122"/>
            </a:endParaRPr>
          </a:p>
        </p:txBody>
      </p:sp>
      <p:sp>
        <p:nvSpPr>
          <p:cNvPr id="379944" name="Rectangle 40"/>
          <p:cNvSpPr>
            <a:spLocks noChangeArrowheads="1"/>
          </p:cNvSpPr>
          <p:nvPr/>
        </p:nvSpPr>
        <p:spPr bwMode="auto">
          <a:xfrm>
            <a:off x="4784461" y="297715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endParaRPr kumimoji="1" lang="zh-CN" altLang="en-US" sz="2000" b="1">
              <a:solidFill>
                <a:srgbClr val="0000CC"/>
              </a:solidFill>
              <a:latin typeface="+mn-lt"/>
              <a:ea typeface="黑体" panose="02010609060101010101" pitchFamily="2" charset="-122"/>
            </a:endParaRPr>
          </a:p>
        </p:txBody>
      </p:sp>
      <p:sp>
        <p:nvSpPr>
          <p:cNvPr id="379945" name="Rectangle 41"/>
          <p:cNvSpPr>
            <a:spLocks noChangeArrowheads="1"/>
          </p:cNvSpPr>
          <p:nvPr/>
        </p:nvSpPr>
        <p:spPr bwMode="auto">
          <a:xfrm>
            <a:off x="4507575" y="3418482"/>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endParaRPr kumimoji="1" lang="zh-CN" altLang="en-US" sz="2000" b="1">
              <a:solidFill>
                <a:srgbClr val="0000CC"/>
              </a:solidFill>
              <a:latin typeface="+mn-lt"/>
              <a:ea typeface="黑体" panose="02010609060101010101" pitchFamily="2" charset="-122"/>
            </a:endParaRPr>
          </a:p>
        </p:txBody>
      </p:sp>
      <p:sp>
        <p:nvSpPr>
          <p:cNvPr id="379946" name="Rectangle 42"/>
          <p:cNvSpPr>
            <a:spLocks noChangeArrowheads="1"/>
          </p:cNvSpPr>
          <p:nvPr/>
        </p:nvSpPr>
        <p:spPr bwMode="auto">
          <a:xfrm>
            <a:off x="2414588" y="3847107"/>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endParaRPr kumimoji="1" lang="zh-CN" altLang="en-US" sz="2000" b="1" dirty="0">
              <a:solidFill>
                <a:srgbClr val="C00000"/>
              </a:solidFill>
              <a:latin typeface="+mn-lt"/>
              <a:ea typeface="黑体" panose="02010609060101010101" pitchFamily="2" charset="-122"/>
            </a:endParaRPr>
          </a:p>
        </p:txBody>
      </p:sp>
      <p:sp>
        <p:nvSpPr>
          <p:cNvPr id="379947" name="Rectangle 43"/>
          <p:cNvSpPr>
            <a:spLocks noChangeArrowheads="1"/>
          </p:cNvSpPr>
          <p:nvPr/>
        </p:nvSpPr>
        <p:spPr bwMode="auto">
          <a:xfrm>
            <a:off x="658681" y="120868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379948" name="Rectangle 44"/>
          <p:cNvSpPr>
            <a:spLocks noChangeArrowheads="1"/>
          </p:cNvSpPr>
          <p:nvPr/>
        </p:nvSpPr>
        <p:spPr bwMode="auto">
          <a:xfrm>
            <a:off x="2170378" y="1618257"/>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endParaRPr kumimoji="1" lang="zh-CN" altLang="en-US" sz="2000" b="1">
              <a:solidFill>
                <a:srgbClr val="0000CC"/>
              </a:solidFill>
              <a:latin typeface="+mn-lt"/>
              <a:ea typeface="黑体" panose="02010609060101010101" pitchFamily="2" charset="-122"/>
            </a:endParaRPr>
          </a:p>
        </p:txBody>
      </p:sp>
      <p:grpSp>
        <p:nvGrpSpPr>
          <p:cNvPr id="379950" name="Group 46"/>
          <p:cNvGrpSpPr/>
          <p:nvPr/>
        </p:nvGrpSpPr>
        <p:grpSpPr bwMode="auto">
          <a:xfrm>
            <a:off x="1159140" y="3988395"/>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3997921"/>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90032"/>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endParaRPr kumimoji="1" lang="zh-CN" altLang="en-US" sz="2000" b="1">
              <a:solidFill>
                <a:srgbClr val="0000CC"/>
              </a:solidFill>
              <a:latin typeface="+mn-lt"/>
              <a:ea typeface="黑体" panose="02010609060101010101" pitchFamily="2" charset="-122"/>
            </a:endParaRPr>
          </a:p>
        </p:txBody>
      </p:sp>
      <p:grpSp>
        <p:nvGrpSpPr>
          <p:cNvPr id="379998" name="Group 94"/>
          <p:cNvGrpSpPr/>
          <p:nvPr/>
        </p:nvGrpSpPr>
        <p:grpSpPr bwMode="auto">
          <a:xfrm>
            <a:off x="265981" y="1581746"/>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p:txBody>
        </p:sp>
      </p:grpSp>
      <p:sp>
        <p:nvSpPr>
          <p:cNvPr id="380001" name="AutoShape 97"/>
          <p:cNvSpPr/>
          <p:nvPr/>
        </p:nvSpPr>
        <p:spPr bwMode="auto">
          <a:xfrm>
            <a:off x="998834" y="1653182"/>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60" name="Group 78"/>
          <p:cNvGrpSpPr/>
          <p:nvPr/>
        </p:nvGrpSpPr>
        <p:grpSpPr bwMode="auto">
          <a:xfrm>
            <a:off x="2660514" y="2013545"/>
            <a:ext cx="7068350" cy="4295775"/>
            <a:chOff x="1547" y="1117"/>
            <a:chExt cx="4110" cy="2706"/>
          </a:xfrm>
        </p:grpSpPr>
        <p:sp>
          <p:nvSpPr>
            <p:cNvPr id="61" name="Text Box 74"/>
            <p:cNvSpPr txBox="1">
              <a:spLocks noChangeArrowheads="1"/>
            </p:cNvSpPr>
            <p:nvPr/>
          </p:nvSpPr>
          <p:spPr bwMode="auto">
            <a:xfrm>
              <a:off x="1547" y="3067"/>
              <a:ext cx="4002"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400" b="1">
                  <a:solidFill>
                    <a:srgbClr val="0000CC"/>
                  </a:solidFill>
                  <a:latin typeface="+mn-lt"/>
                  <a:ea typeface="黑体" panose="02010609060101010101" pitchFamily="2" charset="-122"/>
                </a:defRPr>
              </a:lvl1pPr>
            </a:lstStyle>
            <a:p>
              <a:r>
                <a:rPr lang="zh-CN" altLang="en-US" dirty="0"/>
                <a:t>片</a:t>
              </a:r>
              <a:r>
                <a:rPr lang="zh-CN" altLang="en-US" dirty="0" smtClean="0"/>
                <a:t>偏移</a:t>
              </a:r>
              <a:r>
                <a:rPr lang="en-US" altLang="zh-CN" dirty="0" smtClean="0"/>
                <a:t>——</a:t>
              </a:r>
              <a:r>
                <a:rPr lang="zh-CN" altLang="en-US" dirty="0" smtClean="0"/>
                <a:t>占</a:t>
              </a:r>
              <a:r>
                <a:rPr lang="en-US" altLang="zh-CN" dirty="0" smtClean="0"/>
                <a:t>13 </a:t>
              </a:r>
              <a:r>
                <a:rPr lang="zh-CN" altLang="en-US" dirty="0" smtClean="0"/>
                <a:t>位，指出</a:t>
              </a:r>
              <a:r>
                <a:rPr lang="zh-CN" altLang="en-US" dirty="0"/>
                <a:t>：较长的分组在分片后</a:t>
              </a:r>
              <a:endParaRPr lang="zh-CN" altLang="en-US" dirty="0"/>
            </a:p>
            <a:p>
              <a:r>
                <a:rPr lang="zh-CN" altLang="en-US" dirty="0"/>
                <a:t>某片在原分组中的相对位置。</a:t>
              </a:r>
              <a:endParaRPr lang="zh-CN" altLang="en-US" dirty="0"/>
            </a:p>
            <a:p>
              <a:r>
                <a:rPr lang="zh-CN" altLang="en-US" dirty="0">
                  <a:solidFill>
                    <a:srgbClr val="C00000"/>
                  </a:solidFill>
                </a:rPr>
                <a:t>片偏移以 </a:t>
              </a:r>
              <a:r>
                <a:rPr lang="en-US" altLang="zh-CN" dirty="0">
                  <a:solidFill>
                    <a:srgbClr val="C00000"/>
                  </a:solidFill>
                </a:rPr>
                <a:t>8 </a:t>
              </a:r>
              <a:r>
                <a:rPr lang="zh-CN" altLang="en-US" dirty="0">
                  <a:solidFill>
                    <a:srgbClr val="C00000"/>
                  </a:solidFill>
                </a:rPr>
                <a:t>个字节为偏移单位。</a:t>
              </a:r>
              <a:endParaRPr lang="zh-CN" altLang="en-US" dirty="0">
                <a:solidFill>
                  <a:srgbClr val="C00000"/>
                </a:solidFill>
              </a:endParaRPr>
            </a:p>
          </p:txBody>
        </p:sp>
        <p:sp>
          <p:nvSpPr>
            <p:cNvPr id="62" name="Rectangle 75"/>
            <p:cNvSpPr>
              <a:spLocks noChangeArrowheads="1"/>
            </p:cNvSpPr>
            <p:nvPr/>
          </p:nvSpPr>
          <p:spPr bwMode="auto">
            <a:xfrm>
              <a:off x="3696" y="1117"/>
              <a:ext cx="1961" cy="307"/>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500"/>
                                  </p:stCondLst>
                                  <p:childTnLst>
                                    <p:anim calcmode="discrete" valueType="str">
                                      <p:cBhvr>
                                        <p:cTn id="6" dur="1000" fill="hold"/>
                                        <p:tgtEl>
                                          <p:spTgt spid="6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【例</a:t>
            </a:r>
            <a:r>
              <a:rPr lang="en-US" altLang="zh-CN" dirty="0"/>
              <a:t>4-1</a:t>
            </a:r>
            <a:r>
              <a:rPr lang="zh-CN" altLang="zh-CN" dirty="0" smtClean="0"/>
              <a:t>】</a:t>
            </a:r>
            <a:r>
              <a:rPr lang="en-US" altLang="zh-CN" dirty="0"/>
              <a:t> IP </a:t>
            </a:r>
            <a:r>
              <a:rPr lang="zh-CN" altLang="en-US" dirty="0"/>
              <a:t>数据报分片</a:t>
            </a:r>
            <a:endParaRPr lang="zh-CN" altLang="en-US" dirty="0"/>
          </a:p>
        </p:txBody>
      </p:sp>
      <p:sp>
        <p:nvSpPr>
          <p:cNvPr id="3" name="内容占位符 2"/>
          <p:cNvSpPr>
            <a:spLocks noGrp="1"/>
          </p:cNvSpPr>
          <p:nvPr>
            <p:ph idx="1"/>
          </p:nvPr>
        </p:nvSpPr>
        <p:spPr/>
        <p:txBody>
          <a:bodyPr/>
          <a:lstStyle/>
          <a:p>
            <a:pPr>
              <a:lnSpc>
                <a:spcPct val="100000"/>
              </a:lnSpc>
            </a:pPr>
            <a:r>
              <a:rPr lang="zh-CN" altLang="zh-CN" dirty="0"/>
              <a:t>一数据报的总长度</a:t>
            </a:r>
            <a:r>
              <a:rPr lang="zh-CN" altLang="zh-CN" dirty="0" smtClean="0"/>
              <a:t>为</a:t>
            </a:r>
            <a:r>
              <a:rPr lang="en-US" altLang="zh-CN" dirty="0" smtClean="0"/>
              <a:t> 3820 </a:t>
            </a:r>
            <a:r>
              <a:rPr lang="zh-CN" altLang="zh-CN" dirty="0" smtClean="0"/>
              <a:t>字节</a:t>
            </a:r>
            <a:r>
              <a:rPr lang="zh-CN" altLang="zh-CN" dirty="0"/>
              <a:t>，其</a:t>
            </a:r>
            <a:r>
              <a:rPr lang="zh-CN" altLang="zh-CN" dirty="0" smtClean="0"/>
              <a:t>数据部分</a:t>
            </a:r>
            <a:r>
              <a:rPr lang="zh-CN" altLang="en-US" dirty="0" smtClean="0"/>
              <a:t>的</a:t>
            </a:r>
            <a:r>
              <a:rPr lang="zh-CN" altLang="zh-CN" dirty="0" smtClean="0"/>
              <a:t>长度为</a:t>
            </a:r>
            <a:r>
              <a:rPr lang="en-US" altLang="zh-CN" dirty="0" smtClean="0"/>
              <a:t> 3800 </a:t>
            </a:r>
            <a:r>
              <a:rPr lang="zh-CN" altLang="zh-CN" dirty="0" smtClean="0"/>
              <a:t>字节（</a:t>
            </a:r>
            <a:r>
              <a:rPr lang="zh-CN" altLang="zh-CN" dirty="0"/>
              <a:t>使用固定首部），需要分片为长度不</a:t>
            </a:r>
            <a:r>
              <a:rPr lang="zh-CN" altLang="zh-CN" dirty="0" smtClean="0"/>
              <a:t>超过</a:t>
            </a:r>
            <a:r>
              <a:rPr lang="en-US" altLang="zh-CN" dirty="0" smtClean="0"/>
              <a:t> 1420 </a:t>
            </a:r>
            <a:r>
              <a:rPr lang="zh-CN" altLang="zh-CN" dirty="0" smtClean="0"/>
              <a:t>字节</a:t>
            </a:r>
            <a:r>
              <a:rPr lang="zh-CN" altLang="zh-CN" dirty="0"/>
              <a:t>的数据报片</a:t>
            </a:r>
            <a:r>
              <a:rPr lang="zh-CN" altLang="zh-CN" dirty="0" smtClean="0"/>
              <a:t>。</a:t>
            </a:r>
            <a:endParaRPr lang="en-US" altLang="zh-CN" dirty="0" smtClean="0"/>
          </a:p>
          <a:p>
            <a:pPr>
              <a:lnSpc>
                <a:spcPct val="100000"/>
              </a:lnSpc>
            </a:pPr>
            <a:r>
              <a:rPr lang="zh-CN" altLang="zh-CN" dirty="0" smtClean="0"/>
              <a:t>因</a:t>
            </a:r>
            <a:r>
              <a:rPr lang="zh-CN" altLang="zh-CN" dirty="0"/>
              <a:t>固定首部长度</a:t>
            </a:r>
            <a:r>
              <a:rPr lang="zh-CN" altLang="zh-CN" dirty="0" smtClean="0"/>
              <a:t>为</a:t>
            </a:r>
            <a:r>
              <a:rPr lang="en-US" altLang="zh-CN" dirty="0" smtClean="0"/>
              <a:t> 20 </a:t>
            </a:r>
            <a:r>
              <a:rPr lang="zh-CN" altLang="zh-CN" dirty="0" smtClean="0"/>
              <a:t>字节</a:t>
            </a:r>
            <a:r>
              <a:rPr lang="zh-CN" altLang="zh-CN" dirty="0"/>
              <a:t>，因此每个数据报片的数据部分长度不能</a:t>
            </a:r>
            <a:r>
              <a:rPr lang="zh-CN" altLang="zh-CN" dirty="0" smtClean="0"/>
              <a:t>超过</a:t>
            </a:r>
            <a:r>
              <a:rPr lang="en-US" altLang="zh-CN" dirty="0" smtClean="0"/>
              <a:t> 1400 </a:t>
            </a:r>
            <a:r>
              <a:rPr lang="zh-CN" altLang="zh-CN" dirty="0" smtClean="0"/>
              <a:t>字节。</a:t>
            </a:r>
            <a:endParaRPr lang="en-US" altLang="zh-CN" dirty="0" smtClean="0"/>
          </a:p>
          <a:p>
            <a:pPr>
              <a:lnSpc>
                <a:spcPct val="100000"/>
              </a:lnSpc>
            </a:pPr>
            <a:r>
              <a:rPr lang="zh-CN" altLang="zh-CN" dirty="0" smtClean="0"/>
              <a:t>于是分为</a:t>
            </a:r>
            <a:r>
              <a:rPr lang="en-US" altLang="zh-CN" dirty="0" smtClean="0"/>
              <a:t> 3 </a:t>
            </a:r>
            <a:r>
              <a:rPr lang="zh-CN" altLang="zh-CN" dirty="0" smtClean="0"/>
              <a:t>个</a:t>
            </a:r>
            <a:r>
              <a:rPr lang="zh-CN" altLang="zh-CN" dirty="0"/>
              <a:t>数据报片，其数据部分的长度分别</a:t>
            </a:r>
            <a:r>
              <a:rPr lang="zh-CN" altLang="zh-CN" dirty="0" smtClean="0"/>
              <a:t>为</a:t>
            </a:r>
            <a:r>
              <a:rPr lang="en-US" altLang="zh-CN" dirty="0" smtClean="0"/>
              <a:t> 1400</a:t>
            </a:r>
            <a:r>
              <a:rPr lang="zh-CN" altLang="en-US" dirty="0" smtClean="0"/>
              <a:t>、</a:t>
            </a:r>
            <a:r>
              <a:rPr lang="en-US" altLang="zh-CN" dirty="0" smtClean="0"/>
              <a:t>1400 </a:t>
            </a:r>
            <a:r>
              <a:rPr lang="zh-CN" altLang="zh-CN" dirty="0" smtClean="0"/>
              <a:t>和</a:t>
            </a:r>
            <a:r>
              <a:rPr lang="en-US" altLang="zh-CN" dirty="0" smtClean="0"/>
              <a:t> 1000 </a:t>
            </a:r>
            <a:r>
              <a:rPr lang="zh-CN" altLang="zh-CN" dirty="0" smtClean="0"/>
              <a:t>字节。</a:t>
            </a:r>
            <a:endParaRPr lang="en-US" altLang="zh-CN" dirty="0" smtClean="0"/>
          </a:p>
          <a:p>
            <a:pPr>
              <a:lnSpc>
                <a:spcPct val="100000"/>
              </a:lnSpc>
            </a:pPr>
            <a:r>
              <a:rPr lang="zh-CN" altLang="zh-CN" dirty="0" smtClean="0">
                <a:solidFill>
                  <a:srgbClr val="0000FF"/>
                </a:solidFill>
              </a:rPr>
              <a:t>原始数据</a:t>
            </a:r>
            <a:r>
              <a:rPr lang="zh-CN" altLang="zh-CN" dirty="0">
                <a:solidFill>
                  <a:srgbClr val="0000FF"/>
                </a:solidFill>
              </a:rPr>
              <a:t>报首部被复制为各数据报片的首部，但</a:t>
            </a:r>
            <a:r>
              <a:rPr lang="zh-CN" altLang="zh-CN" dirty="0">
                <a:solidFill>
                  <a:srgbClr val="FF0000"/>
                </a:solidFill>
              </a:rPr>
              <a:t>必须修改有关字段的值。</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44488" y="2380134"/>
            <a:ext cx="4755225" cy="3526755"/>
            <a:chOff x="344488" y="2380134"/>
            <a:chExt cx="4755225" cy="3526755"/>
          </a:xfrm>
        </p:grpSpPr>
        <p:sp>
          <p:nvSpPr>
            <p:cNvPr id="474117" name="Text Box 5"/>
            <p:cNvSpPr txBox="1">
              <a:spLocks noChangeArrowheads="1"/>
            </p:cNvSpPr>
            <p:nvPr/>
          </p:nvSpPr>
          <p:spPr bwMode="auto">
            <a:xfrm>
              <a:off x="704528" y="5445224"/>
              <a:ext cx="21018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偏移 </a:t>
              </a:r>
              <a:r>
                <a:rPr kumimoji="1" lang="en-US" altLang="zh-CN" sz="2400" b="1" dirty="0">
                  <a:solidFill>
                    <a:srgbClr val="0000CC"/>
                  </a:solidFill>
                  <a:latin typeface="+mn-lt"/>
                  <a:ea typeface="黑体" panose="02010609060101010101" pitchFamily="2" charset="-122"/>
                </a:rPr>
                <a:t>= 0/8 = 0</a:t>
              </a:r>
              <a:endParaRPr kumimoji="1" lang="en-US" altLang="zh-CN" sz="2400" b="1" dirty="0">
                <a:solidFill>
                  <a:srgbClr val="0000CC"/>
                </a:solidFill>
                <a:latin typeface="+mn-lt"/>
                <a:ea typeface="黑体" panose="02010609060101010101" pitchFamily="2" charset="-122"/>
              </a:endParaRPr>
            </a:p>
          </p:txBody>
        </p:sp>
        <p:sp>
          <p:nvSpPr>
            <p:cNvPr id="474123" name="Rectangle 11"/>
            <p:cNvSpPr>
              <a:spLocks noChangeArrowheads="1"/>
            </p:cNvSpPr>
            <p:nvPr/>
          </p:nvSpPr>
          <p:spPr bwMode="auto">
            <a:xfrm>
              <a:off x="1295534" y="3869208"/>
              <a:ext cx="1900369" cy="46355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24" name="Line 12"/>
            <p:cNvSpPr>
              <a:spLocks noChangeShapeType="1"/>
            </p:cNvSpPr>
            <p:nvPr/>
          </p:nvSpPr>
          <p:spPr bwMode="auto">
            <a:xfrm>
              <a:off x="1484710"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25" name="Line 13"/>
            <p:cNvSpPr>
              <a:spLocks noChangeShapeType="1"/>
            </p:cNvSpPr>
            <p:nvPr/>
          </p:nvSpPr>
          <p:spPr bwMode="auto">
            <a:xfrm>
              <a:off x="1675606"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26" name="Line 14"/>
            <p:cNvSpPr>
              <a:spLocks noChangeShapeType="1"/>
            </p:cNvSpPr>
            <p:nvPr/>
          </p:nvSpPr>
          <p:spPr bwMode="auto">
            <a:xfrm>
              <a:off x="1866504"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27" name="Line 15"/>
            <p:cNvSpPr>
              <a:spLocks noChangeShapeType="1"/>
            </p:cNvSpPr>
            <p:nvPr/>
          </p:nvSpPr>
          <p:spPr bwMode="auto">
            <a:xfrm>
              <a:off x="3005006"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33" name="Line 21"/>
            <p:cNvSpPr>
              <a:spLocks noChangeShapeType="1"/>
            </p:cNvSpPr>
            <p:nvPr/>
          </p:nvSpPr>
          <p:spPr bwMode="auto">
            <a:xfrm flipV="1">
              <a:off x="3101314" y="4332759"/>
              <a:ext cx="0" cy="369887"/>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42" name="Text Box 30"/>
            <p:cNvSpPr txBox="1">
              <a:spLocks noChangeArrowheads="1"/>
            </p:cNvSpPr>
            <p:nvPr/>
          </p:nvSpPr>
          <p:spPr bwMode="auto">
            <a:xfrm>
              <a:off x="2681685" y="4586759"/>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1399</a:t>
              </a:r>
              <a:endParaRPr kumimoji="1" lang="en-US" altLang="zh-CN" sz="2000" b="1">
                <a:solidFill>
                  <a:srgbClr val="0000CC"/>
                </a:solidFill>
                <a:latin typeface="+mn-lt"/>
                <a:ea typeface="黑体" panose="02010609060101010101" pitchFamily="2" charset="-122"/>
              </a:endParaRPr>
            </a:p>
          </p:txBody>
        </p:sp>
        <p:sp>
          <p:nvSpPr>
            <p:cNvPr id="474145" name="Text Box 33"/>
            <p:cNvSpPr txBox="1">
              <a:spLocks noChangeArrowheads="1"/>
            </p:cNvSpPr>
            <p:nvPr/>
          </p:nvSpPr>
          <p:spPr bwMode="auto">
            <a:xfrm>
              <a:off x="990013" y="5072534"/>
              <a:ext cx="16786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数据报片 </a:t>
              </a:r>
              <a:r>
                <a:rPr kumimoji="1" lang="en-US" altLang="zh-CN" sz="2400" b="1" dirty="0">
                  <a:solidFill>
                    <a:srgbClr val="C00000"/>
                  </a:solidFill>
                  <a:latin typeface="+mn-lt"/>
                  <a:ea typeface="黑体" panose="02010609060101010101" pitchFamily="2" charset="-122"/>
                </a:rPr>
                <a:t>1</a:t>
              </a:r>
              <a:endParaRPr kumimoji="1" lang="en-US" altLang="zh-CN" sz="2400" b="1" dirty="0">
                <a:solidFill>
                  <a:srgbClr val="C00000"/>
                </a:solidFill>
                <a:latin typeface="+mn-lt"/>
                <a:ea typeface="黑体" panose="02010609060101010101" pitchFamily="2" charset="-122"/>
              </a:endParaRPr>
            </a:p>
          </p:txBody>
        </p:sp>
        <p:sp>
          <p:nvSpPr>
            <p:cNvPr id="474148" name="Rectangle 36"/>
            <p:cNvSpPr>
              <a:spLocks noChangeArrowheads="1"/>
            </p:cNvSpPr>
            <p:nvPr/>
          </p:nvSpPr>
          <p:spPr bwMode="auto">
            <a:xfrm>
              <a:off x="344488" y="3869208"/>
              <a:ext cx="951045" cy="46355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51" name="Line 39"/>
            <p:cNvSpPr>
              <a:spLocks noChangeShapeType="1"/>
            </p:cNvSpPr>
            <p:nvPr/>
          </p:nvSpPr>
          <p:spPr bwMode="auto">
            <a:xfrm flipV="1">
              <a:off x="1295534" y="2380134"/>
              <a:ext cx="1900369" cy="1489075"/>
            </a:xfrm>
            <a:prstGeom prst="line">
              <a:avLst/>
            </a:prstGeom>
            <a:noFill/>
            <a:ln w="19050">
              <a:solidFill>
                <a:srgbClr val="0000CC"/>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52" name="Line 40"/>
            <p:cNvSpPr>
              <a:spLocks noChangeShapeType="1"/>
            </p:cNvSpPr>
            <p:nvPr/>
          </p:nvSpPr>
          <p:spPr bwMode="auto">
            <a:xfrm flipV="1">
              <a:off x="3195903" y="2380134"/>
              <a:ext cx="1903810" cy="1489075"/>
            </a:xfrm>
            <a:prstGeom prst="line">
              <a:avLst/>
            </a:prstGeom>
            <a:noFill/>
            <a:ln w="19050">
              <a:solidFill>
                <a:srgbClr val="0000CC"/>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71" name="Text Box 59"/>
            <p:cNvSpPr txBox="1">
              <a:spLocks noChangeArrowheads="1"/>
            </p:cNvSpPr>
            <p:nvPr/>
          </p:nvSpPr>
          <p:spPr bwMode="auto">
            <a:xfrm>
              <a:off x="344488" y="3869209"/>
              <a:ext cx="9140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首部 </a:t>
              </a:r>
              <a:r>
                <a:rPr kumimoji="1" lang="en-US" altLang="zh-CN" sz="2000" b="1">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474174" name="Line 62"/>
            <p:cNvSpPr>
              <a:spLocks noChangeShapeType="1"/>
            </p:cNvSpPr>
            <p:nvPr/>
          </p:nvSpPr>
          <p:spPr bwMode="auto">
            <a:xfrm flipV="1">
              <a:off x="1384962" y="4332759"/>
              <a:ext cx="0" cy="369887"/>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75" name="Text Box 63"/>
            <p:cNvSpPr txBox="1">
              <a:spLocks noChangeArrowheads="1"/>
            </p:cNvSpPr>
            <p:nvPr/>
          </p:nvSpPr>
          <p:spPr bwMode="auto">
            <a:xfrm>
              <a:off x="564621" y="4626446"/>
              <a:ext cx="9140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字节 </a:t>
              </a:r>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grpSp>
      <p:grpSp>
        <p:nvGrpSpPr>
          <p:cNvPr id="5" name="组合 4"/>
          <p:cNvGrpSpPr/>
          <p:nvPr/>
        </p:nvGrpSpPr>
        <p:grpSpPr>
          <a:xfrm>
            <a:off x="3641329" y="2380134"/>
            <a:ext cx="3360473" cy="3526755"/>
            <a:chOff x="3641329" y="2380134"/>
            <a:chExt cx="3360473" cy="3526755"/>
          </a:xfrm>
        </p:grpSpPr>
        <p:sp>
          <p:nvSpPr>
            <p:cNvPr id="474129" name="Text Box 17"/>
            <p:cNvSpPr txBox="1">
              <a:spLocks noChangeArrowheads="1"/>
            </p:cNvSpPr>
            <p:nvPr/>
          </p:nvSpPr>
          <p:spPr bwMode="auto">
            <a:xfrm>
              <a:off x="3653972" y="5445224"/>
              <a:ext cx="29594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CC"/>
                  </a:solidFill>
                  <a:latin typeface="+mn-lt"/>
                  <a:ea typeface="黑体" panose="02010609060101010101" pitchFamily="2" charset="-122"/>
                </a:rPr>
                <a:t>偏移 </a:t>
              </a:r>
              <a:r>
                <a:rPr kumimoji="1" lang="en-US" altLang="zh-CN" sz="2400" b="1">
                  <a:solidFill>
                    <a:srgbClr val="0000CC"/>
                  </a:solidFill>
                  <a:latin typeface="+mn-lt"/>
                  <a:ea typeface="黑体" panose="02010609060101010101" pitchFamily="2" charset="-122"/>
                </a:rPr>
                <a:t>= 1400/8 = 175</a:t>
              </a:r>
              <a:endParaRPr kumimoji="1" lang="en-US" altLang="zh-CN" sz="2400" b="1">
                <a:solidFill>
                  <a:srgbClr val="0000CC"/>
                </a:solidFill>
                <a:latin typeface="+mn-lt"/>
                <a:ea typeface="黑体" panose="02010609060101010101" pitchFamily="2" charset="-122"/>
              </a:endParaRPr>
            </a:p>
          </p:txBody>
        </p:sp>
        <p:sp>
          <p:nvSpPr>
            <p:cNvPr id="474134" name="Line 22"/>
            <p:cNvSpPr>
              <a:spLocks noChangeShapeType="1"/>
            </p:cNvSpPr>
            <p:nvPr/>
          </p:nvSpPr>
          <p:spPr bwMode="auto">
            <a:xfrm flipV="1">
              <a:off x="4717918" y="4332759"/>
              <a:ext cx="0" cy="369887"/>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35" name="Line 23"/>
            <p:cNvSpPr>
              <a:spLocks noChangeShapeType="1"/>
            </p:cNvSpPr>
            <p:nvPr/>
          </p:nvSpPr>
          <p:spPr bwMode="auto">
            <a:xfrm flipV="1">
              <a:off x="6430831" y="4332759"/>
              <a:ext cx="0" cy="369887"/>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38" name="Text Box 26"/>
            <p:cNvSpPr txBox="1">
              <a:spLocks noChangeArrowheads="1"/>
            </p:cNvSpPr>
            <p:nvPr/>
          </p:nvSpPr>
          <p:spPr bwMode="auto">
            <a:xfrm>
              <a:off x="4298289" y="4608984"/>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1400</a:t>
              </a:r>
              <a:endParaRPr kumimoji="1" lang="en-US" altLang="zh-CN" sz="2000" b="1">
                <a:solidFill>
                  <a:srgbClr val="0000CC"/>
                </a:solidFill>
                <a:latin typeface="+mn-lt"/>
                <a:ea typeface="黑体" panose="02010609060101010101" pitchFamily="2" charset="-122"/>
              </a:endParaRPr>
            </a:p>
          </p:txBody>
        </p:sp>
        <p:sp>
          <p:nvSpPr>
            <p:cNvPr id="474141" name="Text Box 29"/>
            <p:cNvSpPr txBox="1">
              <a:spLocks noChangeArrowheads="1"/>
            </p:cNvSpPr>
            <p:nvPr/>
          </p:nvSpPr>
          <p:spPr bwMode="auto">
            <a:xfrm>
              <a:off x="6007763" y="4586759"/>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2799</a:t>
              </a:r>
              <a:endParaRPr kumimoji="1" lang="en-US" altLang="zh-CN" sz="2000" b="1">
                <a:solidFill>
                  <a:srgbClr val="0000CC"/>
                </a:solidFill>
                <a:latin typeface="+mn-lt"/>
                <a:ea typeface="黑体" panose="02010609060101010101" pitchFamily="2" charset="-122"/>
              </a:endParaRPr>
            </a:p>
          </p:txBody>
        </p:sp>
        <p:sp>
          <p:nvSpPr>
            <p:cNvPr id="474153" name="Rectangle 41"/>
            <p:cNvSpPr>
              <a:spLocks noChangeArrowheads="1"/>
            </p:cNvSpPr>
            <p:nvPr/>
          </p:nvSpPr>
          <p:spPr bwMode="auto">
            <a:xfrm>
              <a:off x="4625050" y="3869208"/>
              <a:ext cx="1900369" cy="46355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54" name="Line 42"/>
            <p:cNvSpPr>
              <a:spLocks noChangeShapeType="1"/>
            </p:cNvSpPr>
            <p:nvPr/>
          </p:nvSpPr>
          <p:spPr bwMode="auto">
            <a:xfrm>
              <a:off x="4814227"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55" name="Line 43"/>
            <p:cNvSpPr>
              <a:spLocks noChangeShapeType="1"/>
            </p:cNvSpPr>
            <p:nvPr/>
          </p:nvSpPr>
          <p:spPr bwMode="auto">
            <a:xfrm>
              <a:off x="5003404"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56" name="Line 44"/>
            <p:cNvSpPr>
              <a:spLocks noChangeShapeType="1"/>
            </p:cNvSpPr>
            <p:nvPr/>
          </p:nvSpPr>
          <p:spPr bwMode="auto">
            <a:xfrm>
              <a:off x="5194300"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57" name="Line 45"/>
            <p:cNvSpPr>
              <a:spLocks noChangeShapeType="1"/>
            </p:cNvSpPr>
            <p:nvPr/>
          </p:nvSpPr>
          <p:spPr bwMode="auto">
            <a:xfrm>
              <a:off x="6334522"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58" name="Rectangle 46"/>
            <p:cNvSpPr>
              <a:spLocks noChangeArrowheads="1"/>
            </p:cNvSpPr>
            <p:nvPr/>
          </p:nvSpPr>
          <p:spPr bwMode="auto">
            <a:xfrm>
              <a:off x="3674004" y="3869208"/>
              <a:ext cx="951045" cy="46355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59" name="Line 47"/>
            <p:cNvSpPr>
              <a:spLocks noChangeShapeType="1"/>
            </p:cNvSpPr>
            <p:nvPr/>
          </p:nvSpPr>
          <p:spPr bwMode="auto">
            <a:xfrm flipV="1">
              <a:off x="4625049" y="2380134"/>
              <a:ext cx="474663" cy="1489075"/>
            </a:xfrm>
            <a:prstGeom prst="line">
              <a:avLst/>
            </a:prstGeom>
            <a:noFill/>
            <a:ln w="19050">
              <a:solidFill>
                <a:srgbClr val="0000CC"/>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60" name="Line 48"/>
            <p:cNvSpPr>
              <a:spLocks noChangeShapeType="1"/>
            </p:cNvSpPr>
            <p:nvPr/>
          </p:nvSpPr>
          <p:spPr bwMode="auto">
            <a:xfrm flipV="1">
              <a:off x="6525419" y="2380134"/>
              <a:ext cx="476383" cy="1489075"/>
            </a:xfrm>
            <a:prstGeom prst="line">
              <a:avLst/>
            </a:prstGeom>
            <a:noFill/>
            <a:ln w="19050">
              <a:solidFill>
                <a:srgbClr val="0000CC"/>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72" name="Text Box 60"/>
            <p:cNvSpPr txBox="1">
              <a:spLocks noChangeArrowheads="1"/>
            </p:cNvSpPr>
            <p:nvPr/>
          </p:nvSpPr>
          <p:spPr bwMode="auto">
            <a:xfrm>
              <a:off x="3641329" y="3869209"/>
              <a:ext cx="9140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首部 </a:t>
              </a:r>
              <a:r>
                <a:rPr kumimoji="1" lang="en-US" altLang="zh-CN" sz="2000" b="1">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474176" name="Text Box 64"/>
            <p:cNvSpPr txBox="1">
              <a:spLocks noChangeArrowheads="1"/>
            </p:cNvSpPr>
            <p:nvPr/>
          </p:nvSpPr>
          <p:spPr bwMode="auto">
            <a:xfrm>
              <a:off x="4254178" y="5067770"/>
              <a:ext cx="16786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数据报片 </a:t>
              </a:r>
              <a:r>
                <a:rPr kumimoji="1" lang="en-US" altLang="zh-CN" sz="2400" b="1">
                  <a:solidFill>
                    <a:srgbClr val="C00000"/>
                  </a:solidFill>
                  <a:latin typeface="+mn-lt"/>
                  <a:ea typeface="黑体" panose="02010609060101010101" pitchFamily="2" charset="-122"/>
                </a:rPr>
                <a:t>2</a:t>
              </a:r>
              <a:endParaRPr kumimoji="1" lang="en-US" altLang="zh-CN" sz="2400" b="1">
                <a:solidFill>
                  <a:srgbClr val="C00000"/>
                </a:solidFill>
                <a:latin typeface="+mn-lt"/>
                <a:ea typeface="黑体" panose="02010609060101010101" pitchFamily="2" charset="-122"/>
              </a:endParaRPr>
            </a:p>
          </p:txBody>
        </p:sp>
      </p:grpSp>
      <p:grpSp>
        <p:nvGrpSpPr>
          <p:cNvPr id="6" name="组合 5"/>
          <p:cNvGrpSpPr/>
          <p:nvPr/>
        </p:nvGrpSpPr>
        <p:grpSpPr>
          <a:xfrm>
            <a:off x="6897216" y="2380134"/>
            <a:ext cx="2959465" cy="3526755"/>
            <a:chOff x="6897216" y="2380134"/>
            <a:chExt cx="2959465" cy="3526755"/>
          </a:xfrm>
        </p:grpSpPr>
        <p:sp>
          <p:nvSpPr>
            <p:cNvPr id="474130" name="Text Box 18"/>
            <p:cNvSpPr txBox="1">
              <a:spLocks noChangeArrowheads="1"/>
            </p:cNvSpPr>
            <p:nvPr/>
          </p:nvSpPr>
          <p:spPr bwMode="auto">
            <a:xfrm>
              <a:off x="6897216" y="5445224"/>
              <a:ext cx="29594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偏移 </a:t>
              </a:r>
              <a:r>
                <a:rPr kumimoji="1" lang="en-US" altLang="zh-CN" sz="2400" b="1" dirty="0">
                  <a:solidFill>
                    <a:srgbClr val="0000CC"/>
                  </a:solidFill>
                  <a:latin typeface="+mn-lt"/>
                  <a:ea typeface="黑体" panose="02010609060101010101" pitchFamily="2" charset="-122"/>
                </a:rPr>
                <a:t>= 2800/8 = 350</a:t>
              </a:r>
              <a:endParaRPr kumimoji="1" lang="en-US" altLang="zh-CN" sz="2400" b="1" dirty="0">
                <a:solidFill>
                  <a:srgbClr val="0000CC"/>
                </a:solidFill>
                <a:latin typeface="+mn-lt"/>
                <a:ea typeface="黑体" panose="02010609060101010101" pitchFamily="2" charset="-122"/>
              </a:endParaRPr>
            </a:p>
          </p:txBody>
        </p:sp>
        <p:sp>
          <p:nvSpPr>
            <p:cNvPr id="474136" name="Line 24"/>
            <p:cNvSpPr>
              <a:spLocks noChangeShapeType="1"/>
            </p:cNvSpPr>
            <p:nvPr/>
          </p:nvSpPr>
          <p:spPr bwMode="auto">
            <a:xfrm flipV="1">
              <a:off x="8126545" y="4332759"/>
              <a:ext cx="0" cy="369887"/>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37" name="Line 25"/>
            <p:cNvSpPr>
              <a:spLocks noChangeShapeType="1"/>
            </p:cNvSpPr>
            <p:nvPr/>
          </p:nvSpPr>
          <p:spPr bwMode="auto">
            <a:xfrm flipV="1">
              <a:off x="9380273" y="4332759"/>
              <a:ext cx="0" cy="369887"/>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39" name="Text Box 27"/>
            <p:cNvSpPr txBox="1">
              <a:spLocks noChangeArrowheads="1"/>
            </p:cNvSpPr>
            <p:nvPr/>
          </p:nvSpPr>
          <p:spPr bwMode="auto">
            <a:xfrm>
              <a:off x="7722394" y="4608984"/>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2800</a:t>
              </a:r>
              <a:endParaRPr kumimoji="1" lang="en-US" altLang="zh-CN" sz="2000" b="1">
                <a:solidFill>
                  <a:srgbClr val="0000CC"/>
                </a:solidFill>
                <a:latin typeface="+mn-lt"/>
                <a:ea typeface="黑体" panose="02010609060101010101" pitchFamily="2" charset="-122"/>
              </a:endParaRPr>
            </a:p>
          </p:txBody>
        </p:sp>
        <p:sp>
          <p:nvSpPr>
            <p:cNvPr id="474140" name="Text Box 28"/>
            <p:cNvSpPr txBox="1">
              <a:spLocks noChangeArrowheads="1"/>
            </p:cNvSpPr>
            <p:nvPr/>
          </p:nvSpPr>
          <p:spPr bwMode="auto">
            <a:xfrm>
              <a:off x="8960644" y="4586759"/>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3799</a:t>
              </a:r>
              <a:endParaRPr kumimoji="1" lang="en-US" altLang="zh-CN" sz="2000" b="1">
                <a:solidFill>
                  <a:srgbClr val="0000CC"/>
                </a:solidFill>
                <a:latin typeface="+mn-lt"/>
                <a:ea typeface="黑体" panose="02010609060101010101" pitchFamily="2" charset="-122"/>
              </a:endParaRPr>
            </a:p>
          </p:txBody>
        </p:sp>
        <p:sp>
          <p:nvSpPr>
            <p:cNvPr id="474161" name="Rectangle 49"/>
            <p:cNvSpPr>
              <a:spLocks noChangeArrowheads="1"/>
            </p:cNvSpPr>
            <p:nvPr/>
          </p:nvSpPr>
          <p:spPr bwMode="auto">
            <a:xfrm>
              <a:off x="8047436" y="3869208"/>
              <a:ext cx="1427427" cy="46355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62" name="Line 50"/>
            <p:cNvSpPr>
              <a:spLocks noChangeShapeType="1"/>
            </p:cNvSpPr>
            <p:nvPr/>
          </p:nvSpPr>
          <p:spPr bwMode="auto">
            <a:xfrm>
              <a:off x="8238331"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63" name="Line 51"/>
            <p:cNvSpPr>
              <a:spLocks noChangeShapeType="1"/>
            </p:cNvSpPr>
            <p:nvPr/>
          </p:nvSpPr>
          <p:spPr bwMode="auto">
            <a:xfrm>
              <a:off x="8429229"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64" name="Line 52"/>
            <p:cNvSpPr>
              <a:spLocks noChangeShapeType="1"/>
            </p:cNvSpPr>
            <p:nvPr/>
          </p:nvSpPr>
          <p:spPr bwMode="auto">
            <a:xfrm>
              <a:off x="8620125"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65" name="Line 53"/>
            <p:cNvSpPr>
              <a:spLocks noChangeShapeType="1"/>
            </p:cNvSpPr>
            <p:nvPr/>
          </p:nvSpPr>
          <p:spPr bwMode="auto">
            <a:xfrm>
              <a:off x="9285685"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66" name="Rectangle 54"/>
            <p:cNvSpPr>
              <a:spLocks noChangeArrowheads="1"/>
            </p:cNvSpPr>
            <p:nvPr/>
          </p:nvSpPr>
          <p:spPr bwMode="auto">
            <a:xfrm>
              <a:off x="7098110" y="3869208"/>
              <a:ext cx="949325" cy="46355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67" name="Line 55"/>
            <p:cNvSpPr>
              <a:spLocks noChangeShapeType="1"/>
            </p:cNvSpPr>
            <p:nvPr/>
          </p:nvSpPr>
          <p:spPr bwMode="auto">
            <a:xfrm flipH="1" flipV="1">
              <a:off x="8429229" y="2380134"/>
              <a:ext cx="1045633" cy="1489075"/>
            </a:xfrm>
            <a:prstGeom prst="line">
              <a:avLst/>
            </a:prstGeom>
            <a:noFill/>
            <a:ln w="19050">
              <a:solidFill>
                <a:srgbClr val="0000CC"/>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68" name="Line 56"/>
            <p:cNvSpPr>
              <a:spLocks noChangeShapeType="1"/>
            </p:cNvSpPr>
            <p:nvPr/>
          </p:nvSpPr>
          <p:spPr bwMode="auto">
            <a:xfrm flipH="1" flipV="1">
              <a:off x="7001802" y="2380134"/>
              <a:ext cx="1045633" cy="1489075"/>
            </a:xfrm>
            <a:prstGeom prst="line">
              <a:avLst/>
            </a:prstGeom>
            <a:noFill/>
            <a:ln w="19050">
              <a:solidFill>
                <a:srgbClr val="0000CC"/>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73" name="Text Box 61"/>
            <p:cNvSpPr txBox="1">
              <a:spLocks noChangeArrowheads="1"/>
            </p:cNvSpPr>
            <p:nvPr/>
          </p:nvSpPr>
          <p:spPr bwMode="auto">
            <a:xfrm>
              <a:off x="7065433" y="3869209"/>
              <a:ext cx="9140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首部 </a:t>
              </a:r>
              <a:r>
                <a:rPr kumimoji="1" lang="en-US" altLang="zh-CN" sz="2000" b="1">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sp>
          <p:nvSpPr>
            <p:cNvPr id="474177" name="Text Box 65"/>
            <p:cNvSpPr txBox="1">
              <a:spLocks noChangeArrowheads="1"/>
            </p:cNvSpPr>
            <p:nvPr/>
          </p:nvSpPr>
          <p:spPr bwMode="auto">
            <a:xfrm>
              <a:off x="7450799" y="5067770"/>
              <a:ext cx="16786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数据报片 </a:t>
              </a:r>
              <a:r>
                <a:rPr kumimoji="1" lang="en-US" altLang="zh-CN" sz="2400" b="1" dirty="0">
                  <a:solidFill>
                    <a:srgbClr val="C00000"/>
                  </a:solidFill>
                  <a:latin typeface="+mn-lt"/>
                  <a:ea typeface="黑体" panose="02010609060101010101" pitchFamily="2" charset="-122"/>
                </a:rPr>
                <a:t>3</a:t>
              </a:r>
              <a:endParaRPr kumimoji="1" lang="en-US" altLang="zh-CN" sz="2400" b="1" dirty="0">
                <a:solidFill>
                  <a:srgbClr val="C00000"/>
                </a:solidFill>
                <a:latin typeface="+mn-lt"/>
                <a:ea typeface="黑体" panose="02010609060101010101" pitchFamily="2" charset="-122"/>
              </a:endParaRPr>
            </a:p>
          </p:txBody>
        </p:sp>
      </p:grpSp>
      <p:grpSp>
        <p:nvGrpSpPr>
          <p:cNvPr id="3" name="组合 2"/>
          <p:cNvGrpSpPr/>
          <p:nvPr/>
        </p:nvGrpSpPr>
        <p:grpSpPr>
          <a:xfrm>
            <a:off x="855338" y="1484784"/>
            <a:ext cx="8946531" cy="1589147"/>
            <a:chOff x="855338" y="1484784"/>
            <a:chExt cx="8946531" cy="1589147"/>
          </a:xfrm>
        </p:grpSpPr>
        <p:sp>
          <p:nvSpPr>
            <p:cNvPr id="474116" name="Rectangle 4"/>
            <p:cNvSpPr>
              <a:spLocks noChangeArrowheads="1"/>
            </p:cNvSpPr>
            <p:nvPr/>
          </p:nvSpPr>
          <p:spPr bwMode="auto">
            <a:xfrm>
              <a:off x="3195902" y="1916583"/>
              <a:ext cx="5233327" cy="463550"/>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18" name="Rectangle 6"/>
            <p:cNvSpPr>
              <a:spLocks noChangeArrowheads="1"/>
            </p:cNvSpPr>
            <p:nvPr/>
          </p:nvSpPr>
          <p:spPr bwMode="auto">
            <a:xfrm>
              <a:off x="2244858" y="1916583"/>
              <a:ext cx="6184371" cy="463550"/>
            </a:xfrm>
            <a:prstGeom prst="rect">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28398" dir="1593903"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19" name="Line 7"/>
            <p:cNvSpPr>
              <a:spLocks noChangeShapeType="1"/>
            </p:cNvSpPr>
            <p:nvPr/>
          </p:nvSpPr>
          <p:spPr bwMode="auto">
            <a:xfrm>
              <a:off x="3386800" y="191658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20" name="Line 8"/>
            <p:cNvSpPr>
              <a:spLocks noChangeShapeType="1"/>
            </p:cNvSpPr>
            <p:nvPr/>
          </p:nvSpPr>
          <p:spPr bwMode="auto">
            <a:xfrm>
              <a:off x="3577696" y="191658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21" name="Line 9"/>
            <p:cNvSpPr>
              <a:spLocks noChangeShapeType="1"/>
            </p:cNvSpPr>
            <p:nvPr/>
          </p:nvSpPr>
          <p:spPr bwMode="auto">
            <a:xfrm>
              <a:off x="3768593" y="191658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22" name="Line 10"/>
            <p:cNvSpPr>
              <a:spLocks noChangeShapeType="1"/>
            </p:cNvSpPr>
            <p:nvPr/>
          </p:nvSpPr>
          <p:spPr bwMode="auto">
            <a:xfrm>
              <a:off x="8238331" y="191658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28" name="Text Box 16"/>
            <p:cNvSpPr txBox="1">
              <a:spLocks noChangeArrowheads="1"/>
            </p:cNvSpPr>
            <p:nvPr/>
          </p:nvSpPr>
          <p:spPr bwMode="auto">
            <a:xfrm>
              <a:off x="8455025" y="1810221"/>
              <a:ext cx="134684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偏移 </a:t>
              </a:r>
              <a:r>
                <a:rPr kumimoji="1" lang="en-US" altLang="zh-CN" sz="2000" b="1">
                  <a:solidFill>
                    <a:srgbClr val="0000CC"/>
                  </a:solidFill>
                  <a:latin typeface="+mn-lt"/>
                  <a:ea typeface="黑体" panose="02010609060101010101" pitchFamily="2" charset="-122"/>
                </a:rPr>
                <a:t>= 0/8</a:t>
              </a:r>
              <a:endParaRPr kumimoji="1" lang="en-US" altLang="zh-CN" sz="2000" b="1">
                <a:solidFill>
                  <a:srgbClr val="0000CC"/>
                </a:solidFill>
                <a:latin typeface="+mn-lt"/>
                <a:ea typeface="黑体" panose="02010609060101010101" pitchFamily="2" charset="-122"/>
              </a:endParaRPr>
            </a:p>
            <a:p>
              <a:pPr>
                <a:lnSpc>
                  <a:spcPct val="90000"/>
                </a:lnSpc>
              </a:pPr>
              <a:r>
                <a:rPr kumimoji="1" lang="en-US" altLang="zh-CN" sz="2000" b="1">
                  <a:solidFill>
                    <a:srgbClr val="0000CC"/>
                  </a:solidFill>
                  <a:latin typeface="+mn-lt"/>
                  <a:ea typeface="黑体" panose="02010609060101010101" pitchFamily="2" charset="-122"/>
                </a:rPr>
                <a:t>= 0</a:t>
              </a:r>
              <a:endParaRPr kumimoji="1" lang="en-US" altLang="zh-CN" sz="2000" b="1">
                <a:solidFill>
                  <a:srgbClr val="0000CC"/>
                </a:solidFill>
                <a:latin typeface="+mn-lt"/>
                <a:ea typeface="黑体" panose="02010609060101010101" pitchFamily="2" charset="-122"/>
              </a:endParaRPr>
            </a:p>
          </p:txBody>
        </p:sp>
        <p:sp>
          <p:nvSpPr>
            <p:cNvPr id="474131" name="Line 19"/>
            <p:cNvSpPr>
              <a:spLocks noChangeShapeType="1"/>
            </p:cNvSpPr>
            <p:nvPr/>
          </p:nvSpPr>
          <p:spPr bwMode="auto">
            <a:xfrm flipV="1">
              <a:off x="8317442" y="2380134"/>
              <a:ext cx="0" cy="369887"/>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32" name="Line 20"/>
            <p:cNvSpPr>
              <a:spLocks noChangeShapeType="1"/>
            </p:cNvSpPr>
            <p:nvPr/>
          </p:nvSpPr>
          <p:spPr bwMode="auto">
            <a:xfrm flipV="1">
              <a:off x="3287052" y="2380134"/>
              <a:ext cx="0" cy="369887"/>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43" name="Text Box 31"/>
            <p:cNvSpPr txBox="1">
              <a:spLocks noChangeArrowheads="1"/>
            </p:cNvSpPr>
            <p:nvPr/>
          </p:nvSpPr>
          <p:spPr bwMode="auto">
            <a:xfrm>
              <a:off x="7913291" y="2634134"/>
              <a:ext cx="75533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3799</a:t>
              </a:r>
              <a:endParaRPr kumimoji="1" lang="en-US" altLang="zh-CN" sz="2000" b="1">
                <a:solidFill>
                  <a:srgbClr val="0000CC"/>
                </a:solidFill>
                <a:latin typeface="+mn-lt"/>
                <a:ea typeface="黑体" panose="02010609060101010101" pitchFamily="2" charset="-122"/>
              </a:endParaRPr>
            </a:p>
          </p:txBody>
        </p:sp>
        <p:sp>
          <p:nvSpPr>
            <p:cNvPr id="474144" name="Text Box 32"/>
            <p:cNvSpPr txBox="1">
              <a:spLocks noChangeArrowheads="1"/>
            </p:cNvSpPr>
            <p:nvPr/>
          </p:nvSpPr>
          <p:spPr bwMode="auto">
            <a:xfrm>
              <a:off x="855338" y="1737196"/>
              <a:ext cx="12105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C00000"/>
                  </a:solidFill>
                  <a:latin typeface="+mn-lt"/>
                  <a:ea typeface="黑体" panose="02010609060101010101" pitchFamily="2" charset="-122"/>
                </a:rPr>
                <a:t>需分片的</a:t>
              </a:r>
              <a:endParaRPr kumimoji="1" lang="zh-CN" altLang="en-US" sz="2000" b="1" dirty="0">
                <a:solidFill>
                  <a:srgbClr val="C00000"/>
                </a:solidFill>
                <a:latin typeface="+mn-lt"/>
                <a:ea typeface="黑体" panose="02010609060101010101" pitchFamily="2" charset="-122"/>
              </a:endParaRPr>
            </a:p>
            <a:p>
              <a:pPr algn="ctr"/>
              <a:r>
                <a:rPr kumimoji="1" lang="zh-CN" altLang="en-US" sz="2000" b="1" dirty="0">
                  <a:solidFill>
                    <a:srgbClr val="C00000"/>
                  </a:solidFill>
                  <a:latin typeface="+mn-lt"/>
                  <a:ea typeface="黑体" panose="02010609060101010101" pitchFamily="2" charset="-122"/>
                </a:rPr>
                <a:t>数据报</a:t>
              </a:r>
              <a:endParaRPr kumimoji="1" lang="zh-CN" altLang="en-US" sz="2000" b="1" dirty="0">
                <a:solidFill>
                  <a:srgbClr val="C00000"/>
                </a:solidFill>
                <a:latin typeface="+mn-lt"/>
                <a:ea typeface="黑体" panose="02010609060101010101" pitchFamily="2" charset="-122"/>
              </a:endParaRPr>
            </a:p>
          </p:txBody>
        </p:sp>
        <p:sp>
          <p:nvSpPr>
            <p:cNvPr id="474188" name="Rectangle 76"/>
            <p:cNvSpPr>
              <a:spLocks noChangeArrowheads="1"/>
            </p:cNvSpPr>
            <p:nvPr/>
          </p:nvSpPr>
          <p:spPr bwMode="auto">
            <a:xfrm>
              <a:off x="2267215" y="1934045"/>
              <a:ext cx="925248" cy="414835"/>
            </a:xfrm>
            <a:prstGeom prst="rect">
              <a:avLst/>
            </a:prstGeom>
            <a:solidFill>
              <a:srgbClr val="FF99FF"/>
            </a:solidFill>
            <a:ln>
              <a:noFill/>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474146" name="Text Box 34"/>
            <p:cNvSpPr txBox="1">
              <a:spLocks noChangeArrowheads="1"/>
            </p:cNvSpPr>
            <p:nvPr/>
          </p:nvSpPr>
          <p:spPr bwMode="auto">
            <a:xfrm>
              <a:off x="2344606" y="1948770"/>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首部</a:t>
              </a:r>
              <a:endParaRPr kumimoji="1" lang="zh-CN" altLang="en-US" sz="2000" b="1" dirty="0">
                <a:solidFill>
                  <a:srgbClr val="0000CC"/>
                </a:solidFill>
                <a:latin typeface="+mn-lt"/>
                <a:ea typeface="黑体" panose="02010609060101010101" pitchFamily="2" charset="-122"/>
              </a:endParaRPr>
            </a:p>
          </p:txBody>
        </p:sp>
        <p:sp>
          <p:nvSpPr>
            <p:cNvPr id="474147" name="Line 35"/>
            <p:cNvSpPr>
              <a:spLocks noChangeShapeType="1"/>
            </p:cNvSpPr>
            <p:nvPr/>
          </p:nvSpPr>
          <p:spPr bwMode="auto">
            <a:xfrm>
              <a:off x="3195902" y="191658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49" name="Line 37"/>
            <p:cNvSpPr>
              <a:spLocks noChangeShapeType="1"/>
            </p:cNvSpPr>
            <p:nvPr/>
          </p:nvSpPr>
          <p:spPr bwMode="auto">
            <a:xfrm>
              <a:off x="5099712" y="191658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50" name="Line 38"/>
            <p:cNvSpPr>
              <a:spLocks noChangeShapeType="1"/>
            </p:cNvSpPr>
            <p:nvPr/>
          </p:nvSpPr>
          <p:spPr bwMode="auto">
            <a:xfrm>
              <a:off x="7001802" y="191658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69" name="Line 57"/>
            <p:cNvSpPr>
              <a:spLocks noChangeShapeType="1"/>
            </p:cNvSpPr>
            <p:nvPr/>
          </p:nvSpPr>
          <p:spPr bwMode="auto">
            <a:xfrm>
              <a:off x="3178705" y="1691158"/>
              <a:ext cx="5231606"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70" name="Text Box 58"/>
            <p:cNvSpPr txBox="1">
              <a:spLocks noChangeArrowheads="1"/>
            </p:cNvSpPr>
            <p:nvPr/>
          </p:nvSpPr>
          <p:spPr bwMode="auto">
            <a:xfrm>
              <a:off x="4150387" y="1484784"/>
              <a:ext cx="2770310"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数据部分共 </a:t>
              </a:r>
              <a:r>
                <a:rPr kumimoji="1" lang="en-US" altLang="zh-CN" sz="2000" b="1">
                  <a:solidFill>
                    <a:srgbClr val="0000CC"/>
                  </a:solidFill>
                  <a:latin typeface="+mn-lt"/>
                  <a:ea typeface="黑体" panose="02010609060101010101" pitchFamily="2" charset="-122"/>
                </a:rPr>
                <a:t>3800 </a:t>
              </a:r>
              <a:r>
                <a:rPr kumimoji="1" lang="zh-CN" altLang="en-US" sz="2000" b="1">
                  <a:solidFill>
                    <a:srgbClr val="0000CC"/>
                  </a:solidFill>
                  <a:latin typeface="+mn-lt"/>
                  <a:ea typeface="黑体" panose="02010609060101010101" pitchFamily="2" charset="-122"/>
                </a:rPr>
                <a:t>字节</a:t>
              </a:r>
              <a:endParaRPr kumimoji="1" lang="zh-CN" altLang="en-US" sz="2000" b="1">
                <a:solidFill>
                  <a:srgbClr val="0000CC"/>
                </a:solidFill>
                <a:latin typeface="+mn-lt"/>
                <a:ea typeface="黑体" panose="02010609060101010101" pitchFamily="2" charset="-122"/>
              </a:endParaRPr>
            </a:p>
          </p:txBody>
        </p:sp>
        <p:sp>
          <p:nvSpPr>
            <p:cNvPr id="474178" name="Line 66"/>
            <p:cNvSpPr>
              <a:spLocks noChangeShapeType="1"/>
            </p:cNvSpPr>
            <p:nvPr/>
          </p:nvSpPr>
          <p:spPr bwMode="auto">
            <a:xfrm flipV="1">
              <a:off x="5177102" y="2380134"/>
              <a:ext cx="0" cy="369887"/>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79" name="Text Box 67"/>
            <p:cNvSpPr txBox="1">
              <a:spLocks noChangeArrowheads="1"/>
            </p:cNvSpPr>
            <p:nvPr/>
          </p:nvSpPr>
          <p:spPr bwMode="auto">
            <a:xfrm>
              <a:off x="4757474" y="2653184"/>
              <a:ext cx="75533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1400</a:t>
              </a:r>
              <a:endParaRPr kumimoji="1" lang="en-US" altLang="zh-CN" sz="2000" b="1">
                <a:solidFill>
                  <a:srgbClr val="0000CC"/>
                </a:solidFill>
                <a:latin typeface="+mn-lt"/>
                <a:ea typeface="黑体" panose="02010609060101010101" pitchFamily="2" charset="-122"/>
              </a:endParaRPr>
            </a:p>
          </p:txBody>
        </p:sp>
        <p:sp>
          <p:nvSpPr>
            <p:cNvPr id="474180" name="Line 68"/>
            <p:cNvSpPr>
              <a:spLocks noChangeShapeType="1"/>
            </p:cNvSpPr>
            <p:nvPr/>
          </p:nvSpPr>
          <p:spPr bwMode="auto">
            <a:xfrm flipV="1">
              <a:off x="7080912" y="2380134"/>
              <a:ext cx="0" cy="369887"/>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81" name="Text Box 69"/>
            <p:cNvSpPr txBox="1">
              <a:spLocks noChangeArrowheads="1"/>
            </p:cNvSpPr>
            <p:nvPr/>
          </p:nvSpPr>
          <p:spPr bwMode="auto">
            <a:xfrm>
              <a:off x="6676761" y="2653184"/>
              <a:ext cx="75533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2800</a:t>
              </a:r>
              <a:endParaRPr kumimoji="1" lang="en-US" altLang="zh-CN" sz="2000" b="1">
                <a:solidFill>
                  <a:srgbClr val="0000CC"/>
                </a:solidFill>
                <a:latin typeface="+mn-lt"/>
                <a:ea typeface="黑体" panose="02010609060101010101" pitchFamily="2" charset="-122"/>
              </a:endParaRPr>
            </a:p>
          </p:txBody>
        </p:sp>
        <p:sp>
          <p:nvSpPr>
            <p:cNvPr id="474182" name="Line 70"/>
            <p:cNvSpPr>
              <a:spLocks noChangeShapeType="1"/>
            </p:cNvSpPr>
            <p:nvPr/>
          </p:nvSpPr>
          <p:spPr bwMode="auto">
            <a:xfrm>
              <a:off x="7190979" y="191658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83" name="Line 71"/>
            <p:cNvSpPr>
              <a:spLocks noChangeShapeType="1"/>
            </p:cNvSpPr>
            <p:nvPr/>
          </p:nvSpPr>
          <p:spPr bwMode="auto">
            <a:xfrm>
              <a:off x="5290608" y="191658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84" name="Text Box 72"/>
            <p:cNvSpPr txBox="1">
              <a:spLocks noChangeArrowheads="1"/>
            </p:cNvSpPr>
            <p:nvPr/>
          </p:nvSpPr>
          <p:spPr bwMode="auto">
            <a:xfrm>
              <a:off x="2468431" y="2673821"/>
              <a:ext cx="914033"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字节 </a:t>
              </a:r>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grpSp>
      <p:sp>
        <p:nvSpPr>
          <p:cNvPr id="474186" name="Rectangle 74"/>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en-US" altLang="zh-CN" dirty="0"/>
              <a:t>【</a:t>
            </a:r>
            <a:r>
              <a:rPr lang="zh-CN" altLang="en-US" dirty="0"/>
              <a:t>例</a:t>
            </a:r>
            <a:r>
              <a:rPr lang="en-US" altLang="zh-CN" dirty="0"/>
              <a:t>4-1】 IP </a:t>
            </a:r>
            <a:r>
              <a:rPr lang="zh-CN" altLang="en-US" dirty="0"/>
              <a:t>数据报分片</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【例</a:t>
            </a:r>
            <a:r>
              <a:rPr lang="en-US" altLang="zh-CN" dirty="0"/>
              <a:t>4-1</a:t>
            </a:r>
            <a:r>
              <a:rPr lang="zh-CN" altLang="zh-CN" dirty="0"/>
              <a:t>】</a:t>
            </a:r>
            <a:r>
              <a:rPr lang="en-US" altLang="zh-CN" dirty="0"/>
              <a:t> IP </a:t>
            </a:r>
            <a:r>
              <a:rPr lang="zh-CN" altLang="en-US" dirty="0"/>
              <a:t>数据报分片</a:t>
            </a:r>
            <a:endParaRPr lang="zh-CN" altLang="en-US" dirty="0"/>
          </a:p>
        </p:txBody>
      </p:sp>
      <p:graphicFrame>
        <p:nvGraphicFramePr>
          <p:cNvPr id="3" name="表格 2"/>
          <p:cNvGraphicFramePr>
            <a:graphicFrameLocks noGrp="1"/>
          </p:cNvGraphicFramePr>
          <p:nvPr/>
        </p:nvGraphicFramePr>
        <p:xfrm>
          <a:off x="488504" y="1988840"/>
          <a:ext cx="9217022" cy="3168350"/>
        </p:xfrm>
        <a:graphic>
          <a:graphicData uri="http://schemas.openxmlformats.org/drawingml/2006/table">
            <a:tbl>
              <a:tblPr>
                <a:tableStyleId>{5C22544A-7EE6-4342-B048-85BDC9FD1C3A}</a:tableStyleId>
              </a:tblPr>
              <a:tblGrid>
                <a:gridCol w="1944072"/>
                <a:gridCol w="1454590"/>
                <a:gridCol w="1454590"/>
                <a:gridCol w="1454590"/>
                <a:gridCol w="1454590"/>
                <a:gridCol w="1454590"/>
              </a:tblGrid>
              <a:tr h="633670">
                <a:tc>
                  <a:txBody>
                    <a:bodyPr/>
                    <a:lstStyle/>
                    <a:p>
                      <a:pPr algn="just">
                        <a:lnSpc>
                          <a:spcPct val="100000"/>
                        </a:lnSpc>
                        <a:spcAft>
                          <a:spcPts val="0"/>
                        </a:spcAft>
                      </a:pPr>
                      <a:r>
                        <a:rPr lang="en-US" sz="2800" b="1" dirty="0">
                          <a:solidFill>
                            <a:schemeClr val="tx1"/>
                          </a:solidFill>
                          <a:effectLst/>
                          <a:latin typeface="+mn-lt"/>
                          <a:ea typeface="黑体" panose="02010609060101010101" pitchFamily="2" charset="-122"/>
                        </a:rPr>
                        <a:t> </a:t>
                      </a:r>
                      <a:endParaRPr lang="zh-CN" sz="28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800" b="1" dirty="0">
                          <a:solidFill>
                            <a:schemeClr val="tx1"/>
                          </a:solidFill>
                          <a:effectLst/>
                          <a:latin typeface="+mn-lt"/>
                          <a:ea typeface="黑体" panose="02010609060101010101" pitchFamily="2" charset="-122"/>
                        </a:rPr>
                        <a:t>总长度</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800" b="1" dirty="0">
                          <a:solidFill>
                            <a:schemeClr val="tx1"/>
                          </a:solidFill>
                          <a:effectLst/>
                          <a:latin typeface="+mn-lt"/>
                          <a:ea typeface="黑体" panose="02010609060101010101" pitchFamily="2" charset="-122"/>
                        </a:rPr>
                        <a:t>标识</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en-US" sz="2800" b="1" dirty="0">
                          <a:solidFill>
                            <a:schemeClr val="tx1"/>
                          </a:solidFill>
                          <a:effectLst/>
                          <a:latin typeface="+mn-lt"/>
                          <a:ea typeface="黑体" panose="02010609060101010101" pitchFamily="2" charset="-122"/>
                        </a:rPr>
                        <a:t>MF</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en-US" sz="2800" b="1" dirty="0">
                          <a:solidFill>
                            <a:schemeClr val="tx1"/>
                          </a:solidFill>
                          <a:effectLst/>
                          <a:latin typeface="+mn-lt"/>
                          <a:ea typeface="黑体" panose="02010609060101010101" pitchFamily="2" charset="-122"/>
                        </a:rPr>
                        <a:t>DF</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800" b="1" dirty="0">
                          <a:solidFill>
                            <a:schemeClr val="tx1"/>
                          </a:solidFill>
                          <a:effectLst/>
                          <a:latin typeface="+mn-lt"/>
                          <a:ea typeface="黑体" panose="02010609060101010101" pitchFamily="2" charset="-122"/>
                        </a:rPr>
                        <a:t>片偏移</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633670">
                <a:tc>
                  <a:txBody>
                    <a:bodyPr/>
                    <a:lstStyle/>
                    <a:p>
                      <a:pPr algn="just">
                        <a:lnSpc>
                          <a:spcPct val="100000"/>
                        </a:lnSpc>
                        <a:spcAft>
                          <a:spcPts val="0"/>
                        </a:spcAft>
                      </a:pPr>
                      <a:r>
                        <a:rPr lang="zh-CN" sz="2800" b="1" dirty="0" smtClean="0">
                          <a:solidFill>
                            <a:srgbClr val="C00000"/>
                          </a:solidFill>
                          <a:effectLst/>
                          <a:latin typeface="+mn-lt"/>
                          <a:ea typeface="黑体" panose="02010609060101010101" pitchFamily="2" charset="-122"/>
                        </a:rPr>
                        <a:t>原始数据报</a:t>
                      </a:r>
                      <a:endParaRPr lang="zh-CN" sz="2800" b="1" dirty="0">
                        <a:solidFill>
                          <a:srgbClr val="C00000"/>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2637155" algn="ctr"/>
                          <a:tab pos="5274310" algn="r"/>
                          <a:tab pos="266700" algn="l"/>
                        </a:tabLst>
                      </a:pPr>
                      <a:r>
                        <a:rPr lang="en-US" sz="2800" b="1">
                          <a:solidFill>
                            <a:schemeClr val="tx1"/>
                          </a:solidFill>
                          <a:effectLst/>
                          <a:latin typeface="+mn-lt"/>
                          <a:ea typeface="黑体" panose="02010609060101010101" pitchFamily="2" charset="-122"/>
                        </a:rPr>
                        <a:t>3820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12345</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33670">
                <a:tc>
                  <a:txBody>
                    <a:bodyPr/>
                    <a:lstStyle/>
                    <a:p>
                      <a:pPr algn="just">
                        <a:lnSpc>
                          <a:spcPct val="100000"/>
                        </a:lnSpc>
                        <a:spcAft>
                          <a:spcPts val="0"/>
                        </a:spcAft>
                      </a:pPr>
                      <a:r>
                        <a:rPr lang="zh-CN" sz="2800" b="1">
                          <a:solidFill>
                            <a:srgbClr val="C00000"/>
                          </a:solidFill>
                          <a:effectLst/>
                          <a:latin typeface="+mn-lt"/>
                          <a:ea typeface="黑体" panose="02010609060101010101" pitchFamily="2" charset="-122"/>
                        </a:rPr>
                        <a:t>数据报片</a:t>
                      </a:r>
                      <a:r>
                        <a:rPr lang="en-US" sz="2800" b="1">
                          <a:solidFill>
                            <a:srgbClr val="C00000"/>
                          </a:solidFill>
                          <a:effectLst/>
                          <a:latin typeface="+mn-lt"/>
                          <a:ea typeface="黑体" panose="02010609060101010101" pitchFamily="2" charset="-122"/>
                        </a:rPr>
                        <a:t>1</a:t>
                      </a:r>
                      <a:endParaRPr lang="zh-CN" sz="2800" b="1">
                        <a:solidFill>
                          <a:srgbClr val="C00000"/>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1420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12345</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chemeClr val="tx1"/>
                          </a:solidFill>
                          <a:effectLst/>
                          <a:latin typeface="+mn-lt"/>
                          <a:ea typeface="黑体" panose="02010609060101010101" pitchFamily="2" charset="-122"/>
                        </a:rPr>
                        <a:t>1</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33670">
                <a:tc>
                  <a:txBody>
                    <a:bodyPr/>
                    <a:lstStyle/>
                    <a:p>
                      <a:pPr algn="just">
                        <a:lnSpc>
                          <a:spcPct val="100000"/>
                        </a:lnSpc>
                        <a:spcAft>
                          <a:spcPts val="0"/>
                        </a:spcAft>
                      </a:pPr>
                      <a:r>
                        <a:rPr lang="zh-CN" sz="2800" b="1" dirty="0">
                          <a:solidFill>
                            <a:srgbClr val="C00000"/>
                          </a:solidFill>
                          <a:effectLst/>
                          <a:latin typeface="+mn-lt"/>
                          <a:ea typeface="黑体" panose="02010609060101010101" pitchFamily="2" charset="-122"/>
                        </a:rPr>
                        <a:t>数据报片</a:t>
                      </a:r>
                      <a:r>
                        <a:rPr lang="en-US" sz="2800" b="1" dirty="0">
                          <a:solidFill>
                            <a:srgbClr val="C00000"/>
                          </a:solidFill>
                          <a:effectLst/>
                          <a:latin typeface="+mn-lt"/>
                          <a:ea typeface="黑体" panose="02010609060101010101" pitchFamily="2" charset="-122"/>
                        </a:rPr>
                        <a:t>2</a:t>
                      </a:r>
                      <a:endParaRPr lang="zh-CN" sz="2800" b="1" dirty="0">
                        <a:solidFill>
                          <a:srgbClr val="C00000"/>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1420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12345</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175</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33670">
                <a:tc>
                  <a:txBody>
                    <a:bodyPr/>
                    <a:lstStyle/>
                    <a:p>
                      <a:pPr algn="just">
                        <a:lnSpc>
                          <a:spcPct val="100000"/>
                        </a:lnSpc>
                        <a:spcAft>
                          <a:spcPts val="0"/>
                        </a:spcAft>
                      </a:pPr>
                      <a:r>
                        <a:rPr lang="zh-CN" sz="2800" b="1" dirty="0" smtClean="0">
                          <a:solidFill>
                            <a:srgbClr val="C00000"/>
                          </a:solidFill>
                          <a:effectLst/>
                          <a:latin typeface="+mn-lt"/>
                          <a:ea typeface="黑体" panose="02010609060101010101" pitchFamily="2" charset="-122"/>
                        </a:rPr>
                        <a:t>数据报片</a:t>
                      </a:r>
                      <a:r>
                        <a:rPr lang="en-US" sz="2800" b="1" dirty="0" smtClean="0">
                          <a:solidFill>
                            <a:srgbClr val="C00000"/>
                          </a:solidFill>
                          <a:effectLst/>
                          <a:latin typeface="+mn-lt"/>
                          <a:ea typeface="黑体" panose="02010609060101010101" pitchFamily="2" charset="-122"/>
                        </a:rPr>
                        <a:t>3</a:t>
                      </a:r>
                      <a:endParaRPr lang="zh-CN" sz="2800" b="1" dirty="0">
                        <a:solidFill>
                          <a:srgbClr val="C00000"/>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kern="1200" dirty="0">
                          <a:solidFill>
                            <a:schemeClr val="tx1"/>
                          </a:solidFill>
                          <a:effectLst/>
                          <a:latin typeface="+mn-lt"/>
                          <a:ea typeface="黑体" panose="02010609060101010101" pitchFamily="2" charset="-122"/>
                          <a:cs typeface="+mn-cs"/>
                        </a:rPr>
                        <a:t>1020</a:t>
                      </a:r>
                      <a:endParaRPr lang="zh-CN" sz="2800" b="1" kern="1200" dirty="0">
                        <a:solidFill>
                          <a:schemeClr val="tx1"/>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chemeClr val="tx1"/>
                          </a:solidFill>
                          <a:effectLst/>
                          <a:latin typeface="+mn-lt"/>
                          <a:ea typeface="黑体" panose="02010609060101010101" pitchFamily="2" charset="-122"/>
                        </a:rPr>
                        <a:t>12345</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chemeClr val="tx1"/>
                          </a:solidFill>
                          <a:effectLst/>
                          <a:latin typeface="+mn-lt"/>
                          <a:ea typeface="黑体" panose="02010609060101010101" pitchFamily="2" charset="-122"/>
                        </a:rPr>
                        <a:t>350</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4" name="Rectangle 1"/>
          <p:cNvSpPr>
            <a:spLocks noChangeArrowheads="1"/>
          </p:cNvSpPr>
          <p:nvPr/>
        </p:nvSpPr>
        <p:spPr bwMode="auto">
          <a:xfrm>
            <a:off x="1354065" y="1455167"/>
            <a:ext cx="7560840" cy="46166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a:r>
              <a:rPr lang="en-US" altLang="zh-CN" sz="2400" b="1" dirty="0" smtClean="0">
                <a:latin typeface="+mn-lt"/>
                <a:ea typeface="黑体" panose="02010609060101010101" pitchFamily="2" charset="-122"/>
              </a:rPr>
              <a:t>IP </a:t>
            </a:r>
            <a:r>
              <a:rPr lang="zh-CN" altLang="en-US" sz="2400" b="1" dirty="0" smtClean="0">
                <a:latin typeface="+mn-lt"/>
                <a:ea typeface="黑体" panose="02010609060101010101" pitchFamily="2" charset="-122"/>
              </a:rPr>
              <a:t>数据报</a:t>
            </a:r>
            <a:r>
              <a:rPr lang="zh-CN" altLang="en-US" sz="2400" b="1" dirty="0">
                <a:latin typeface="+mn-lt"/>
                <a:ea typeface="黑体" panose="02010609060101010101" pitchFamily="2" charset="-122"/>
              </a:rPr>
              <a:t>首部中与分片有关的字段中的数值</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01615"/>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endParaRPr kumimoji="1" lang="zh-CN" altLang="en-US" sz="2000" b="1">
              <a:solidFill>
                <a:srgbClr val="0000CC"/>
              </a:solidFill>
              <a:latin typeface="+mn-lt"/>
              <a:ea typeface="黑体" panose="02010609060101010101" pitchFamily="2" charset="-122"/>
            </a:endParaRPr>
          </a:p>
        </p:txBody>
      </p:sp>
      <p:sp>
        <p:nvSpPr>
          <p:cNvPr id="379958" name="Rectangle 54"/>
          <p:cNvSpPr>
            <a:spLocks noChangeArrowheads="1"/>
          </p:cNvSpPr>
          <p:nvPr/>
        </p:nvSpPr>
        <p:spPr bwMode="auto">
          <a:xfrm>
            <a:off x="507339" y="3657377"/>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部分</a:t>
            </a:r>
            <a:endParaRPr kumimoji="1" lang="zh-CN" altLang="en-US" sz="2000" b="1">
              <a:solidFill>
                <a:srgbClr val="0000CC"/>
              </a:solidFill>
              <a:latin typeface="+mn-lt"/>
              <a:ea typeface="黑体" panose="02010609060101010101" pitchFamily="2" charset="-122"/>
            </a:endParaRPr>
          </a:p>
        </p:txBody>
      </p:sp>
      <p:sp>
        <p:nvSpPr>
          <p:cNvPr id="379912" name="Rectangle 8"/>
          <p:cNvSpPr>
            <a:spLocks noChangeArrowheads="1"/>
          </p:cNvSpPr>
          <p:nvPr/>
        </p:nvSpPr>
        <p:spPr bwMode="auto">
          <a:xfrm>
            <a:off x="3351875" y="1599978"/>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590452"/>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44752"/>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41302"/>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8421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2871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6686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1136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59839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59839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493740"/>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598390"/>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06602"/>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50827"/>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1104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endParaRPr kumimoji="1" lang="en-US" altLang="zh-CN" sz="2000" b="1">
              <a:solidFill>
                <a:srgbClr val="0000CC"/>
              </a:solidFill>
              <a:latin typeface="+mn-lt"/>
              <a:ea typeface="黑体" panose="02010609060101010101" pitchFamily="2" charset="-122"/>
            </a:endParaRPr>
          </a:p>
        </p:txBody>
      </p:sp>
      <p:sp>
        <p:nvSpPr>
          <p:cNvPr id="379928" name="Rectangle 24"/>
          <p:cNvSpPr>
            <a:spLocks noChangeArrowheads="1"/>
          </p:cNvSpPr>
          <p:nvPr/>
        </p:nvSpPr>
        <p:spPr bwMode="auto">
          <a:xfrm>
            <a:off x="2182416" y="121104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
        <p:nvSpPr>
          <p:cNvPr id="379929" name="Rectangle 25"/>
          <p:cNvSpPr>
            <a:spLocks noChangeArrowheads="1"/>
          </p:cNvSpPr>
          <p:nvPr/>
        </p:nvSpPr>
        <p:spPr bwMode="auto">
          <a:xfrm>
            <a:off x="3260726" y="121104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endParaRPr kumimoji="1" lang="en-US" altLang="zh-CN" sz="2000" b="1">
              <a:solidFill>
                <a:srgbClr val="0000CC"/>
              </a:solidFill>
              <a:latin typeface="+mn-lt"/>
              <a:ea typeface="黑体" panose="02010609060101010101" pitchFamily="2" charset="-122"/>
            </a:endParaRPr>
          </a:p>
        </p:txBody>
      </p:sp>
      <p:sp>
        <p:nvSpPr>
          <p:cNvPr id="379930" name="Rectangle 26"/>
          <p:cNvSpPr>
            <a:spLocks noChangeArrowheads="1"/>
          </p:cNvSpPr>
          <p:nvPr/>
        </p:nvSpPr>
        <p:spPr bwMode="auto">
          <a:xfrm>
            <a:off x="5374350" y="121104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endParaRPr kumimoji="1" lang="en-US" altLang="zh-CN" sz="2000" b="1">
              <a:solidFill>
                <a:srgbClr val="0000CC"/>
              </a:solidFill>
              <a:latin typeface="+mn-lt"/>
              <a:ea typeface="黑体" panose="02010609060101010101" pitchFamily="2" charset="-122"/>
            </a:endParaRPr>
          </a:p>
        </p:txBody>
      </p:sp>
      <p:sp>
        <p:nvSpPr>
          <p:cNvPr id="379931" name="Rectangle 27"/>
          <p:cNvSpPr>
            <a:spLocks noChangeArrowheads="1"/>
          </p:cNvSpPr>
          <p:nvPr/>
        </p:nvSpPr>
        <p:spPr bwMode="auto">
          <a:xfrm>
            <a:off x="6237685" y="121104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endParaRPr kumimoji="1" lang="en-US" altLang="zh-CN" sz="2000" b="1">
              <a:solidFill>
                <a:srgbClr val="0000CC"/>
              </a:solidFill>
              <a:latin typeface="+mn-lt"/>
              <a:ea typeface="黑体" panose="02010609060101010101" pitchFamily="2" charset="-122"/>
            </a:endParaRPr>
          </a:p>
        </p:txBody>
      </p:sp>
      <p:sp>
        <p:nvSpPr>
          <p:cNvPr id="379932" name="Rectangle 28"/>
          <p:cNvSpPr>
            <a:spLocks noChangeArrowheads="1"/>
          </p:cNvSpPr>
          <p:nvPr/>
        </p:nvSpPr>
        <p:spPr bwMode="auto">
          <a:xfrm>
            <a:off x="7510331" y="121104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endParaRPr kumimoji="1" lang="en-US" altLang="zh-CN" sz="2000" b="1">
              <a:solidFill>
                <a:srgbClr val="0000CC"/>
              </a:solidFill>
              <a:latin typeface="+mn-lt"/>
              <a:ea typeface="黑体" panose="02010609060101010101" pitchFamily="2" charset="-122"/>
            </a:endParaRPr>
          </a:p>
        </p:txBody>
      </p:sp>
      <p:sp>
        <p:nvSpPr>
          <p:cNvPr id="379933" name="Rectangle 29"/>
          <p:cNvSpPr>
            <a:spLocks noChangeArrowheads="1"/>
          </p:cNvSpPr>
          <p:nvPr/>
        </p:nvSpPr>
        <p:spPr bwMode="auto">
          <a:xfrm>
            <a:off x="9365986" y="121104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endParaRPr kumimoji="1" lang="en-US" altLang="zh-CN" sz="2000" b="1">
              <a:solidFill>
                <a:srgbClr val="0000CC"/>
              </a:solidFill>
              <a:latin typeface="+mn-lt"/>
              <a:ea typeface="黑体" panose="02010609060101010101" pitchFamily="2" charset="-122"/>
            </a:endParaRPr>
          </a:p>
        </p:txBody>
      </p:sp>
      <p:sp>
        <p:nvSpPr>
          <p:cNvPr id="379934" name="Rectangle 30"/>
          <p:cNvSpPr>
            <a:spLocks noChangeArrowheads="1"/>
          </p:cNvSpPr>
          <p:nvPr/>
        </p:nvSpPr>
        <p:spPr bwMode="auto">
          <a:xfrm>
            <a:off x="1331120" y="1625377"/>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endParaRPr kumimoji="1" lang="zh-CN" altLang="en-US" sz="2000" b="1">
              <a:solidFill>
                <a:srgbClr val="0000CC"/>
              </a:solidFill>
              <a:latin typeface="+mn-lt"/>
              <a:ea typeface="黑体" panose="02010609060101010101" pitchFamily="2" charset="-122"/>
            </a:endParaRPr>
          </a:p>
        </p:txBody>
      </p:sp>
      <p:sp>
        <p:nvSpPr>
          <p:cNvPr id="379935" name="Rectangle 31"/>
          <p:cNvSpPr>
            <a:spLocks noChangeArrowheads="1"/>
          </p:cNvSpPr>
          <p:nvPr/>
        </p:nvSpPr>
        <p:spPr bwMode="auto">
          <a:xfrm>
            <a:off x="5542889" y="2101627"/>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endParaRPr kumimoji="1" lang="zh-CN" altLang="en-US" sz="2000" b="1">
              <a:solidFill>
                <a:srgbClr val="0000CC"/>
              </a:solidFill>
              <a:latin typeface="+mn-lt"/>
              <a:ea typeface="黑体" panose="02010609060101010101" pitchFamily="2" charset="-122"/>
            </a:endParaRPr>
          </a:p>
        </p:txBody>
      </p:sp>
      <p:sp>
        <p:nvSpPr>
          <p:cNvPr id="379936" name="Rectangle 32"/>
          <p:cNvSpPr>
            <a:spLocks noChangeArrowheads="1"/>
          </p:cNvSpPr>
          <p:nvPr/>
        </p:nvSpPr>
        <p:spPr bwMode="auto">
          <a:xfrm>
            <a:off x="1544374" y="2506440"/>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endParaRPr kumimoji="1" lang="zh-CN" altLang="en-US" sz="2000" b="1">
              <a:solidFill>
                <a:srgbClr val="0000CC"/>
              </a:solidFill>
              <a:latin typeface="+mn-lt"/>
              <a:ea typeface="黑体" panose="02010609060101010101" pitchFamily="2" charset="-122"/>
            </a:endParaRPr>
          </a:p>
        </p:txBody>
      </p:sp>
      <p:sp>
        <p:nvSpPr>
          <p:cNvPr id="379937" name="Rectangle 33"/>
          <p:cNvSpPr>
            <a:spLocks noChangeArrowheads="1"/>
          </p:cNvSpPr>
          <p:nvPr/>
        </p:nvSpPr>
        <p:spPr bwMode="auto">
          <a:xfrm>
            <a:off x="3852334" y="2506440"/>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endParaRPr kumimoji="1" lang="zh-CN" altLang="en-US" sz="2000" b="1">
              <a:solidFill>
                <a:srgbClr val="0000CC"/>
              </a:solidFill>
              <a:latin typeface="+mn-lt"/>
              <a:ea typeface="黑体" panose="02010609060101010101" pitchFamily="2" charset="-122"/>
            </a:endParaRPr>
          </a:p>
        </p:txBody>
      </p:sp>
      <p:sp>
        <p:nvSpPr>
          <p:cNvPr id="379938" name="Rectangle 34"/>
          <p:cNvSpPr>
            <a:spLocks noChangeArrowheads="1"/>
          </p:cNvSpPr>
          <p:nvPr/>
        </p:nvSpPr>
        <p:spPr bwMode="auto">
          <a:xfrm>
            <a:off x="2784344" y="210162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endParaRPr kumimoji="1" lang="zh-CN" altLang="en-US" sz="2000" b="1">
              <a:solidFill>
                <a:srgbClr val="0000CC"/>
              </a:solidFill>
              <a:latin typeface="+mn-lt"/>
              <a:ea typeface="黑体" panose="02010609060101010101" pitchFamily="2" charset="-122"/>
            </a:endParaRPr>
          </a:p>
        </p:txBody>
      </p:sp>
      <p:sp>
        <p:nvSpPr>
          <p:cNvPr id="379939" name="Rectangle 35"/>
          <p:cNvSpPr>
            <a:spLocks noChangeArrowheads="1"/>
          </p:cNvSpPr>
          <p:nvPr/>
        </p:nvSpPr>
        <p:spPr bwMode="auto">
          <a:xfrm>
            <a:off x="3663157" y="1625377"/>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endParaRPr kumimoji="1" lang="zh-CN" altLang="en-US" sz="2000" b="1">
              <a:solidFill>
                <a:srgbClr val="0000CC"/>
              </a:solidFill>
              <a:latin typeface="+mn-lt"/>
              <a:ea typeface="黑体" panose="02010609060101010101" pitchFamily="2" charset="-122"/>
            </a:endParaRPr>
          </a:p>
        </p:txBody>
      </p:sp>
      <p:sp>
        <p:nvSpPr>
          <p:cNvPr id="379940" name="Rectangle 36"/>
          <p:cNvSpPr>
            <a:spLocks noChangeArrowheads="1"/>
          </p:cNvSpPr>
          <p:nvPr/>
        </p:nvSpPr>
        <p:spPr bwMode="auto">
          <a:xfrm>
            <a:off x="7049427" y="162537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endParaRPr kumimoji="1" lang="zh-CN" altLang="en-US" sz="2000" b="1">
              <a:solidFill>
                <a:srgbClr val="0000CC"/>
              </a:solidFill>
              <a:latin typeface="+mn-lt"/>
              <a:ea typeface="黑体" panose="02010609060101010101" pitchFamily="2" charset="-122"/>
            </a:endParaRPr>
          </a:p>
        </p:txBody>
      </p:sp>
      <p:sp>
        <p:nvSpPr>
          <p:cNvPr id="379941" name="Rectangle 37"/>
          <p:cNvSpPr>
            <a:spLocks noChangeArrowheads="1"/>
          </p:cNvSpPr>
          <p:nvPr/>
        </p:nvSpPr>
        <p:spPr bwMode="auto">
          <a:xfrm>
            <a:off x="7343511" y="210162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endParaRPr kumimoji="1" lang="zh-CN" altLang="en-US" sz="2000" b="1">
              <a:solidFill>
                <a:srgbClr val="0000CC"/>
              </a:solidFill>
              <a:latin typeface="+mn-lt"/>
              <a:ea typeface="黑体" panose="02010609060101010101" pitchFamily="2" charset="-122"/>
            </a:endParaRPr>
          </a:p>
        </p:txBody>
      </p:sp>
      <p:sp>
        <p:nvSpPr>
          <p:cNvPr id="379942" name="Rectangle 38"/>
          <p:cNvSpPr>
            <a:spLocks noChangeArrowheads="1"/>
          </p:cNvSpPr>
          <p:nvPr/>
        </p:nvSpPr>
        <p:spPr bwMode="auto">
          <a:xfrm>
            <a:off x="8127736" y="383517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endParaRPr kumimoji="1" lang="zh-CN" altLang="en-US" sz="2000" b="1" dirty="0">
              <a:solidFill>
                <a:srgbClr val="C00000"/>
              </a:solidFill>
              <a:latin typeface="+mn-lt"/>
              <a:ea typeface="黑体" panose="02010609060101010101" pitchFamily="2" charset="-122"/>
            </a:endParaRPr>
          </a:p>
        </p:txBody>
      </p:sp>
      <p:sp>
        <p:nvSpPr>
          <p:cNvPr id="379943" name="Rectangle 39"/>
          <p:cNvSpPr>
            <a:spLocks noChangeArrowheads="1"/>
          </p:cNvSpPr>
          <p:nvPr/>
        </p:nvSpPr>
        <p:spPr bwMode="auto">
          <a:xfrm>
            <a:off x="6419983" y="2506440"/>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endParaRPr kumimoji="1" lang="zh-CN" altLang="en-US" sz="2000" b="1">
              <a:solidFill>
                <a:srgbClr val="0000CC"/>
              </a:solidFill>
              <a:latin typeface="+mn-lt"/>
              <a:ea typeface="黑体" panose="02010609060101010101" pitchFamily="2" charset="-122"/>
            </a:endParaRPr>
          </a:p>
        </p:txBody>
      </p:sp>
      <p:sp>
        <p:nvSpPr>
          <p:cNvPr id="379944" name="Rectangle 40"/>
          <p:cNvSpPr>
            <a:spLocks noChangeArrowheads="1"/>
          </p:cNvSpPr>
          <p:nvPr/>
        </p:nvSpPr>
        <p:spPr bwMode="auto">
          <a:xfrm>
            <a:off x="4784461" y="296522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endParaRPr kumimoji="1" lang="zh-CN" altLang="en-US" sz="2000" b="1">
              <a:solidFill>
                <a:srgbClr val="0000CC"/>
              </a:solidFill>
              <a:latin typeface="+mn-lt"/>
              <a:ea typeface="黑体" panose="02010609060101010101" pitchFamily="2" charset="-122"/>
            </a:endParaRPr>
          </a:p>
        </p:txBody>
      </p:sp>
      <p:sp>
        <p:nvSpPr>
          <p:cNvPr id="379945" name="Rectangle 41"/>
          <p:cNvSpPr>
            <a:spLocks noChangeArrowheads="1"/>
          </p:cNvSpPr>
          <p:nvPr/>
        </p:nvSpPr>
        <p:spPr bwMode="auto">
          <a:xfrm>
            <a:off x="4507575" y="3406552"/>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endParaRPr kumimoji="1" lang="zh-CN" altLang="en-US" sz="2000" b="1">
              <a:solidFill>
                <a:srgbClr val="0000CC"/>
              </a:solidFill>
              <a:latin typeface="+mn-lt"/>
              <a:ea typeface="黑体" panose="02010609060101010101" pitchFamily="2" charset="-122"/>
            </a:endParaRPr>
          </a:p>
        </p:txBody>
      </p:sp>
      <p:sp>
        <p:nvSpPr>
          <p:cNvPr id="379946" name="Rectangle 42"/>
          <p:cNvSpPr>
            <a:spLocks noChangeArrowheads="1"/>
          </p:cNvSpPr>
          <p:nvPr/>
        </p:nvSpPr>
        <p:spPr bwMode="auto">
          <a:xfrm>
            <a:off x="2414588" y="3835177"/>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endParaRPr kumimoji="1" lang="zh-CN" altLang="en-US" sz="2000" b="1" dirty="0">
              <a:solidFill>
                <a:srgbClr val="C00000"/>
              </a:solidFill>
              <a:latin typeface="+mn-lt"/>
              <a:ea typeface="黑体" panose="02010609060101010101" pitchFamily="2" charset="-122"/>
            </a:endParaRPr>
          </a:p>
        </p:txBody>
      </p:sp>
      <p:sp>
        <p:nvSpPr>
          <p:cNvPr id="379947" name="Rectangle 43"/>
          <p:cNvSpPr>
            <a:spLocks noChangeArrowheads="1"/>
          </p:cNvSpPr>
          <p:nvPr/>
        </p:nvSpPr>
        <p:spPr bwMode="auto">
          <a:xfrm>
            <a:off x="658681" y="119675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endParaRPr kumimoji="1" lang="zh-CN" altLang="en-US" sz="2000" b="1">
              <a:solidFill>
                <a:srgbClr val="0000CC"/>
              </a:solidFill>
              <a:latin typeface="+mn-lt"/>
              <a:ea typeface="黑体" panose="02010609060101010101" pitchFamily="2" charset="-122"/>
            </a:endParaRPr>
          </a:p>
        </p:txBody>
      </p:sp>
      <p:sp>
        <p:nvSpPr>
          <p:cNvPr id="379948" name="Rectangle 44"/>
          <p:cNvSpPr>
            <a:spLocks noChangeArrowheads="1"/>
          </p:cNvSpPr>
          <p:nvPr/>
        </p:nvSpPr>
        <p:spPr bwMode="auto">
          <a:xfrm>
            <a:off x="2170378" y="1606327"/>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endParaRPr kumimoji="1" lang="zh-CN" altLang="en-US" sz="2000" b="1">
              <a:solidFill>
                <a:srgbClr val="0000CC"/>
              </a:solidFill>
              <a:latin typeface="+mn-lt"/>
              <a:ea typeface="黑体" panose="02010609060101010101" pitchFamily="2" charset="-122"/>
            </a:endParaRPr>
          </a:p>
        </p:txBody>
      </p:sp>
      <p:grpSp>
        <p:nvGrpSpPr>
          <p:cNvPr id="379950" name="Group 46"/>
          <p:cNvGrpSpPr/>
          <p:nvPr/>
        </p:nvGrpSpPr>
        <p:grpSpPr bwMode="auto">
          <a:xfrm>
            <a:off x="1159140" y="3976465"/>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3985991"/>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78102"/>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endParaRPr kumimoji="1" lang="zh-CN" altLang="en-US" sz="2000" b="1">
              <a:solidFill>
                <a:srgbClr val="0000CC"/>
              </a:solidFill>
              <a:latin typeface="+mn-lt"/>
              <a:ea typeface="黑体" panose="02010609060101010101" pitchFamily="2" charset="-122"/>
            </a:endParaRPr>
          </a:p>
        </p:txBody>
      </p:sp>
      <p:grpSp>
        <p:nvGrpSpPr>
          <p:cNvPr id="379998" name="Group 94"/>
          <p:cNvGrpSpPr/>
          <p:nvPr/>
        </p:nvGrpSpPr>
        <p:grpSpPr bwMode="auto">
          <a:xfrm>
            <a:off x="265981" y="1569816"/>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endParaRPr kumimoji="1" lang="zh-CN" altLang="en-US" sz="2000" b="1">
                <a:solidFill>
                  <a:srgbClr val="0000CC"/>
                </a:solidFill>
                <a:latin typeface="+mn-lt"/>
                <a:ea typeface="黑体" panose="02010609060101010101" pitchFamily="2" charset="-122"/>
              </a:endParaRPr>
            </a:p>
            <a:p>
              <a:pPr defTabSz="762000" eaLnBrk="0" hangingPunct="0"/>
              <a:r>
                <a:rPr kumimoji="1" lang="zh-CN" altLang="en-US" sz="2000" b="1">
                  <a:solidFill>
                    <a:srgbClr val="0000CC"/>
                  </a:solidFill>
                  <a:latin typeface="+mn-lt"/>
                  <a:ea typeface="黑体" panose="02010609060101010101" pitchFamily="2" charset="-122"/>
                </a:rPr>
                <a:t>部</a:t>
              </a:r>
              <a:endParaRPr kumimoji="1" lang="zh-CN" altLang="en-US" sz="2000" b="1">
                <a:solidFill>
                  <a:srgbClr val="0000CC"/>
                </a:solidFill>
                <a:latin typeface="+mn-lt"/>
                <a:ea typeface="黑体" panose="02010609060101010101" pitchFamily="2" charset="-122"/>
              </a:endParaRPr>
            </a:p>
          </p:txBody>
        </p:sp>
      </p:grpSp>
      <p:sp>
        <p:nvSpPr>
          <p:cNvPr id="380001" name="AutoShape 97"/>
          <p:cNvSpPr/>
          <p:nvPr/>
        </p:nvSpPr>
        <p:spPr bwMode="auto">
          <a:xfrm>
            <a:off x="998834" y="1641252"/>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7" name="组合 56"/>
          <p:cNvGrpSpPr/>
          <p:nvPr/>
        </p:nvGrpSpPr>
        <p:grpSpPr>
          <a:xfrm>
            <a:off x="1144243" y="2466753"/>
            <a:ext cx="6932988" cy="3494880"/>
            <a:chOff x="1144243" y="2238376"/>
            <a:chExt cx="6932988" cy="3494880"/>
          </a:xfrm>
        </p:grpSpPr>
        <p:sp>
          <p:nvSpPr>
            <p:cNvPr id="58" name="Text Box 74"/>
            <p:cNvSpPr txBox="1">
              <a:spLocks noChangeArrowheads="1"/>
            </p:cNvSpPr>
            <p:nvPr/>
          </p:nvSpPr>
          <p:spPr bwMode="auto">
            <a:xfrm>
              <a:off x="1144243" y="4902259"/>
              <a:ext cx="69329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400" b="1">
                  <a:solidFill>
                    <a:srgbClr val="0000CC"/>
                  </a:solidFill>
                  <a:latin typeface="+mn-lt"/>
                  <a:ea typeface="黑体" panose="02010609060101010101" pitchFamily="2" charset="-122"/>
                </a:defRPr>
              </a:lvl1pPr>
            </a:lstStyle>
            <a:p>
              <a:r>
                <a:rPr lang="zh-CN" altLang="en-US" dirty="0"/>
                <a:t>生存时</a:t>
              </a:r>
              <a:r>
                <a:rPr lang="zh-CN" altLang="en-US" dirty="0" smtClean="0"/>
                <a:t>间</a:t>
              </a:r>
              <a:r>
                <a:rPr lang="en-US" altLang="zh-CN" dirty="0" smtClean="0"/>
                <a:t>——</a:t>
              </a:r>
              <a:r>
                <a:rPr lang="zh-CN" altLang="en-US" dirty="0" smtClean="0"/>
                <a:t>占</a:t>
              </a:r>
              <a:r>
                <a:rPr lang="en-US" altLang="zh-CN" dirty="0" smtClean="0"/>
                <a:t>8 </a:t>
              </a:r>
              <a:r>
                <a:rPr lang="zh-CN" altLang="en-US" dirty="0" smtClean="0"/>
                <a:t>位，记</a:t>
              </a:r>
              <a:r>
                <a:rPr lang="zh-CN" altLang="en-US" dirty="0"/>
                <a:t>为 </a:t>
              </a:r>
              <a:r>
                <a:rPr lang="en-US" altLang="zh-CN" dirty="0"/>
                <a:t>TTL (Time To Live</a:t>
              </a:r>
              <a:r>
                <a:rPr lang="en-US" altLang="zh-CN" dirty="0" smtClean="0"/>
                <a:t>)</a:t>
              </a:r>
              <a:r>
                <a:rPr lang="zh-CN" altLang="en-US" dirty="0" smtClean="0"/>
                <a:t>，</a:t>
              </a:r>
              <a:endParaRPr lang="en-US" altLang="zh-CN" dirty="0"/>
            </a:p>
            <a:p>
              <a:r>
                <a:rPr lang="zh-CN" altLang="en-US" dirty="0" smtClean="0"/>
                <a:t>指示数据报</a:t>
              </a:r>
              <a:r>
                <a:rPr lang="zh-CN" altLang="en-US" dirty="0"/>
                <a:t>在网络中可通过的路由器数的最大值。</a:t>
              </a:r>
              <a:endParaRPr lang="zh-CN" altLang="en-US" dirty="0"/>
            </a:p>
          </p:txBody>
        </p:sp>
        <p:sp>
          <p:nvSpPr>
            <p:cNvPr id="59" name="Rectangle 75"/>
            <p:cNvSpPr>
              <a:spLocks noChangeArrowheads="1"/>
            </p:cNvSpPr>
            <p:nvPr/>
          </p:nvSpPr>
          <p:spPr bwMode="auto">
            <a:xfrm>
              <a:off x="1209014" y="2238376"/>
              <a:ext cx="2117063" cy="481013"/>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 name="标题 4"/>
          <p:cNvSpPr>
            <a:spLocks noGrp="1"/>
          </p:cNvSpPr>
          <p:nvPr>
            <p:ph type="title"/>
          </p:nvPr>
        </p:nvSpPr>
        <p:spPr/>
        <p:txBody>
          <a:bodyPr/>
          <a:lstStyle/>
          <a:p>
            <a:r>
              <a:rPr lang="en-US" altLang="zh-CN" sz="3600" dirty="0"/>
              <a:t>1.  IP </a:t>
            </a:r>
            <a:r>
              <a:rPr lang="zh-CN" altLang="en-US" sz="3600" dirty="0"/>
              <a:t>数据报首部的固定部分中的各字段 </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4000" fill="hold" nodeType="clickEffect">
                                  <p:stCondLst>
                                    <p:cond delay="0"/>
                                  </p:st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PP_MARK_KEY" val="c4727fb1-9a1c-4515-a50d-0fd6485ecaa2"/>
  <p:tag name="COMMONDATA" val="eyJoZGlkIjoiNjcwNTZkMzFmMWVlOTNkNjBiNjRmODYxMzNkZWFiYmIifQ=="/>
</p:tagLst>
</file>

<file path=ppt/theme/theme1.xml><?xml version="1.0" encoding="utf-8"?>
<a:theme xmlns:a="http://schemas.openxmlformats.org/drawingml/2006/main" name="CN(myzh)Icon">
  <a:themeElements>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fontScheme name="演示稿（水平）">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演示稿（水平）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演示稿（水平）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演示稿（水平）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演示稿（水平）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演示稿（水平）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演示稿（水平）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CN(myzh)Icon</Template>
  <TotalTime>0</TotalTime>
  <Words>62909</Words>
  <Application>WPS 演示</Application>
  <PresentationFormat>A4 纸张(210x297 毫米)</PresentationFormat>
  <Paragraphs>8568</Paragraphs>
  <Slides>351</Slides>
  <Notes>253</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vt:i4>
      </vt:variant>
      <vt:variant>
        <vt:lpstr>幻灯片标题</vt:lpstr>
      </vt:variant>
      <vt:variant>
        <vt:i4>351</vt:i4>
      </vt:variant>
    </vt:vector>
  </HeadingPairs>
  <TitlesOfParts>
    <vt:vector size="369" baseType="lpstr">
      <vt:lpstr>Arial</vt:lpstr>
      <vt:lpstr>宋体</vt:lpstr>
      <vt:lpstr>Wingdings</vt:lpstr>
      <vt:lpstr>Times New Roman</vt:lpstr>
      <vt:lpstr>黑体</vt:lpstr>
      <vt:lpstr>微软雅黑</vt:lpstr>
      <vt:lpstr>Arial Unicode MS</vt:lpstr>
      <vt:lpstr>Tahoma</vt:lpstr>
      <vt:lpstr>Symbol</vt:lpstr>
      <vt:lpstr>Tahoma</vt:lpstr>
      <vt:lpstr>Symbol</vt:lpstr>
      <vt:lpstr>Verdana</vt:lpstr>
      <vt:lpstr>Courier New</vt:lpstr>
      <vt:lpstr>Arial</vt:lpstr>
      <vt:lpstr>CN(myzh)Icon</vt:lpstr>
      <vt:lpstr>Word.Document.8</vt:lpstr>
      <vt:lpstr>Word.Document.8</vt:lpstr>
      <vt:lpstr>Word.Document.8</vt:lpstr>
      <vt:lpstr>第 4 章  网络层</vt:lpstr>
      <vt:lpstr>第 4 章  网络层</vt:lpstr>
      <vt:lpstr>4.1  网络层提供的两种服务 </vt:lpstr>
      <vt:lpstr>一种观点：让网络负责可靠交付 </vt:lpstr>
      <vt:lpstr>虚电路服务</vt:lpstr>
      <vt:lpstr>虚电路是逻辑连接</vt:lpstr>
      <vt:lpstr>另一种观点：网络提供数据报服务</vt:lpstr>
      <vt:lpstr>尽最大努力交付</vt:lpstr>
      <vt:lpstr>数据报服务</vt:lpstr>
      <vt:lpstr>虚电路服务与数据报服务的对比</vt:lpstr>
      <vt:lpstr>4.2  网际协议 IP</vt:lpstr>
      <vt:lpstr>4.2  网际协议 IP </vt:lpstr>
      <vt:lpstr>网际层的 IP 协议及配套协议</vt:lpstr>
      <vt:lpstr>4.2.1  虚拟互连网络 </vt:lpstr>
      <vt:lpstr>使用一些中间设备进行互连 </vt:lpstr>
      <vt:lpstr>网络互连使用路由器 </vt:lpstr>
      <vt:lpstr>互连网络与虚拟互连网络 </vt:lpstr>
      <vt:lpstr>虚拟互连网络的意义 </vt:lpstr>
      <vt:lpstr>PowerPoint 演示文稿</vt:lpstr>
      <vt:lpstr>从网络层看 IP 数据报的传送 </vt:lpstr>
      <vt:lpstr>4.2.2  分类的 IP 地址</vt:lpstr>
      <vt:lpstr>1.   IP 地址及其表示方法 </vt:lpstr>
      <vt:lpstr>IP 地址的编址方法 </vt:lpstr>
      <vt:lpstr>分类 IP 地址 </vt:lpstr>
      <vt:lpstr>分类 IP 地址 </vt:lpstr>
      <vt:lpstr>各类 IP 地址的网络号字段和主机号字段</vt:lpstr>
      <vt:lpstr>各类 IP 地址的网络号字段和主机号字段</vt:lpstr>
      <vt:lpstr>各类 IP 地址的网络号字段和主机号字段</vt:lpstr>
      <vt:lpstr>各类 IP 地址的网络号字段和主机号字段</vt:lpstr>
      <vt:lpstr>各类 IP 地址的网络号字段和主机号字段</vt:lpstr>
      <vt:lpstr>各类 IP 地址的网络号字段和主机号字段</vt:lpstr>
      <vt:lpstr>各类 IP 地址的网络号字段和主机号字段</vt:lpstr>
      <vt:lpstr>各类 IP 地址的网络号字段和主机号字段</vt:lpstr>
      <vt:lpstr>各类 IP 地址的网络号字段和主机号字段</vt:lpstr>
      <vt:lpstr>点分十进制记法 </vt:lpstr>
      <vt:lpstr>点分十进制记法举例</vt:lpstr>
      <vt:lpstr>PowerPoint 演示文稿</vt:lpstr>
      <vt:lpstr>PowerPoint 演示文稿</vt:lpstr>
      <vt:lpstr>PowerPoint 演示文稿</vt:lpstr>
      <vt:lpstr>2. 常用的三种类别的 IP 地址 </vt:lpstr>
      <vt:lpstr>一般不使用的特殊的 IP 地址</vt:lpstr>
      <vt:lpstr>PowerPoint 演示文稿</vt:lpstr>
      <vt:lpstr>PowerPoint 演示文稿</vt:lpstr>
      <vt:lpstr>PowerPoint 演示文稿</vt:lpstr>
      <vt:lpstr>PowerPoint 演示文稿</vt:lpstr>
      <vt:lpstr>PowerPoint 演示文稿</vt:lpstr>
      <vt:lpstr>PowerPoint 演示文稿</vt:lpstr>
      <vt:lpstr>IP 地址的一些重要特点 </vt:lpstr>
      <vt:lpstr>IP 地址的一些重要特点 </vt:lpstr>
      <vt:lpstr>IP 地址的一些重要特点 </vt:lpstr>
      <vt:lpstr>互联网中的 IP 地址 </vt:lpstr>
      <vt:lpstr>互联网中的 IP 地址 </vt:lpstr>
      <vt:lpstr>互联网中的 IP 地址 </vt:lpstr>
      <vt:lpstr>互联网中的 IP 地址 </vt:lpstr>
      <vt:lpstr>互联网中的 IP 地址 </vt:lpstr>
      <vt:lpstr>互联网中的 IP 地址 </vt:lpstr>
      <vt:lpstr>互联网中的 IP 地址 </vt:lpstr>
      <vt:lpstr>互联网中的 IP 地址 </vt:lpstr>
      <vt:lpstr>互联网中的 IP 地址 </vt:lpstr>
      <vt:lpstr>4.2.3  IP 地址与硬件地址</vt:lpstr>
      <vt:lpstr>4.2.3  IP 地址与硬件地址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主机 H1 与 H2 通信中使用的 IP地址 与 硬件地址 HA</vt:lpstr>
      <vt:lpstr>PowerPoint 演示文稿</vt:lpstr>
      <vt:lpstr>PowerPoint 演示文稿</vt:lpstr>
      <vt:lpstr>4.2.4  地址解析协议 ARP</vt:lpstr>
      <vt:lpstr>地址解析协议 ARP 的作用</vt:lpstr>
      <vt:lpstr>地址解析协议 ARP 要点</vt:lpstr>
      <vt:lpstr>地址解析协议 ARP 要点</vt:lpstr>
      <vt:lpstr>地址解析协议 ARP 要点</vt:lpstr>
      <vt:lpstr>PowerPoint 演示文稿</vt:lpstr>
      <vt:lpstr>ARP 高速缓存的作用</vt:lpstr>
      <vt:lpstr>应当注意的问题</vt:lpstr>
      <vt:lpstr>应当注意的问题（续）</vt:lpstr>
      <vt:lpstr>使用 ARP 的四种典型情况 </vt:lpstr>
      <vt:lpstr>使用 ARP 的四种典型情况 </vt:lpstr>
      <vt:lpstr>什么？不直接使用硬件地址进行通信？ </vt:lpstr>
      <vt:lpstr>4.2.5  IP 数据报的格式 </vt:lpstr>
      <vt:lpstr>PowerPoint 演示文稿</vt:lpstr>
      <vt:lpstr>PowerPoint 演示文稿</vt:lpstr>
      <vt:lpstr>PowerPoint 演示文稿</vt:lpstr>
      <vt:lpstr>1.  IP 数据报首部的固定部分中的各字段 </vt:lpstr>
      <vt:lpstr>1.  IP 数据报首部的固定部分中的各字段 </vt:lpstr>
      <vt:lpstr>1.  IP 数据报首部的固定部分中的各字段 </vt:lpstr>
      <vt:lpstr>1.  IP 数据报首部的固定部分中的各字段 </vt:lpstr>
      <vt:lpstr>1.  IP 数据报首部的固定部分中的各字段 </vt:lpstr>
      <vt:lpstr>1.  IP 数据报首部的固定部分中的各字段 </vt:lpstr>
      <vt:lpstr>1.  IP 数据报首部的固定部分中的各字段 </vt:lpstr>
      <vt:lpstr>【例4-1】 IP 数据报分片</vt:lpstr>
      <vt:lpstr>【例4-1】 IP 数据报分片</vt:lpstr>
      <vt:lpstr>【例4-1】 IP 数据报分片</vt:lpstr>
      <vt:lpstr>1.  IP 数据报首部的固定部分中的各字段 </vt:lpstr>
      <vt:lpstr>1.  IP 数据报首部的固定部分中的各字段 </vt:lpstr>
      <vt:lpstr>PowerPoint 演示文稿</vt:lpstr>
      <vt:lpstr>1.  IP 数据报首部的固定部分中的各字段 </vt:lpstr>
      <vt:lpstr>PowerPoint 演示文稿</vt:lpstr>
      <vt:lpstr>1.  IP 数据报首部的固定部分中的各字段 </vt:lpstr>
      <vt:lpstr>2.  IP 数据报首部的可变部分 </vt:lpstr>
      <vt:lpstr>4.2.6  IP 层转发分组的流程 </vt:lpstr>
      <vt:lpstr>PowerPoint 演示文稿</vt:lpstr>
      <vt:lpstr>查找路由表</vt:lpstr>
      <vt:lpstr>特定主机路由 </vt:lpstr>
      <vt:lpstr>默认路由 (default route)</vt:lpstr>
      <vt:lpstr>默认路由举例</vt:lpstr>
      <vt:lpstr>必须强调指出 </vt:lpstr>
      <vt:lpstr>路由器分组转发算法 </vt:lpstr>
      <vt:lpstr>关于路由表</vt:lpstr>
      <vt:lpstr>4.3  划分子网和构造超网</vt:lpstr>
      <vt:lpstr>4.3.1   划分子网</vt:lpstr>
      <vt:lpstr>三级 IP 地址 </vt:lpstr>
      <vt:lpstr>划分子网的基本思路 </vt:lpstr>
      <vt:lpstr>划分子网的基本思路（续） </vt:lpstr>
      <vt:lpstr>一个未划分子网的 B 类网络145.13.0.0</vt:lpstr>
      <vt:lpstr>划分为三个子网后对外仍是一个网络 </vt:lpstr>
      <vt:lpstr>划分子网后变成了三级结构 </vt:lpstr>
      <vt:lpstr>划分子网后变成了三级结构 </vt:lpstr>
      <vt:lpstr>2.  子网掩码</vt:lpstr>
      <vt:lpstr>IP 地址的各字段和子网掩码 </vt:lpstr>
      <vt:lpstr>(IP 地址) AND (子网掩码) =网络地址</vt:lpstr>
      <vt:lpstr>默认子网掩码 </vt:lpstr>
      <vt:lpstr>子网掩码是一个重要属性</vt:lpstr>
      <vt:lpstr>子网划分方法</vt:lpstr>
      <vt:lpstr>PowerPoint 演示文稿</vt:lpstr>
      <vt:lpstr>【例4-2】已知 IP 地址是 141.14.72.24，子网掩码是 255.255.192.0。试求网络地址。 </vt:lpstr>
      <vt:lpstr>【例4-3】上例中，若子网掩码改为 255.255.224.0，试求网络地址，讨论所得结果。 </vt:lpstr>
      <vt:lpstr>4.3.2  使用子网时分组的转发</vt:lpstr>
      <vt:lpstr>在划分子网情况下路由器转发分组的算法 </vt:lpstr>
      <vt:lpstr>【例4-4】已知互联网和路由器 R1 中的路由表。 主机 H1 向 H2 发送分组。 试讨论 R1 收到 H1 向 H2 发送的分组后查找路由表的过程。 </vt:lpstr>
      <vt:lpstr>主机 H1 要发送分组给 H2 </vt:lpstr>
      <vt:lpstr>主机 H1 首先将 本子网的子网掩码 255.255.255.128 与分组的 IP 地址 128.30.33.138 逐比特相“与”(AND 操作) </vt:lpstr>
      <vt:lpstr>因此 H1 必须把分组传送到路由器 R1 然后逐项查找路由表</vt:lpstr>
      <vt:lpstr>路由器 R1 收到分组后就用路由表中第 1 个项目的 子网掩码和 128.30.33.138 逐比特 AND 操作 </vt:lpstr>
      <vt:lpstr>路由器 R1 收到分组后就用路由表中第 1 个项目的 子网掩码和 128.30.33.138 逐比特 AND 操作 </vt:lpstr>
      <vt:lpstr>PowerPoint 演示文稿</vt:lpstr>
      <vt:lpstr>4.3.3  无分类编址 CIDR</vt:lpstr>
      <vt:lpstr>IP 编址问题的演进 </vt:lpstr>
      <vt:lpstr>CIDR 最主要的特点 </vt:lpstr>
      <vt:lpstr>无分类的两级编址 </vt:lpstr>
      <vt:lpstr>CIDR 地址块 </vt:lpstr>
      <vt:lpstr>128.14.32.0/20 表示的地址（212 个地址）</vt:lpstr>
      <vt:lpstr>路由聚合 (route aggregation) </vt:lpstr>
      <vt:lpstr>CIDR 记法的其他形式 </vt:lpstr>
      <vt:lpstr>PowerPoint 演示文稿</vt:lpstr>
      <vt:lpstr>构成超网 </vt:lpstr>
      <vt:lpstr>PowerPoint 演示文稿</vt:lpstr>
      <vt:lpstr>PowerPoint 演示文稿</vt:lpstr>
      <vt:lpstr>2. 最长前缀匹配</vt:lpstr>
      <vt:lpstr>PowerPoint 演示文稿</vt:lpstr>
      <vt:lpstr>PowerPoint 演示文稿</vt:lpstr>
      <vt:lpstr>PowerPoint 演示文稿</vt:lpstr>
      <vt:lpstr>3. 使用二叉线索查找路由表</vt:lpstr>
      <vt:lpstr>用 5 个前缀构成的二叉线索 </vt:lpstr>
      <vt:lpstr>4.4  网际控制报文协议 ICMP</vt:lpstr>
      <vt:lpstr>4.4  网际控制报文协议 ICMP</vt:lpstr>
      <vt:lpstr>ICMP 报文的格式 </vt:lpstr>
      <vt:lpstr>4.4.1  ICMP 报文的种类</vt:lpstr>
      <vt:lpstr>ICMP 差错报告报文共有 4 种 </vt:lpstr>
      <vt:lpstr>ICMP 差错报告报文的数据字段的内容 </vt:lpstr>
      <vt:lpstr>不应发送 ICMP 差错报告报文的几种情况 </vt:lpstr>
      <vt:lpstr>ICMP 询问报文有两种 </vt:lpstr>
      <vt:lpstr>4.4.2  ICMP 的应用举例</vt:lpstr>
      <vt:lpstr>PING 的应用举例</vt:lpstr>
      <vt:lpstr>4.4.2  ICMP 的应用举例</vt:lpstr>
      <vt:lpstr>4.4.2  ICMP 的应用举例</vt:lpstr>
      <vt:lpstr>4.5  互联网的路由选择协议</vt:lpstr>
      <vt:lpstr>4.5.1  有关路由选择协议的几个基本概念</vt:lpstr>
      <vt:lpstr>关于“最佳路由” </vt:lpstr>
      <vt:lpstr>从路由算法的自适应性考虑</vt:lpstr>
      <vt:lpstr>2.  分层次的路由选择协议</vt:lpstr>
      <vt:lpstr>自治系统 AS (Autonomous System) </vt:lpstr>
      <vt:lpstr>自治系统 AS</vt:lpstr>
      <vt:lpstr>互联网有两大类路由选择协议 </vt:lpstr>
      <vt:lpstr>自治系统和 内部网关协议、外部网关协议 </vt:lpstr>
      <vt:lpstr>这里要指出两点 </vt:lpstr>
      <vt:lpstr>互联网的路由选择协议 </vt:lpstr>
      <vt:lpstr>4.5.2  内部网关协议 RIP</vt:lpstr>
      <vt:lpstr>“距离”的定义 </vt:lpstr>
      <vt:lpstr>“距离”的定义 </vt:lpstr>
      <vt:lpstr>RIP 协议的三个特点 </vt:lpstr>
      <vt:lpstr>路由表的建立 </vt:lpstr>
      <vt:lpstr>2. 距离向量算法</vt:lpstr>
      <vt:lpstr>2. 距离向量算法</vt:lpstr>
      <vt:lpstr>路由器之间交换信息与路由表更新</vt:lpstr>
      <vt:lpstr>【例4-5】已知路由器 R6 有表 4-9(a) 所示的路由表。现在收到相邻路由器 R4 发来的路由更新信息，如表 4-9(b) 所示。试更新路由器 R6 的路由表。</vt:lpstr>
      <vt:lpstr>【例】路由表更新</vt:lpstr>
      <vt:lpstr>3. RIP2 协议的报文格式 </vt:lpstr>
      <vt:lpstr>RIP2 报文</vt:lpstr>
      <vt:lpstr>RIP2 报文</vt:lpstr>
      <vt:lpstr>好消息传播得快，坏消息传播得慢</vt:lpstr>
      <vt:lpstr>PowerPoint 演示文稿</vt:lpstr>
      <vt:lpstr>PowerPoint 演示文稿</vt:lpstr>
      <vt:lpstr>PowerPoint 演示文稿</vt:lpstr>
      <vt:lpstr>PowerPoint 演示文稿</vt:lpstr>
      <vt:lpstr>PowerPoint 演示文稿</vt:lpstr>
      <vt:lpstr>PowerPoint 演示文稿</vt:lpstr>
      <vt:lpstr>RIP 协议的优缺点 </vt:lpstr>
      <vt:lpstr>4.5.3  内部网关协议 OSPF</vt:lpstr>
      <vt:lpstr>1.  OSPF 协议的基本特点</vt:lpstr>
      <vt:lpstr>三个要点 </vt:lpstr>
      <vt:lpstr>链路状态数据库 (link-state database) </vt:lpstr>
      <vt:lpstr>OSPF 的区域 (area) </vt:lpstr>
      <vt:lpstr>OSPF 划分为两种不同的区域 </vt:lpstr>
      <vt:lpstr>划分区域 </vt:lpstr>
      <vt:lpstr>主干路由器</vt:lpstr>
      <vt:lpstr>区域边界路由器 </vt:lpstr>
      <vt:lpstr>OSPF 直接用 IP 数据报传送 </vt:lpstr>
      <vt:lpstr>OSPF 的其他特点 </vt:lpstr>
      <vt:lpstr>OSPF 分组 </vt:lpstr>
      <vt:lpstr>2. OSPF 的五种分组类型 </vt:lpstr>
      <vt:lpstr>OSPF 的基本操作 </vt:lpstr>
      <vt:lpstr>OSPF 使用可靠的洪泛法发送更新分组 </vt:lpstr>
      <vt:lpstr>OSPF 的其他特点 </vt:lpstr>
      <vt:lpstr>指定的路由器</vt:lpstr>
      <vt:lpstr>4.5.4  外部网关协议 BGP</vt:lpstr>
      <vt:lpstr>BGP 使用环境不同</vt:lpstr>
      <vt:lpstr>BGP 发言人</vt:lpstr>
      <vt:lpstr>BGP 交换路由信息</vt:lpstr>
      <vt:lpstr>BGP 发言人和自治系统 AS 的关系 </vt:lpstr>
      <vt:lpstr>AS 的连通图举例 </vt:lpstr>
      <vt:lpstr>BGP 发言人交换路径向量 </vt:lpstr>
      <vt:lpstr>BGP 发言人交换路径向量 </vt:lpstr>
      <vt:lpstr>BGP 协议的特点</vt:lpstr>
      <vt:lpstr>BGP 协议的特点</vt:lpstr>
      <vt:lpstr>BGP-4 共使用四种报文 </vt:lpstr>
      <vt:lpstr>BGP 报文具有通用首部</vt:lpstr>
      <vt:lpstr>4.5.5  路由器的构成</vt:lpstr>
      <vt:lpstr>1. 路由器的结构</vt:lpstr>
      <vt:lpstr>典型的路由器的结构 </vt:lpstr>
      <vt:lpstr>典型的路由器的结构 </vt:lpstr>
      <vt:lpstr>典型的路由器的结构 </vt:lpstr>
      <vt:lpstr>“转发”和“路由选择”的区别 </vt:lpstr>
      <vt:lpstr>输入端口对线路上收到的分组的处理 </vt:lpstr>
      <vt:lpstr>输入端口对线路上收到的分组的处理 </vt:lpstr>
      <vt:lpstr>输出端口将交换结构传送来的分组 发送到线路 </vt:lpstr>
      <vt:lpstr>输出端口将交换结构传送来的分组 发送到线路 </vt:lpstr>
      <vt:lpstr>分组丢弃 </vt:lpstr>
      <vt:lpstr>2. 交换结构</vt:lpstr>
      <vt:lpstr>2. 交换结构</vt:lpstr>
      <vt:lpstr>2. 交换结构</vt:lpstr>
      <vt:lpstr>2. 交换结构</vt:lpstr>
      <vt:lpstr>PowerPoint 演示文稿</vt:lpstr>
      <vt:lpstr>4.6  IPv6</vt:lpstr>
      <vt:lpstr>4.6  IPv6</vt:lpstr>
      <vt:lpstr>4.6.1  IPv6 的基本首部</vt:lpstr>
      <vt:lpstr>4.6.1  IPv6 的基本首部</vt:lpstr>
      <vt:lpstr>IPv6 数据报的一般形式</vt:lpstr>
      <vt:lpstr>IPv6 数据报的基本首部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IPv6 的扩展首部</vt:lpstr>
      <vt:lpstr>六种扩展首部 </vt:lpstr>
      <vt:lpstr>4.6.2  IPv6 的地址</vt:lpstr>
      <vt:lpstr>结点与接口</vt:lpstr>
      <vt:lpstr>冒号十六进制记法</vt:lpstr>
      <vt:lpstr>零压缩</vt:lpstr>
      <vt:lpstr>点分十进制记法的后缀 </vt:lpstr>
      <vt:lpstr>IPv6 地址分类</vt:lpstr>
      <vt:lpstr>IPv6 地址分类</vt:lpstr>
      <vt:lpstr>IPv6 地址分类</vt:lpstr>
      <vt:lpstr>IPv6 地址分类</vt:lpstr>
      <vt:lpstr>4.6.3  从 IPv4 向 IPv6 过渡</vt:lpstr>
      <vt:lpstr>双协议栈</vt:lpstr>
      <vt:lpstr>双协议栈</vt:lpstr>
      <vt:lpstr>隧道技术</vt:lpstr>
      <vt:lpstr>隧道技术</vt:lpstr>
      <vt:lpstr>4.6.4  ICMPv6</vt:lpstr>
      <vt:lpstr>4.6.4  ICMPv6</vt:lpstr>
      <vt:lpstr>ICMPv6 报文的分类</vt:lpstr>
      <vt:lpstr>4.7  IP 多播</vt:lpstr>
      <vt:lpstr>4.7.1  IP 多播的基本概念</vt:lpstr>
      <vt:lpstr>多播可大大节约网络资源</vt:lpstr>
      <vt:lpstr>多播可大大节约网络资源</vt:lpstr>
      <vt:lpstr>IP 多播</vt:lpstr>
      <vt:lpstr>多播 IP 地址</vt:lpstr>
      <vt:lpstr>多播数据报</vt:lpstr>
      <vt:lpstr>4.7.2  在局域网上进行硬件多播 </vt:lpstr>
      <vt:lpstr>D 类 IP 地址 与以太网多播地址的映射关系 </vt:lpstr>
      <vt:lpstr>D 类 IP 地址 与以太网多播地址的映射关系 </vt:lpstr>
      <vt:lpstr>4.7.3  网际组管理协议 IGMP  		和多播路由选择协议</vt:lpstr>
      <vt:lpstr>IGMP 使多播路由器知道多播组成员信息 </vt:lpstr>
      <vt:lpstr>IGMP 的使用范围 </vt:lpstr>
      <vt:lpstr>多播路由选择协议更为复杂</vt:lpstr>
      <vt:lpstr>多播路由选择协议更为复杂</vt:lpstr>
      <vt:lpstr>2.  网际组管理协议 IGMP </vt:lpstr>
      <vt:lpstr>IGMP 是整个网际协议 IP  的一个组成部分</vt:lpstr>
      <vt:lpstr>IGMP 工作可分为两个阶段 </vt:lpstr>
      <vt:lpstr>IGMP 可分为两个阶段 </vt:lpstr>
      <vt:lpstr>IGMP 采用的一些具体措施 </vt:lpstr>
      <vt:lpstr>IGMP 采用的一些具体措施（续）</vt:lpstr>
      <vt:lpstr>3.  多播路由选择</vt:lpstr>
      <vt:lpstr>3.  多播路由选择</vt:lpstr>
      <vt:lpstr>(1) 洪泛与剪除</vt:lpstr>
      <vt:lpstr>RPB 的要点 </vt:lpstr>
      <vt:lpstr>RPB 的要点 </vt:lpstr>
      <vt:lpstr>PowerPoint 演示文稿</vt:lpstr>
      <vt:lpstr>(2) 隧道技术 (tunneling) </vt:lpstr>
      <vt:lpstr>(3) 基于核心的发现技术 </vt:lpstr>
      <vt:lpstr>几种多播路由选择协议 </vt:lpstr>
      <vt:lpstr>4.8  虚拟专用网 VPN和网络地址转换 NAT</vt:lpstr>
      <vt:lpstr>4.8.1  虚拟专用网 VPN</vt:lpstr>
      <vt:lpstr>本地地址与全球地址</vt:lpstr>
      <vt:lpstr>本地地址与全球地址</vt:lpstr>
      <vt:lpstr>RFC 1918 指明的专用 IP 地址</vt:lpstr>
      <vt:lpstr>专用网</vt:lpstr>
      <vt:lpstr>虚拟专用网 VPN</vt:lpstr>
      <vt:lpstr>虚拟专用网 VPN 构建</vt:lpstr>
      <vt:lpstr>用隧道技术实现虚拟专用网 </vt:lpstr>
      <vt:lpstr>PowerPoint 演示文稿</vt:lpstr>
      <vt:lpstr>内联网 intranet 和外联网 extranet</vt:lpstr>
      <vt:lpstr>远程接入 VPN</vt:lpstr>
      <vt:lpstr>4.8.2   网络地址转换 NAT</vt:lpstr>
      <vt:lpstr>网络地址转换 NAT</vt:lpstr>
      <vt:lpstr>网络地址转换的过程</vt:lpstr>
      <vt:lpstr>网络地址转换的过程</vt:lpstr>
      <vt:lpstr>网络地址转换的过程</vt:lpstr>
      <vt:lpstr>网络地址转换 NAT</vt:lpstr>
      <vt:lpstr>网络地址与端口号转换 NAPT </vt:lpstr>
      <vt:lpstr>NAPT 地址转换表</vt:lpstr>
      <vt:lpstr>4.9  多协议标记交换 MPLS</vt:lpstr>
      <vt:lpstr>4.9  多协议标记交换 MPLS</vt:lpstr>
      <vt:lpstr>PowerPoint 演示文稿</vt:lpstr>
      <vt:lpstr>MPLS 特点</vt:lpstr>
      <vt:lpstr>4.9.1  MPLS 的工作原理</vt:lpstr>
      <vt:lpstr>IP 分组的转发</vt:lpstr>
      <vt:lpstr>MPLS 协议的基本原理</vt:lpstr>
      <vt:lpstr>MPLS 协议的基本原理</vt:lpstr>
      <vt:lpstr>MPLS 协议的基本原理 </vt:lpstr>
      <vt:lpstr>MPLS 的基本工作过程 </vt:lpstr>
      <vt:lpstr>MPLS 的基本工作过程 </vt:lpstr>
      <vt:lpstr>MPLS 的基本工作过程 </vt:lpstr>
      <vt:lpstr>转发等价类 FEC</vt:lpstr>
      <vt:lpstr>转发等价类 FEC</vt:lpstr>
      <vt:lpstr>FEC 用于负载平衡 </vt:lpstr>
      <vt:lpstr>流量工程</vt:lpstr>
      <vt:lpstr>4.9.2  MPLS 首部的位置与格式</vt:lpstr>
      <vt:lpstr>MPLS 首部的格式</vt:lpstr>
      <vt:lpstr>MPLS 首部的格式</vt:lpstr>
    </vt:vector>
  </TitlesOfParts>
  <Company>920</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2 章  物理层</dc:title>
  <dc:creator>920</dc:creator>
  <cp:lastModifiedBy>Dwyanevettle</cp:lastModifiedBy>
  <cp:revision>47</cp:revision>
  <dcterms:created xsi:type="dcterms:W3CDTF">2016-10-04T02:36:00Z</dcterms:created>
  <dcterms:modified xsi:type="dcterms:W3CDTF">2022-12-05T03:46:04Z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TC060874522052</vt:lpwstr>
  </property>
  <property fmtid="{D5CDD505-2E9C-101B-9397-08002B2CF9AE}" pid="3" name="ICV">
    <vt:lpwstr>31FCD6F0BF6A4E8896C502719BB3CAD4</vt:lpwstr>
  </property>
  <property fmtid="{D5CDD505-2E9C-101B-9397-08002B2CF9AE}" pid="4" name="KSOProductBuildVer">
    <vt:lpwstr>2052-11.1.0.12763</vt:lpwstr>
  </property>
</Properties>
</file>